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5" r:id="rId2"/>
    <p:sldMasterId id="2147483713" r:id="rId3"/>
    <p:sldMasterId id="2147483731" r:id="rId4"/>
    <p:sldMasterId id="2147483749" r:id="rId5"/>
    <p:sldMasterId id="2147483766" r:id="rId6"/>
  </p:sldMasterIdLst>
  <p:notesMasterIdLst>
    <p:notesMasterId r:id="rId21"/>
  </p:notesMasterIdLst>
  <p:handoutMasterIdLst>
    <p:handoutMasterId r:id="rId22"/>
  </p:handoutMasterIdLst>
  <p:sldIdLst>
    <p:sldId id="268" r:id="rId7"/>
    <p:sldId id="263" r:id="rId8"/>
    <p:sldId id="281" r:id="rId9"/>
    <p:sldId id="286" r:id="rId10"/>
    <p:sldId id="270" r:id="rId11"/>
    <p:sldId id="287" r:id="rId12"/>
    <p:sldId id="291" r:id="rId13"/>
    <p:sldId id="285" r:id="rId14"/>
    <p:sldId id="288" r:id="rId15"/>
    <p:sldId id="280" r:id="rId16"/>
    <p:sldId id="272" r:id="rId17"/>
    <p:sldId id="279" r:id="rId18"/>
    <p:sldId id="282" r:id="rId19"/>
    <p:sldId id="290" r:id="rId20"/>
  </p:sldIdLst>
  <p:sldSz cx="12192000" cy="6858000"/>
  <p:notesSz cx="6797675" cy="9928225"/>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5902"/>
    <a:srgbClr val="E5F3FC"/>
    <a:srgbClr val="E38C59"/>
    <a:srgbClr val="CC7226"/>
    <a:srgbClr val="DF8B45"/>
    <a:srgbClr val="E07602"/>
    <a:srgbClr val="FECF9C"/>
    <a:srgbClr val="FD911B"/>
    <a:srgbClr val="FFF7C7"/>
    <a:srgbClr val="FFC1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Estil mitjà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ense estil, quadrícula de ta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 mitjà 2 - èmfasi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7CE84F3-28C3-443E-9E96-99CF82512B78}" styleName="Estil fosc 1 - èmfasi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 fosc 1 - èmfasi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Estil clar 1 - èmfasi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Estil mitjà 2 - èmfas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ense estil ni q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 mitjà 1 - èmfasi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 mitjà 2 - èmfasi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9" autoAdjust="0"/>
    <p:restoredTop sz="84288" autoAdjust="0"/>
  </p:normalViewPr>
  <p:slideViewPr>
    <p:cSldViewPr snapToGrid="0">
      <p:cViewPr varScale="1">
        <p:scale>
          <a:sx n="91" d="100"/>
          <a:sy n="91" d="100"/>
        </p:scale>
        <p:origin x="864" y="84"/>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055EB-E25B-4885-90B2-C5F30878472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ca-ES"/>
        </a:p>
      </dgm:t>
    </dgm:pt>
    <dgm:pt modelId="{1C3B2D97-F674-472A-AD6C-7DCBD3D74589}">
      <dgm:prSet phldrT="[Text]" custT="1"/>
      <dgm:spPr>
        <a:solidFill>
          <a:schemeClr val="accent2">
            <a:lumMod val="50000"/>
          </a:schemeClr>
        </a:solidFill>
        <a:ln>
          <a:solidFill>
            <a:schemeClr val="tx1"/>
          </a:solidFill>
        </a:ln>
      </dgm:spPr>
      <dgm:t>
        <a:bodyPr/>
        <a:lstStyle/>
        <a:p>
          <a:pPr>
            <a:lnSpc>
              <a:spcPts val="1800"/>
            </a:lnSpc>
          </a:pPr>
          <a:r>
            <a:rPr lang="en-GB" sz="1800" b="1" noProof="0">
              <a:latin typeface="Arial" panose="020B0604020202020204" pitchFamily="34" charset="0"/>
              <a:cs typeface="Arial" panose="020B0604020202020204" pitchFamily="34" charset="0"/>
            </a:rPr>
            <a:t>Use of some standard multivariate models</a:t>
          </a:r>
        </a:p>
      </dgm:t>
    </dgm:pt>
    <dgm:pt modelId="{71D8F3FB-1C75-4E2A-8327-1548A9888922}" type="parTrans" cxnId="{E6F389A8-08AA-4006-BC04-F893C9F3479D}">
      <dgm:prSet/>
      <dgm:spPr/>
      <dgm:t>
        <a:bodyPr/>
        <a:lstStyle/>
        <a:p>
          <a:endParaRPr lang="ca-ES"/>
        </a:p>
      </dgm:t>
    </dgm:pt>
    <dgm:pt modelId="{4A8C4211-6F57-4CC5-ABB0-FC94C05CF7A2}" type="sibTrans" cxnId="{E6F389A8-08AA-4006-BC04-F893C9F3479D}">
      <dgm:prSet>
        <dgm:style>
          <a:lnRef idx="1">
            <a:schemeClr val="dk1"/>
          </a:lnRef>
          <a:fillRef idx="0">
            <a:schemeClr val="dk1"/>
          </a:fillRef>
          <a:effectRef idx="0">
            <a:schemeClr val="dk1"/>
          </a:effectRef>
          <a:fontRef idx="minor">
            <a:schemeClr val="tx1"/>
          </a:fontRef>
        </dgm:style>
      </dgm:prSet>
      <dgm:spPr>
        <a:solidFill>
          <a:schemeClr val="accent2">
            <a:lumMod val="75000"/>
          </a:schemeClr>
        </a:solidFill>
        <a:ln/>
      </dgm:spPr>
      <dgm:t>
        <a:bodyPr/>
        <a:lstStyle/>
        <a:p>
          <a:endParaRPr lang="ca-ES"/>
        </a:p>
      </dgm:t>
    </dgm:pt>
    <dgm:pt modelId="{4220EB8F-37D8-42FB-9698-39F02DC940FB}">
      <dgm:prSet phldrT="[Text]" custT="1"/>
      <dgm:spPr>
        <a:solidFill>
          <a:schemeClr val="accent2">
            <a:lumMod val="50000"/>
          </a:schemeClr>
        </a:solidFill>
        <a:ln>
          <a:solidFill>
            <a:schemeClr val="tx1"/>
          </a:solidFill>
        </a:ln>
      </dgm:spPr>
      <dgm:t>
        <a:bodyPr/>
        <a:lstStyle/>
        <a:p>
          <a:r>
            <a:rPr lang="en-GB" sz="1800" b="1" noProof="0">
              <a:latin typeface="Arial" panose="020B0604020202020204" pitchFamily="34" charset="0"/>
              <a:cs typeface="Arial" panose="020B0604020202020204" pitchFamily="34" charset="0"/>
            </a:rPr>
            <a:t>Development of indicators</a:t>
          </a:r>
        </a:p>
      </dgm:t>
    </dgm:pt>
    <dgm:pt modelId="{63A4E26D-7A9E-47A9-AECA-140ED34A33DA}" type="parTrans" cxnId="{711633D1-D03D-4069-998A-7C91484C8667}">
      <dgm:prSet/>
      <dgm:spPr/>
      <dgm:t>
        <a:bodyPr/>
        <a:lstStyle/>
        <a:p>
          <a:endParaRPr lang="ca-ES"/>
        </a:p>
      </dgm:t>
    </dgm:pt>
    <dgm:pt modelId="{2A4B12A5-87F8-4FE7-8D45-A3CA0669FFC1}" type="sibTrans" cxnId="{711633D1-D03D-4069-998A-7C91484C8667}">
      <dgm:prSet>
        <dgm:style>
          <a:lnRef idx="1">
            <a:schemeClr val="dk1"/>
          </a:lnRef>
          <a:fillRef idx="0">
            <a:schemeClr val="dk1"/>
          </a:fillRef>
          <a:effectRef idx="0">
            <a:schemeClr val="dk1"/>
          </a:effectRef>
          <a:fontRef idx="minor">
            <a:schemeClr val="tx1"/>
          </a:fontRef>
        </dgm:style>
      </dgm:prSet>
      <dgm:spPr>
        <a:solidFill>
          <a:schemeClr val="accent2">
            <a:lumMod val="75000"/>
          </a:schemeClr>
        </a:solidFill>
        <a:ln/>
      </dgm:spPr>
      <dgm:t>
        <a:bodyPr/>
        <a:lstStyle/>
        <a:p>
          <a:endParaRPr lang="ca-ES"/>
        </a:p>
      </dgm:t>
    </dgm:pt>
    <dgm:pt modelId="{E27C1EE4-E7CF-428D-8EF6-B91B06ED459A}">
      <dgm:prSet custT="1"/>
      <dgm:spPr>
        <a:solidFill>
          <a:schemeClr val="accent2">
            <a:lumMod val="50000"/>
          </a:schemeClr>
        </a:solidFill>
        <a:ln>
          <a:solidFill>
            <a:schemeClr val="tx1"/>
          </a:solidFill>
        </a:ln>
      </dgm:spPr>
      <dgm:t>
        <a:bodyPr/>
        <a:lstStyle/>
        <a:p>
          <a:pPr>
            <a:lnSpc>
              <a:spcPts val="1800"/>
            </a:lnSpc>
          </a:pPr>
          <a:r>
            <a:rPr lang="en-GB" sz="1800" b="1" noProof="0">
              <a:latin typeface="Arial" panose="020B0604020202020204" pitchFamily="34" charset="0"/>
              <a:cs typeface="Arial" panose="020B0604020202020204" pitchFamily="34" charset="0"/>
            </a:rPr>
            <a:t>Quality indicator proposal</a:t>
          </a:r>
        </a:p>
      </dgm:t>
    </dgm:pt>
    <dgm:pt modelId="{3537B763-86B6-4FBE-936C-A26BD391319F}" type="parTrans" cxnId="{7C0AB458-16F1-4002-BA30-8F35D8CBDAD5}">
      <dgm:prSet/>
      <dgm:spPr/>
      <dgm:t>
        <a:bodyPr/>
        <a:lstStyle/>
        <a:p>
          <a:endParaRPr lang="ca-ES"/>
        </a:p>
      </dgm:t>
    </dgm:pt>
    <dgm:pt modelId="{A02CE91D-2613-458E-8B45-6AA65F962A07}" type="sibTrans" cxnId="{7C0AB458-16F1-4002-BA30-8F35D8CBDAD5}">
      <dgm:prSet/>
      <dgm:spPr/>
      <dgm:t>
        <a:bodyPr/>
        <a:lstStyle/>
        <a:p>
          <a:endParaRPr lang="ca-ES"/>
        </a:p>
      </dgm:t>
    </dgm:pt>
    <dgm:pt modelId="{E5CCB397-9412-4A99-8C8E-776C2E942D8A}">
      <dgm:prSet phldrT="[Text]" custT="1"/>
      <dgm:spPr>
        <a:solidFill>
          <a:schemeClr val="accent2">
            <a:lumMod val="50000"/>
          </a:schemeClr>
        </a:solidFill>
        <a:ln>
          <a:solidFill>
            <a:schemeClr val="tx1"/>
          </a:solidFill>
        </a:ln>
      </dgm:spPr>
      <dgm:t>
        <a:bodyPr lIns="72000" tIns="0" rIns="72000" bIns="0"/>
        <a:lstStyle/>
        <a:p>
          <a:pPr>
            <a:lnSpc>
              <a:spcPts val="1800"/>
            </a:lnSpc>
            <a:spcAft>
              <a:spcPts val="600"/>
            </a:spcAft>
          </a:pPr>
          <a:r>
            <a:rPr lang="en-GB" sz="1800" b="1" noProof="0">
              <a:latin typeface="Arial" panose="020B0604020202020204" pitchFamily="34" charset="0"/>
              <a:cs typeface="Arial" panose="020B0604020202020204" pitchFamily="34" charset="0"/>
            </a:rPr>
            <a:t>Selection of a labelled sample (training and test sets)</a:t>
          </a:r>
        </a:p>
        <a:p>
          <a:pPr>
            <a:lnSpc>
              <a:spcPts val="1500"/>
            </a:lnSpc>
            <a:spcAft>
              <a:spcPts val="600"/>
            </a:spcAft>
          </a:pPr>
          <a:r>
            <a:rPr lang="en-GB" sz="1600" b="0" noProof="0">
              <a:latin typeface="Arial" panose="020B0604020202020204" pitchFamily="34" charset="0"/>
              <a:cs typeface="Arial" panose="020B0604020202020204" pitchFamily="34" charset="0"/>
            </a:rPr>
            <a:t>1.150 polygons</a:t>
          </a:r>
        </a:p>
      </dgm:t>
    </dgm:pt>
    <dgm:pt modelId="{C9F5A03C-B533-4C87-8EA8-D841A02FAEB2}" type="sibTrans" cxnId="{8442C2B8-07E1-45A7-A1E8-6B738D9D4757}">
      <dgm:prSet>
        <dgm:style>
          <a:lnRef idx="1">
            <a:schemeClr val="dk1"/>
          </a:lnRef>
          <a:fillRef idx="0">
            <a:schemeClr val="dk1"/>
          </a:fillRef>
          <a:effectRef idx="0">
            <a:schemeClr val="dk1"/>
          </a:effectRef>
          <a:fontRef idx="minor">
            <a:schemeClr val="tx1"/>
          </a:fontRef>
        </dgm:style>
      </dgm:prSet>
      <dgm:spPr>
        <a:solidFill>
          <a:schemeClr val="accent2">
            <a:lumMod val="75000"/>
          </a:schemeClr>
        </a:solidFill>
        <a:ln/>
      </dgm:spPr>
      <dgm:t>
        <a:bodyPr/>
        <a:lstStyle/>
        <a:p>
          <a:endParaRPr lang="ca-ES"/>
        </a:p>
      </dgm:t>
    </dgm:pt>
    <dgm:pt modelId="{B7C621AC-A4E2-4D03-B39B-D99187E5848F}" type="parTrans" cxnId="{8442C2B8-07E1-45A7-A1E8-6B738D9D4757}">
      <dgm:prSet/>
      <dgm:spPr/>
      <dgm:t>
        <a:bodyPr/>
        <a:lstStyle/>
        <a:p>
          <a:endParaRPr lang="ca-ES"/>
        </a:p>
      </dgm:t>
    </dgm:pt>
    <dgm:pt modelId="{76995B32-3EDC-4B97-9754-E04DE138C9CD}">
      <dgm:prSet custT="1"/>
      <dgm:spPr>
        <a:solidFill>
          <a:schemeClr val="accent2">
            <a:lumMod val="50000"/>
          </a:schemeClr>
        </a:solidFill>
        <a:ln>
          <a:solidFill>
            <a:schemeClr val="tx1"/>
          </a:solidFill>
        </a:ln>
      </dgm:spPr>
      <dgm:t>
        <a:bodyPr lIns="72000" tIns="0" rIns="72000" bIns="0"/>
        <a:lstStyle/>
        <a:p>
          <a:pPr algn="ctr">
            <a:lnSpc>
              <a:spcPts val="1500"/>
            </a:lnSpc>
            <a:spcAft>
              <a:spcPts val="600"/>
            </a:spcAft>
          </a:pPr>
          <a:r>
            <a:rPr lang="en-GB" sz="1800" b="1" noProof="0">
              <a:latin typeface="Arial" panose="020B0604020202020204" pitchFamily="34" charset="0"/>
              <a:cs typeface="Arial" panose="020B0604020202020204" pitchFamily="34" charset="0"/>
            </a:rPr>
            <a:t>Univariate study</a:t>
          </a:r>
        </a:p>
        <a:p>
          <a:pPr algn="ctr">
            <a:lnSpc>
              <a:spcPts val="1700"/>
            </a:lnSpc>
            <a:spcAft>
              <a:spcPts val="600"/>
            </a:spcAft>
          </a:pPr>
          <a:r>
            <a:rPr lang="en-GB" sz="1600" b="0" noProof="0">
              <a:latin typeface="Arial" panose="020B0604020202020204" pitchFamily="34" charset="0"/>
              <a:cs typeface="Arial" panose="020B0604020202020204" pitchFamily="34" charset="0"/>
            </a:rPr>
            <a:t>Method of comparison: Area Under ROC curve (AUROC)</a:t>
          </a:r>
        </a:p>
      </dgm:t>
    </dgm:pt>
    <dgm:pt modelId="{2415446A-56E3-48C0-8CBF-DB996B3FDD49}" type="sibTrans" cxnId="{9B51BA40-B525-4F97-A825-F229485E4860}">
      <dgm:prSet>
        <dgm:style>
          <a:lnRef idx="1">
            <a:schemeClr val="dk1"/>
          </a:lnRef>
          <a:fillRef idx="0">
            <a:schemeClr val="dk1"/>
          </a:fillRef>
          <a:effectRef idx="0">
            <a:schemeClr val="dk1"/>
          </a:effectRef>
          <a:fontRef idx="minor">
            <a:schemeClr val="tx1"/>
          </a:fontRef>
        </dgm:style>
      </dgm:prSet>
      <dgm:spPr>
        <a:solidFill>
          <a:schemeClr val="accent2">
            <a:lumMod val="75000"/>
          </a:schemeClr>
        </a:solidFill>
        <a:ln/>
      </dgm:spPr>
      <dgm:t>
        <a:bodyPr/>
        <a:lstStyle/>
        <a:p>
          <a:endParaRPr lang="ca-ES" dirty="0"/>
        </a:p>
      </dgm:t>
    </dgm:pt>
    <dgm:pt modelId="{B1DF477D-B44C-4F9A-BE4B-49B951D8C5E9}" type="parTrans" cxnId="{9B51BA40-B525-4F97-A825-F229485E4860}">
      <dgm:prSet/>
      <dgm:spPr/>
      <dgm:t>
        <a:bodyPr/>
        <a:lstStyle/>
        <a:p>
          <a:endParaRPr lang="ca-ES"/>
        </a:p>
      </dgm:t>
    </dgm:pt>
    <dgm:pt modelId="{6BD48910-BFE7-47C9-886A-0127B006CB93}" type="pres">
      <dgm:prSet presAssocID="{CB2055EB-E25B-4885-90B2-C5F30878472C}" presName="Name0" presStyleCnt="0">
        <dgm:presLayoutVars>
          <dgm:dir/>
          <dgm:resizeHandles val="exact"/>
        </dgm:presLayoutVars>
      </dgm:prSet>
      <dgm:spPr/>
      <dgm:t>
        <a:bodyPr/>
        <a:lstStyle/>
        <a:p>
          <a:endParaRPr lang="ca-ES"/>
        </a:p>
      </dgm:t>
    </dgm:pt>
    <dgm:pt modelId="{588CC025-6811-4C2D-A022-A6D73BB70453}" type="pres">
      <dgm:prSet presAssocID="{E5CCB397-9412-4A99-8C8E-776C2E942D8A}" presName="node" presStyleLbl="node1" presStyleIdx="0" presStyleCnt="5" custScaleX="120322" custScaleY="146855" custLinFactNeighborX="-18582" custLinFactNeighborY="9286">
        <dgm:presLayoutVars>
          <dgm:bulletEnabled val="1"/>
        </dgm:presLayoutVars>
      </dgm:prSet>
      <dgm:spPr/>
      <dgm:t>
        <a:bodyPr/>
        <a:lstStyle/>
        <a:p>
          <a:endParaRPr lang="ca-ES"/>
        </a:p>
      </dgm:t>
    </dgm:pt>
    <dgm:pt modelId="{E1D26261-5C4E-4917-979C-3F33CA57FADE}" type="pres">
      <dgm:prSet presAssocID="{C9F5A03C-B533-4C87-8EA8-D841A02FAEB2}" presName="sibTrans" presStyleLbl="sibTrans1D1" presStyleIdx="0" presStyleCnt="4"/>
      <dgm:spPr>
        <a:prstGeom prst="stripedRightArrow">
          <a:avLst/>
        </a:prstGeom>
      </dgm:spPr>
      <dgm:t>
        <a:bodyPr/>
        <a:lstStyle/>
        <a:p>
          <a:endParaRPr lang="ca-ES"/>
        </a:p>
      </dgm:t>
    </dgm:pt>
    <dgm:pt modelId="{CDA06385-F6A4-4764-9B68-29701FC740F7}" type="pres">
      <dgm:prSet presAssocID="{C9F5A03C-B533-4C87-8EA8-D841A02FAEB2}" presName="connectorText" presStyleLbl="sibTrans1D1" presStyleIdx="0" presStyleCnt="4"/>
      <dgm:spPr/>
      <dgm:t>
        <a:bodyPr/>
        <a:lstStyle/>
        <a:p>
          <a:endParaRPr lang="ca-ES"/>
        </a:p>
      </dgm:t>
    </dgm:pt>
    <dgm:pt modelId="{79D4C3D6-2630-43DF-87CD-D0DD2F18BF93}" type="pres">
      <dgm:prSet presAssocID="{76995B32-3EDC-4B97-9754-E04DE138C9CD}" presName="node" presStyleLbl="node1" presStyleIdx="1" presStyleCnt="5" custScaleX="120322" custScaleY="146855" custLinFactNeighborX="-534" custLinFactNeighborY="9286">
        <dgm:presLayoutVars>
          <dgm:bulletEnabled val="1"/>
        </dgm:presLayoutVars>
      </dgm:prSet>
      <dgm:spPr/>
      <dgm:t>
        <a:bodyPr/>
        <a:lstStyle/>
        <a:p>
          <a:endParaRPr lang="ca-ES"/>
        </a:p>
      </dgm:t>
    </dgm:pt>
    <dgm:pt modelId="{0010CD8A-DCBF-4C75-BD0F-3405D427FFCB}" type="pres">
      <dgm:prSet presAssocID="{2415446A-56E3-48C0-8CBF-DB996B3FDD49}" presName="sibTrans" presStyleLbl="sibTrans1D1" presStyleIdx="1" presStyleCnt="4"/>
      <dgm:spPr>
        <a:prstGeom prst="stripedRightArrow">
          <a:avLst/>
        </a:prstGeom>
      </dgm:spPr>
      <dgm:t>
        <a:bodyPr/>
        <a:lstStyle/>
        <a:p>
          <a:endParaRPr lang="ca-ES"/>
        </a:p>
      </dgm:t>
    </dgm:pt>
    <dgm:pt modelId="{627979D6-5E06-4B4A-B62A-3CD5D8F51123}" type="pres">
      <dgm:prSet presAssocID="{2415446A-56E3-48C0-8CBF-DB996B3FDD49}" presName="connectorText" presStyleLbl="sibTrans1D1" presStyleIdx="1" presStyleCnt="4"/>
      <dgm:spPr/>
      <dgm:t>
        <a:bodyPr/>
        <a:lstStyle/>
        <a:p>
          <a:endParaRPr lang="ca-ES"/>
        </a:p>
      </dgm:t>
    </dgm:pt>
    <dgm:pt modelId="{DAB2D1E8-F599-464C-A851-B3CFBDA3BE79}" type="pres">
      <dgm:prSet presAssocID="{1C3B2D97-F674-472A-AD6C-7DCBD3D74589}" presName="node" presStyleLbl="node1" presStyleIdx="2" presStyleCnt="5" custScaleX="120322" custScaleY="146855" custLinFactNeighborX="-534" custLinFactNeighborY="9286">
        <dgm:presLayoutVars>
          <dgm:bulletEnabled val="1"/>
        </dgm:presLayoutVars>
      </dgm:prSet>
      <dgm:spPr/>
      <dgm:t>
        <a:bodyPr/>
        <a:lstStyle/>
        <a:p>
          <a:endParaRPr lang="ca-ES"/>
        </a:p>
      </dgm:t>
    </dgm:pt>
    <dgm:pt modelId="{D8AE54AC-DB22-48C1-90B8-B1EA60F86831}" type="pres">
      <dgm:prSet presAssocID="{4A8C4211-6F57-4CC5-ABB0-FC94C05CF7A2}" presName="sibTrans" presStyleLbl="sibTrans1D1" presStyleIdx="2" presStyleCnt="4"/>
      <dgm:spPr>
        <a:prstGeom prst="stripedRightArrow">
          <a:avLst/>
        </a:prstGeom>
      </dgm:spPr>
      <dgm:t>
        <a:bodyPr/>
        <a:lstStyle/>
        <a:p>
          <a:endParaRPr lang="ca-ES"/>
        </a:p>
      </dgm:t>
    </dgm:pt>
    <dgm:pt modelId="{365151A2-793F-43CE-B5B1-18584EF56C2D}" type="pres">
      <dgm:prSet presAssocID="{4A8C4211-6F57-4CC5-ABB0-FC94C05CF7A2}" presName="connectorText" presStyleLbl="sibTrans1D1" presStyleIdx="2" presStyleCnt="4"/>
      <dgm:spPr/>
      <dgm:t>
        <a:bodyPr/>
        <a:lstStyle/>
        <a:p>
          <a:endParaRPr lang="ca-ES"/>
        </a:p>
      </dgm:t>
    </dgm:pt>
    <dgm:pt modelId="{5F391FE4-78B9-4AFA-A16B-66BA730CC3BF}" type="pres">
      <dgm:prSet presAssocID="{4220EB8F-37D8-42FB-9698-39F02DC940FB}" presName="node" presStyleLbl="node1" presStyleIdx="3" presStyleCnt="5" custScaleX="120322" custScaleY="146855" custLinFactNeighborX="-534" custLinFactNeighborY="9286">
        <dgm:presLayoutVars>
          <dgm:bulletEnabled val="1"/>
        </dgm:presLayoutVars>
      </dgm:prSet>
      <dgm:spPr/>
      <dgm:t>
        <a:bodyPr/>
        <a:lstStyle/>
        <a:p>
          <a:endParaRPr lang="ca-ES"/>
        </a:p>
      </dgm:t>
    </dgm:pt>
    <dgm:pt modelId="{8B7CE8D5-F953-4F91-AFBF-14B12EC896B8}" type="pres">
      <dgm:prSet presAssocID="{2A4B12A5-87F8-4FE7-8D45-A3CA0669FFC1}" presName="sibTrans" presStyleLbl="sibTrans1D1" presStyleIdx="3" presStyleCnt="4"/>
      <dgm:spPr>
        <a:prstGeom prst="stripedRightArrow">
          <a:avLst/>
        </a:prstGeom>
      </dgm:spPr>
      <dgm:t>
        <a:bodyPr/>
        <a:lstStyle/>
        <a:p>
          <a:endParaRPr lang="ca-ES"/>
        </a:p>
      </dgm:t>
    </dgm:pt>
    <dgm:pt modelId="{602A99B8-0E8E-4B90-A212-1122B5E89FC6}" type="pres">
      <dgm:prSet presAssocID="{2A4B12A5-87F8-4FE7-8D45-A3CA0669FFC1}" presName="connectorText" presStyleLbl="sibTrans1D1" presStyleIdx="3" presStyleCnt="4"/>
      <dgm:spPr/>
      <dgm:t>
        <a:bodyPr/>
        <a:lstStyle/>
        <a:p>
          <a:endParaRPr lang="ca-ES"/>
        </a:p>
      </dgm:t>
    </dgm:pt>
    <dgm:pt modelId="{B028BFC6-63D2-4378-8CA8-468BCF8999B3}" type="pres">
      <dgm:prSet presAssocID="{E27C1EE4-E7CF-428D-8EF6-B91B06ED459A}" presName="node" presStyleLbl="node1" presStyleIdx="4" presStyleCnt="5" custScaleX="120322" custScaleY="146855" custLinFactNeighborX="-534" custLinFactNeighborY="9286">
        <dgm:presLayoutVars>
          <dgm:bulletEnabled val="1"/>
        </dgm:presLayoutVars>
      </dgm:prSet>
      <dgm:spPr/>
      <dgm:t>
        <a:bodyPr/>
        <a:lstStyle/>
        <a:p>
          <a:endParaRPr lang="ca-ES"/>
        </a:p>
      </dgm:t>
    </dgm:pt>
  </dgm:ptLst>
  <dgm:cxnLst>
    <dgm:cxn modelId="{06BD83F3-792E-44DB-A865-D548C3E30535}" type="presOf" srcId="{C9F5A03C-B533-4C87-8EA8-D841A02FAEB2}" destId="{CDA06385-F6A4-4764-9B68-29701FC740F7}" srcOrd="1" destOrd="0" presId="urn:microsoft.com/office/officeart/2005/8/layout/bProcess3"/>
    <dgm:cxn modelId="{06B6158A-7AC6-49FC-BCAA-FB2549A0CC9E}" type="presOf" srcId="{4A8C4211-6F57-4CC5-ABB0-FC94C05CF7A2}" destId="{D8AE54AC-DB22-48C1-90B8-B1EA60F86831}" srcOrd="0" destOrd="0" presId="urn:microsoft.com/office/officeart/2005/8/layout/bProcess3"/>
    <dgm:cxn modelId="{2C3A62EB-4231-4B47-BF3D-E6162A86B4AC}" type="presOf" srcId="{2A4B12A5-87F8-4FE7-8D45-A3CA0669FFC1}" destId="{602A99B8-0E8E-4B90-A212-1122B5E89FC6}" srcOrd="1" destOrd="0" presId="urn:microsoft.com/office/officeart/2005/8/layout/bProcess3"/>
    <dgm:cxn modelId="{81269748-3E73-4785-9FE6-2A610B746034}" type="presOf" srcId="{2415446A-56E3-48C0-8CBF-DB996B3FDD49}" destId="{0010CD8A-DCBF-4C75-BD0F-3405D427FFCB}" srcOrd="0" destOrd="0" presId="urn:microsoft.com/office/officeart/2005/8/layout/bProcess3"/>
    <dgm:cxn modelId="{E3CF5128-5053-4654-8742-9F6CA474CCBF}" type="presOf" srcId="{76995B32-3EDC-4B97-9754-E04DE138C9CD}" destId="{79D4C3D6-2630-43DF-87CD-D0DD2F18BF93}" srcOrd="0" destOrd="0" presId="urn:microsoft.com/office/officeart/2005/8/layout/bProcess3"/>
    <dgm:cxn modelId="{BF29B2E1-F070-4850-965A-193B62C11A0E}" type="presOf" srcId="{E27C1EE4-E7CF-428D-8EF6-B91B06ED459A}" destId="{B028BFC6-63D2-4378-8CA8-468BCF8999B3}" srcOrd="0" destOrd="0" presId="urn:microsoft.com/office/officeart/2005/8/layout/bProcess3"/>
    <dgm:cxn modelId="{1A1DE227-67D2-4F66-9D9B-63774104DA7E}" type="presOf" srcId="{1C3B2D97-F674-472A-AD6C-7DCBD3D74589}" destId="{DAB2D1E8-F599-464C-A851-B3CFBDA3BE79}" srcOrd="0" destOrd="0" presId="urn:microsoft.com/office/officeart/2005/8/layout/bProcess3"/>
    <dgm:cxn modelId="{E6F389A8-08AA-4006-BC04-F893C9F3479D}" srcId="{CB2055EB-E25B-4885-90B2-C5F30878472C}" destId="{1C3B2D97-F674-472A-AD6C-7DCBD3D74589}" srcOrd="2" destOrd="0" parTransId="{71D8F3FB-1C75-4E2A-8327-1548A9888922}" sibTransId="{4A8C4211-6F57-4CC5-ABB0-FC94C05CF7A2}"/>
    <dgm:cxn modelId="{FA0BA9CA-332B-44FF-B67F-63603AAF5B6A}" type="presOf" srcId="{2415446A-56E3-48C0-8CBF-DB996B3FDD49}" destId="{627979D6-5E06-4B4A-B62A-3CD5D8F51123}" srcOrd="1" destOrd="0" presId="urn:microsoft.com/office/officeart/2005/8/layout/bProcess3"/>
    <dgm:cxn modelId="{2EC3B9EA-0C0A-4269-B612-AA83D7BDC917}" type="presOf" srcId="{4220EB8F-37D8-42FB-9698-39F02DC940FB}" destId="{5F391FE4-78B9-4AFA-A16B-66BA730CC3BF}" srcOrd="0" destOrd="0" presId="urn:microsoft.com/office/officeart/2005/8/layout/bProcess3"/>
    <dgm:cxn modelId="{DA5D2ABB-38FC-4F92-A4CF-BE337D7862E7}" type="presOf" srcId="{E5CCB397-9412-4A99-8C8E-776C2E942D8A}" destId="{588CC025-6811-4C2D-A022-A6D73BB70453}" srcOrd="0" destOrd="0" presId="urn:microsoft.com/office/officeart/2005/8/layout/bProcess3"/>
    <dgm:cxn modelId="{711633D1-D03D-4069-998A-7C91484C8667}" srcId="{CB2055EB-E25B-4885-90B2-C5F30878472C}" destId="{4220EB8F-37D8-42FB-9698-39F02DC940FB}" srcOrd="3" destOrd="0" parTransId="{63A4E26D-7A9E-47A9-AECA-140ED34A33DA}" sibTransId="{2A4B12A5-87F8-4FE7-8D45-A3CA0669FFC1}"/>
    <dgm:cxn modelId="{7C0AB458-16F1-4002-BA30-8F35D8CBDAD5}" srcId="{CB2055EB-E25B-4885-90B2-C5F30878472C}" destId="{E27C1EE4-E7CF-428D-8EF6-B91B06ED459A}" srcOrd="4" destOrd="0" parTransId="{3537B763-86B6-4FBE-936C-A26BD391319F}" sibTransId="{A02CE91D-2613-458E-8B45-6AA65F962A07}"/>
    <dgm:cxn modelId="{9B51BA40-B525-4F97-A825-F229485E4860}" srcId="{CB2055EB-E25B-4885-90B2-C5F30878472C}" destId="{76995B32-3EDC-4B97-9754-E04DE138C9CD}" srcOrd="1" destOrd="0" parTransId="{B1DF477D-B44C-4F9A-BE4B-49B951D8C5E9}" sibTransId="{2415446A-56E3-48C0-8CBF-DB996B3FDD49}"/>
    <dgm:cxn modelId="{8442C2B8-07E1-45A7-A1E8-6B738D9D4757}" srcId="{CB2055EB-E25B-4885-90B2-C5F30878472C}" destId="{E5CCB397-9412-4A99-8C8E-776C2E942D8A}" srcOrd="0" destOrd="0" parTransId="{B7C621AC-A4E2-4D03-B39B-D99187E5848F}" sibTransId="{C9F5A03C-B533-4C87-8EA8-D841A02FAEB2}"/>
    <dgm:cxn modelId="{14B7E58A-76A2-4259-BC5D-E7E8E4FAED23}" type="presOf" srcId="{4A8C4211-6F57-4CC5-ABB0-FC94C05CF7A2}" destId="{365151A2-793F-43CE-B5B1-18584EF56C2D}" srcOrd="1" destOrd="0" presId="urn:microsoft.com/office/officeart/2005/8/layout/bProcess3"/>
    <dgm:cxn modelId="{4344254B-0C39-420B-A910-C383E30C5672}" type="presOf" srcId="{CB2055EB-E25B-4885-90B2-C5F30878472C}" destId="{6BD48910-BFE7-47C9-886A-0127B006CB93}" srcOrd="0" destOrd="0" presId="urn:microsoft.com/office/officeart/2005/8/layout/bProcess3"/>
    <dgm:cxn modelId="{93FD6C20-C643-489A-B6EC-1E70A37CBD70}" type="presOf" srcId="{C9F5A03C-B533-4C87-8EA8-D841A02FAEB2}" destId="{E1D26261-5C4E-4917-979C-3F33CA57FADE}" srcOrd="0" destOrd="0" presId="urn:microsoft.com/office/officeart/2005/8/layout/bProcess3"/>
    <dgm:cxn modelId="{9DF4A257-D6FE-4ABC-854C-12DEFA70E8F7}" type="presOf" srcId="{2A4B12A5-87F8-4FE7-8D45-A3CA0669FFC1}" destId="{8B7CE8D5-F953-4F91-AFBF-14B12EC896B8}" srcOrd="0" destOrd="0" presId="urn:microsoft.com/office/officeart/2005/8/layout/bProcess3"/>
    <dgm:cxn modelId="{9914792E-A759-4241-BABB-B79F109FFEFD}" type="presParOf" srcId="{6BD48910-BFE7-47C9-886A-0127B006CB93}" destId="{588CC025-6811-4C2D-A022-A6D73BB70453}" srcOrd="0" destOrd="0" presId="urn:microsoft.com/office/officeart/2005/8/layout/bProcess3"/>
    <dgm:cxn modelId="{255446F1-25FD-4159-939F-78A59066C998}" type="presParOf" srcId="{6BD48910-BFE7-47C9-886A-0127B006CB93}" destId="{E1D26261-5C4E-4917-979C-3F33CA57FADE}" srcOrd="1" destOrd="0" presId="urn:microsoft.com/office/officeart/2005/8/layout/bProcess3"/>
    <dgm:cxn modelId="{DB966128-5483-44BA-99E6-1D3D3B7ADCC1}" type="presParOf" srcId="{E1D26261-5C4E-4917-979C-3F33CA57FADE}" destId="{CDA06385-F6A4-4764-9B68-29701FC740F7}" srcOrd="0" destOrd="0" presId="urn:microsoft.com/office/officeart/2005/8/layout/bProcess3"/>
    <dgm:cxn modelId="{A3DB7BD3-09D6-44BF-AC42-22CD7F445390}" type="presParOf" srcId="{6BD48910-BFE7-47C9-886A-0127B006CB93}" destId="{79D4C3D6-2630-43DF-87CD-D0DD2F18BF93}" srcOrd="2" destOrd="0" presId="urn:microsoft.com/office/officeart/2005/8/layout/bProcess3"/>
    <dgm:cxn modelId="{FFEB5062-97E5-43BA-B676-39A1053FAEAB}" type="presParOf" srcId="{6BD48910-BFE7-47C9-886A-0127B006CB93}" destId="{0010CD8A-DCBF-4C75-BD0F-3405D427FFCB}" srcOrd="3" destOrd="0" presId="urn:microsoft.com/office/officeart/2005/8/layout/bProcess3"/>
    <dgm:cxn modelId="{AC67D020-CCB6-4587-BCC7-0477A9B793CF}" type="presParOf" srcId="{0010CD8A-DCBF-4C75-BD0F-3405D427FFCB}" destId="{627979D6-5E06-4B4A-B62A-3CD5D8F51123}" srcOrd="0" destOrd="0" presId="urn:microsoft.com/office/officeart/2005/8/layout/bProcess3"/>
    <dgm:cxn modelId="{DB0920B7-8E7C-46C6-BA1D-A81EBF1547D0}" type="presParOf" srcId="{6BD48910-BFE7-47C9-886A-0127B006CB93}" destId="{DAB2D1E8-F599-464C-A851-B3CFBDA3BE79}" srcOrd="4" destOrd="0" presId="urn:microsoft.com/office/officeart/2005/8/layout/bProcess3"/>
    <dgm:cxn modelId="{FB7EEDBE-3C42-4A20-AF48-EE06D49BC41C}" type="presParOf" srcId="{6BD48910-BFE7-47C9-886A-0127B006CB93}" destId="{D8AE54AC-DB22-48C1-90B8-B1EA60F86831}" srcOrd="5" destOrd="0" presId="urn:microsoft.com/office/officeart/2005/8/layout/bProcess3"/>
    <dgm:cxn modelId="{DC520475-20DC-4717-AC6B-0E102A23D099}" type="presParOf" srcId="{D8AE54AC-DB22-48C1-90B8-B1EA60F86831}" destId="{365151A2-793F-43CE-B5B1-18584EF56C2D}" srcOrd="0" destOrd="0" presId="urn:microsoft.com/office/officeart/2005/8/layout/bProcess3"/>
    <dgm:cxn modelId="{85197983-A3AE-4109-9694-C9D9FCDCDFE2}" type="presParOf" srcId="{6BD48910-BFE7-47C9-886A-0127B006CB93}" destId="{5F391FE4-78B9-4AFA-A16B-66BA730CC3BF}" srcOrd="6" destOrd="0" presId="urn:microsoft.com/office/officeart/2005/8/layout/bProcess3"/>
    <dgm:cxn modelId="{847F85EB-3265-4CFF-9542-694AB5C988F0}" type="presParOf" srcId="{6BD48910-BFE7-47C9-886A-0127B006CB93}" destId="{8B7CE8D5-F953-4F91-AFBF-14B12EC896B8}" srcOrd="7" destOrd="0" presId="urn:microsoft.com/office/officeart/2005/8/layout/bProcess3"/>
    <dgm:cxn modelId="{3A53FB9E-07E6-4B63-990B-84E53FAC5EA4}" type="presParOf" srcId="{8B7CE8D5-F953-4F91-AFBF-14B12EC896B8}" destId="{602A99B8-0E8E-4B90-A212-1122B5E89FC6}" srcOrd="0" destOrd="0" presId="urn:microsoft.com/office/officeart/2005/8/layout/bProcess3"/>
    <dgm:cxn modelId="{61869C5D-2E81-44CF-8D7D-76E08A22AEB4}" type="presParOf" srcId="{6BD48910-BFE7-47C9-886A-0127B006CB93}" destId="{B028BFC6-63D2-4378-8CA8-468BCF8999B3}" srcOrd="8" destOrd="0" presId="urn:microsoft.com/office/officeart/2005/8/layout/bProcess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2055EB-E25B-4885-90B2-C5F30878472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ca-ES"/>
        </a:p>
      </dgm:t>
    </dgm:pt>
    <dgm:pt modelId="{1C3B2D97-F674-472A-AD6C-7DCBD3D74589}">
      <dgm:prSet phldrT="[Text]" custT="1"/>
      <dgm:spPr>
        <a:solidFill>
          <a:srgbClr val="A85902">
            <a:alpha val="46000"/>
          </a:srgbClr>
        </a:solidFill>
        <a:ln>
          <a:solidFill>
            <a:schemeClr val="tx1">
              <a:alpha val="37000"/>
            </a:schemeClr>
          </a:solidFill>
        </a:ln>
      </dgm:spPr>
      <dgm:t>
        <a:bodyPr/>
        <a:lstStyle/>
        <a:p>
          <a:r>
            <a:rPr lang="en-GB" sz="1200" b="1" noProof="0">
              <a:latin typeface="Arial" panose="020B0604020202020204" pitchFamily="34" charset="0"/>
              <a:cs typeface="Arial" panose="020B0604020202020204" pitchFamily="34" charset="0"/>
            </a:rPr>
            <a:t>Use of some standard multivariate models</a:t>
          </a:r>
        </a:p>
      </dgm:t>
    </dgm:pt>
    <dgm:pt modelId="{71D8F3FB-1C75-4E2A-8327-1548A9888922}" type="parTrans" cxnId="{E6F389A8-08AA-4006-BC04-F893C9F3479D}">
      <dgm:prSet/>
      <dgm:spPr/>
      <dgm:t>
        <a:bodyPr/>
        <a:lstStyle/>
        <a:p>
          <a:endParaRPr lang="ca-ES" sz="1400"/>
        </a:p>
      </dgm:t>
    </dgm:pt>
    <dgm:pt modelId="{4A8C4211-6F57-4CC5-ABB0-FC94C05CF7A2}" type="sibTrans" cxnId="{E6F389A8-08AA-4006-BC04-F893C9F3479D}">
      <dgm:prSet custT="1">
        <dgm:style>
          <a:lnRef idx="1">
            <a:schemeClr val="dk1"/>
          </a:lnRef>
          <a:fillRef idx="0">
            <a:schemeClr val="dk1"/>
          </a:fillRef>
          <a:effectRef idx="0">
            <a:schemeClr val="dk1"/>
          </a:effectRef>
          <a:fontRef idx="minor">
            <a:schemeClr val="tx1"/>
          </a:fontRef>
        </dgm:style>
      </dgm:prSet>
      <dgm:spPr>
        <a:solidFill>
          <a:schemeClr val="accent2">
            <a:lumMod val="75000"/>
          </a:schemeClr>
        </a:solidFill>
        <a:ln/>
      </dgm:spPr>
      <dgm:t>
        <a:bodyPr/>
        <a:lstStyle/>
        <a:p>
          <a:endParaRPr lang="ca-ES" sz="300"/>
        </a:p>
      </dgm:t>
    </dgm:pt>
    <dgm:pt modelId="{4220EB8F-37D8-42FB-9698-39F02DC940FB}">
      <dgm:prSet phldrT="[Text]" custT="1"/>
      <dgm:spPr>
        <a:solidFill>
          <a:srgbClr val="A85902">
            <a:alpha val="46000"/>
          </a:srgbClr>
        </a:solidFill>
        <a:ln>
          <a:solidFill>
            <a:schemeClr val="tx1">
              <a:alpha val="37000"/>
            </a:schemeClr>
          </a:solidFill>
        </a:ln>
      </dgm:spPr>
      <dgm:t>
        <a:bodyPr/>
        <a:lstStyle/>
        <a:p>
          <a:r>
            <a:rPr lang="en-GB" sz="1200" b="1" noProof="0">
              <a:latin typeface="Arial" panose="020B0604020202020204" pitchFamily="34" charset="0"/>
              <a:cs typeface="Arial" panose="020B0604020202020204" pitchFamily="34" charset="0"/>
            </a:rPr>
            <a:t>Development of indicators</a:t>
          </a:r>
        </a:p>
      </dgm:t>
    </dgm:pt>
    <dgm:pt modelId="{63A4E26D-7A9E-47A9-AECA-140ED34A33DA}" type="parTrans" cxnId="{711633D1-D03D-4069-998A-7C91484C8667}">
      <dgm:prSet/>
      <dgm:spPr/>
      <dgm:t>
        <a:bodyPr/>
        <a:lstStyle/>
        <a:p>
          <a:endParaRPr lang="ca-ES" sz="1400"/>
        </a:p>
      </dgm:t>
    </dgm:pt>
    <dgm:pt modelId="{2A4B12A5-87F8-4FE7-8D45-A3CA0669FFC1}" type="sibTrans" cxnId="{711633D1-D03D-4069-998A-7C91484C8667}">
      <dgm:prSet custT="1">
        <dgm:style>
          <a:lnRef idx="1">
            <a:schemeClr val="dk1"/>
          </a:lnRef>
          <a:fillRef idx="0">
            <a:schemeClr val="dk1"/>
          </a:fillRef>
          <a:effectRef idx="0">
            <a:schemeClr val="dk1"/>
          </a:effectRef>
          <a:fontRef idx="minor">
            <a:schemeClr val="tx1"/>
          </a:fontRef>
        </dgm:style>
      </dgm:prSet>
      <dgm:spPr>
        <a:solidFill>
          <a:schemeClr val="accent2">
            <a:lumMod val="75000"/>
          </a:schemeClr>
        </a:solidFill>
        <a:ln/>
      </dgm:spPr>
      <dgm:t>
        <a:bodyPr/>
        <a:lstStyle/>
        <a:p>
          <a:endParaRPr lang="ca-ES" sz="300"/>
        </a:p>
      </dgm:t>
    </dgm:pt>
    <dgm:pt modelId="{76995B32-3EDC-4B97-9754-E04DE138C9CD}">
      <dgm:prSet custT="1"/>
      <dgm:spPr>
        <a:solidFill>
          <a:srgbClr val="A85902">
            <a:alpha val="46000"/>
          </a:srgbClr>
        </a:solidFill>
        <a:ln>
          <a:solidFill>
            <a:schemeClr val="tx1">
              <a:alpha val="37000"/>
            </a:schemeClr>
          </a:solidFill>
        </a:ln>
      </dgm:spPr>
      <dgm:t>
        <a:bodyPr rIns="0"/>
        <a:lstStyle/>
        <a:p>
          <a:pPr>
            <a:lnSpc>
              <a:spcPts val="1500"/>
            </a:lnSpc>
            <a:spcAft>
              <a:spcPts val="600"/>
            </a:spcAft>
          </a:pPr>
          <a:r>
            <a:rPr lang="en-GB" sz="1200" b="1" noProof="0">
              <a:latin typeface="Arial" panose="020B0604020202020204" pitchFamily="34" charset="0"/>
              <a:cs typeface="Arial" panose="020B0604020202020204" pitchFamily="34" charset="0"/>
            </a:rPr>
            <a:t>Univariate study</a:t>
          </a:r>
        </a:p>
      </dgm:t>
    </dgm:pt>
    <dgm:pt modelId="{B1DF477D-B44C-4F9A-BE4B-49B951D8C5E9}" type="parTrans" cxnId="{9B51BA40-B525-4F97-A825-F229485E4860}">
      <dgm:prSet/>
      <dgm:spPr/>
      <dgm:t>
        <a:bodyPr/>
        <a:lstStyle/>
        <a:p>
          <a:endParaRPr lang="ca-ES" sz="1400"/>
        </a:p>
      </dgm:t>
    </dgm:pt>
    <dgm:pt modelId="{2415446A-56E3-48C0-8CBF-DB996B3FDD49}" type="sibTrans" cxnId="{9B51BA40-B525-4F97-A825-F229485E4860}">
      <dgm:prSet custT="1">
        <dgm:style>
          <a:lnRef idx="1">
            <a:schemeClr val="dk1"/>
          </a:lnRef>
          <a:fillRef idx="0">
            <a:schemeClr val="dk1"/>
          </a:fillRef>
          <a:effectRef idx="0">
            <a:schemeClr val="dk1"/>
          </a:effectRef>
          <a:fontRef idx="minor">
            <a:schemeClr val="tx1"/>
          </a:fontRef>
        </dgm:style>
      </dgm:prSet>
      <dgm:spPr>
        <a:solidFill>
          <a:schemeClr val="accent2">
            <a:lumMod val="75000"/>
          </a:schemeClr>
        </a:solidFill>
        <a:ln/>
      </dgm:spPr>
      <dgm:t>
        <a:bodyPr/>
        <a:lstStyle/>
        <a:p>
          <a:endParaRPr lang="ca-ES" sz="300" dirty="0"/>
        </a:p>
      </dgm:t>
    </dgm:pt>
    <dgm:pt modelId="{E27C1EE4-E7CF-428D-8EF6-B91B06ED459A}">
      <dgm:prSet custT="1"/>
      <dgm:spPr>
        <a:solidFill>
          <a:schemeClr val="accent2">
            <a:lumMod val="50000"/>
          </a:schemeClr>
        </a:solidFill>
        <a:ln>
          <a:solidFill>
            <a:schemeClr val="tx1"/>
          </a:solidFill>
        </a:ln>
      </dgm:spPr>
      <dgm:t>
        <a:bodyPr/>
        <a:lstStyle/>
        <a:p>
          <a:r>
            <a:rPr lang="en-GB" sz="1800" b="1" noProof="0">
              <a:latin typeface="Arial" panose="020B0604020202020204" pitchFamily="34" charset="0"/>
              <a:cs typeface="Arial" panose="020B0604020202020204" pitchFamily="34" charset="0"/>
            </a:rPr>
            <a:t>Quality indicator proposal</a:t>
          </a:r>
        </a:p>
      </dgm:t>
    </dgm:pt>
    <dgm:pt modelId="{3537B763-86B6-4FBE-936C-A26BD391319F}" type="parTrans" cxnId="{7C0AB458-16F1-4002-BA30-8F35D8CBDAD5}">
      <dgm:prSet/>
      <dgm:spPr/>
      <dgm:t>
        <a:bodyPr/>
        <a:lstStyle/>
        <a:p>
          <a:endParaRPr lang="ca-ES" sz="1400"/>
        </a:p>
      </dgm:t>
    </dgm:pt>
    <dgm:pt modelId="{A02CE91D-2613-458E-8B45-6AA65F962A07}" type="sibTrans" cxnId="{7C0AB458-16F1-4002-BA30-8F35D8CBDAD5}">
      <dgm:prSet/>
      <dgm:spPr/>
      <dgm:t>
        <a:bodyPr/>
        <a:lstStyle/>
        <a:p>
          <a:endParaRPr lang="ca-ES" sz="1400"/>
        </a:p>
      </dgm:t>
    </dgm:pt>
    <dgm:pt modelId="{E5CCB397-9412-4A99-8C8E-776C2E942D8A}">
      <dgm:prSet phldrT="[Text]" custT="1"/>
      <dgm:spPr>
        <a:solidFill>
          <a:srgbClr val="A85902">
            <a:alpha val="46000"/>
          </a:srgbClr>
        </a:solidFill>
        <a:ln>
          <a:solidFill>
            <a:schemeClr val="tx1">
              <a:alpha val="37000"/>
            </a:schemeClr>
          </a:solidFill>
        </a:ln>
      </dgm:spPr>
      <dgm:t>
        <a:bodyPr/>
        <a:lstStyle/>
        <a:p>
          <a:pPr>
            <a:lnSpc>
              <a:spcPts val="1500"/>
            </a:lnSpc>
            <a:spcAft>
              <a:spcPts val="600"/>
            </a:spcAft>
          </a:pPr>
          <a:r>
            <a:rPr lang="en-GB" sz="1200" b="1" noProof="0">
              <a:latin typeface="Arial" panose="020B0604020202020204" pitchFamily="34" charset="0"/>
              <a:cs typeface="Arial" panose="020B0604020202020204" pitchFamily="34" charset="0"/>
            </a:rPr>
            <a:t>Selection of a labelled sample</a:t>
          </a:r>
        </a:p>
      </dgm:t>
    </dgm:pt>
    <dgm:pt modelId="{C9F5A03C-B533-4C87-8EA8-D841A02FAEB2}" type="sibTrans" cxnId="{8442C2B8-07E1-45A7-A1E8-6B738D9D4757}">
      <dgm:prSet custT="1">
        <dgm:style>
          <a:lnRef idx="1">
            <a:schemeClr val="dk1"/>
          </a:lnRef>
          <a:fillRef idx="0">
            <a:schemeClr val="dk1"/>
          </a:fillRef>
          <a:effectRef idx="0">
            <a:schemeClr val="dk1"/>
          </a:effectRef>
          <a:fontRef idx="minor">
            <a:schemeClr val="tx1"/>
          </a:fontRef>
        </dgm:style>
      </dgm:prSet>
      <dgm:spPr>
        <a:solidFill>
          <a:schemeClr val="accent2">
            <a:lumMod val="75000"/>
          </a:schemeClr>
        </a:solidFill>
        <a:ln/>
      </dgm:spPr>
      <dgm:t>
        <a:bodyPr/>
        <a:lstStyle/>
        <a:p>
          <a:endParaRPr lang="ca-ES" sz="300"/>
        </a:p>
      </dgm:t>
    </dgm:pt>
    <dgm:pt modelId="{B7C621AC-A4E2-4D03-B39B-D99187E5848F}" type="parTrans" cxnId="{8442C2B8-07E1-45A7-A1E8-6B738D9D4757}">
      <dgm:prSet/>
      <dgm:spPr/>
      <dgm:t>
        <a:bodyPr/>
        <a:lstStyle/>
        <a:p>
          <a:endParaRPr lang="ca-ES" sz="1400"/>
        </a:p>
      </dgm:t>
    </dgm:pt>
    <dgm:pt modelId="{6BD48910-BFE7-47C9-886A-0127B006CB93}" type="pres">
      <dgm:prSet presAssocID="{CB2055EB-E25B-4885-90B2-C5F30878472C}" presName="Name0" presStyleCnt="0">
        <dgm:presLayoutVars>
          <dgm:dir/>
          <dgm:resizeHandles val="exact"/>
        </dgm:presLayoutVars>
      </dgm:prSet>
      <dgm:spPr/>
      <dgm:t>
        <a:bodyPr/>
        <a:lstStyle/>
        <a:p>
          <a:endParaRPr lang="ca-ES"/>
        </a:p>
      </dgm:t>
    </dgm:pt>
    <dgm:pt modelId="{588CC025-6811-4C2D-A022-A6D73BB70453}" type="pres">
      <dgm:prSet presAssocID="{E5CCB397-9412-4A99-8C8E-776C2E942D8A}" presName="node" presStyleLbl="node1" presStyleIdx="0" presStyleCnt="5" custScaleX="169307" custScaleY="146855" custLinFactNeighborX="-534" custLinFactNeighborY="9286">
        <dgm:presLayoutVars>
          <dgm:bulletEnabled val="1"/>
        </dgm:presLayoutVars>
      </dgm:prSet>
      <dgm:spPr/>
      <dgm:t>
        <a:bodyPr/>
        <a:lstStyle/>
        <a:p>
          <a:endParaRPr lang="ca-ES"/>
        </a:p>
      </dgm:t>
    </dgm:pt>
    <dgm:pt modelId="{E1D26261-5C4E-4917-979C-3F33CA57FADE}" type="pres">
      <dgm:prSet presAssocID="{C9F5A03C-B533-4C87-8EA8-D841A02FAEB2}" presName="sibTrans" presStyleLbl="sibTrans1D1" presStyleIdx="0" presStyleCnt="4"/>
      <dgm:spPr>
        <a:prstGeom prst="stripedRightArrow">
          <a:avLst/>
        </a:prstGeom>
      </dgm:spPr>
      <dgm:t>
        <a:bodyPr/>
        <a:lstStyle/>
        <a:p>
          <a:endParaRPr lang="ca-ES"/>
        </a:p>
      </dgm:t>
    </dgm:pt>
    <dgm:pt modelId="{CDA06385-F6A4-4764-9B68-29701FC740F7}" type="pres">
      <dgm:prSet presAssocID="{C9F5A03C-B533-4C87-8EA8-D841A02FAEB2}" presName="connectorText" presStyleLbl="sibTrans1D1" presStyleIdx="0" presStyleCnt="4"/>
      <dgm:spPr/>
      <dgm:t>
        <a:bodyPr/>
        <a:lstStyle/>
        <a:p>
          <a:endParaRPr lang="ca-ES"/>
        </a:p>
      </dgm:t>
    </dgm:pt>
    <dgm:pt modelId="{79D4C3D6-2630-43DF-87CD-D0DD2F18BF93}" type="pres">
      <dgm:prSet presAssocID="{76995B32-3EDC-4B97-9754-E04DE138C9CD}" presName="node" presStyleLbl="node1" presStyleIdx="1" presStyleCnt="5" custScaleX="169307" custScaleY="146855" custLinFactNeighborX="-534" custLinFactNeighborY="9286">
        <dgm:presLayoutVars>
          <dgm:bulletEnabled val="1"/>
        </dgm:presLayoutVars>
      </dgm:prSet>
      <dgm:spPr/>
      <dgm:t>
        <a:bodyPr/>
        <a:lstStyle/>
        <a:p>
          <a:endParaRPr lang="ca-ES"/>
        </a:p>
      </dgm:t>
    </dgm:pt>
    <dgm:pt modelId="{0010CD8A-DCBF-4C75-BD0F-3405D427FFCB}" type="pres">
      <dgm:prSet presAssocID="{2415446A-56E3-48C0-8CBF-DB996B3FDD49}" presName="sibTrans" presStyleLbl="sibTrans1D1" presStyleIdx="1" presStyleCnt="4"/>
      <dgm:spPr>
        <a:prstGeom prst="stripedRightArrow">
          <a:avLst/>
        </a:prstGeom>
      </dgm:spPr>
      <dgm:t>
        <a:bodyPr/>
        <a:lstStyle/>
        <a:p>
          <a:endParaRPr lang="ca-ES"/>
        </a:p>
      </dgm:t>
    </dgm:pt>
    <dgm:pt modelId="{627979D6-5E06-4B4A-B62A-3CD5D8F51123}" type="pres">
      <dgm:prSet presAssocID="{2415446A-56E3-48C0-8CBF-DB996B3FDD49}" presName="connectorText" presStyleLbl="sibTrans1D1" presStyleIdx="1" presStyleCnt="4"/>
      <dgm:spPr/>
      <dgm:t>
        <a:bodyPr/>
        <a:lstStyle/>
        <a:p>
          <a:endParaRPr lang="ca-ES"/>
        </a:p>
      </dgm:t>
    </dgm:pt>
    <dgm:pt modelId="{DAB2D1E8-F599-464C-A851-B3CFBDA3BE79}" type="pres">
      <dgm:prSet presAssocID="{1C3B2D97-F674-472A-AD6C-7DCBD3D74589}" presName="node" presStyleLbl="node1" presStyleIdx="2" presStyleCnt="5" custScaleX="169307" custScaleY="146855" custLinFactNeighborX="-534" custLinFactNeighborY="9286">
        <dgm:presLayoutVars>
          <dgm:bulletEnabled val="1"/>
        </dgm:presLayoutVars>
      </dgm:prSet>
      <dgm:spPr/>
      <dgm:t>
        <a:bodyPr/>
        <a:lstStyle/>
        <a:p>
          <a:endParaRPr lang="ca-ES"/>
        </a:p>
      </dgm:t>
    </dgm:pt>
    <dgm:pt modelId="{D8AE54AC-DB22-48C1-90B8-B1EA60F86831}" type="pres">
      <dgm:prSet presAssocID="{4A8C4211-6F57-4CC5-ABB0-FC94C05CF7A2}" presName="sibTrans" presStyleLbl="sibTrans1D1" presStyleIdx="2" presStyleCnt="4"/>
      <dgm:spPr>
        <a:prstGeom prst="stripedRightArrow">
          <a:avLst/>
        </a:prstGeom>
      </dgm:spPr>
      <dgm:t>
        <a:bodyPr/>
        <a:lstStyle/>
        <a:p>
          <a:endParaRPr lang="ca-ES"/>
        </a:p>
      </dgm:t>
    </dgm:pt>
    <dgm:pt modelId="{365151A2-793F-43CE-B5B1-18584EF56C2D}" type="pres">
      <dgm:prSet presAssocID="{4A8C4211-6F57-4CC5-ABB0-FC94C05CF7A2}" presName="connectorText" presStyleLbl="sibTrans1D1" presStyleIdx="2" presStyleCnt="4"/>
      <dgm:spPr/>
      <dgm:t>
        <a:bodyPr/>
        <a:lstStyle/>
        <a:p>
          <a:endParaRPr lang="ca-ES"/>
        </a:p>
      </dgm:t>
    </dgm:pt>
    <dgm:pt modelId="{5F391FE4-78B9-4AFA-A16B-66BA730CC3BF}" type="pres">
      <dgm:prSet presAssocID="{4220EB8F-37D8-42FB-9698-39F02DC940FB}" presName="node" presStyleLbl="node1" presStyleIdx="3" presStyleCnt="5" custScaleX="169307" custScaleY="146855" custLinFactNeighborX="-534" custLinFactNeighborY="9286">
        <dgm:presLayoutVars>
          <dgm:bulletEnabled val="1"/>
        </dgm:presLayoutVars>
      </dgm:prSet>
      <dgm:spPr/>
      <dgm:t>
        <a:bodyPr/>
        <a:lstStyle/>
        <a:p>
          <a:endParaRPr lang="ca-ES"/>
        </a:p>
      </dgm:t>
    </dgm:pt>
    <dgm:pt modelId="{8B7CE8D5-F953-4F91-AFBF-14B12EC896B8}" type="pres">
      <dgm:prSet presAssocID="{2A4B12A5-87F8-4FE7-8D45-A3CA0669FFC1}" presName="sibTrans" presStyleLbl="sibTrans1D1" presStyleIdx="3" presStyleCnt="4"/>
      <dgm:spPr>
        <a:prstGeom prst="stripedRightArrow">
          <a:avLst/>
        </a:prstGeom>
      </dgm:spPr>
      <dgm:t>
        <a:bodyPr/>
        <a:lstStyle/>
        <a:p>
          <a:endParaRPr lang="ca-ES"/>
        </a:p>
      </dgm:t>
    </dgm:pt>
    <dgm:pt modelId="{602A99B8-0E8E-4B90-A212-1122B5E89FC6}" type="pres">
      <dgm:prSet presAssocID="{2A4B12A5-87F8-4FE7-8D45-A3CA0669FFC1}" presName="connectorText" presStyleLbl="sibTrans1D1" presStyleIdx="3" presStyleCnt="4"/>
      <dgm:spPr/>
      <dgm:t>
        <a:bodyPr/>
        <a:lstStyle/>
        <a:p>
          <a:endParaRPr lang="ca-ES"/>
        </a:p>
      </dgm:t>
    </dgm:pt>
    <dgm:pt modelId="{B028BFC6-63D2-4378-8CA8-468BCF8999B3}" type="pres">
      <dgm:prSet presAssocID="{E27C1EE4-E7CF-428D-8EF6-B91B06ED459A}" presName="node" presStyleLbl="node1" presStyleIdx="4" presStyleCnt="5" custScaleX="169307" custScaleY="146855" custLinFactNeighborX="-534" custLinFactNeighborY="9286">
        <dgm:presLayoutVars>
          <dgm:bulletEnabled val="1"/>
        </dgm:presLayoutVars>
      </dgm:prSet>
      <dgm:spPr/>
      <dgm:t>
        <a:bodyPr/>
        <a:lstStyle/>
        <a:p>
          <a:endParaRPr lang="ca-ES"/>
        </a:p>
      </dgm:t>
    </dgm:pt>
  </dgm:ptLst>
  <dgm:cxnLst>
    <dgm:cxn modelId="{8360E4AE-A87A-48F5-A3AD-73C9C68F62C6}" type="presOf" srcId="{4A8C4211-6F57-4CC5-ABB0-FC94C05CF7A2}" destId="{365151A2-793F-43CE-B5B1-18584EF56C2D}" srcOrd="1" destOrd="0" presId="urn:microsoft.com/office/officeart/2005/8/layout/bProcess3"/>
    <dgm:cxn modelId="{BEA7A495-FFC9-4689-B4AC-FED6C032970C}" type="presOf" srcId="{E27C1EE4-E7CF-428D-8EF6-B91B06ED459A}" destId="{B028BFC6-63D2-4378-8CA8-468BCF8999B3}" srcOrd="0" destOrd="0" presId="urn:microsoft.com/office/officeart/2005/8/layout/bProcess3"/>
    <dgm:cxn modelId="{D10E81F2-9FC9-4F56-A9BA-3B6E0D1C0462}" type="presOf" srcId="{76995B32-3EDC-4B97-9754-E04DE138C9CD}" destId="{79D4C3D6-2630-43DF-87CD-D0DD2F18BF93}" srcOrd="0" destOrd="0" presId="urn:microsoft.com/office/officeart/2005/8/layout/bProcess3"/>
    <dgm:cxn modelId="{6EC3E1FE-B369-4666-B79C-D85E481473C2}" type="presOf" srcId="{2415446A-56E3-48C0-8CBF-DB996B3FDD49}" destId="{0010CD8A-DCBF-4C75-BD0F-3405D427FFCB}" srcOrd="0" destOrd="0" presId="urn:microsoft.com/office/officeart/2005/8/layout/bProcess3"/>
    <dgm:cxn modelId="{C199987D-72E9-4A37-BA24-2E43DBC0C9FB}" type="presOf" srcId="{2A4B12A5-87F8-4FE7-8D45-A3CA0669FFC1}" destId="{8B7CE8D5-F953-4F91-AFBF-14B12EC896B8}" srcOrd="0" destOrd="0" presId="urn:microsoft.com/office/officeart/2005/8/layout/bProcess3"/>
    <dgm:cxn modelId="{8FACAFD6-891D-4EBE-A603-6C075825A7AC}" type="presOf" srcId="{2A4B12A5-87F8-4FE7-8D45-A3CA0669FFC1}" destId="{602A99B8-0E8E-4B90-A212-1122B5E89FC6}" srcOrd="1" destOrd="0" presId="urn:microsoft.com/office/officeart/2005/8/layout/bProcess3"/>
    <dgm:cxn modelId="{4F4B412E-F87C-4A3E-A15E-FFFA96806411}" type="presOf" srcId="{E5CCB397-9412-4A99-8C8E-776C2E942D8A}" destId="{588CC025-6811-4C2D-A022-A6D73BB70453}" srcOrd="0" destOrd="0" presId="urn:microsoft.com/office/officeart/2005/8/layout/bProcess3"/>
    <dgm:cxn modelId="{70E23E2C-68E4-44DD-A1AD-C59CCD215AD8}" type="presOf" srcId="{4220EB8F-37D8-42FB-9698-39F02DC940FB}" destId="{5F391FE4-78B9-4AFA-A16B-66BA730CC3BF}" srcOrd="0" destOrd="0" presId="urn:microsoft.com/office/officeart/2005/8/layout/bProcess3"/>
    <dgm:cxn modelId="{E6F389A8-08AA-4006-BC04-F893C9F3479D}" srcId="{CB2055EB-E25B-4885-90B2-C5F30878472C}" destId="{1C3B2D97-F674-472A-AD6C-7DCBD3D74589}" srcOrd="2" destOrd="0" parTransId="{71D8F3FB-1C75-4E2A-8327-1548A9888922}" sibTransId="{4A8C4211-6F57-4CC5-ABB0-FC94C05CF7A2}"/>
    <dgm:cxn modelId="{6C312E2D-1AD6-4344-BE69-61AA880B0BB7}" type="presOf" srcId="{C9F5A03C-B533-4C87-8EA8-D841A02FAEB2}" destId="{CDA06385-F6A4-4764-9B68-29701FC740F7}" srcOrd="1" destOrd="0" presId="urn:microsoft.com/office/officeart/2005/8/layout/bProcess3"/>
    <dgm:cxn modelId="{A12BEBB9-1344-4FFD-A153-30BBF6ADCE0D}" type="presOf" srcId="{C9F5A03C-B533-4C87-8EA8-D841A02FAEB2}" destId="{E1D26261-5C4E-4917-979C-3F33CA57FADE}" srcOrd="0" destOrd="0" presId="urn:microsoft.com/office/officeart/2005/8/layout/bProcess3"/>
    <dgm:cxn modelId="{711633D1-D03D-4069-998A-7C91484C8667}" srcId="{CB2055EB-E25B-4885-90B2-C5F30878472C}" destId="{4220EB8F-37D8-42FB-9698-39F02DC940FB}" srcOrd="3" destOrd="0" parTransId="{63A4E26D-7A9E-47A9-AECA-140ED34A33DA}" sibTransId="{2A4B12A5-87F8-4FE7-8D45-A3CA0669FFC1}"/>
    <dgm:cxn modelId="{7C0AB458-16F1-4002-BA30-8F35D8CBDAD5}" srcId="{CB2055EB-E25B-4885-90B2-C5F30878472C}" destId="{E27C1EE4-E7CF-428D-8EF6-B91B06ED459A}" srcOrd="4" destOrd="0" parTransId="{3537B763-86B6-4FBE-936C-A26BD391319F}" sibTransId="{A02CE91D-2613-458E-8B45-6AA65F962A07}"/>
    <dgm:cxn modelId="{60E7A36B-004B-495B-BD00-D65FA3BB6927}" type="presOf" srcId="{1C3B2D97-F674-472A-AD6C-7DCBD3D74589}" destId="{DAB2D1E8-F599-464C-A851-B3CFBDA3BE79}" srcOrd="0" destOrd="0" presId="urn:microsoft.com/office/officeart/2005/8/layout/bProcess3"/>
    <dgm:cxn modelId="{9B51BA40-B525-4F97-A825-F229485E4860}" srcId="{CB2055EB-E25B-4885-90B2-C5F30878472C}" destId="{76995B32-3EDC-4B97-9754-E04DE138C9CD}" srcOrd="1" destOrd="0" parTransId="{B1DF477D-B44C-4F9A-BE4B-49B951D8C5E9}" sibTransId="{2415446A-56E3-48C0-8CBF-DB996B3FDD49}"/>
    <dgm:cxn modelId="{D09A1808-CD62-4448-90DC-F84077CC2931}" type="presOf" srcId="{CB2055EB-E25B-4885-90B2-C5F30878472C}" destId="{6BD48910-BFE7-47C9-886A-0127B006CB93}" srcOrd="0" destOrd="0" presId="urn:microsoft.com/office/officeart/2005/8/layout/bProcess3"/>
    <dgm:cxn modelId="{741D49AE-267D-4108-88B1-9F3CAF70EA1F}" type="presOf" srcId="{4A8C4211-6F57-4CC5-ABB0-FC94C05CF7A2}" destId="{D8AE54AC-DB22-48C1-90B8-B1EA60F86831}" srcOrd="0" destOrd="0" presId="urn:microsoft.com/office/officeart/2005/8/layout/bProcess3"/>
    <dgm:cxn modelId="{8442C2B8-07E1-45A7-A1E8-6B738D9D4757}" srcId="{CB2055EB-E25B-4885-90B2-C5F30878472C}" destId="{E5CCB397-9412-4A99-8C8E-776C2E942D8A}" srcOrd="0" destOrd="0" parTransId="{B7C621AC-A4E2-4D03-B39B-D99187E5848F}" sibTransId="{C9F5A03C-B533-4C87-8EA8-D841A02FAEB2}"/>
    <dgm:cxn modelId="{A3069DD4-33C2-45F6-A63C-AE02629A8170}" type="presOf" srcId="{2415446A-56E3-48C0-8CBF-DB996B3FDD49}" destId="{627979D6-5E06-4B4A-B62A-3CD5D8F51123}" srcOrd="1" destOrd="0" presId="urn:microsoft.com/office/officeart/2005/8/layout/bProcess3"/>
    <dgm:cxn modelId="{74FB10F3-6FF1-4981-8332-50E42DC310EB}" type="presParOf" srcId="{6BD48910-BFE7-47C9-886A-0127B006CB93}" destId="{588CC025-6811-4C2D-A022-A6D73BB70453}" srcOrd="0" destOrd="0" presId="urn:microsoft.com/office/officeart/2005/8/layout/bProcess3"/>
    <dgm:cxn modelId="{FDC76C80-8CCF-44CF-91A7-00E478168C9F}" type="presParOf" srcId="{6BD48910-BFE7-47C9-886A-0127B006CB93}" destId="{E1D26261-5C4E-4917-979C-3F33CA57FADE}" srcOrd="1" destOrd="0" presId="urn:microsoft.com/office/officeart/2005/8/layout/bProcess3"/>
    <dgm:cxn modelId="{F5784087-2EE4-4917-91F4-25C95C067323}" type="presParOf" srcId="{E1D26261-5C4E-4917-979C-3F33CA57FADE}" destId="{CDA06385-F6A4-4764-9B68-29701FC740F7}" srcOrd="0" destOrd="0" presId="urn:microsoft.com/office/officeart/2005/8/layout/bProcess3"/>
    <dgm:cxn modelId="{4FEB0D19-FC9B-48BF-B0FD-17833819DA2F}" type="presParOf" srcId="{6BD48910-BFE7-47C9-886A-0127B006CB93}" destId="{79D4C3D6-2630-43DF-87CD-D0DD2F18BF93}" srcOrd="2" destOrd="0" presId="urn:microsoft.com/office/officeart/2005/8/layout/bProcess3"/>
    <dgm:cxn modelId="{324A028A-A806-4F3B-B660-F134E68EE438}" type="presParOf" srcId="{6BD48910-BFE7-47C9-886A-0127B006CB93}" destId="{0010CD8A-DCBF-4C75-BD0F-3405D427FFCB}" srcOrd="3" destOrd="0" presId="urn:microsoft.com/office/officeart/2005/8/layout/bProcess3"/>
    <dgm:cxn modelId="{8FBC1E7D-3B61-4958-951B-4404195F97E6}" type="presParOf" srcId="{0010CD8A-DCBF-4C75-BD0F-3405D427FFCB}" destId="{627979D6-5E06-4B4A-B62A-3CD5D8F51123}" srcOrd="0" destOrd="0" presId="urn:microsoft.com/office/officeart/2005/8/layout/bProcess3"/>
    <dgm:cxn modelId="{D59C44E3-636B-411D-80E7-B0B0E3E915A5}" type="presParOf" srcId="{6BD48910-BFE7-47C9-886A-0127B006CB93}" destId="{DAB2D1E8-F599-464C-A851-B3CFBDA3BE79}" srcOrd="4" destOrd="0" presId="urn:microsoft.com/office/officeart/2005/8/layout/bProcess3"/>
    <dgm:cxn modelId="{DC1576A2-3FB0-474C-BBE9-48E60DDA8D78}" type="presParOf" srcId="{6BD48910-BFE7-47C9-886A-0127B006CB93}" destId="{D8AE54AC-DB22-48C1-90B8-B1EA60F86831}" srcOrd="5" destOrd="0" presId="urn:microsoft.com/office/officeart/2005/8/layout/bProcess3"/>
    <dgm:cxn modelId="{84B3F4C8-9A28-4467-B19D-E9A55D81C249}" type="presParOf" srcId="{D8AE54AC-DB22-48C1-90B8-B1EA60F86831}" destId="{365151A2-793F-43CE-B5B1-18584EF56C2D}" srcOrd="0" destOrd="0" presId="urn:microsoft.com/office/officeart/2005/8/layout/bProcess3"/>
    <dgm:cxn modelId="{1E970171-2AB7-4F9B-9FA1-647A5DC0E06D}" type="presParOf" srcId="{6BD48910-BFE7-47C9-886A-0127B006CB93}" destId="{5F391FE4-78B9-4AFA-A16B-66BA730CC3BF}" srcOrd="6" destOrd="0" presId="urn:microsoft.com/office/officeart/2005/8/layout/bProcess3"/>
    <dgm:cxn modelId="{E8C00081-2DD5-4287-A72C-00671EF3FEFD}" type="presParOf" srcId="{6BD48910-BFE7-47C9-886A-0127B006CB93}" destId="{8B7CE8D5-F953-4F91-AFBF-14B12EC896B8}" srcOrd="7" destOrd="0" presId="urn:microsoft.com/office/officeart/2005/8/layout/bProcess3"/>
    <dgm:cxn modelId="{B0986F29-3B3C-4501-9174-7AD4E608575A}" type="presParOf" srcId="{8B7CE8D5-F953-4F91-AFBF-14B12EC896B8}" destId="{602A99B8-0E8E-4B90-A212-1122B5E89FC6}" srcOrd="0" destOrd="0" presId="urn:microsoft.com/office/officeart/2005/8/layout/bProcess3"/>
    <dgm:cxn modelId="{74008185-F1BF-46A3-8462-3D9E0415D94E}" type="presParOf" srcId="{6BD48910-BFE7-47C9-886A-0127B006CB93}" destId="{B028BFC6-63D2-4378-8CA8-468BCF8999B3}" srcOrd="8" destOrd="0" presId="urn:microsoft.com/office/officeart/2005/8/layout/bProcess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EE25E-73CE-4905-B5AA-E06823C00772}"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ca-ES"/>
        </a:p>
      </dgm:t>
    </dgm:pt>
    <dgm:pt modelId="{CCA82EF0-5035-4FDD-915E-B50190FF67AE}">
      <dgm:prSet phldrT="[Text]" custT="1"/>
      <dgm:spPr>
        <a:solidFill>
          <a:srgbClr val="A85902"/>
        </a:solidFill>
        <a:ln w="57150">
          <a:solidFill>
            <a:schemeClr val="accent2">
              <a:lumMod val="50000"/>
            </a:schemeClr>
          </a:solidFill>
        </a:ln>
      </dgm:spPr>
      <dgm:t>
        <a:bodyPr/>
        <a:lstStyle/>
        <a:p>
          <a:r>
            <a:rPr lang="en-GB" sz="2400" b="1"/>
            <a:t>Sources</a:t>
          </a:r>
        </a:p>
      </dgm:t>
    </dgm:pt>
    <dgm:pt modelId="{F9A0CA78-60BF-4B76-88D3-5AA32A3D8F6D}" type="parTrans" cxnId="{62429E32-2589-4DFE-84AB-64817F006F92}">
      <dgm:prSet/>
      <dgm:spPr/>
      <dgm:t>
        <a:bodyPr/>
        <a:lstStyle/>
        <a:p>
          <a:endParaRPr lang="ca-ES"/>
        </a:p>
      </dgm:t>
    </dgm:pt>
    <dgm:pt modelId="{00DECAD8-0E4C-4FE7-9ECF-0ED3A02EA784}" type="sibTrans" cxnId="{62429E32-2589-4DFE-84AB-64817F006F92}">
      <dgm:prSet/>
      <dgm:spPr/>
      <dgm:t>
        <a:bodyPr/>
        <a:lstStyle/>
        <a:p>
          <a:endParaRPr lang="ca-ES"/>
        </a:p>
      </dgm:t>
    </dgm:pt>
    <dgm:pt modelId="{4D0011DF-7E29-4411-BFF5-D5D8424823FD}">
      <dgm:prSet phldrT="[Text]"/>
      <dgm:spPr>
        <a:solidFill>
          <a:schemeClr val="accent2">
            <a:lumMod val="40000"/>
            <a:lumOff val="60000"/>
          </a:schemeClr>
        </a:solidFill>
        <a:ln>
          <a:solidFill>
            <a:schemeClr val="accent2">
              <a:lumMod val="50000"/>
            </a:schemeClr>
          </a:solidFill>
        </a:ln>
      </dgm:spPr>
      <dgm:t>
        <a:bodyPr/>
        <a:lstStyle/>
        <a:p>
          <a:r>
            <a:rPr lang="en-GB" dirty="0">
              <a:solidFill>
                <a:schemeClr val="tx1"/>
              </a:solidFill>
            </a:rPr>
            <a:t>Municipal Data Office </a:t>
          </a:r>
          <a:r>
            <a:rPr lang="en-GB">
              <a:solidFill>
                <a:schemeClr val="tx1"/>
              </a:solidFill>
            </a:rPr>
            <a:t>of the Barcelona </a:t>
          </a:r>
          <a:r>
            <a:rPr lang="en-GB" dirty="0">
              <a:solidFill>
                <a:schemeClr val="tx1"/>
              </a:solidFill>
            </a:rPr>
            <a:t>City Council</a:t>
          </a:r>
        </a:p>
      </dgm:t>
    </dgm:pt>
    <dgm:pt modelId="{C316D33E-4AB8-4ED8-904C-08F3245EB240}" type="parTrans" cxnId="{F7730F7F-E240-4613-A1DF-16CA684D461F}">
      <dgm:prSet/>
      <dgm:spPr>
        <a:ln>
          <a:solidFill>
            <a:schemeClr val="accent2">
              <a:lumMod val="50000"/>
            </a:schemeClr>
          </a:solidFill>
        </a:ln>
      </dgm:spPr>
      <dgm:t>
        <a:bodyPr/>
        <a:lstStyle/>
        <a:p>
          <a:endParaRPr lang="ca-ES"/>
        </a:p>
      </dgm:t>
    </dgm:pt>
    <dgm:pt modelId="{C671832D-0CB8-4128-B6C1-E28F410811EE}" type="sibTrans" cxnId="{F7730F7F-E240-4613-A1DF-16CA684D461F}">
      <dgm:prSet/>
      <dgm:spPr/>
      <dgm:t>
        <a:bodyPr/>
        <a:lstStyle/>
        <a:p>
          <a:endParaRPr lang="ca-ES"/>
        </a:p>
      </dgm:t>
    </dgm:pt>
    <dgm:pt modelId="{B06E18C2-C55A-45A4-A303-DDFE170F1A09}">
      <dgm:prSet phldrT="[Text]" custT="1"/>
      <dgm:spPr>
        <a:solidFill>
          <a:schemeClr val="accent3">
            <a:lumMod val="20000"/>
            <a:lumOff val="80000"/>
          </a:schemeClr>
        </a:solidFill>
        <a:ln>
          <a:solidFill>
            <a:schemeClr val="accent2">
              <a:lumMod val="50000"/>
            </a:schemeClr>
          </a:solidFill>
        </a:ln>
      </dgm:spPr>
      <dgm:t>
        <a:bodyPr/>
        <a:lstStyle/>
        <a:p>
          <a:r>
            <a:rPr lang="en-GB" sz="1800" b="1" noProof="0" dirty="0">
              <a:solidFill>
                <a:schemeClr val="tx1"/>
              </a:solidFill>
              <a:latin typeface="+mj-lt"/>
            </a:rPr>
            <a:t>Coincident correspondences</a:t>
          </a:r>
          <a:r>
            <a:rPr lang="en-GB" sz="1700" b="1" noProof="0" dirty="0">
              <a:solidFill>
                <a:schemeClr val="tx1"/>
              </a:solidFill>
              <a:latin typeface="+mj-lt"/>
            </a:rPr>
            <a:t>:</a:t>
          </a:r>
        </a:p>
        <a:p>
          <a:r>
            <a:rPr lang="en-GB" sz="1700" noProof="0" dirty="0">
              <a:solidFill>
                <a:schemeClr val="tx1"/>
              </a:solidFill>
              <a:latin typeface="+mj-lt"/>
            </a:rPr>
            <a:t>98.5% of cases</a:t>
          </a:r>
        </a:p>
      </dgm:t>
    </dgm:pt>
    <dgm:pt modelId="{1CB4D821-CBF5-46CB-98A0-0786FD4E550F}" type="parTrans" cxnId="{CD33A3FA-1E36-41CF-B832-CAC7D031714C}">
      <dgm:prSet/>
      <dgm:spPr>
        <a:ln>
          <a:solidFill>
            <a:schemeClr val="accent2">
              <a:lumMod val="50000"/>
            </a:schemeClr>
          </a:solidFill>
        </a:ln>
      </dgm:spPr>
      <dgm:t>
        <a:bodyPr/>
        <a:lstStyle/>
        <a:p>
          <a:endParaRPr lang="ca-ES"/>
        </a:p>
      </dgm:t>
    </dgm:pt>
    <dgm:pt modelId="{1DE8A62A-5721-4B31-ADCF-88A71A9C93CD}" type="sibTrans" cxnId="{CD33A3FA-1E36-41CF-B832-CAC7D031714C}">
      <dgm:prSet/>
      <dgm:spPr/>
      <dgm:t>
        <a:bodyPr/>
        <a:lstStyle/>
        <a:p>
          <a:endParaRPr lang="ca-ES"/>
        </a:p>
      </dgm:t>
    </dgm:pt>
    <dgm:pt modelId="{7BF24DC2-ECFE-4190-9578-79C8E1DC9D9D}">
      <dgm:prSet phldrT="[Text]" custT="1"/>
      <dgm:spPr>
        <a:solidFill>
          <a:schemeClr val="accent3">
            <a:lumMod val="20000"/>
            <a:lumOff val="80000"/>
          </a:schemeClr>
        </a:solidFill>
        <a:ln>
          <a:solidFill>
            <a:schemeClr val="accent2">
              <a:lumMod val="50000"/>
            </a:schemeClr>
          </a:solidFill>
        </a:ln>
      </dgm:spPr>
      <dgm:t>
        <a:bodyPr/>
        <a:lstStyle/>
        <a:p>
          <a:r>
            <a:rPr lang="en-GB" sz="1800" b="1" dirty="0">
              <a:solidFill>
                <a:schemeClr val="tx1"/>
              </a:solidFill>
              <a:latin typeface="+mj-lt"/>
              <a:ea typeface="Calibri" panose="020F0502020204030204" pitchFamily="34" charset="0"/>
              <a:cs typeface="Times New Roman" panose="02020603050405020304" pitchFamily="18" charset="0"/>
            </a:rPr>
            <a:t>Non-coincident correspondences</a:t>
          </a:r>
          <a:r>
            <a:rPr lang="en-GB" sz="1700" b="1" dirty="0">
              <a:solidFill>
                <a:schemeClr val="tx1"/>
              </a:solidFill>
              <a:latin typeface="+mj-lt"/>
              <a:ea typeface="Calibri" panose="020F0502020204030204" pitchFamily="34" charset="0"/>
              <a:cs typeface="Times New Roman" panose="02020603050405020304" pitchFamily="18" charset="0"/>
            </a:rPr>
            <a:t>:</a:t>
          </a:r>
          <a:r>
            <a:rPr lang="en-GB" sz="1700" dirty="0">
              <a:solidFill>
                <a:schemeClr val="tx1"/>
              </a:solidFill>
              <a:latin typeface="+mj-lt"/>
              <a:ea typeface="Calibri" panose="020F0502020204030204" pitchFamily="34" charset="0"/>
              <a:cs typeface="Times New Roman" panose="02020603050405020304" pitchFamily="18" charset="0"/>
            </a:rPr>
            <a:t> </a:t>
          </a:r>
        </a:p>
        <a:p>
          <a:r>
            <a:rPr lang="en-GB" sz="1700" b="0" dirty="0">
              <a:solidFill>
                <a:schemeClr val="tx1"/>
              </a:solidFill>
              <a:latin typeface="+mj-lt"/>
              <a:ea typeface="Calibri" panose="020F0502020204030204" pitchFamily="34" charset="0"/>
              <a:cs typeface="Times New Roman" panose="02020603050405020304" pitchFamily="18" charset="0"/>
            </a:rPr>
            <a:t>No combination with a relatively high frequency of occurrence has been found that is not identified by Idescat</a:t>
          </a:r>
        </a:p>
      </dgm:t>
    </dgm:pt>
    <dgm:pt modelId="{44B67DAA-72FD-49FF-9412-9BF2BC4F9A71}" type="parTrans" cxnId="{A9D6F503-602B-471F-BB0F-249D24407790}">
      <dgm:prSet/>
      <dgm:spPr>
        <a:ln>
          <a:solidFill>
            <a:schemeClr val="accent2">
              <a:lumMod val="50000"/>
            </a:schemeClr>
          </a:solidFill>
        </a:ln>
      </dgm:spPr>
      <dgm:t>
        <a:bodyPr/>
        <a:lstStyle/>
        <a:p>
          <a:endParaRPr lang="ca-ES"/>
        </a:p>
      </dgm:t>
    </dgm:pt>
    <dgm:pt modelId="{01261CD2-1EA4-41D9-AA6E-5CF42982AF1F}" type="sibTrans" cxnId="{A9D6F503-602B-471F-BB0F-249D24407790}">
      <dgm:prSet/>
      <dgm:spPr/>
      <dgm:t>
        <a:bodyPr/>
        <a:lstStyle/>
        <a:p>
          <a:endParaRPr lang="ca-ES"/>
        </a:p>
      </dgm:t>
    </dgm:pt>
    <dgm:pt modelId="{89B2C5FA-440C-40A2-BC4F-50DE85164C93}">
      <dgm:prSet phldrT="[Text]"/>
      <dgm:spPr>
        <a:solidFill>
          <a:schemeClr val="accent2">
            <a:lumMod val="40000"/>
            <a:lumOff val="60000"/>
          </a:schemeClr>
        </a:solidFill>
        <a:ln>
          <a:solidFill>
            <a:schemeClr val="accent2">
              <a:lumMod val="50000"/>
            </a:schemeClr>
          </a:solidFill>
          <a:prstDash val="dash"/>
        </a:ln>
      </dgm:spPr>
      <dgm:t>
        <a:bodyPr/>
        <a:lstStyle/>
        <a:p>
          <a:r>
            <a:rPr lang="en-GB" dirty="0">
              <a:solidFill>
                <a:schemeClr val="tx1"/>
              </a:solidFill>
            </a:rPr>
            <a:t>Address Model of National Government</a:t>
          </a:r>
        </a:p>
      </dgm:t>
    </dgm:pt>
    <dgm:pt modelId="{149B258C-9CD4-454D-A053-CCCBE73CE21B}" type="parTrans" cxnId="{DDC43398-E29D-48B7-B9F7-184A983C1F68}">
      <dgm:prSet/>
      <dgm:spPr>
        <a:ln>
          <a:solidFill>
            <a:schemeClr val="accent2">
              <a:lumMod val="50000"/>
            </a:schemeClr>
          </a:solidFill>
          <a:prstDash val="dash"/>
        </a:ln>
      </dgm:spPr>
      <dgm:t>
        <a:bodyPr/>
        <a:lstStyle/>
        <a:p>
          <a:endParaRPr lang="ca-ES">
            <a:ln>
              <a:solidFill>
                <a:schemeClr val="tx1"/>
              </a:solidFill>
              <a:prstDash val="dash"/>
            </a:ln>
          </a:endParaRPr>
        </a:p>
      </dgm:t>
    </dgm:pt>
    <dgm:pt modelId="{DC97A1DB-90A0-4C64-9439-FFF1960620E3}" type="sibTrans" cxnId="{DDC43398-E29D-48B7-B9F7-184A983C1F68}">
      <dgm:prSet/>
      <dgm:spPr/>
      <dgm:t>
        <a:bodyPr/>
        <a:lstStyle/>
        <a:p>
          <a:endParaRPr lang="ca-ES"/>
        </a:p>
      </dgm:t>
    </dgm:pt>
    <dgm:pt modelId="{0E0DC60A-9A78-4598-B202-A8C519B6EA43}">
      <dgm:prSet/>
      <dgm:spPr>
        <a:solidFill>
          <a:schemeClr val="accent2">
            <a:lumMod val="40000"/>
            <a:lumOff val="60000"/>
          </a:schemeClr>
        </a:solidFill>
        <a:ln>
          <a:solidFill>
            <a:schemeClr val="accent2">
              <a:lumMod val="50000"/>
            </a:schemeClr>
          </a:solidFill>
          <a:prstDash val="dash"/>
        </a:ln>
      </dgm:spPr>
      <dgm:t>
        <a:bodyPr/>
        <a:lstStyle/>
        <a:p>
          <a:r>
            <a:rPr lang="en-GB" dirty="0">
              <a:solidFill>
                <a:schemeClr val="tx1"/>
              </a:solidFill>
              <a:latin typeface="+mj-lt"/>
            </a:rPr>
            <a:t>Data from income tax returns of the Tax Authority</a:t>
          </a:r>
        </a:p>
      </dgm:t>
    </dgm:pt>
    <dgm:pt modelId="{F85DEADE-29AC-4DC2-9190-F1403ACA7FC7}" type="parTrans" cxnId="{7ED89689-A024-4D8A-A117-3BAB3991E9C1}">
      <dgm:prSet/>
      <dgm:spPr>
        <a:ln>
          <a:solidFill>
            <a:schemeClr val="accent2">
              <a:lumMod val="50000"/>
            </a:schemeClr>
          </a:solidFill>
          <a:prstDash val="dash"/>
        </a:ln>
      </dgm:spPr>
      <dgm:t>
        <a:bodyPr/>
        <a:lstStyle/>
        <a:p>
          <a:endParaRPr lang="ca-ES"/>
        </a:p>
      </dgm:t>
    </dgm:pt>
    <dgm:pt modelId="{A48992B0-8E27-411E-A90F-DECF658DF192}" type="sibTrans" cxnId="{7ED89689-A024-4D8A-A117-3BAB3991E9C1}">
      <dgm:prSet/>
      <dgm:spPr/>
      <dgm:t>
        <a:bodyPr/>
        <a:lstStyle/>
        <a:p>
          <a:endParaRPr lang="ca-ES"/>
        </a:p>
      </dgm:t>
    </dgm:pt>
    <dgm:pt modelId="{7D1A7ED0-5BF9-4CD4-8B55-07B13B522AE8}" type="pres">
      <dgm:prSet presAssocID="{C37EE25E-73CE-4905-B5AA-E06823C00772}" presName="diagram" presStyleCnt="0">
        <dgm:presLayoutVars>
          <dgm:chPref val="1"/>
          <dgm:dir/>
          <dgm:animOne val="branch"/>
          <dgm:animLvl val="lvl"/>
          <dgm:resizeHandles val="exact"/>
        </dgm:presLayoutVars>
      </dgm:prSet>
      <dgm:spPr/>
      <dgm:t>
        <a:bodyPr/>
        <a:lstStyle/>
        <a:p>
          <a:endParaRPr lang="ca-ES"/>
        </a:p>
      </dgm:t>
    </dgm:pt>
    <dgm:pt modelId="{26AC8C5C-CB5D-4055-BB50-6ED5AE296496}" type="pres">
      <dgm:prSet presAssocID="{CCA82EF0-5035-4FDD-915E-B50190FF67AE}" presName="root1" presStyleCnt="0"/>
      <dgm:spPr/>
    </dgm:pt>
    <dgm:pt modelId="{17C8386C-F00A-43F4-AC23-90020AD3836A}" type="pres">
      <dgm:prSet presAssocID="{CCA82EF0-5035-4FDD-915E-B50190FF67AE}" presName="LevelOneTextNode" presStyleLbl="node0" presStyleIdx="0" presStyleCnt="1" custScaleX="85908" custLinFactNeighborX="-538" custLinFactNeighborY="-20726">
        <dgm:presLayoutVars>
          <dgm:chPref val="3"/>
        </dgm:presLayoutVars>
      </dgm:prSet>
      <dgm:spPr/>
      <dgm:t>
        <a:bodyPr/>
        <a:lstStyle/>
        <a:p>
          <a:endParaRPr lang="ca-ES"/>
        </a:p>
      </dgm:t>
    </dgm:pt>
    <dgm:pt modelId="{C14CF732-E68C-4B2F-BBA0-9AA9029C433E}" type="pres">
      <dgm:prSet presAssocID="{CCA82EF0-5035-4FDD-915E-B50190FF67AE}" presName="level2hierChild" presStyleCnt="0"/>
      <dgm:spPr/>
    </dgm:pt>
    <dgm:pt modelId="{DEA0ECC9-A0E2-4B41-94C0-21F8AF21EEB3}" type="pres">
      <dgm:prSet presAssocID="{C316D33E-4AB8-4ED8-904C-08F3245EB240}" presName="conn2-1" presStyleLbl="parChTrans1D2" presStyleIdx="0" presStyleCnt="3"/>
      <dgm:spPr/>
      <dgm:t>
        <a:bodyPr/>
        <a:lstStyle/>
        <a:p>
          <a:endParaRPr lang="ca-ES"/>
        </a:p>
      </dgm:t>
    </dgm:pt>
    <dgm:pt modelId="{5A191BE4-8C7F-4125-ABF5-E36F7C8B610E}" type="pres">
      <dgm:prSet presAssocID="{C316D33E-4AB8-4ED8-904C-08F3245EB240}" presName="connTx" presStyleLbl="parChTrans1D2" presStyleIdx="0" presStyleCnt="3"/>
      <dgm:spPr/>
      <dgm:t>
        <a:bodyPr/>
        <a:lstStyle/>
        <a:p>
          <a:endParaRPr lang="ca-ES"/>
        </a:p>
      </dgm:t>
    </dgm:pt>
    <dgm:pt modelId="{48DF9B4C-4EDD-4EBA-99C5-51BDB6A775BA}" type="pres">
      <dgm:prSet presAssocID="{4D0011DF-7E29-4411-BFF5-D5D8424823FD}" presName="root2" presStyleCnt="0"/>
      <dgm:spPr/>
    </dgm:pt>
    <dgm:pt modelId="{3AE6D74B-E70A-4B60-8CF6-7AD3E50A175E}" type="pres">
      <dgm:prSet presAssocID="{4D0011DF-7E29-4411-BFF5-D5D8424823FD}" presName="LevelTwoTextNode" presStyleLbl="node2" presStyleIdx="0" presStyleCnt="3" custScaleX="120412" custLinFactNeighborX="211" custLinFactNeighborY="-40116">
        <dgm:presLayoutVars>
          <dgm:chPref val="3"/>
        </dgm:presLayoutVars>
      </dgm:prSet>
      <dgm:spPr/>
      <dgm:t>
        <a:bodyPr/>
        <a:lstStyle/>
        <a:p>
          <a:endParaRPr lang="ca-ES"/>
        </a:p>
      </dgm:t>
    </dgm:pt>
    <dgm:pt modelId="{015E0F2A-54AC-48E0-B59F-CF2CC2888622}" type="pres">
      <dgm:prSet presAssocID="{4D0011DF-7E29-4411-BFF5-D5D8424823FD}" presName="level3hierChild" presStyleCnt="0"/>
      <dgm:spPr/>
    </dgm:pt>
    <dgm:pt modelId="{72001E3D-80C7-47C6-863D-C76C724E38A1}" type="pres">
      <dgm:prSet presAssocID="{1CB4D821-CBF5-46CB-98A0-0786FD4E550F}" presName="conn2-1" presStyleLbl="parChTrans1D3" presStyleIdx="0" presStyleCnt="2"/>
      <dgm:spPr/>
      <dgm:t>
        <a:bodyPr/>
        <a:lstStyle/>
        <a:p>
          <a:endParaRPr lang="ca-ES"/>
        </a:p>
      </dgm:t>
    </dgm:pt>
    <dgm:pt modelId="{02C866E3-51B3-4216-B4EE-E9FFF36A5E38}" type="pres">
      <dgm:prSet presAssocID="{1CB4D821-CBF5-46CB-98A0-0786FD4E550F}" presName="connTx" presStyleLbl="parChTrans1D3" presStyleIdx="0" presStyleCnt="2"/>
      <dgm:spPr/>
      <dgm:t>
        <a:bodyPr/>
        <a:lstStyle/>
        <a:p>
          <a:endParaRPr lang="ca-ES"/>
        </a:p>
      </dgm:t>
    </dgm:pt>
    <dgm:pt modelId="{EEDB1103-D83C-4F41-A122-FD3D2E9A3209}" type="pres">
      <dgm:prSet presAssocID="{B06E18C2-C55A-45A4-A303-DDFE170F1A09}" presName="root2" presStyleCnt="0"/>
      <dgm:spPr/>
    </dgm:pt>
    <dgm:pt modelId="{041D6A7B-01C4-48B2-98C4-7A9B94E56BEB}" type="pres">
      <dgm:prSet presAssocID="{B06E18C2-C55A-45A4-A303-DDFE170F1A09}" presName="LevelTwoTextNode" presStyleLbl="node3" presStyleIdx="0" presStyleCnt="2" custScaleX="313775" custLinFactNeighborX="-153" custLinFactNeighborY="-57817">
        <dgm:presLayoutVars>
          <dgm:chPref val="3"/>
        </dgm:presLayoutVars>
      </dgm:prSet>
      <dgm:spPr/>
      <dgm:t>
        <a:bodyPr/>
        <a:lstStyle/>
        <a:p>
          <a:endParaRPr lang="ca-ES"/>
        </a:p>
      </dgm:t>
    </dgm:pt>
    <dgm:pt modelId="{231942B1-BD27-4BBF-980E-FE6ABF9707FC}" type="pres">
      <dgm:prSet presAssocID="{B06E18C2-C55A-45A4-A303-DDFE170F1A09}" presName="level3hierChild" presStyleCnt="0"/>
      <dgm:spPr/>
    </dgm:pt>
    <dgm:pt modelId="{1F866024-AFD5-44C7-8DC9-EA64116EC87F}" type="pres">
      <dgm:prSet presAssocID="{44B67DAA-72FD-49FF-9412-9BF2BC4F9A71}" presName="conn2-1" presStyleLbl="parChTrans1D3" presStyleIdx="1" presStyleCnt="2"/>
      <dgm:spPr/>
      <dgm:t>
        <a:bodyPr/>
        <a:lstStyle/>
        <a:p>
          <a:endParaRPr lang="ca-ES"/>
        </a:p>
      </dgm:t>
    </dgm:pt>
    <dgm:pt modelId="{535BAA8B-BA0A-41A5-97F8-5E676F402F5F}" type="pres">
      <dgm:prSet presAssocID="{44B67DAA-72FD-49FF-9412-9BF2BC4F9A71}" presName="connTx" presStyleLbl="parChTrans1D3" presStyleIdx="1" presStyleCnt="2"/>
      <dgm:spPr/>
      <dgm:t>
        <a:bodyPr/>
        <a:lstStyle/>
        <a:p>
          <a:endParaRPr lang="ca-ES"/>
        </a:p>
      </dgm:t>
    </dgm:pt>
    <dgm:pt modelId="{D775336E-55A1-44BE-8256-25133799FE26}" type="pres">
      <dgm:prSet presAssocID="{7BF24DC2-ECFE-4190-9578-79C8E1DC9D9D}" presName="root2" presStyleCnt="0"/>
      <dgm:spPr/>
    </dgm:pt>
    <dgm:pt modelId="{8A0F77FB-2174-4B77-9F45-93EF46D0C3F8}" type="pres">
      <dgm:prSet presAssocID="{7BF24DC2-ECFE-4190-9578-79C8E1DC9D9D}" presName="LevelTwoTextNode" presStyleLbl="node3" presStyleIdx="1" presStyleCnt="2" custScaleX="313775" custLinFactNeighborX="2185" custLinFactNeighborY="-26610">
        <dgm:presLayoutVars>
          <dgm:chPref val="3"/>
        </dgm:presLayoutVars>
      </dgm:prSet>
      <dgm:spPr/>
      <dgm:t>
        <a:bodyPr/>
        <a:lstStyle/>
        <a:p>
          <a:endParaRPr lang="ca-ES"/>
        </a:p>
      </dgm:t>
    </dgm:pt>
    <dgm:pt modelId="{EB5BA940-34F4-4921-8916-347EB2E60EF2}" type="pres">
      <dgm:prSet presAssocID="{7BF24DC2-ECFE-4190-9578-79C8E1DC9D9D}" presName="level3hierChild" presStyleCnt="0"/>
      <dgm:spPr/>
    </dgm:pt>
    <dgm:pt modelId="{C4E1A4C7-593A-4A8C-89B7-D8D42BBCFF74}" type="pres">
      <dgm:prSet presAssocID="{149B258C-9CD4-454D-A053-CCCBE73CE21B}" presName="conn2-1" presStyleLbl="parChTrans1D2" presStyleIdx="1" presStyleCnt="3"/>
      <dgm:spPr/>
      <dgm:t>
        <a:bodyPr/>
        <a:lstStyle/>
        <a:p>
          <a:endParaRPr lang="ca-ES"/>
        </a:p>
      </dgm:t>
    </dgm:pt>
    <dgm:pt modelId="{566F04D5-5E7A-46F3-A457-53B7A034283F}" type="pres">
      <dgm:prSet presAssocID="{149B258C-9CD4-454D-A053-CCCBE73CE21B}" presName="connTx" presStyleLbl="parChTrans1D2" presStyleIdx="1" presStyleCnt="3"/>
      <dgm:spPr/>
      <dgm:t>
        <a:bodyPr/>
        <a:lstStyle/>
        <a:p>
          <a:endParaRPr lang="ca-ES"/>
        </a:p>
      </dgm:t>
    </dgm:pt>
    <dgm:pt modelId="{C19AE4BE-45FB-4B00-A13C-2FA16C1B1E78}" type="pres">
      <dgm:prSet presAssocID="{89B2C5FA-440C-40A2-BC4F-50DE85164C93}" presName="root2" presStyleCnt="0"/>
      <dgm:spPr/>
    </dgm:pt>
    <dgm:pt modelId="{ADB64583-C60A-469C-86FD-486E71B714C5}" type="pres">
      <dgm:prSet presAssocID="{89B2C5FA-440C-40A2-BC4F-50DE85164C93}" presName="LevelTwoTextNode" presStyleLbl="node2" presStyleIdx="1" presStyleCnt="3" custScaleX="120412" custLinFactNeighborX="1285" custLinFactNeighborY="-21922">
        <dgm:presLayoutVars>
          <dgm:chPref val="3"/>
        </dgm:presLayoutVars>
      </dgm:prSet>
      <dgm:spPr/>
      <dgm:t>
        <a:bodyPr/>
        <a:lstStyle/>
        <a:p>
          <a:endParaRPr lang="ca-ES"/>
        </a:p>
      </dgm:t>
    </dgm:pt>
    <dgm:pt modelId="{5E828A5E-EE44-4F34-98DC-DA6CD898F291}" type="pres">
      <dgm:prSet presAssocID="{89B2C5FA-440C-40A2-BC4F-50DE85164C93}" presName="level3hierChild" presStyleCnt="0"/>
      <dgm:spPr/>
    </dgm:pt>
    <dgm:pt modelId="{29141FD9-DB2B-445F-917D-4B5CCB0C8053}" type="pres">
      <dgm:prSet presAssocID="{F85DEADE-29AC-4DC2-9190-F1403ACA7FC7}" presName="conn2-1" presStyleLbl="parChTrans1D2" presStyleIdx="2" presStyleCnt="3"/>
      <dgm:spPr/>
      <dgm:t>
        <a:bodyPr/>
        <a:lstStyle/>
        <a:p>
          <a:endParaRPr lang="ca-ES"/>
        </a:p>
      </dgm:t>
    </dgm:pt>
    <dgm:pt modelId="{DE840710-1DAA-4008-BF06-6149A5507205}" type="pres">
      <dgm:prSet presAssocID="{F85DEADE-29AC-4DC2-9190-F1403ACA7FC7}" presName="connTx" presStyleLbl="parChTrans1D2" presStyleIdx="2" presStyleCnt="3"/>
      <dgm:spPr/>
      <dgm:t>
        <a:bodyPr/>
        <a:lstStyle/>
        <a:p>
          <a:endParaRPr lang="ca-ES"/>
        </a:p>
      </dgm:t>
    </dgm:pt>
    <dgm:pt modelId="{6B03091F-D92F-46E1-BAD8-B046D21CAF5D}" type="pres">
      <dgm:prSet presAssocID="{0E0DC60A-9A78-4598-B202-A8C519B6EA43}" presName="root2" presStyleCnt="0"/>
      <dgm:spPr/>
    </dgm:pt>
    <dgm:pt modelId="{1B809C20-2773-402D-B003-5479D4E49192}" type="pres">
      <dgm:prSet presAssocID="{0E0DC60A-9A78-4598-B202-A8C519B6EA43}" presName="LevelTwoTextNode" presStyleLbl="node2" presStyleIdx="2" presStyleCnt="3" custScaleX="120412" custLinFactNeighborX="748" custLinFactNeighborY="-4542">
        <dgm:presLayoutVars>
          <dgm:chPref val="3"/>
        </dgm:presLayoutVars>
      </dgm:prSet>
      <dgm:spPr/>
      <dgm:t>
        <a:bodyPr/>
        <a:lstStyle/>
        <a:p>
          <a:endParaRPr lang="ca-ES"/>
        </a:p>
      </dgm:t>
    </dgm:pt>
    <dgm:pt modelId="{2CFBBAFF-1C80-499E-A6A7-C7E12CFD9617}" type="pres">
      <dgm:prSet presAssocID="{0E0DC60A-9A78-4598-B202-A8C519B6EA43}" presName="level3hierChild" presStyleCnt="0"/>
      <dgm:spPr/>
    </dgm:pt>
  </dgm:ptLst>
  <dgm:cxnLst>
    <dgm:cxn modelId="{5290759D-C521-40DF-B68E-819651B6E9FD}" type="presOf" srcId="{F85DEADE-29AC-4DC2-9190-F1403ACA7FC7}" destId="{29141FD9-DB2B-445F-917D-4B5CCB0C8053}" srcOrd="0" destOrd="0" presId="urn:microsoft.com/office/officeart/2005/8/layout/hierarchy2"/>
    <dgm:cxn modelId="{B8B03C4C-D615-4632-AF77-23F1CEA87713}" type="presOf" srcId="{44B67DAA-72FD-49FF-9412-9BF2BC4F9A71}" destId="{535BAA8B-BA0A-41A5-97F8-5E676F402F5F}" srcOrd="1" destOrd="0" presId="urn:microsoft.com/office/officeart/2005/8/layout/hierarchy2"/>
    <dgm:cxn modelId="{62429E32-2589-4DFE-84AB-64817F006F92}" srcId="{C37EE25E-73CE-4905-B5AA-E06823C00772}" destId="{CCA82EF0-5035-4FDD-915E-B50190FF67AE}" srcOrd="0" destOrd="0" parTransId="{F9A0CA78-60BF-4B76-88D3-5AA32A3D8F6D}" sibTransId="{00DECAD8-0E4C-4FE7-9ECF-0ED3A02EA784}"/>
    <dgm:cxn modelId="{1D8CF6BE-B602-4093-A1B3-8B6C9D079322}" type="presOf" srcId="{F85DEADE-29AC-4DC2-9190-F1403ACA7FC7}" destId="{DE840710-1DAA-4008-BF06-6149A5507205}" srcOrd="1" destOrd="0" presId="urn:microsoft.com/office/officeart/2005/8/layout/hierarchy2"/>
    <dgm:cxn modelId="{59B14CD9-04F9-412A-9421-7616264B64A1}" type="presOf" srcId="{149B258C-9CD4-454D-A053-CCCBE73CE21B}" destId="{566F04D5-5E7A-46F3-A457-53B7A034283F}" srcOrd="1" destOrd="0" presId="urn:microsoft.com/office/officeart/2005/8/layout/hierarchy2"/>
    <dgm:cxn modelId="{60243DAC-57A0-4004-B69D-AFC58887E50A}" type="presOf" srcId="{C37EE25E-73CE-4905-B5AA-E06823C00772}" destId="{7D1A7ED0-5BF9-4CD4-8B55-07B13B522AE8}" srcOrd="0" destOrd="0" presId="urn:microsoft.com/office/officeart/2005/8/layout/hierarchy2"/>
    <dgm:cxn modelId="{E9BD1869-3787-4F95-8A35-AD7D23F554B8}" type="presOf" srcId="{1CB4D821-CBF5-46CB-98A0-0786FD4E550F}" destId="{02C866E3-51B3-4216-B4EE-E9FFF36A5E38}" srcOrd="1" destOrd="0" presId="urn:microsoft.com/office/officeart/2005/8/layout/hierarchy2"/>
    <dgm:cxn modelId="{5D8A0218-536B-409B-8A39-1F0606ED2AB0}" type="presOf" srcId="{C316D33E-4AB8-4ED8-904C-08F3245EB240}" destId="{DEA0ECC9-A0E2-4B41-94C0-21F8AF21EEB3}" srcOrd="0" destOrd="0" presId="urn:microsoft.com/office/officeart/2005/8/layout/hierarchy2"/>
    <dgm:cxn modelId="{3F10BEE7-1E00-475E-8072-56A7238B8CB0}" type="presOf" srcId="{7BF24DC2-ECFE-4190-9578-79C8E1DC9D9D}" destId="{8A0F77FB-2174-4B77-9F45-93EF46D0C3F8}" srcOrd="0" destOrd="0" presId="urn:microsoft.com/office/officeart/2005/8/layout/hierarchy2"/>
    <dgm:cxn modelId="{619274C7-E5AD-46AE-839D-FC23625081B3}" type="presOf" srcId="{0E0DC60A-9A78-4598-B202-A8C519B6EA43}" destId="{1B809C20-2773-402D-B003-5479D4E49192}" srcOrd="0" destOrd="0" presId="urn:microsoft.com/office/officeart/2005/8/layout/hierarchy2"/>
    <dgm:cxn modelId="{2160483D-6D61-43F6-89A7-F1D3A6BB9BEA}" type="presOf" srcId="{C316D33E-4AB8-4ED8-904C-08F3245EB240}" destId="{5A191BE4-8C7F-4125-ABF5-E36F7C8B610E}" srcOrd="1" destOrd="0" presId="urn:microsoft.com/office/officeart/2005/8/layout/hierarchy2"/>
    <dgm:cxn modelId="{525D8D9B-B4BB-4179-8F4D-1A4543800899}" type="presOf" srcId="{CCA82EF0-5035-4FDD-915E-B50190FF67AE}" destId="{17C8386C-F00A-43F4-AC23-90020AD3836A}" srcOrd="0" destOrd="0" presId="urn:microsoft.com/office/officeart/2005/8/layout/hierarchy2"/>
    <dgm:cxn modelId="{F7730F7F-E240-4613-A1DF-16CA684D461F}" srcId="{CCA82EF0-5035-4FDD-915E-B50190FF67AE}" destId="{4D0011DF-7E29-4411-BFF5-D5D8424823FD}" srcOrd="0" destOrd="0" parTransId="{C316D33E-4AB8-4ED8-904C-08F3245EB240}" sibTransId="{C671832D-0CB8-4128-B6C1-E28F410811EE}"/>
    <dgm:cxn modelId="{A9D6F503-602B-471F-BB0F-249D24407790}" srcId="{4D0011DF-7E29-4411-BFF5-D5D8424823FD}" destId="{7BF24DC2-ECFE-4190-9578-79C8E1DC9D9D}" srcOrd="1" destOrd="0" parTransId="{44B67DAA-72FD-49FF-9412-9BF2BC4F9A71}" sibTransId="{01261CD2-1EA4-41D9-AA6E-5CF42982AF1F}"/>
    <dgm:cxn modelId="{17AA27DA-41A7-4309-9A7B-8178625A16C8}" type="presOf" srcId="{1CB4D821-CBF5-46CB-98A0-0786FD4E550F}" destId="{72001E3D-80C7-47C6-863D-C76C724E38A1}" srcOrd="0" destOrd="0" presId="urn:microsoft.com/office/officeart/2005/8/layout/hierarchy2"/>
    <dgm:cxn modelId="{26F74876-F14E-4923-A64C-C95F0566A196}" type="presOf" srcId="{89B2C5FA-440C-40A2-BC4F-50DE85164C93}" destId="{ADB64583-C60A-469C-86FD-486E71B714C5}" srcOrd="0" destOrd="0" presId="urn:microsoft.com/office/officeart/2005/8/layout/hierarchy2"/>
    <dgm:cxn modelId="{687C06D0-656B-4E73-BCB2-304AA84FA5DF}" type="presOf" srcId="{44B67DAA-72FD-49FF-9412-9BF2BC4F9A71}" destId="{1F866024-AFD5-44C7-8DC9-EA64116EC87F}" srcOrd="0" destOrd="0" presId="urn:microsoft.com/office/officeart/2005/8/layout/hierarchy2"/>
    <dgm:cxn modelId="{7ED89689-A024-4D8A-A117-3BAB3991E9C1}" srcId="{CCA82EF0-5035-4FDD-915E-B50190FF67AE}" destId="{0E0DC60A-9A78-4598-B202-A8C519B6EA43}" srcOrd="2" destOrd="0" parTransId="{F85DEADE-29AC-4DC2-9190-F1403ACA7FC7}" sibTransId="{A48992B0-8E27-411E-A90F-DECF658DF192}"/>
    <dgm:cxn modelId="{DDC43398-E29D-48B7-B9F7-184A983C1F68}" srcId="{CCA82EF0-5035-4FDD-915E-B50190FF67AE}" destId="{89B2C5FA-440C-40A2-BC4F-50DE85164C93}" srcOrd="1" destOrd="0" parTransId="{149B258C-9CD4-454D-A053-CCCBE73CE21B}" sibTransId="{DC97A1DB-90A0-4C64-9439-FFF1960620E3}"/>
    <dgm:cxn modelId="{B539FD19-DBA9-41F7-9191-348DBBE6B834}" type="presOf" srcId="{4D0011DF-7E29-4411-BFF5-D5D8424823FD}" destId="{3AE6D74B-E70A-4B60-8CF6-7AD3E50A175E}" srcOrd="0" destOrd="0" presId="urn:microsoft.com/office/officeart/2005/8/layout/hierarchy2"/>
    <dgm:cxn modelId="{CD33A3FA-1E36-41CF-B832-CAC7D031714C}" srcId="{4D0011DF-7E29-4411-BFF5-D5D8424823FD}" destId="{B06E18C2-C55A-45A4-A303-DDFE170F1A09}" srcOrd="0" destOrd="0" parTransId="{1CB4D821-CBF5-46CB-98A0-0786FD4E550F}" sibTransId="{1DE8A62A-5721-4B31-ADCF-88A71A9C93CD}"/>
    <dgm:cxn modelId="{CBB5997C-CB1A-4905-B379-FF31D381CF29}" type="presOf" srcId="{149B258C-9CD4-454D-A053-CCCBE73CE21B}" destId="{C4E1A4C7-593A-4A8C-89B7-D8D42BBCFF74}" srcOrd="0" destOrd="0" presId="urn:microsoft.com/office/officeart/2005/8/layout/hierarchy2"/>
    <dgm:cxn modelId="{C88DA3CC-D777-4315-8CC3-14D101B5A440}" type="presOf" srcId="{B06E18C2-C55A-45A4-A303-DDFE170F1A09}" destId="{041D6A7B-01C4-48B2-98C4-7A9B94E56BEB}" srcOrd="0" destOrd="0" presId="urn:microsoft.com/office/officeart/2005/8/layout/hierarchy2"/>
    <dgm:cxn modelId="{06A60F7A-80DE-4644-B121-87FCBB01D75F}" type="presParOf" srcId="{7D1A7ED0-5BF9-4CD4-8B55-07B13B522AE8}" destId="{26AC8C5C-CB5D-4055-BB50-6ED5AE296496}" srcOrd="0" destOrd="0" presId="urn:microsoft.com/office/officeart/2005/8/layout/hierarchy2"/>
    <dgm:cxn modelId="{46889394-15A7-45F9-A5B8-9CBCD4627814}" type="presParOf" srcId="{26AC8C5C-CB5D-4055-BB50-6ED5AE296496}" destId="{17C8386C-F00A-43F4-AC23-90020AD3836A}" srcOrd="0" destOrd="0" presId="urn:microsoft.com/office/officeart/2005/8/layout/hierarchy2"/>
    <dgm:cxn modelId="{5C7F6E0A-6D0A-4BA5-92A1-8586089B6A70}" type="presParOf" srcId="{26AC8C5C-CB5D-4055-BB50-6ED5AE296496}" destId="{C14CF732-E68C-4B2F-BBA0-9AA9029C433E}" srcOrd="1" destOrd="0" presId="urn:microsoft.com/office/officeart/2005/8/layout/hierarchy2"/>
    <dgm:cxn modelId="{9671E699-07A9-4019-AA09-A72A46D2C246}" type="presParOf" srcId="{C14CF732-E68C-4B2F-BBA0-9AA9029C433E}" destId="{DEA0ECC9-A0E2-4B41-94C0-21F8AF21EEB3}" srcOrd="0" destOrd="0" presId="urn:microsoft.com/office/officeart/2005/8/layout/hierarchy2"/>
    <dgm:cxn modelId="{268E5908-B0A1-487D-B7AD-1C39BC9AB998}" type="presParOf" srcId="{DEA0ECC9-A0E2-4B41-94C0-21F8AF21EEB3}" destId="{5A191BE4-8C7F-4125-ABF5-E36F7C8B610E}" srcOrd="0" destOrd="0" presId="urn:microsoft.com/office/officeart/2005/8/layout/hierarchy2"/>
    <dgm:cxn modelId="{8421ABE9-279F-47AF-BE2A-5E0C607EFE06}" type="presParOf" srcId="{C14CF732-E68C-4B2F-BBA0-9AA9029C433E}" destId="{48DF9B4C-4EDD-4EBA-99C5-51BDB6A775BA}" srcOrd="1" destOrd="0" presId="urn:microsoft.com/office/officeart/2005/8/layout/hierarchy2"/>
    <dgm:cxn modelId="{E04FFB39-B00C-4E8C-8164-34EC1F079F83}" type="presParOf" srcId="{48DF9B4C-4EDD-4EBA-99C5-51BDB6A775BA}" destId="{3AE6D74B-E70A-4B60-8CF6-7AD3E50A175E}" srcOrd="0" destOrd="0" presId="urn:microsoft.com/office/officeart/2005/8/layout/hierarchy2"/>
    <dgm:cxn modelId="{CCA7CA1A-9EE9-491E-9EC9-9A8D94E6732E}" type="presParOf" srcId="{48DF9B4C-4EDD-4EBA-99C5-51BDB6A775BA}" destId="{015E0F2A-54AC-48E0-B59F-CF2CC2888622}" srcOrd="1" destOrd="0" presId="urn:microsoft.com/office/officeart/2005/8/layout/hierarchy2"/>
    <dgm:cxn modelId="{33D74913-8911-4D45-AD82-9833FD86940B}" type="presParOf" srcId="{015E0F2A-54AC-48E0-B59F-CF2CC2888622}" destId="{72001E3D-80C7-47C6-863D-C76C724E38A1}" srcOrd="0" destOrd="0" presId="urn:microsoft.com/office/officeart/2005/8/layout/hierarchy2"/>
    <dgm:cxn modelId="{61A4514A-8DF1-49D1-A974-7E94D0FAFDE0}" type="presParOf" srcId="{72001E3D-80C7-47C6-863D-C76C724E38A1}" destId="{02C866E3-51B3-4216-B4EE-E9FFF36A5E38}" srcOrd="0" destOrd="0" presId="urn:microsoft.com/office/officeart/2005/8/layout/hierarchy2"/>
    <dgm:cxn modelId="{1C33F563-C67A-40D5-9DF2-71F3C8362E0A}" type="presParOf" srcId="{015E0F2A-54AC-48E0-B59F-CF2CC2888622}" destId="{EEDB1103-D83C-4F41-A122-FD3D2E9A3209}" srcOrd="1" destOrd="0" presId="urn:microsoft.com/office/officeart/2005/8/layout/hierarchy2"/>
    <dgm:cxn modelId="{59625A78-C9D3-4AE6-BF5E-6F651AA3FA31}" type="presParOf" srcId="{EEDB1103-D83C-4F41-A122-FD3D2E9A3209}" destId="{041D6A7B-01C4-48B2-98C4-7A9B94E56BEB}" srcOrd="0" destOrd="0" presId="urn:microsoft.com/office/officeart/2005/8/layout/hierarchy2"/>
    <dgm:cxn modelId="{3F400CC1-D7A4-4FD0-B6C4-8433C96EDBA3}" type="presParOf" srcId="{EEDB1103-D83C-4F41-A122-FD3D2E9A3209}" destId="{231942B1-BD27-4BBF-980E-FE6ABF9707FC}" srcOrd="1" destOrd="0" presId="urn:microsoft.com/office/officeart/2005/8/layout/hierarchy2"/>
    <dgm:cxn modelId="{4398A517-7CC6-44A6-A575-67DD84646F3D}" type="presParOf" srcId="{015E0F2A-54AC-48E0-B59F-CF2CC2888622}" destId="{1F866024-AFD5-44C7-8DC9-EA64116EC87F}" srcOrd="2" destOrd="0" presId="urn:microsoft.com/office/officeart/2005/8/layout/hierarchy2"/>
    <dgm:cxn modelId="{A55BA3E3-7880-4E5E-A651-01EB5C341D92}" type="presParOf" srcId="{1F866024-AFD5-44C7-8DC9-EA64116EC87F}" destId="{535BAA8B-BA0A-41A5-97F8-5E676F402F5F}" srcOrd="0" destOrd="0" presId="urn:microsoft.com/office/officeart/2005/8/layout/hierarchy2"/>
    <dgm:cxn modelId="{6852774F-D656-48CA-910D-849E6CBBB09F}" type="presParOf" srcId="{015E0F2A-54AC-48E0-B59F-CF2CC2888622}" destId="{D775336E-55A1-44BE-8256-25133799FE26}" srcOrd="3" destOrd="0" presId="urn:microsoft.com/office/officeart/2005/8/layout/hierarchy2"/>
    <dgm:cxn modelId="{8461B730-5CEE-486B-A8CE-A8C7B9AD6A19}" type="presParOf" srcId="{D775336E-55A1-44BE-8256-25133799FE26}" destId="{8A0F77FB-2174-4B77-9F45-93EF46D0C3F8}" srcOrd="0" destOrd="0" presId="urn:microsoft.com/office/officeart/2005/8/layout/hierarchy2"/>
    <dgm:cxn modelId="{171174A8-2706-428E-9E9F-189274FA7CA7}" type="presParOf" srcId="{D775336E-55A1-44BE-8256-25133799FE26}" destId="{EB5BA940-34F4-4921-8916-347EB2E60EF2}" srcOrd="1" destOrd="0" presId="urn:microsoft.com/office/officeart/2005/8/layout/hierarchy2"/>
    <dgm:cxn modelId="{892D4B32-D651-4A83-8B7E-FEB79D68EBD9}" type="presParOf" srcId="{C14CF732-E68C-4B2F-BBA0-9AA9029C433E}" destId="{C4E1A4C7-593A-4A8C-89B7-D8D42BBCFF74}" srcOrd="2" destOrd="0" presId="urn:microsoft.com/office/officeart/2005/8/layout/hierarchy2"/>
    <dgm:cxn modelId="{19C00F3A-2726-4AC0-94E0-4BA1DE5103B5}" type="presParOf" srcId="{C4E1A4C7-593A-4A8C-89B7-D8D42BBCFF74}" destId="{566F04D5-5E7A-46F3-A457-53B7A034283F}" srcOrd="0" destOrd="0" presId="urn:microsoft.com/office/officeart/2005/8/layout/hierarchy2"/>
    <dgm:cxn modelId="{56532F96-F153-4C4A-8A81-7267FC379FE7}" type="presParOf" srcId="{C14CF732-E68C-4B2F-BBA0-9AA9029C433E}" destId="{C19AE4BE-45FB-4B00-A13C-2FA16C1B1E78}" srcOrd="3" destOrd="0" presId="urn:microsoft.com/office/officeart/2005/8/layout/hierarchy2"/>
    <dgm:cxn modelId="{E141C0A7-2677-49FE-A8D7-16FCDC1589B5}" type="presParOf" srcId="{C19AE4BE-45FB-4B00-A13C-2FA16C1B1E78}" destId="{ADB64583-C60A-469C-86FD-486E71B714C5}" srcOrd="0" destOrd="0" presId="urn:microsoft.com/office/officeart/2005/8/layout/hierarchy2"/>
    <dgm:cxn modelId="{09609645-F59C-49DD-BBD7-93294C9C998F}" type="presParOf" srcId="{C19AE4BE-45FB-4B00-A13C-2FA16C1B1E78}" destId="{5E828A5E-EE44-4F34-98DC-DA6CD898F291}" srcOrd="1" destOrd="0" presId="urn:microsoft.com/office/officeart/2005/8/layout/hierarchy2"/>
    <dgm:cxn modelId="{7F33618B-18EF-4C94-8A48-F2FF0600DF2F}" type="presParOf" srcId="{C14CF732-E68C-4B2F-BBA0-9AA9029C433E}" destId="{29141FD9-DB2B-445F-917D-4B5CCB0C8053}" srcOrd="4" destOrd="0" presId="urn:microsoft.com/office/officeart/2005/8/layout/hierarchy2"/>
    <dgm:cxn modelId="{E5543893-475C-4518-A08C-4851C6193F42}" type="presParOf" srcId="{29141FD9-DB2B-445F-917D-4B5CCB0C8053}" destId="{DE840710-1DAA-4008-BF06-6149A5507205}" srcOrd="0" destOrd="0" presId="urn:microsoft.com/office/officeart/2005/8/layout/hierarchy2"/>
    <dgm:cxn modelId="{73152C6E-5A15-46AE-BDC1-2550905256C7}" type="presParOf" srcId="{C14CF732-E68C-4B2F-BBA0-9AA9029C433E}" destId="{6B03091F-D92F-46E1-BAD8-B046D21CAF5D}" srcOrd="5" destOrd="0" presId="urn:microsoft.com/office/officeart/2005/8/layout/hierarchy2"/>
    <dgm:cxn modelId="{6DEABE61-D973-40F7-B47C-FC430BBEDC31}" type="presParOf" srcId="{6B03091F-D92F-46E1-BAD8-B046D21CAF5D}" destId="{1B809C20-2773-402D-B003-5479D4E49192}" srcOrd="0" destOrd="0" presId="urn:microsoft.com/office/officeart/2005/8/layout/hierarchy2"/>
    <dgm:cxn modelId="{9F878BEA-EE4A-42B0-9830-64EB91B0A39D}" type="presParOf" srcId="{6B03091F-D92F-46E1-BAD8-B046D21CAF5D}" destId="{2CFBBAFF-1C80-499E-A6A7-C7E12CFD961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26261-5C4E-4917-979C-3F33CA57FADE}">
      <dsp:nvSpPr>
        <dsp:cNvPr id="0" name=""/>
        <dsp:cNvSpPr/>
      </dsp:nvSpPr>
      <dsp:spPr>
        <a:xfrm>
          <a:off x="1931154" y="1229381"/>
          <a:ext cx="340802" cy="91440"/>
        </a:xfrm>
        <a:prstGeom prst="stripedRightArrow">
          <a:avLst/>
        </a:prstGeom>
        <a:noFill/>
        <a:ln w="12700" cap="flat" cmpd="sng" algn="ctr">
          <a:solidFill>
            <a:schemeClr val="dk1">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a:p>
      </dsp:txBody>
      <dsp:txXfrm>
        <a:off x="2092270" y="1273252"/>
        <a:ext cx="18570" cy="3698"/>
      </dsp:txXfrm>
    </dsp:sp>
    <dsp:sp modelId="{588CC025-6811-4C2D-A022-A6D73BB70453}">
      <dsp:nvSpPr>
        <dsp:cNvPr id="0" name=""/>
        <dsp:cNvSpPr/>
      </dsp:nvSpPr>
      <dsp:spPr>
        <a:xfrm>
          <a:off x="0" y="567340"/>
          <a:ext cx="1932954" cy="1415522"/>
        </a:xfrm>
        <a:prstGeom prst="rect">
          <a:avLst/>
        </a:prstGeom>
        <a:solidFill>
          <a:schemeClr val="accent2">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72000" bIns="0" numCol="1" spcCol="1270" anchor="ctr" anchorCtr="0">
          <a:noAutofit/>
        </a:bodyPr>
        <a:lstStyle/>
        <a:p>
          <a:pPr lvl="0" algn="ctr" defTabSz="800100">
            <a:lnSpc>
              <a:spcPts val="1800"/>
            </a:lnSpc>
            <a:spcBef>
              <a:spcPct val="0"/>
            </a:spcBef>
            <a:spcAft>
              <a:spcPts val="600"/>
            </a:spcAft>
          </a:pPr>
          <a:r>
            <a:rPr lang="en-GB" sz="1800" b="1" kern="1200" noProof="0">
              <a:latin typeface="Arial" panose="020B0604020202020204" pitchFamily="34" charset="0"/>
              <a:cs typeface="Arial" panose="020B0604020202020204" pitchFamily="34" charset="0"/>
            </a:rPr>
            <a:t>Selection of a labelled sample (training and test sets)</a:t>
          </a:r>
        </a:p>
        <a:p>
          <a:pPr lvl="0" algn="ctr" defTabSz="800100">
            <a:lnSpc>
              <a:spcPts val="1500"/>
            </a:lnSpc>
            <a:spcBef>
              <a:spcPct val="0"/>
            </a:spcBef>
            <a:spcAft>
              <a:spcPts val="600"/>
            </a:spcAft>
          </a:pPr>
          <a:r>
            <a:rPr lang="en-GB" sz="1600" b="0" kern="1200" noProof="0">
              <a:latin typeface="Arial" panose="020B0604020202020204" pitchFamily="34" charset="0"/>
              <a:cs typeface="Arial" panose="020B0604020202020204" pitchFamily="34" charset="0"/>
            </a:rPr>
            <a:t>1.150 polygons</a:t>
          </a:r>
        </a:p>
      </dsp:txBody>
      <dsp:txXfrm>
        <a:off x="0" y="567340"/>
        <a:ext cx="1932954" cy="1415522"/>
      </dsp:txXfrm>
    </dsp:sp>
    <dsp:sp modelId="{0010CD8A-DCBF-4C75-BD0F-3405D427FFCB}">
      <dsp:nvSpPr>
        <dsp:cNvPr id="0" name=""/>
        <dsp:cNvSpPr/>
      </dsp:nvSpPr>
      <dsp:spPr>
        <a:xfrm>
          <a:off x="4235511" y="1229381"/>
          <a:ext cx="338891" cy="91440"/>
        </a:xfrm>
        <a:prstGeom prst="stripedRightArrow">
          <a:avLst/>
        </a:prstGeom>
        <a:noFill/>
        <a:ln w="12700" cap="flat" cmpd="sng" algn="ctr">
          <a:solidFill>
            <a:schemeClr val="dk1">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dirty="0"/>
        </a:p>
      </dsp:txBody>
      <dsp:txXfrm>
        <a:off x="4395720" y="1273252"/>
        <a:ext cx="18474" cy="3698"/>
      </dsp:txXfrm>
    </dsp:sp>
    <dsp:sp modelId="{79D4C3D6-2630-43DF-87CD-D0DD2F18BF93}">
      <dsp:nvSpPr>
        <dsp:cNvPr id="0" name=""/>
        <dsp:cNvSpPr/>
      </dsp:nvSpPr>
      <dsp:spPr>
        <a:xfrm>
          <a:off x="2304357" y="567340"/>
          <a:ext cx="1932954" cy="1415522"/>
        </a:xfrm>
        <a:prstGeom prst="rect">
          <a:avLst/>
        </a:prstGeom>
        <a:solidFill>
          <a:schemeClr val="accent2">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72000" bIns="0" numCol="1" spcCol="1270" anchor="ctr" anchorCtr="0">
          <a:noAutofit/>
        </a:bodyPr>
        <a:lstStyle/>
        <a:p>
          <a:pPr lvl="0" algn="ctr" defTabSz="800100">
            <a:lnSpc>
              <a:spcPts val="1500"/>
            </a:lnSpc>
            <a:spcBef>
              <a:spcPct val="0"/>
            </a:spcBef>
            <a:spcAft>
              <a:spcPts val="600"/>
            </a:spcAft>
          </a:pPr>
          <a:r>
            <a:rPr lang="en-GB" sz="1800" b="1" kern="1200" noProof="0">
              <a:latin typeface="Arial" panose="020B0604020202020204" pitchFamily="34" charset="0"/>
              <a:cs typeface="Arial" panose="020B0604020202020204" pitchFamily="34" charset="0"/>
            </a:rPr>
            <a:t>Univariate study</a:t>
          </a:r>
        </a:p>
        <a:p>
          <a:pPr lvl="0" algn="ctr" defTabSz="800100">
            <a:lnSpc>
              <a:spcPts val="1700"/>
            </a:lnSpc>
            <a:spcBef>
              <a:spcPct val="0"/>
            </a:spcBef>
            <a:spcAft>
              <a:spcPts val="600"/>
            </a:spcAft>
          </a:pPr>
          <a:r>
            <a:rPr lang="en-GB" sz="1600" b="0" kern="1200" noProof="0">
              <a:latin typeface="Arial" panose="020B0604020202020204" pitchFamily="34" charset="0"/>
              <a:cs typeface="Arial" panose="020B0604020202020204" pitchFamily="34" charset="0"/>
            </a:rPr>
            <a:t>Method of comparison: Area Under ROC curve (AUROC)</a:t>
          </a:r>
        </a:p>
      </dsp:txBody>
      <dsp:txXfrm>
        <a:off x="2304357" y="567340"/>
        <a:ext cx="1932954" cy="1415522"/>
      </dsp:txXfrm>
    </dsp:sp>
    <dsp:sp modelId="{D8AE54AC-DB22-48C1-90B8-B1EA60F86831}">
      <dsp:nvSpPr>
        <dsp:cNvPr id="0" name=""/>
        <dsp:cNvSpPr/>
      </dsp:nvSpPr>
      <dsp:spPr>
        <a:xfrm>
          <a:off x="6537958" y="1229381"/>
          <a:ext cx="338891" cy="91440"/>
        </a:xfrm>
        <a:prstGeom prst="stripedRightArrow">
          <a:avLst/>
        </a:prstGeom>
        <a:noFill/>
        <a:ln w="12700" cap="flat" cmpd="sng" algn="ctr">
          <a:solidFill>
            <a:schemeClr val="dk1">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a:p>
      </dsp:txBody>
      <dsp:txXfrm>
        <a:off x="6698166" y="1273252"/>
        <a:ext cx="18474" cy="3698"/>
      </dsp:txXfrm>
    </dsp:sp>
    <dsp:sp modelId="{DAB2D1E8-F599-464C-A851-B3CFBDA3BE79}">
      <dsp:nvSpPr>
        <dsp:cNvPr id="0" name=""/>
        <dsp:cNvSpPr/>
      </dsp:nvSpPr>
      <dsp:spPr>
        <a:xfrm>
          <a:off x="4606803" y="567340"/>
          <a:ext cx="1932954" cy="1415522"/>
        </a:xfrm>
        <a:prstGeom prst="rect">
          <a:avLst/>
        </a:prstGeom>
        <a:solidFill>
          <a:schemeClr val="accent2">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ts val="1800"/>
            </a:lnSpc>
            <a:spcBef>
              <a:spcPct val="0"/>
            </a:spcBef>
            <a:spcAft>
              <a:spcPct val="35000"/>
            </a:spcAft>
          </a:pPr>
          <a:r>
            <a:rPr lang="en-GB" sz="1800" b="1" kern="1200" noProof="0">
              <a:latin typeface="Arial" panose="020B0604020202020204" pitchFamily="34" charset="0"/>
              <a:cs typeface="Arial" panose="020B0604020202020204" pitchFamily="34" charset="0"/>
            </a:rPr>
            <a:t>Use of some standard multivariate models</a:t>
          </a:r>
        </a:p>
      </dsp:txBody>
      <dsp:txXfrm>
        <a:off x="4606803" y="567340"/>
        <a:ext cx="1932954" cy="1415522"/>
      </dsp:txXfrm>
    </dsp:sp>
    <dsp:sp modelId="{8B7CE8D5-F953-4F91-AFBF-14B12EC896B8}">
      <dsp:nvSpPr>
        <dsp:cNvPr id="0" name=""/>
        <dsp:cNvSpPr/>
      </dsp:nvSpPr>
      <dsp:spPr>
        <a:xfrm>
          <a:off x="8840404" y="1229381"/>
          <a:ext cx="338891" cy="91440"/>
        </a:xfrm>
        <a:prstGeom prst="stripedRightArrow">
          <a:avLst/>
        </a:prstGeom>
        <a:noFill/>
        <a:ln w="12700" cap="flat" cmpd="sng" algn="ctr">
          <a:solidFill>
            <a:schemeClr val="dk1">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a-ES" sz="500" kern="1200"/>
        </a:p>
      </dsp:txBody>
      <dsp:txXfrm>
        <a:off x="9000612" y="1273252"/>
        <a:ext cx="18474" cy="3698"/>
      </dsp:txXfrm>
    </dsp:sp>
    <dsp:sp modelId="{5F391FE4-78B9-4AFA-A16B-66BA730CC3BF}">
      <dsp:nvSpPr>
        <dsp:cNvPr id="0" name=""/>
        <dsp:cNvSpPr/>
      </dsp:nvSpPr>
      <dsp:spPr>
        <a:xfrm>
          <a:off x="6909249" y="567340"/>
          <a:ext cx="1932954" cy="1415522"/>
        </a:xfrm>
        <a:prstGeom prst="rect">
          <a:avLst/>
        </a:prstGeom>
        <a:solidFill>
          <a:schemeClr val="accent2">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noProof="0">
              <a:latin typeface="Arial" panose="020B0604020202020204" pitchFamily="34" charset="0"/>
              <a:cs typeface="Arial" panose="020B0604020202020204" pitchFamily="34" charset="0"/>
            </a:rPr>
            <a:t>Development of indicators</a:t>
          </a:r>
        </a:p>
      </dsp:txBody>
      <dsp:txXfrm>
        <a:off x="6909249" y="567340"/>
        <a:ext cx="1932954" cy="1415522"/>
      </dsp:txXfrm>
    </dsp:sp>
    <dsp:sp modelId="{B028BFC6-63D2-4378-8CA8-468BCF8999B3}">
      <dsp:nvSpPr>
        <dsp:cNvPr id="0" name=""/>
        <dsp:cNvSpPr/>
      </dsp:nvSpPr>
      <dsp:spPr>
        <a:xfrm>
          <a:off x="9211695" y="567340"/>
          <a:ext cx="1932954" cy="1415522"/>
        </a:xfrm>
        <a:prstGeom prst="rect">
          <a:avLst/>
        </a:prstGeom>
        <a:solidFill>
          <a:schemeClr val="accent2">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ts val="1800"/>
            </a:lnSpc>
            <a:spcBef>
              <a:spcPct val="0"/>
            </a:spcBef>
            <a:spcAft>
              <a:spcPct val="35000"/>
            </a:spcAft>
          </a:pPr>
          <a:r>
            <a:rPr lang="en-GB" sz="1800" b="1" kern="1200" noProof="0">
              <a:latin typeface="Arial" panose="020B0604020202020204" pitchFamily="34" charset="0"/>
              <a:cs typeface="Arial" panose="020B0604020202020204" pitchFamily="34" charset="0"/>
            </a:rPr>
            <a:t>Quality indicator proposal</a:t>
          </a:r>
        </a:p>
      </dsp:txBody>
      <dsp:txXfrm>
        <a:off x="9211695" y="567340"/>
        <a:ext cx="1932954" cy="141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26261-5C4E-4917-979C-3F33CA57FADE}">
      <dsp:nvSpPr>
        <dsp:cNvPr id="0" name=""/>
        <dsp:cNvSpPr/>
      </dsp:nvSpPr>
      <dsp:spPr>
        <a:xfrm>
          <a:off x="2413613" y="419518"/>
          <a:ext cx="211761" cy="91440"/>
        </a:xfrm>
        <a:prstGeom prst="stripedRightArrow">
          <a:avLst/>
        </a:prstGeom>
        <a:noFill/>
        <a:ln w="12700" cap="flat" cmpd="sng" algn="ctr">
          <a:solidFill>
            <a:schemeClr val="dk1">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ca-ES" sz="300" kern="1200"/>
        </a:p>
      </dsp:txBody>
      <dsp:txXfrm>
        <a:off x="2513434" y="464025"/>
        <a:ext cx="12118" cy="2425"/>
      </dsp:txXfrm>
    </dsp:sp>
    <dsp:sp modelId="{588CC025-6811-4C2D-A022-A6D73BB70453}">
      <dsp:nvSpPr>
        <dsp:cNvPr id="0" name=""/>
        <dsp:cNvSpPr/>
      </dsp:nvSpPr>
      <dsp:spPr>
        <a:xfrm>
          <a:off x="631348" y="995"/>
          <a:ext cx="1784064" cy="928486"/>
        </a:xfrm>
        <a:prstGeom prst="rect">
          <a:avLst/>
        </a:prstGeom>
        <a:solidFill>
          <a:srgbClr val="A85902">
            <a:alpha val="46000"/>
          </a:srgbClr>
        </a:solidFill>
        <a:ln w="25400" cap="flat" cmpd="sng" algn="ctr">
          <a:solidFill>
            <a:schemeClr val="tx1">
              <a:alpha val="37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ts val="1500"/>
            </a:lnSpc>
            <a:spcBef>
              <a:spcPct val="0"/>
            </a:spcBef>
            <a:spcAft>
              <a:spcPts val="600"/>
            </a:spcAft>
          </a:pPr>
          <a:r>
            <a:rPr lang="en-GB" sz="1200" b="1" kern="1200" noProof="0">
              <a:latin typeface="Arial" panose="020B0604020202020204" pitchFamily="34" charset="0"/>
              <a:cs typeface="Arial" panose="020B0604020202020204" pitchFamily="34" charset="0"/>
            </a:rPr>
            <a:t>Selection of a labelled sample</a:t>
          </a:r>
        </a:p>
      </dsp:txBody>
      <dsp:txXfrm>
        <a:off x="631348" y="995"/>
        <a:ext cx="1784064" cy="928486"/>
      </dsp:txXfrm>
    </dsp:sp>
    <dsp:sp modelId="{0010CD8A-DCBF-4C75-BD0F-3405D427FFCB}">
      <dsp:nvSpPr>
        <dsp:cNvPr id="0" name=""/>
        <dsp:cNvSpPr/>
      </dsp:nvSpPr>
      <dsp:spPr>
        <a:xfrm>
          <a:off x="4440038" y="419518"/>
          <a:ext cx="211761" cy="91440"/>
        </a:xfrm>
        <a:prstGeom prst="stripedRightArrow">
          <a:avLst/>
        </a:prstGeom>
        <a:noFill/>
        <a:ln w="12700" cap="flat" cmpd="sng" algn="ctr">
          <a:solidFill>
            <a:schemeClr val="dk1">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ca-ES" sz="300" kern="1200" dirty="0"/>
        </a:p>
      </dsp:txBody>
      <dsp:txXfrm>
        <a:off x="4539860" y="464025"/>
        <a:ext cx="12118" cy="2425"/>
      </dsp:txXfrm>
    </dsp:sp>
    <dsp:sp modelId="{79D4C3D6-2630-43DF-87CD-D0DD2F18BF93}">
      <dsp:nvSpPr>
        <dsp:cNvPr id="0" name=""/>
        <dsp:cNvSpPr/>
      </dsp:nvSpPr>
      <dsp:spPr>
        <a:xfrm>
          <a:off x="2657774" y="995"/>
          <a:ext cx="1784064" cy="928486"/>
        </a:xfrm>
        <a:prstGeom prst="rect">
          <a:avLst/>
        </a:prstGeom>
        <a:solidFill>
          <a:srgbClr val="A85902">
            <a:alpha val="46000"/>
          </a:srgbClr>
        </a:solidFill>
        <a:ln w="25400" cap="flat" cmpd="sng" algn="ctr">
          <a:solidFill>
            <a:schemeClr val="tx1">
              <a:alpha val="37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0" bIns="85344" numCol="1" spcCol="1270" anchor="ctr" anchorCtr="0">
          <a:noAutofit/>
        </a:bodyPr>
        <a:lstStyle/>
        <a:p>
          <a:pPr lvl="0" algn="ctr" defTabSz="533400">
            <a:lnSpc>
              <a:spcPts val="1500"/>
            </a:lnSpc>
            <a:spcBef>
              <a:spcPct val="0"/>
            </a:spcBef>
            <a:spcAft>
              <a:spcPts val="600"/>
            </a:spcAft>
          </a:pPr>
          <a:r>
            <a:rPr lang="en-GB" sz="1200" b="1" kern="1200" noProof="0">
              <a:latin typeface="Arial" panose="020B0604020202020204" pitchFamily="34" charset="0"/>
              <a:cs typeface="Arial" panose="020B0604020202020204" pitchFamily="34" charset="0"/>
            </a:rPr>
            <a:t>Univariate study</a:t>
          </a:r>
        </a:p>
      </dsp:txBody>
      <dsp:txXfrm>
        <a:off x="2657774" y="995"/>
        <a:ext cx="1784064" cy="928486"/>
      </dsp:txXfrm>
    </dsp:sp>
    <dsp:sp modelId="{D8AE54AC-DB22-48C1-90B8-B1EA60F86831}">
      <dsp:nvSpPr>
        <dsp:cNvPr id="0" name=""/>
        <dsp:cNvSpPr/>
      </dsp:nvSpPr>
      <dsp:spPr>
        <a:xfrm>
          <a:off x="6466464" y="419518"/>
          <a:ext cx="211761" cy="91440"/>
        </a:xfrm>
        <a:prstGeom prst="stripedRightArrow">
          <a:avLst/>
        </a:prstGeom>
        <a:noFill/>
        <a:ln w="12700" cap="flat" cmpd="sng" algn="ctr">
          <a:solidFill>
            <a:schemeClr val="dk1">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ca-ES" sz="300" kern="1200"/>
        </a:p>
      </dsp:txBody>
      <dsp:txXfrm>
        <a:off x="6566286" y="464025"/>
        <a:ext cx="12118" cy="2425"/>
      </dsp:txXfrm>
    </dsp:sp>
    <dsp:sp modelId="{DAB2D1E8-F599-464C-A851-B3CFBDA3BE79}">
      <dsp:nvSpPr>
        <dsp:cNvPr id="0" name=""/>
        <dsp:cNvSpPr/>
      </dsp:nvSpPr>
      <dsp:spPr>
        <a:xfrm>
          <a:off x="4684200" y="995"/>
          <a:ext cx="1784064" cy="928486"/>
        </a:xfrm>
        <a:prstGeom prst="rect">
          <a:avLst/>
        </a:prstGeom>
        <a:solidFill>
          <a:srgbClr val="A85902">
            <a:alpha val="46000"/>
          </a:srgbClr>
        </a:solidFill>
        <a:ln w="25400" cap="flat" cmpd="sng" algn="ctr">
          <a:solidFill>
            <a:schemeClr val="tx1">
              <a:alpha val="37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noProof="0">
              <a:latin typeface="Arial" panose="020B0604020202020204" pitchFamily="34" charset="0"/>
              <a:cs typeface="Arial" panose="020B0604020202020204" pitchFamily="34" charset="0"/>
            </a:rPr>
            <a:t>Use of some standard multivariate models</a:t>
          </a:r>
        </a:p>
      </dsp:txBody>
      <dsp:txXfrm>
        <a:off x="4684200" y="995"/>
        <a:ext cx="1784064" cy="928486"/>
      </dsp:txXfrm>
    </dsp:sp>
    <dsp:sp modelId="{8B7CE8D5-F953-4F91-AFBF-14B12EC896B8}">
      <dsp:nvSpPr>
        <dsp:cNvPr id="0" name=""/>
        <dsp:cNvSpPr/>
      </dsp:nvSpPr>
      <dsp:spPr>
        <a:xfrm>
          <a:off x="8492890" y="419518"/>
          <a:ext cx="211761" cy="91440"/>
        </a:xfrm>
        <a:prstGeom prst="stripedRightArrow">
          <a:avLst/>
        </a:prstGeom>
        <a:noFill/>
        <a:ln w="12700" cap="flat" cmpd="sng" algn="ctr">
          <a:solidFill>
            <a:schemeClr val="dk1">
              <a:satMod val="105000"/>
            </a:schemeClr>
          </a:solidFill>
          <a:prstDash val="solid"/>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ca-ES" sz="300" kern="1200"/>
        </a:p>
      </dsp:txBody>
      <dsp:txXfrm>
        <a:off x="8592712" y="464025"/>
        <a:ext cx="12118" cy="2425"/>
      </dsp:txXfrm>
    </dsp:sp>
    <dsp:sp modelId="{5F391FE4-78B9-4AFA-A16B-66BA730CC3BF}">
      <dsp:nvSpPr>
        <dsp:cNvPr id="0" name=""/>
        <dsp:cNvSpPr/>
      </dsp:nvSpPr>
      <dsp:spPr>
        <a:xfrm>
          <a:off x="6710626" y="995"/>
          <a:ext cx="1784064" cy="928486"/>
        </a:xfrm>
        <a:prstGeom prst="rect">
          <a:avLst/>
        </a:prstGeom>
        <a:solidFill>
          <a:srgbClr val="A85902">
            <a:alpha val="46000"/>
          </a:srgbClr>
        </a:solidFill>
        <a:ln w="25400" cap="flat" cmpd="sng" algn="ctr">
          <a:solidFill>
            <a:schemeClr val="tx1">
              <a:alpha val="37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noProof="0">
              <a:latin typeface="Arial" panose="020B0604020202020204" pitchFamily="34" charset="0"/>
              <a:cs typeface="Arial" panose="020B0604020202020204" pitchFamily="34" charset="0"/>
            </a:rPr>
            <a:t>Development of indicators</a:t>
          </a:r>
        </a:p>
      </dsp:txBody>
      <dsp:txXfrm>
        <a:off x="6710626" y="995"/>
        <a:ext cx="1784064" cy="928486"/>
      </dsp:txXfrm>
    </dsp:sp>
    <dsp:sp modelId="{B028BFC6-63D2-4378-8CA8-468BCF8999B3}">
      <dsp:nvSpPr>
        <dsp:cNvPr id="0" name=""/>
        <dsp:cNvSpPr/>
      </dsp:nvSpPr>
      <dsp:spPr>
        <a:xfrm>
          <a:off x="8737051" y="995"/>
          <a:ext cx="1784064" cy="928486"/>
        </a:xfrm>
        <a:prstGeom prst="rect">
          <a:avLst/>
        </a:prstGeom>
        <a:solidFill>
          <a:schemeClr val="accent2">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noProof="0">
              <a:latin typeface="Arial" panose="020B0604020202020204" pitchFamily="34" charset="0"/>
              <a:cs typeface="Arial" panose="020B0604020202020204" pitchFamily="34" charset="0"/>
            </a:rPr>
            <a:t>Quality indicator proposal</a:t>
          </a:r>
        </a:p>
      </dsp:txBody>
      <dsp:txXfrm>
        <a:off x="8737051" y="995"/>
        <a:ext cx="1784064" cy="928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2"/>
            <a:ext cx="2946400" cy="498475"/>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sz="quarter" idx="1"/>
          </p:nvPr>
        </p:nvSpPr>
        <p:spPr>
          <a:xfrm>
            <a:off x="3849688" y="2"/>
            <a:ext cx="2946400" cy="498475"/>
          </a:xfrm>
          <a:prstGeom prst="rect">
            <a:avLst/>
          </a:prstGeom>
        </p:spPr>
        <p:txBody>
          <a:bodyPr vert="horz" lIns="91440" tIns="45720" rIns="91440" bIns="45720" rtlCol="0"/>
          <a:lstStyle>
            <a:lvl1pPr algn="r">
              <a:defRPr sz="1200"/>
            </a:lvl1pPr>
          </a:lstStyle>
          <a:p>
            <a:fld id="{085B2B2A-4059-49B9-BA0C-61826E7722F5}" type="datetimeFigureOut">
              <a:rPr lang="ca-ES" smtClean="0"/>
              <a:t>11/03/2019</a:t>
            </a:fld>
            <a:endParaRPr lang="ca-ES"/>
          </a:p>
        </p:txBody>
      </p:sp>
      <p:sp>
        <p:nvSpPr>
          <p:cNvPr id="4" name="Contenidor de peu de pàgina 3"/>
          <p:cNvSpPr>
            <a:spLocks noGrp="1"/>
          </p:cNvSpPr>
          <p:nvPr>
            <p:ph type="ftr" sz="quarter" idx="2"/>
          </p:nvPr>
        </p:nvSpPr>
        <p:spPr>
          <a:xfrm>
            <a:off x="0" y="9429752"/>
            <a:ext cx="2946400" cy="498475"/>
          </a:xfrm>
          <a:prstGeom prst="rect">
            <a:avLst/>
          </a:prstGeom>
        </p:spPr>
        <p:txBody>
          <a:bodyPr vert="horz" lIns="91440" tIns="45720" rIns="91440" bIns="45720" rtlCol="0" anchor="b"/>
          <a:lstStyle>
            <a:lvl1pPr algn="l">
              <a:defRPr sz="1200"/>
            </a:lvl1pPr>
          </a:lstStyle>
          <a:p>
            <a:endParaRPr lang="ca-ES"/>
          </a:p>
        </p:txBody>
      </p:sp>
      <p:sp>
        <p:nvSpPr>
          <p:cNvPr id="5" name="Contenidor de número de diapositiva 4"/>
          <p:cNvSpPr>
            <a:spLocks noGrp="1"/>
          </p:cNvSpPr>
          <p:nvPr>
            <p:ph type="sldNum" sz="quarter" idx="3"/>
          </p:nvPr>
        </p:nvSpPr>
        <p:spPr>
          <a:xfrm>
            <a:off x="3849688" y="9429752"/>
            <a:ext cx="2946400" cy="498475"/>
          </a:xfrm>
          <a:prstGeom prst="rect">
            <a:avLst/>
          </a:prstGeom>
        </p:spPr>
        <p:txBody>
          <a:bodyPr vert="horz" lIns="91440" tIns="45720" rIns="91440" bIns="45720" rtlCol="0" anchor="b"/>
          <a:lstStyle>
            <a:lvl1pPr algn="r">
              <a:defRPr sz="1200"/>
            </a:lvl1pPr>
          </a:lstStyle>
          <a:p>
            <a:fld id="{9790F8F3-F94D-4F71-9334-E593008AEE9A}" type="slidenum">
              <a:rPr lang="ca-ES" smtClean="0"/>
              <a:t>‹#›</a:t>
            </a:fld>
            <a:endParaRPr lang="ca-ES"/>
          </a:p>
        </p:txBody>
      </p:sp>
    </p:spTree>
    <p:extLst>
      <p:ext uri="{BB962C8B-B14F-4D97-AF65-F5344CB8AC3E}">
        <p14:creationId xmlns:p14="http://schemas.microsoft.com/office/powerpoint/2010/main" val="81734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5" y="3"/>
            <a:ext cx="2945659" cy="498135"/>
          </a:xfrm>
          <a:prstGeom prst="rect">
            <a:avLst/>
          </a:prstGeom>
        </p:spPr>
        <p:txBody>
          <a:bodyPr vert="horz" lIns="91440" tIns="45720" rIns="91440" bIns="45720" rtlCol="0"/>
          <a:lstStyle>
            <a:lvl1pPr algn="l">
              <a:defRPr sz="1200"/>
            </a:lvl1pPr>
          </a:lstStyle>
          <a:p>
            <a:endParaRPr lang="es-ES_tradnl"/>
          </a:p>
        </p:txBody>
      </p:sp>
      <p:sp>
        <p:nvSpPr>
          <p:cNvPr id="3" name="Contenidor de data 2"/>
          <p:cNvSpPr>
            <a:spLocks noGrp="1"/>
          </p:cNvSpPr>
          <p:nvPr>
            <p:ph type="dt" idx="1"/>
          </p:nvPr>
        </p:nvSpPr>
        <p:spPr>
          <a:xfrm>
            <a:off x="3850448" y="3"/>
            <a:ext cx="2945659" cy="498135"/>
          </a:xfrm>
          <a:prstGeom prst="rect">
            <a:avLst/>
          </a:prstGeom>
        </p:spPr>
        <p:txBody>
          <a:bodyPr vert="horz" lIns="91440" tIns="45720" rIns="91440" bIns="45720" rtlCol="0"/>
          <a:lstStyle>
            <a:lvl1pPr algn="r">
              <a:defRPr sz="1200"/>
            </a:lvl1pPr>
          </a:lstStyle>
          <a:p>
            <a:fld id="{499C0ECE-4462-45C1-B6B9-AE3123E66C92}" type="datetimeFigureOut">
              <a:rPr lang="es-ES_tradnl" smtClean="0"/>
              <a:t>11/03/2019</a:t>
            </a:fld>
            <a:endParaRPr lang="es-ES_tradnl"/>
          </a:p>
        </p:txBody>
      </p:sp>
      <p:sp>
        <p:nvSpPr>
          <p:cNvPr id="4" name="Contenidor d'imatge de diapositiva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s-ES_tradnl"/>
          </a:p>
        </p:txBody>
      </p:sp>
      <p:sp>
        <p:nvSpPr>
          <p:cNvPr id="5" name="Contenidor de notes 4"/>
          <p:cNvSpPr>
            <a:spLocks noGrp="1"/>
          </p:cNvSpPr>
          <p:nvPr>
            <p:ph type="body" sz="quarter" idx="3"/>
          </p:nvPr>
        </p:nvSpPr>
        <p:spPr>
          <a:xfrm>
            <a:off x="679768" y="4777960"/>
            <a:ext cx="5438140" cy="3909239"/>
          </a:xfrm>
          <a:prstGeom prst="rect">
            <a:avLst/>
          </a:prstGeom>
        </p:spPr>
        <p:txBody>
          <a:bodyPr vert="horz" lIns="91440" tIns="45720" rIns="91440" bIns="45720" rtlCol="0"/>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lang="es-ES_tradnl"/>
          </a:p>
        </p:txBody>
      </p:sp>
      <p:sp>
        <p:nvSpPr>
          <p:cNvPr id="6" name="Contenidor de peu de pàgina 5"/>
          <p:cNvSpPr>
            <a:spLocks noGrp="1"/>
          </p:cNvSpPr>
          <p:nvPr>
            <p:ph type="ftr" sz="quarter" idx="4"/>
          </p:nvPr>
        </p:nvSpPr>
        <p:spPr>
          <a:xfrm>
            <a:off x="5" y="9430092"/>
            <a:ext cx="2945659" cy="498134"/>
          </a:xfrm>
          <a:prstGeom prst="rect">
            <a:avLst/>
          </a:prstGeom>
        </p:spPr>
        <p:txBody>
          <a:bodyPr vert="horz" lIns="91440" tIns="45720" rIns="91440" bIns="45720" rtlCol="0" anchor="b"/>
          <a:lstStyle>
            <a:lvl1pPr algn="l">
              <a:defRPr sz="1200"/>
            </a:lvl1pPr>
          </a:lstStyle>
          <a:p>
            <a:endParaRPr lang="es-ES_tradnl"/>
          </a:p>
        </p:txBody>
      </p:sp>
      <p:sp>
        <p:nvSpPr>
          <p:cNvPr id="7" name="Contenidor de número de diapositiva 6"/>
          <p:cNvSpPr>
            <a:spLocks noGrp="1"/>
          </p:cNvSpPr>
          <p:nvPr>
            <p:ph type="sldNum" sz="quarter" idx="5"/>
          </p:nvPr>
        </p:nvSpPr>
        <p:spPr>
          <a:xfrm>
            <a:off x="3850448" y="9430092"/>
            <a:ext cx="2945659" cy="498134"/>
          </a:xfrm>
          <a:prstGeom prst="rect">
            <a:avLst/>
          </a:prstGeom>
        </p:spPr>
        <p:txBody>
          <a:bodyPr vert="horz" lIns="91440" tIns="45720" rIns="91440" bIns="45720" rtlCol="0" anchor="b"/>
          <a:lstStyle>
            <a:lvl1pPr algn="r">
              <a:defRPr sz="1200"/>
            </a:lvl1pPr>
          </a:lstStyle>
          <a:p>
            <a:fld id="{6CF5DF2A-38DC-4BD4-BCF6-72658845D38D}" type="slidenum">
              <a:rPr lang="es-ES_tradnl" smtClean="0"/>
              <a:t>‹#›</a:t>
            </a:fld>
            <a:endParaRPr lang="es-ES_tradnl"/>
          </a:p>
        </p:txBody>
      </p:sp>
    </p:spTree>
    <p:extLst>
      <p:ext uri="{BB962C8B-B14F-4D97-AF65-F5344CB8AC3E}">
        <p14:creationId xmlns:p14="http://schemas.microsoft.com/office/powerpoint/2010/main" val="70863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_tradnl"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1</a:t>
            </a:fld>
            <a:endParaRPr lang="es-ES_tradnl"/>
          </a:p>
        </p:txBody>
      </p:sp>
    </p:spTree>
    <p:extLst>
      <p:ext uri="{BB962C8B-B14F-4D97-AF65-F5344CB8AC3E}">
        <p14:creationId xmlns:p14="http://schemas.microsoft.com/office/powerpoint/2010/main" val="365514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vert="horz" lIns="91440" tIns="45720" rIns="91440" bIns="45720" rtlCol="0"/>
          <a:lstStyle/>
          <a:p>
            <a:pPr algn="just">
              <a:lnSpc>
                <a:spcPts val="1900"/>
              </a:lnSpc>
              <a:spcAft>
                <a:spcPts val="600"/>
              </a:spcAft>
            </a:pPr>
            <a:r>
              <a:rPr lang="en-GB" sz="1600" dirty="0"/>
              <a:t>We are now going to show a specific example of an address for validation. Note that with the exception of the street number, all fields are different across the two sources. To validate this address, we have to find the correspondences field by field to create another address which we can search for in the Property Register. </a:t>
            </a:r>
            <a:endParaRPr lang="ca-ES" sz="1600" dirty="0"/>
          </a:p>
          <a:p>
            <a:pPr algn="just">
              <a:lnSpc>
                <a:spcPts val="1900"/>
              </a:lnSpc>
              <a:spcAft>
                <a:spcPts val="600"/>
              </a:spcAft>
            </a:pPr>
            <a:r>
              <a:rPr lang="en-GB" sz="1600" dirty="0"/>
              <a:t>So far, we have found almost 97% of horizontal addresses for Barcelona, and 90% for vertical addresses. For Catalonia, the results are a little lower, 90% horizontal and 76% vertical.</a:t>
            </a:r>
            <a:endParaRPr lang="ca-ES" sz="1600" dirty="0"/>
          </a:p>
          <a:p>
            <a:pPr algn="just">
              <a:lnSpc>
                <a:spcPts val="1900"/>
              </a:lnSpc>
              <a:spcAft>
                <a:spcPts val="600"/>
              </a:spcAft>
            </a:pPr>
            <a:endParaRPr lang="ca-ES" sz="16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10</a:t>
            </a:fld>
            <a:endParaRPr lang="es-ES_tradnl"/>
          </a:p>
        </p:txBody>
      </p:sp>
    </p:spTree>
    <p:extLst>
      <p:ext uri="{BB962C8B-B14F-4D97-AF65-F5344CB8AC3E}">
        <p14:creationId xmlns:p14="http://schemas.microsoft.com/office/powerpoint/2010/main" val="3306333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vert="horz" lIns="91440" tIns="45720" rIns="91440" bIns="45720" rtlCol="0"/>
          <a:lstStyle/>
          <a:p>
            <a:pPr algn="just">
              <a:lnSpc>
                <a:spcPts val="1900"/>
              </a:lnSpc>
              <a:spcAft>
                <a:spcPts val="600"/>
              </a:spcAft>
            </a:pPr>
            <a:r>
              <a:rPr lang="en-US" sz="1600" dirty="0"/>
              <a:t>Next, let’s look at the quality control. </a:t>
            </a:r>
          </a:p>
          <a:p>
            <a:pPr algn="just">
              <a:lnSpc>
                <a:spcPts val="1900"/>
              </a:lnSpc>
              <a:spcAft>
                <a:spcPts val="600"/>
              </a:spcAft>
            </a:pPr>
            <a:r>
              <a:rPr lang="en-US" sz="1600" dirty="0"/>
              <a:t>During the process of comparison between two sets, we observed that, as in the example, some Property Register polygons contained anomalous points. This led us to set quality indicators for the information given since those anomalous points may affect the overall quality of the Statistical Territory Register. This is part of the quality control of the horizontal address.</a:t>
            </a:r>
          </a:p>
          <a:p>
            <a:pPr algn="just">
              <a:lnSpc>
                <a:spcPts val="1900"/>
              </a:lnSpc>
              <a:spcAft>
                <a:spcPts val="600"/>
              </a:spcAft>
            </a:pPr>
            <a:r>
              <a:rPr lang="en-US" sz="1600" dirty="0"/>
              <a:t>Finding the largest number of erroneous polygons cannot be solved by one specific rule, so we set about an analysis using supervised methods on the basis of a learning sample and a test sample. This allows us to carry out a univariate study and create multivariate models to set our indicators.</a:t>
            </a:r>
          </a:p>
          <a:p>
            <a:pPr algn="just">
              <a:lnSpc>
                <a:spcPts val="1900"/>
              </a:lnSpc>
              <a:spcAft>
                <a:spcPts val="600"/>
              </a:spcAft>
            </a:pPr>
            <a:endParaRPr lang="ca-ES" sz="16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11</a:t>
            </a:fld>
            <a:endParaRPr lang="es-ES_tradnl"/>
          </a:p>
        </p:txBody>
      </p:sp>
    </p:spTree>
    <p:extLst>
      <p:ext uri="{BB962C8B-B14F-4D97-AF65-F5344CB8AC3E}">
        <p14:creationId xmlns:p14="http://schemas.microsoft.com/office/powerpoint/2010/main" val="3271151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a:xfrm>
            <a:off x="679768" y="4777960"/>
            <a:ext cx="5438140" cy="4099340"/>
          </a:xfrm>
        </p:spPr>
        <p:txBody>
          <a:bodyPr vert="horz" lIns="91440" tIns="45720" rIns="91440" bIns="45720" rtlCol="0"/>
          <a:lstStyle/>
          <a:p>
            <a:r>
              <a:rPr lang="en-GB" sz="1600" kern="1200" dirty="0" smtClean="0">
                <a:solidFill>
                  <a:schemeClr val="tx1"/>
                </a:solidFill>
                <a:effectLst/>
                <a:latin typeface="+mn-lt"/>
                <a:ea typeface="+mn-ea"/>
                <a:cs typeface="+mn-cs"/>
              </a:rPr>
              <a:t>The next step in the quality control process was the choice of one of those indicators to allow the classification and sorting of polygons by quality. This indicator combines the maximum difference and the variation coefficient of the lengths of polygon sides. Both variables used in this indicator refer to the polygon without taking into account the longest side.</a:t>
            </a:r>
            <a:endParaRPr lang="ca-ES" sz="1600" kern="1200" dirty="0" smtClean="0">
              <a:solidFill>
                <a:schemeClr val="tx1"/>
              </a:solidFill>
              <a:effectLst/>
              <a:latin typeface="+mn-lt"/>
              <a:ea typeface="+mn-ea"/>
              <a:cs typeface="+mn-cs"/>
            </a:endParaRPr>
          </a:p>
          <a:p>
            <a:r>
              <a:rPr lang="en-GB" sz="1600" kern="1200" dirty="0" smtClean="0">
                <a:solidFill>
                  <a:schemeClr val="tx1"/>
                </a:solidFill>
                <a:effectLst/>
                <a:latin typeface="+mn-lt"/>
                <a:ea typeface="+mn-ea"/>
                <a:cs typeface="+mn-cs"/>
              </a:rPr>
              <a:t>Polygons with a value of the indicator above a certain threshold were most likely to be erroneous and as such to contain anomalous points. In Catalonia, around 3% of polygons contain at least one anomalous point, which are caused by inconsistency between position and assigned street code. </a:t>
            </a:r>
            <a:endParaRPr lang="ca-ES" sz="1600" kern="1200" dirty="0" smtClean="0">
              <a:solidFill>
                <a:schemeClr val="tx1"/>
              </a:solidFill>
              <a:effectLst/>
              <a:latin typeface="+mn-lt"/>
              <a:ea typeface="+mn-ea"/>
              <a:cs typeface="+mn-cs"/>
            </a:endParaRPr>
          </a:p>
          <a:p>
            <a:r>
              <a:rPr lang="en-GB" sz="1600" kern="1200" dirty="0" smtClean="0">
                <a:solidFill>
                  <a:schemeClr val="tx1"/>
                </a:solidFill>
                <a:effectLst/>
                <a:latin typeface="+mn-lt"/>
                <a:ea typeface="+mn-ea"/>
                <a:cs typeface="+mn-cs"/>
              </a:rPr>
              <a:t>The red polygons in the picture have a higher probability of containing anomalous points.</a:t>
            </a:r>
            <a:endParaRPr lang="ca-ES" sz="1600" kern="1200" dirty="0" smtClean="0">
              <a:solidFill>
                <a:schemeClr val="tx1"/>
              </a:solidFill>
              <a:effectLst/>
              <a:latin typeface="+mn-lt"/>
              <a:ea typeface="+mn-ea"/>
              <a:cs typeface="+mn-cs"/>
            </a:endParaRPr>
          </a:p>
          <a:p>
            <a:r>
              <a:rPr lang="en-GB" sz="1600" kern="1200" dirty="0" smtClean="0">
                <a:solidFill>
                  <a:schemeClr val="tx1"/>
                </a:solidFill>
                <a:effectLst/>
                <a:latin typeface="+mn-lt"/>
                <a:ea typeface="+mn-ea"/>
                <a:cs typeface="+mn-cs"/>
              </a:rPr>
              <a:t>Other procedures could be used to test consistency between position and numbering, and that is going to be done in the near future.</a:t>
            </a:r>
            <a:endParaRPr lang="ca-ES" sz="1600" kern="1200" dirty="0" smtClean="0">
              <a:solidFill>
                <a:schemeClr val="tx1"/>
              </a:solidFill>
              <a:effectLst/>
              <a:latin typeface="+mn-lt"/>
              <a:ea typeface="+mn-ea"/>
              <a:cs typeface="+mn-cs"/>
            </a:endParaRPr>
          </a:p>
          <a:p>
            <a:pPr algn="just">
              <a:lnSpc>
                <a:spcPts val="1900"/>
              </a:lnSpc>
              <a:spcAft>
                <a:spcPts val="600"/>
              </a:spcAft>
            </a:pPr>
            <a:endParaRPr lang="ca-ES" sz="16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12</a:t>
            </a:fld>
            <a:endParaRPr lang="es-ES_tradnl"/>
          </a:p>
        </p:txBody>
      </p:sp>
    </p:spTree>
    <p:extLst>
      <p:ext uri="{BB962C8B-B14F-4D97-AF65-F5344CB8AC3E}">
        <p14:creationId xmlns:p14="http://schemas.microsoft.com/office/powerpoint/2010/main" val="105249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vert="horz" lIns="91440" tIns="45720" rIns="91440" bIns="45720" rtlCol="0"/>
          <a:lstStyle/>
          <a:p>
            <a:pPr algn="just">
              <a:lnSpc>
                <a:spcPts val="1900"/>
              </a:lnSpc>
              <a:spcAft>
                <a:spcPts val="600"/>
              </a:spcAft>
            </a:pPr>
            <a:r>
              <a:rPr lang="en-GB" sz="1600" dirty="0"/>
              <a:t>With vertical addresses, the quality of the validation process requires specific control of the tables of correspondences. Since they have been built using Statistical Territory Register sources, we need to use external sources to monitor their quality. </a:t>
            </a:r>
            <a:endParaRPr lang="ca-ES" sz="1600" dirty="0"/>
          </a:p>
          <a:p>
            <a:pPr algn="just">
              <a:lnSpc>
                <a:spcPts val="1900"/>
              </a:lnSpc>
              <a:spcAft>
                <a:spcPts val="600"/>
              </a:spcAft>
            </a:pPr>
            <a:r>
              <a:rPr lang="en-GB" sz="1600" dirty="0"/>
              <a:t>The information was therefore compared to information from validation in a similar task undertaken by the Municipal Data Office of the Barcelona City Council. The result was that 98.5% of equivalences coincided and non-coincident equivalents were very infrequent. </a:t>
            </a:r>
            <a:endParaRPr lang="ca-ES" sz="1600" dirty="0"/>
          </a:p>
          <a:p>
            <a:pPr algn="just">
              <a:lnSpc>
                <a:spcPts val="1900"/>
              </a:lnSpc>
              <a:spcAft>
                <a:spcPts val="600"/>
              </a:spcAft>
            </a:pPr>
            <a:r>
              <a:rPr lang="en-GB" sz="1600" dirty="0"/>
              <a:t>Shortly, we are going to compare the validation processes using other sources, most notably the Address Model of the National Government and data from tax returns held by the Tax Authority.</a:t>
            </a:r>
            <a:endParaRPr lang="ca-ES" sz="16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13</a:t>
            </a:fld>
            <a:endParaRPr lang="es-ES_tradnl"/>
          </a:p>
        </p:txBody>
      </p:sp>
    </p:spTree>
    <p:extLst>
      <p:ext uri="{BB962C8B-B14F-4D97-AF65-F5344CB8AC3E}">
        <p14:creationId xmlns:p14="http://schemas.microsoft.com/office/powerpoint/2010/main" val="1091660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vert="horz" lIns="91440" tIns="45720" rIns="91440" bIns="45720" rtlCol="0"/>
          <a:lstStyle/>
          <a:p>
            <a:r>
              <a:rPr lang="en-GB" sz="1600" kern="1200" dirty="0" smtClean="0">
                <a:solidFill>
                  <a:schemeClr val="tx1"/>
                </a:solidFill>
                <a:effectLst/>
                <a:latin typeface="+mn-lt"/>
                <a:ea typeface="+mn-ea"/>
                <a:cs typeface="+mn-cs"/>
              </a:rPr>
              <a:t>Finally, three conclusions.</a:t>
            </a:r>
            <a:endParaRPr lang="ca-ES" sz="1600" kern="1200" dirty="0" smtClean="0">
              <a:solidFill>
                <a:schemeClr val="tx1"/>
              </a:solidFill>
              <a:effectLst/>
              <a:latin typeface="+mn-lt"/>
              <a:ea typeface="+mn-ea"/>
              <a:cs typeface="+mn-cs"/>
            </a:endParaRPr>
          </a:p>
          <a:p>
            <a:r>
              <a:rPr lang="en-GB" sz="1600" kern="1200" dirty="0" smtClean="0">
                <a:solidFill>
                  <a:schemeClr val="tx1"/>
                </a:solidFill>
                <a:effectLst/>
                <a:latin typeface="+mn-lt"/>
                <a:ea typeface="+mn-ea"/>
                <a:cs typeface="+mn-cs"/>
              </a:rPr>
              <a:t>Firstly, the Statistical Territory Register of Catalonia incorporates different sources for the purpose of assigning and validating a territorial identifier for each of the statistical units, that is to say, population, households, companies and entities and so on. </a:t>
            </a:r>
            <a:endParaRPr lang="ca-ES" sz="1600" kern="1200" dirty="0" smtClean="0">
              <a:solidFill>
                <a:schemeClr val="tx1"/>
              </a:solidFill>
              <a:effectLst/>
              <a:latin typeface="+mn-lt"/>
              <a:ea typeface="+mn-ea"/>
              <a:cs typeface="+mn-cs"/>
            </a:endParaRPr>
          </a:p>
          <a:p>
            <a:r>
              <a:rPr lang="en-GB" sz="1600" kern="1200" dirty="0" smtClean="0">
                <a:solidFill>
                  <a:schemeClr val="tx1"/>
                </a:solidFill>
                <a:effectLst/>
                <a:latin typeface="+mn-lt"/>
                <a:ea typeface="+mn-ea"/>
                <a:cs typeface="+mn-cs"/>
              </a:rPr>
              <a:t>Secondly, the diversity of the descriptions of the postal addresses in the sources used makes it difficult to identify the spatial identification of the statistical units correctly. </a:t>
            </a:r>
            <a:endParaRPr lang="ca-ES" sz="1600" kern="1200" dirty="0" smtClean="0">
              <a:solidFill>
                <a:schemeClr val="tx1"/>
              </a:solidFill>
              <a:effectLst/>
              <a:latin typeface="+mn-lt"/>
              <a:ea typeface="+mn-ea"/>
              <a:cs typeface="+mn-cs"/>
            </a:endParaRPr>
          </a:p>
          <a:p>
            <a:r>
              <a:rPr lang="en-GB" sz="1600" kern="1200" dirty="0" smtClean="0">
                <a:solidFill>
                  <a:schemeClr val="tx1"/>
                </a:solidFill>
                <a:effectLst/>
                <a:latin typeface="+mn-lt"/>
                <a:ea typeface="+mn-ea"/>
                <a:cs typeface="+mn-cs"/>
              </a:rPr>
              <a:t>Lastly, the use of spatial and geometrical methods has proved to be a very powerful tool for establishing tables of correspondences between the different sources, as well as validating, detecting errors and establishing quality indicators for the georeferenced addresses.</a:t>
            </a:r>
            <a:endParaRPr lang="ca-ES" sz="1600" kern="1200" dirty="0" smtClean="0">
              <a:solidFill>
                <a:schemeClr val="tx1"/>
              </a:solidFill>
              <a:effectLst/>
              <a:latin typeface="+mn-lt"/>
              <a:ea typeface="+mn-ea"/>
              <a:cs typeface="+mn-cs"/>
            </a:endParaRPr>
          </a:p>
          <a:p>
            <a:pPr algn="just">
              <a:lnSpc>
                <a:spcPts val="1900"/>
              </a:lnSpc>
              <a:spcAft>
                <a:spcPts val="600"/>
              </a:spcAft>
            </a:pPr>
            <a:endParaRPr lang="ca-ES" sz="16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14</a:t>
            </a:fld>
            <a:endParaRPr lang="es-ES_tradnl"/>
          </a:p>
        </p:txBody>
      </p:sp>
    </p:spTree>
    <p:extLst>
      <p:ext uri="{BB962C8B-B14F-4D97-AF65-F5344CB8AC3E}">
        <p14:creationId xmlns:p14="http://schemas.microsoft.com/office/powerpoint/2010/main" val="200647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_tradnl"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2</a:t>
            </a:fld>
            <a:endParaRPr lang="es-ES_tradnl"/>
          </a:p>
        </p:txBody>
      </p:sp>
    </p:spTree>
    <p:extLst>
      <p:ext uri="{BB962C8B-B14F-4D97-AF65-F5344CB8AC3E}">
        <p14:creationId xmlns:p14="http://schemas.microsoft.com/office/powerpoint/2010/main" val="144933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420688" y="684213"/>
            <a:ext cx="5956300" cy="3351212"/>
          </a:xfrm>
        </p:spPr>
      </p:sp>
      <p:sp>
        <p:nvSpPr>
          <p:cNvPr id="3" name="Contenidor de notes 2"/>
          <p:cNvSpPr>
            <a:spLocks noGrp="1"/>
          </p:cNvSpPr>
          <p:nvPr>
            <p:ph type="body" idx="1"/>
          </p:nvPr>
        </p:nvSpPr>
        <p:spPr>
          <a:xfrm>
            <a:off x="679768" y="4308135"/>
            <a:ext cx="5438140" cy="4656631"/>
          </a:xfrm>
        </p:spPr>
        <p:txBody>
          <a:bodyPr vert="horz" lIns="91440" tIns="45720" rIns="91440" bIns="45720" rtlCol="0"/>
          <a:lstStyle/>
          <a:p>
            <a:pPr algn="just">
              <a:lnSpc>
                <a:spcPts val="1900"/>
              </a:lnSpc>
              <a:spcAft>
                <a:spcPts val="600"/>
              </a:spcAft>
            </a:pPr>
            <a:r>
              <a:rPr lang="en-US" sz="1600" dirty="0"/>
              <a:t>Idescat, the Statistical Institute of Catalonia, is constructing a statistical production system, mainly based on administrative records made up of three subsystems: the Statistical Population Register (REP), the Statistical Entities Register (REE) and the Statistical Territory Register (RET). </a:t>
            </a:r>
          </a:p>
          <a:p>
            <a:pPr algn="just">
              <a:lnSpc>
                <a:spcPts val="1900"/>
              </a:lnSpc>
              <a:spcAft>
                <a:spcPts val="600"/>
              </a:spcAft>
            </a:pPr>
            <a:r>
              <a:rPr lang="en-US" sz="1600" dirty="0"/>
              <a:t>The Statistical Territory Register is a spatial information subsystem whose purpose is the geolocation and validation of the postal addresses associated with the statistical units in the other subsystems.</a:t>
            </a:r>
          </a:p>
          <a:p>
            <a:pPr algn="just">
              <a:lnSpc>
                <a:spcPts val="1900"/>
              </a:lnSpc>
              <a:spcAft>
                <a:spcPts val="600"/>
              </a:spcAft>
            </a:pPr>
            <a:r>
              <a:rPr lang="en-US" sz="1600" dirty="0"/>
              <a:t>The data source for geocoding and validation is the addresses database of the Cartographic and Geological Institute of Catalonia, and the data source used for validation is the Property Register Database that gives the register number of each property.</a:t>
            </a:r>
          </a:p>
          <a:p>
            <a:pPr algn="just">
              <a:lnSpc>
                <a:spcPts val="1900"/>
              </a:lnSpc>
              <a:spcAft>
                <a:spcPts val="600"/>
              </a:spcAft>
            </a:pPr>
            <a:endParaRPr lang="es-ES_tradnl" sz="16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3</a:t>
            </a:fld>
            <a:endParaRPr lang="es-ES_tradnl"/>
          </a:p>
        </p:txBody>
      </p:sp>
    </p:spTree>
    <p:extLst>
      <p:ext uri="{BB962C8B-B14F-4D97-AF65-F5344CB8AC3E}">
        <p14:creationId xmlns:p14="http://schemas.microsoft.com/office/powerpoint/2010/main" val="404289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420688" y="606425"/>
            <a:ext cx="5956300" cy="3351213"/>
          </a:xfrm>
        </p:spPr>
      </p:sp>
      <p:sp>
        <p:nvSpPr>
          <p:cNvPr id="3" name="Contenidor de notes 2"/>
          <p:cNvSpPr>
            <a:spLocks noGrp="1"/>
          </p:cNvSpPr>
          <p:nvPr>
            <p:ph type="body" idx="1"/>
          </p:nvPr>
        </p:nvSpPr>
        <p:spPr>
          <a:xfrm>
            <a:off x="679768" y="4143061"/>
            <a:ext cx="5438140" cy="4797739"/>
          </a:xfrm>
        </p:spPr>
        <p:txBody>
          <a:bodyPr vert="horz" lIns="91440" tIns="45720" rIns="91440" bIns="45720" rtlCol="0"/>
          <a:lstStyle/>
          <a:p>
            <a:pPr algn="just">
              <a:lnSpc>
                <a:spcPts val="1900"/>
              </a:lnSpc>
              <a:spcAft>
                <a:spcPts val="600"/>
              </a:spcAft>
            </a:pPr>
            <a:r>
              <a:rPr lang="en-US" sz="1600" dirty="0"/>
              <a:t>Postal addresses are described by a set of fields. Type of street, street and number defines the horizontal part.  If we add other fields, like staircase, floor and door to complete the address, we obtain the vertical part. In this presentation, street includes avenues, squares, roads, etcetera.</a:t>
            </a:r>
          </a:p>
          <a:p>
            <a:pPr algn="just">
              <a:lnSpc>
                <a:spcPts val="1900"/>
              </a:lnSpc>
              <a:spcAft>
                <a:spcPts val="600"/>
              </a:spcAft>
            </a:pPr>
            <a:r>
              <a:rPr lang="en-US" sz="1600" dirty="0"/>
              <a:t>First, we geocode the horizontal part of postal addresses using a web service to get its physical location. </a:t>
            </a:r>
          </a:p>
          <a:p>
            <a:pPr algn="just">
              <a:lnSpc>
                <a:spcPts val="1900"/>
              </a:lnSpc>
              <a:spcAft>
                <a:spcPts val="600"/>
              </a:spcAft>
            </a:pPr>
            <a:r>
              <a:rPr lang="en-US" sz="1600" dirty="0"/>
              <a:t>Next, the complete address (horizontal and vertical parts) is validated against the Property Register which returns a register number of each property.</a:t>
            </a:r>
          </a:p>
          <a:p>
            <a:pPr algn="just">
              <a:lnSpc>
                <a:spcPts val="1900"/>
              </a:lnSpc>
              <a:spcAft>
                <a:spcPts val="600"/>
              </a:spcAft>
            </a:pPr>
            <a:r>
              <a:rPr lang="en-US" sz="1600" dirty="0"/>
              <a:t>Finally, both geocode position and the register number are added to the Statistical Territory Register and an “address code” is created which is propagated across the other statistical subsystems.</a:t>
            </a:r>
          </a:p>
          <a:p>
            <a:pPr algn="just">
              <a:lnSpc>
                <a:spcPts val="1900"/>
              </a:lnSpc>
              <a:spcAft>
                <a:spcPts val="600"/>
              </a:spcAft>
            </a:pPr>
            <a:r>
              <a:rPr lang="en-US" sz="1600" dirty="0"/>
              <a:t>The principal difficulty in these processes is that the fields that make up a complete address are different in the sources being processed and in the validation database.</a:t>
            </a:r>
          </a:p>
          <a:p>
            <a:pPr algn="just">
              <a:lnSpc>
                <a:spcPts val="1900"/>
              </a:lnSpc>
              <a:spcAft>
                <a:spcPts val="600"/>
              </a:spcAft>
            </a:pPr>
            <a:endParaRPr lang="ca-ES" sz="16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4</a:t>
            </a:fld>
            <a:endParaRPr lang="es-ES_tradnl"/>
          </a:p>
        </p:txBody>
      </p:sp>
    </p:spTree>
    <p:extLst>
      <p:ext uri="{BB962C8B-B14F-4D97-AF65-F5344CB8AC3E}">
        <p14:creationId xmlns:p14="http://schemas.microsoft.com/office/powerpoint/2010/main" val="198416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vert="horz" lIns="91440" tIns="45720" rIns="91440" bIns="45720" rtlCol="0"/>
          <a:lstStyle/>
          <a:p>
            <a:pPr algn="just">
              <a:lnSpc>
                <a:spcPts val="1900"/>
              </a:lnSpc>
              <a:spcAft>
                <a:spcPts val="600"/>
              </a:spcAft>
            </a:pPr>
            <a:r>
              <a:rPr lang="en-GB" sz="1600" dirty="0"/>
              <a:t>As for the geocoding process, the horizontal part of a postal address is processed through a Web Service created by the Cartographic Institute which returns the position and also accuracy indicators for that address. </a:t>
            </a:r>
            <a:endParaRPr lang="ca-ES" sz="1600" dirty="0"/>
          </a:p>
          <a:p>
            <a:pPr algn="just">
              <a:lnSpc>
                <a:spcPts val="1900"/>
              </a:lnSpc>
              <a:spcAft>
                <a:spcPts val="600"/>
              </a:spcAft>
            </a:pPr>
            <a:r>
              <a:rPr lang="en-GB" sz="1600" dirty="0"/>
              <a:t>In general, very high percentages, around 96%, of geocoded data have been obtained which allows us to disseminate statistical outputs at any level of spatial aggregation, only restricted by the statistical disclosure control.</a:t>
            </a:r>
            <a:endParaRPr lang="ca-ES" sz="1600" dirty="0"/>
          </a:p>
          <a:p>
            <a:pPr algn="just">
              <a:lnSpc>
                <a:spcPts val="1900"/>
              </a:lnSpc>
              <a:spcAft>
                <a:spcPts val="600"/>
              </a:spcAft>
            </a:pPr>
            <a:r>
              <a:rPr lang="en-GB" sz="1600" dirty="0"/>
              <a:t>In the set of pictures, we can see, in the left side, the layer of points relating to the population of Catalonia and two views of Barcelona. The one in the middle shows the port and the last one is the area round the Barcelona Football Club stadium.</a:t>
            </a:r>
            <a:endParaRPr lang="ca-ES" sz="1600" dirty="0"/>
          </a:p>
          <a:p>
            <a:pPr algn="just">
              <a:lnSpc>
                <a:spcPts val="1900"/>
              </a:lnSpc>
              <a:spcAft>
                <a:spcPts val="600"/>
              </a:spcAft>
            </a:pPr>
            <a:endParaRPr lang="ca-ES" sz="16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5</a:t>
            </a:fld>
            <a:endParaRPr lang="es-ES_tradnl"/>
          </a:p>
        </p:txBody>
      </p:sp>
    </p:spTree>
    <p:extLst>
      <p:ext uri="{BB962C8B-B14F-4D97-AF65-F5344CB8AC3E}">
        <p14:creationId xmlns:p14="http://schemas.microsoft.com/office/powerpoint/2010/main" val="221294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446088" y="98425"/>
            <a:ext cx="5956300" cy="3351213"/>
          </a:xfrm>
        </p:spPr>
      </p:sp>
      <p:sp>
        <p:nvSpPr>
          <p:cNvPr id="3" name="Contenidor de notes 2"/>
          <p:cNvSpPr>
            <a:spLocks noGrp="1"/>
          </p:cNvSpPr>
          <p:nvPr>
            <p:ph type="body" idx="1"/>
          </p:nvPr>
        </p:nvSpPr>
        <p:spPr>
          <a:xfrm>
            <a:off x="705168" y="3635142"/>
            <a:ext cx="5438140" cy="5794950"/>
          </a:xfrm>
        </p:spPr>
        <p:txBody>
          <a:bodyPr vert="horz" lIns="91440" tIns="45720" rIns="91440" bIns="45720" rtlCol="0"/>
          <a:lstStyle/>
          <a:p>
            <a:pPr algn="just">
              <a:lnSpc>
                <a:spcPts val="1900"/>
              </a:lnSpc>
              <a:spcAft>
                <a:spcPts val="600"/>
              </a:spcAft>
            </a:pPr>
            <a:r>
              <a:rPr lang="en-GB" sz="1600" dirty="0"/>
              <a:t>As we said before, the principal difficulty in these processes is that the fields that make up a complete address are different in the Statistical Territory Register and in the Property Register. </a:t>
            </a:r>
            <a:endParaRPr lang="ca-ES" sz="1600" dirty="0"/>
          </a:p>
          <a:p>
            <a:pPr algn="just">
              <a:lnSpc>
                <a:spcPts val="1900"/>
              </a:lnSpc>
              <a:spcAft>
                <a:spcPts val="600"/>
              </a:spcAft>
            </a:pPr>
            <a:r>
              <a:rPr lang="en-GB" sz="1600" dirty="0"/>
              <a:t>So, there is a requirement to construct tables of correspondences for each field making up an address, except for the “street number”, because it is always a numerical field.</a:t>
            </a:r>
            <a:endParaRPr lang="ca-ES" sz="1600" dirty="0"/>
          </a:p>
          <a:p>
            <a:pPr algn="just">
              <a:lnSpc>
                <a:spcPts val="1900"/>
              </a:lnSpc>
              <a:spcAft>
                <a:spcPts val="600"/>
              </a:spcAft>
            </a:pPr>
            <a:r>
              <a:rPr lang="en-GB" sz="1600" dirty="0"/>
              <a:t>Finding equivalent values from the Statistical Territory Register in the Property Register, using the tables of correspondences, allows us to validate the complete address.</a:t>
            </a:r>
            <a:endParaRPr lang="ca-ES" sz="1600" dirty="0"/>
          </a:p>
          <a:p>
            <a:pPr algn="just">
              <a:lnSpc>
                <a:spcPts val="1900"/>
              </a:lnSpc>
              <a:spcAft>
                <a:spcPts val="600"/>
              </a:spcAft>
            </a:pPr>
            <a:r>
              <a:rPr lang="en-GB" sz="1600" dirty="0"/>
              <a:t>When the search for that address is successful, the postal address is considered to be valid. A search in the tables of correspondences is carried out using indicators which identify the part of an address at which the search has failed. The main reasons of the failure are whether there is no entry in the table of correspondences or because the final search in the Property Register has returned a negative result. This management process is required for the appropriate maintenance of the tables of correspondences.</a:t>
            </a:r>
            <a:endParaRPr lang="ca-ES" sz="1600" dirty="0"/>
          </a:p>
          <a:p>
            <a:pPr algn="just">
              <a:lnSpc>
                <a:spcPts val="1900"/>
              </a:lnSpc>
              <a:spcAft>
                <a:spcPts val="600"/>
              </a:spcAft>
            </a:pPr>
            <a:r>
              <a:rPr lang="en-GB" sz="1600" dirty="0"/>
              <a:t>We now briefly describe how the tables of correspondences were constructed for each field.</a:t>
            </a:r>
            <a:endParaRPr lang="ca-ES" sz="1600" dirty="0"/>
          </a:p>
          <a:p>
            <a:pPr algn="just">
              <a:lnSpc>
                <a:spcPts val="1900"/>
              </a:lnSpc>
              <a:spcAft>
                <a:spcPts val="600"/>
              </a:spcAft>
            </a:pPr>
            <a:endParaRPr lang="ca-ES" sz="18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6</a:t>
            </a:fld>
            <a:endParaRPr lang="es-ES_tradnl"/>
          </a:p>
        </p:txBody>
      </p:sp>
    </p:spTree>
    <p:extLst>
      <p:ext uri="{BB962C8B-B14F-4D97-AF65-F5344CB8AC3E}">
        <p14:creationId xmlns:p14="http://schemas.microsoft.com/office/powerpoint/2010/main" val="183549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471488" y="161925"/>
            <a:ext cx="5956300" cy="3351213"/>
          </a:xfrm>
        </p:spPr>
      </p:sp>
      <p:sp>
        <p:nvSpPr>
          <p:cNvPr id="3" name="Contenidor de notes 2"/>
          <p:cNvSpPr>
            <a:spLocks noGrp="1"/>
          </p:cNvSpPr>
          <p:nvPr>
            <p:ph type="body" idx="1"/>
          </p:nvPr>
        </p:nvSpPr>
        <p:spPr>
          <a:xfrm>
            <a:off x="471488" y="3685934"/>
            <a:ext cx="5956300" cy="6512166"/>
          </a:xfrm>
        </p:spPr>
        <p:txBody>
          <a:bodyPr vert="horz" lIns="91440" tIns="45720" rIns="91440" bIns="45720" rtlCol="0"/>
          <a:lstStyle/>
          <a:p>
            <a:pPr algn="just">
              <a:lnSpc>
                <a:spcPts val="1900"/>
              </a:lnSpc>
              <a:spcAft>
                <a:spcPts val="600"/>
              </a:spcAft>
            </a:pPr>
            <a:r>
              <a:rPr lang="en-US" sz="1600" dirty="0"/>
              <a:t>Related to horizontal addresses, there are approximately 100,000 streets in Catalonia, of which about 50% have the same name in both sources. For the other 50%, we could have used a metric between street names, but that could have produced false positives. </a:t>
            </a:r>
          </a:p>
          <a:p>
            <a:pPr algn="just">
              <a:lnSpc>
                <a:spcPts val="1900"/>
              </a:lnSpc>
              <a:spcAft>
                <a:spcPts val="600"/>
              </a:spcAft>
            </a:pPr>
            <a:r>
              <a:rPr lang="en-US" sz="1600" dirty="0"/>
              <a:t>In the top table, we can clearly see that the street “SEGON DE RONDA” in the Property Register is the most similar to the street “GRAN PASSEIG DE RONDA” in the Statistical Territory Register, if we just consider the similarity between names.</a:t>
            </a:r>
          </a:p>
          <a:p>
            <a:pPr algn="just">
              <a:lnSpc>
                <a:spcPts val="1900"/>
              </a:lnSpc>
              <a:spcAft>
                <a:spcPts val="600"/>
              </a:spcAft>
            </a:pPr>
            <a:r>
              <a:rPr lang="en-US" sz="1600" dirty="0"/>
              <a:t>Fortunately, we can construct the concave or convex hull of the set of points for each street to assess the geometrical relationships between the set of polygons obtained for both sources. It is obvious that the polygons for the same street should overlap to a great degree and have a very similar azimuth. </a:t>
            </a:r>
          </a:p>
          <a:p>
            <a:pPr algn="just">
              <a:lnSpc>
                <a:spcPts val="1900"/>
              </a:lnSpc>
              <a:spcAft>
                <a:spcPts val="600"/>
              </a:spcAft>
            </a:pPr>
            <a:r>
              <a:rPr lang="en-US" sz="1600" dirty="0"/>
              <a:t>In the lower table we can see that on the basis of the degree of overlap, the previous example is effectively determined and the equivalent of GRAN PASSEIG DE RONDA is the Property Register street RONDA GRAN, with a 96% overlap.</a:t>
            </a:r>
          </a:p>
          <a:p>
            <a:pPr algn="just">
              <a:lnSpc>
                <a:spcPts val="1900"/>
              </a:lnSpc>
              <a:spcAft>
                <a:spcPts val="600"/>
              </a:spcAft>
            </a:pPr>
            <a:r>
              <a:rPr lang="en-US" sz="1600" dirty="0"/>
              <a:t>So the table of equivalences has been constructed using both criteria, that is to say, similarity between names and extent of overlap, under manual inspection.</a:t>
            </a:r>
          </a:p>
          <a:p>
            <a:pPr algn="just">
              <a:lnSpc>
                <a:spcPts val="1900"/>
              </a:lnSpc>
              <a:spcAft>
                <a:spcPts val="600"/>
              </a:spcAft>
            </a:pPr>
            <a:endParaRPr lang="ca-ES" sz="16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7</a:t>
            </a:fld>
            <a:endParaRPr lang="es-ES_tradnl"/>
          </a:p>
        </p:txBody>
      </p:sp>
    </p:spTree>
    <p:extLst>
      <p:ext uri="{BB962C8B-B14F-4D97-AF65-F5344CB8AC3E}">
        <p14:creationId xmlns:p14="http://schemas.microsoft.com/office/powerpoint/2010/main" val="1246189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407988" y="331516"/>
            <a:ext cx="5956300" cy="3351213"/>
          </a:xfrm>
        </p:spPr>
      </p:sp>
      <p:sp>
        <p:nvSpPr>
          <p:cNvPr id="3" name="Contenidor de notes 2"/>
          <p:cNvSpPr>
            <a:spLocks noGrp="1"/>
          </p:cNvSpPr>
          <p:nvPr>
            <p:ph type="body" idx="1"/>
          </p:nvPr>
        </p:nvSpPr>
        <p:spPr>
          <a:xfrm>
            <a:off x="667068" y="3965237"/>
            <a:ext cx="5438140" cy="5102563"/>
          </a:xfrm>
        </p:spPr>
        <p:txBody>
          <a:bodyPr vert="horz" lIns="91440" tIns="45720" rIns="91440" bIns="45720" rtlCol="0"/>
          <a:lstStyle/>
          <a:p>
            <a:pPr algn="just">
              <a:lnSpc>
                <a:spcPts val="1900"/>
              </a:lnSpc>
              <a:spcAft>
                <a:spcPts val="600"/>
              </a:spcAft>
            </a:pPr>
            <a:r>
              <a:rPr lang="en-US" sz="1600" dirty="0"/>
              <a:t>Of the fields which determine the vertical part of an address, the most problematic is the field FLOOR, which by its very nature orders a set of addresses vertically. Except for the group of intermediate floors, i.e. Group 2 in the image, in all other cases the height order was not apparent. As such, for the subgroup of intermediate floors, we assumed a natural order for the purposes of equivalence. For higher subgroups like attic floors, penthouse floors..., we established ad hoc orders and equivalences between the two sources. We did the same for lower subgroups, such as main floors, ground floors, basements, etcetera.</a:t>
            </a:r>
          </a:p>
          <a:p>
            <a:pPr algn="just">
              <a:lnSpc>
                <a:spcPts val="1900"/>
              </a:lnSpc>
              <a:spcAft>
                <a:spcPts val="600"/>
              </a:spcAft>
            </a:pPr>
            <a:r>
              <a:rPr lang="en-US" sz="1600" dirty="0"/>
              <a:t>For example, the codes ES, EN and ENT from the Property Register were assigned “Order 1” in “Group 1”, equivalent to the ES, ENT and PEN codes in the Statistical Territory Register. </a:t>
            </a:r>
          </a:p>
          <a:p>
            <a:pPr algn="just">
              <a:lnSpc>
                <a:spcPts val="1900"/>
              </a:lnSpc>
              <a:spcAft>
                <a:spcPts val="600"/>
              </a:spcAft>
            </a:pPr>
            <a:r>
              <a:rPr lang="en-US" sz="1600" dirty="0"/>
              <a:t>The slide shows a series of values for the field “FLOOR” in the two sources and their correspondences obtained using this ordering system.</a:t>
            </a:r>
          </a:p>
          <a:p>
            <a:pPr algn="just">
              <a:lnSpc>
                <a:spcPts val="1900"/>
              </a:lnSpc>
              <a:spcAft>
                <a:spcPts val="600"/>
              </a:spcAft>
            </a:pPr>
            <a:endParaRPr lang="ca-ES" sz="16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8</a:t>
            </a:fld>
            <a:endParaRPr lang="es-ES_tradnl"/>
          </a:p>
        </p:txBody>
      </p:sp>
    </p:spTree>
    <p:extLst>
      <p:ext uri="{BB962C8B-B14F-4D97-AF65-F5344CB8AC3E}">
        <p14:creationId xmlns:p14="http://schemas.microsoft.com/office/powerpoint/2010/main" val="1710139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vert="horz" lIns="91440" tIns="45720" rIns="91440" bIns="45720" rtlCol="0"/>
          <a:lstStyle/>
          <a:p>
            <a:pPr algn="just">
              <a:lnSpc>
                <a:spcPts val="1900"/>
              </a:lnSpc>
              <a:spcAft>
                <a:spcPts val="600"/>
              </a:spcAft>
            </a:pPr>
            <a:r>
              <a:rPr lang="en-GB" sz="1600" dirty="0"/>
              <a:t>The next fields of the vertical address to validate were STAIRCASE and DOOR. To establish matches, the numerical and word parts were broken down and we searched for similarities regardless of the order of those parts. We show in the tables some examples. For cases not in the tables of correspondences, we used a character similarity algorithm.</a:t>
            </a:r>
            <a:endParaRPr lang="ca-ES" sz="1600" dirty="0"/>
          </a:p>
          <a:p>
            <a:pPr algn="just">
              <a:lnSpc>
                <a:spcPts val="1900"/>
              </a:lnSpc>
              <a:spcAft>
                <a:spcPts val="600"/>
              </a:spcAft>
            </a:pPr>
            <a:endParaRPr lang="ca-ES" sz="1600" dirty="0"/>
          </a:p>
        </p:txBody>
      </p:sp>
      <p:sp>
        <p:nvSpPr>
          <p:cNvPr id="4" name="Contenidor de número de diapositiva 3"/>
          <p:cNvSpPr>
            <a:spLocks noGrp="1"/>
          </p:cNvSpPr>
          <p:nvPr>
            <p:ph type="sldNum" sz="quarter" idx="10"/>
          </p:nvPr>
        </p:nvSpPr>
        <p:spPr/>
        <p:txBody>
          <a:bodyPr/>
          <a:lstStyle/>
          <a:p>
            <a:fld id="{6CF5DF2A-38DC-4BD4-BCF6-72658845D38D}" type="slidenum">
              <a:rPr lang="es-ES_tradnl" smtClean="0"/>
              <a:t>9</a:t>
            </a:fld>
            <a:endParaRPr lang="es-ES_tradnl"/>
          </a:p>
        </p:txBody>
      </p:sp>
    </p:spTree>
    <p:extLst>
      <p:ext uri="{BB962C8B-B14F-4D97-AF65-F5344CB8AC3E}">
        <p14:creationId xmlns:p14="http://schemas.microsoft.com/office/powerpoint/2010/main" val="308385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4763" y="3034554"/>
            <a:ext cx="11107237" cy="3346775"/>
          </a:xfr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92075"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4" name="Date Placeholder 3"/>
          <p:cNvSpPr>
            <a:spLocks noGrp="1"/>
          </p:cNvSpPr>
          <p:nvPr>
            <p:ph type="dt" sz="half" idx="10"/>
          </p:nvPr>
        </p:nvSpPr>
        <p:spPr/>
        <p:txBody>
          <a:bodyPr/>
          <a:lstStyle/>
          <a:p>
            <a:fld id="{75275C7B-C04B-4C6A-AF25-B9B2275EF1A7}" type="datetimeFigureOut">
              <a:rPr lang="es-ES_tradnl" smtClean="0"/>
              <a:t>11/03/2019</a:t>
            </a:fld>
            <a:endParaRPr lang="es-ES_tradnl"/>
          </a:p>
        </p:txBody>
      </p:sp>
      <p:sp>
        <p:nvSpPr>
          <p:cNvPr id="6" name="Slide Number Placeholder 5"/>
          <p:cNvSpPr>
            <a:spLocks noGrp="1"/>
          </p:cNvSpPr>
          <p:nvPr>
            <p:ph type="sldNum" sz="quarter" idx="12"/>
          </p:nvPr>
        </p:nvSpPr>
        <p:spPr/>
        <p:txBody>
          <a:bodyPr/>
          <a:lstStyle/>
          <a:p>
            <a:fld id="{E8917353-B174-4687-BC77-29003BA76ADE}" type="slidenum">
              <a:rPr lang="es-ES_tradnl" smtClean="0"/>
              <a:t>‹#›</a:t>
            </a:fld>
            <a:endParaRPr lang="es-ES_tradnl"/>
          </a:p>
        </p:txBody>
      </p:sp>
      <p:sp>
        <p:nvSpPr>
          <p:cNvPr id="5" name="Rectángulo 4"/>
          <p:cNvSpPr/>
          <p:nvPr/>
        </p:nvSpPr>
        <p:spPr>
          <a:xfrm>
            <a:off x="0" y="6421010"/>
            <a:ext cx="2645761" cy="4238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sp>
        <p:nvSpPr>
          <p:cNvPr id="2" name="Title 1"/>
          <p:cNvSpPr>
            <a:spLocks noGrp="1"/>
          </p:cNvSpPr>
          <p:nvPr>
            <p:ph type="ctrTitle"/>
          </p:nvPr>
        </p:nvSpPr>
        <p:spPr>
          <a:xfrm>
            <a:off x="0" y="2157319"/>
            <a:ext cx="12192000" cy="877824"/>
          </a:xfrm>
        </p:spPr>
        <p:txBody>
          <a:bodyPr/>
          <a:lstStyle>
            <a:lvl1pPr marL="0" indent="0">
              <a:defRPr>
                <a:latin typeface="Arial"/>
              </a:defRPr>
            </a:lvl1pPr>
          </a:lstStyle>
          <a:p>
            <a:r>
              <a:rPr lang="ca-ES"/>
              <a:t>Feu clic aquí per editar l'estil</a:t>
            </a:r>
            <a:endParaRPr dirty="0"/>
          </a:p>
        </p:txBody>
      </p:sp>
      <p:pic>
        <p:nvPicPr>
          <p:cNvPr id="9" name="Imagen 8">
            <a:extLst>
              <a:ext uri="{FF2B5EF4-FFF2-40B4-BE49-F238E27FC236}">
                <a16:creationId xmlns:a16="http://schemas.microsoft.com/office/drawing/2014/main" xmlns="" id="{5C80ADA6-8D30-D74B-ADB3-C40653C55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2764" y="302068"/>
            <a:ext cx="5626471" cy="1529246"/>
          </a:xfrm>
          <a:prstGeom prst="rect">
            <a:avLst/>
          </a:prstGeom>
        </p:spPr>
      </p:pic>
    </p:spTree>
    <p:extLst>
      <p:ext uri="{BB962C8B-B14F-4D97-AF65-F5344CB8AC3E}">
        <p14:creationId xmlns:p14="http://schemas.microsoft.com/office/powerpoint/2010/main" val="389209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0" y="2047579"/>
            <a:ext cx="6096000" cy="4342216"/>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ca-ES"/>
              <a:t>Feu clic aquí per editar estils</a:t>
            </a:r>
          </a:p>
        </p:txBody>
      </p:sp>
      <p:sp>
        <p:nvSpPr>
          <p:cNvPr id="2" name="Title 1"/>
          <p:cNvSpPr>
            <a:spLocks noGrp="1"/>
          </p:cNvSpPr>
          <p:nvPr>
            <p:ph type="title"/>
          </p:nvPr>
        </p:nvSpPr>
        <p:spPr>
          <a:xfrm>
            <a:off x="0" y="1124712"/>
            <a:ext cx="12192000" cy="914400"/>
          </a:xfrm>
          <a:solidFill>
            <a:srgbClr val="FD9423"/>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a:p>
        </p:txBody>
      </p:sp>
      <p:sp>
        <p:nvSpPr>
          <p:cNvPr id="3" name="Picture Placeholder 2"/>
          <p:cNvSpPr>
            <a:spLocks noGrp="1"/>
          </p:cNvSpPr>
          <p:nvPr>
            <p:ph type="pic" idx="1"/>
          </p:nvPr>
        </p:nvSpPr>
        <p:spPr>
          <a:xfrm>
            <a:off x="7317317" y="2048256"/>
            <a:ext cx="4569884" cy="433307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a:p>
        </p:txBody>
      </p:sp>
      <p:sp>
        <p:nvSpPr>
          <p:cNvPr id="7" name="Slide Number Placeholder 6"/>
          <p:cNvSpPr>
            <a:spLocks noGrp="1"/>
          </p:cNvSpPr>
          <p:nvPr>
            <p:ph type="sldNum" sz="quarter" idx="12"/>
          </p:nvPr>
        </p:nvSpPr>
        <p:spPr/>
        <p:txBody>
          <a:bodyPr/>
          <a:lstStyle/>
          <a:p>
            <a:fld id="{E8917353-B174-4687-BC77-29003BA76ADE}" type="slidenum">
              <a:rPr lang="es-ES_tradnl" smtClean="0"/>
              <a:t>‹#›</a:t>
            </a:fld>
            <a:endParaRPr lang="es-ES_tradnl"/>
          </a:p>
        </p:txBody>
      </p:sp>
      <p:sp>
        <p:nvSpPr>
          <p:cNvPr id="8" name="Date Placeholder 3"/>
          <p:cNvSpPr>
            <a:spLocks noGrp="1"/>
          </p:cNvSpPr>
          <p:nvPr>
            <p:ph type="dt" sz="half" idx="10"/>
          </p:nvPr>
        </p:nvSpPr>
        <p:spPr>
          <a:xfrm>
            <a:off x="9347200" y="-40171"/>
            <a:ext cx="2844800" cy="232121"/>
          </a:xfrm>
        </p:spPr>
        <p:txBody>
          <a:bodyPr/>
          <a:lstStyle/>
          <a:p>
            <a:fld id="{75275C7B-C04B-4C6A-AF25-B9B2275EF1A7}" type="datetimeFigureOut">
              <a:rPr lang="es-ES_tradnl" smtClean="0"/>
              <a:t>11/03/2019</a:t>
            </a:fld>
            <a:endParaRPr lang="es-ES_tradnl"/>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_tradnl"/>
          </a:p>
        </p:txBody>
      </p:sp>
    </p:spTree>
    <p:extLst>
      <p:ext uri="{BB962C8B-B14F-4D97-AF65-F5344CB8AC3E}">
        <p14:creationId xmlns:p14="http://schemas.microsoft.com/office/powerpoint/2010/main" val="12755196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Date Placeholder 2"/>
          <p:cNvSpPr>
            <a:spLocks noGrp="1"/>
          </p:cNvSpPr>
          <p:nvPr>
            <p:ph type="dt" sz="half" idx="10"/>
          </p:nvPr>
        </p:nvSpPr>
        <p:spPr/>
        <p:txBody>
          <a:bodyPr/>
          <a:lstStyle/>
          <a:p>
            <a:fld id="{69BFD7B7-9ADE-D947-B36E-8B3A9E68515B}" type="datetime1">
              <a:rPr lang="es-ES" smtClean="0"/>
              <a:t>11/03/2019</a:t>
            </a:fld>
            <a:endParaRPr lang="es-ES"/>
          </a:p>
        </p:txBody>
      </p:sp>
      <p:sp>
        <p:nvSpPr>
          <p:cNvPr id="5" name="Slide Number Placeholder 4"/>
          <p:cNvSpPr>
            <a:spLocks noGrp="1"/>
          </p:cNvSpPr>
          <p:nvPr>
            <p:ph type="sldNum" sz="quarter" idx="12"/>
          </p:nvPr>
        </p:nvSpPr>
        <p:spPr/>
        <p:txBody>
          <a:bodyPr/>
          <a:lstStyle/>
          <a:p>
            <a:fld id="{EBDB5DAF-66B7-D040-BC27-8A40EB48921C}" type="slidenum">
              <a:rPr lang="es-ES" smtClean="0"/>
              <a:t>‹#›</a:t>
            </a:fld>
            <a:endParaRPr lang="es-ES"/>
          </a:p>
        </p:txBody>
      </p:sp>
      <p:sp>
        <p:nvSpPr>
          <p:cNvPr id="6"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7" name="Content Placeholder 2"/>
          <p:cNvSpPr>
            <a:spLocks noGrp="1"/>
          </p:cNvSpPr>
          <p:nvPr>
            <p:ph idx="1"/>
          </p:nvPr>
        </p:nvSpPr>
        <p:spPr>
          <a:xfrm>
            <a:off x="1485899" y="1016769"/>
            <a:ext cx="10147301" cy="5112521"/>
          </a:xfrm>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Tree>
    <p:extLst>
      <p:ext uri="{BB962C8B-B14F-4D97-AF65-F5344CB8AC3E}">
        <p14:creationId xmlns:p14="http://schemas.microsoft.com/office/powerpoint/2010/main" val="272125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 y="4114800"/>
            <a:ext cx="12282311" cy="877824"/>
          </a:xfrm>
        </p:spPr>
        <p:txBody>
          <a:bodyPr tIns="137160" bIns="137160" anchor="b" anchorCtr="0">
            <a:normAutofit/>
          </a:bodyPr>
          <a:lstStyle>
            <a:lvl1pPr>
              <a:defRPr sz="2400"/>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75275C7B-C04B-4C6A-AF25-B9B2275EF1A7}" type="datetimeFigureOut">
              <a:rPr lang="es-ES_tradnl" smtClean="0"/>
              <a:t>11/03/2019</a:t>
            </a:fld>
            <a:endParaRPr lang="es-ES_tradnl"/>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ca-ES"/>
              <a:t>Feu clic a la icona per afegir una imatge</a:t>
            </a:r>
            <a:endParaRPr dirty="0"/>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_tradnl"/>
          </a:p>
        </p:txBody>
      </p:sp>
    </p:spTree>
    <p:extLst>
      <p:ext uri="{BB962C8B-B14F-4D97-AF65-F5344CB8AC3E}">
        <p14:creationId xmlns:p14="http://schemas.microsoft.com/office/powerpoint/2010/main" val="187585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3"/>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ca-ES"/>
              <a:t>Feu clic a la icona per afegir una imatge</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ca-ES"/>
              <a:t>Feu clic a la icona per afegir una imatge</a:t>
            </a:r>
            <a:endParaRPr/>
          </a:p>
        </p:txBody>
      </p:sp>
      <p:sp>
        <p:nvSpPr>
          <p:cNvPr id="8" name="Date Placeholder 3"/>
          <p:cNvSpPr>
            <a:spLocks noGrp="1"/>
          </p:cNvSpPr>
          <p:nvPr>
            <p:ph type="dt" sz="half" idx="10"/>
          </p:nvPr>
        </p:nvSpPr>
        <p:spPr>
          <a:xfrm>
            <a:off x="9347200" y="-40171"/>
            <a:ext cx="2844800" cy="232121"/>
          </a:xfrm>
        </p:spPr>
        <p:txBody>
          <a:bodyPr/>
          <a:lstStyle/>
          <a:p>
            <a:fld id="{75275C7B-C04B-4C6A-AF25-B9B2275EF1A7}" type="datetimeFigureOut">
              <a:rPr lang="es-ES_tradnl" smtClean="0"/>
              <a:t>11/03/2019</a:t>
            </a:fld>
            <a:endParaRPr lang="es-ES_tradnl"/>
          </a:p>
        </p:txBody>
      </p:sp>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_tradnl"/>
          </a:p>
        </p:txBody>
      </p:sp>
    </p:spTree>
    <p:extLst>
      <p:ext uri="{BB962C8B-B14F-4D97-AF65-F5344CB8AC3E}">
        <p14:creationId xmlns:p14="http://schemas.microsoft.com/office/powerpoint/2010/main" val="121347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2"/>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ca-ES"/>
              <a:t>Feu clic a la icona per afegir una imatge</a:t>
            </a:r>
            <a:endParaRPr dirty="0"/>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200"/>
            </a:lvl1pPr>
          </a:lstStyle>
          <a:p>
            <a:r>
              <a:rPr lang="ca-ES"/>
              <a:t>Feu clic a la icona per afegir una imatge</a:t>
            </a:r>
            <a:endParaRPr dirty="0"/>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200"/>
            </a:lvl1pPr>
          </a:lstStyle>
          <a:p>
            <a:r>
              <a:rPr lang="ca-ES"/>
              <a:t>Feu clic a la icona per afegir una imatge</a:t>
            </a:r>
            <a:endParaRPr dirty="0"/>
          </a:p>
        </p:txBody>
      </p:sp>
      <p:sp>
        <p:nvSpPr>
          <p:cNvPr id="10" name="Date Placeholder 3"/>
          <p:cNvSpPr>
            <a:spLocks noGrp="1"/>
          </p:cNvSpPr>
          <p:nvPr>
            <p:ph type="dt" sz="half" idx="10"/>
          </p:nvPr>
        </p:nvSpPr>
        <p:spPr>
          <a:xfrm>
            <a:off x="9347200" y="-40171"/>
            <a:ext cx="2844800" cy="232121"/>
          </a:xfrm>
        </p:spPr>
        <p:txBody>
          <a:bodyPr/>
          <a:lstStyle/>
          <a:p>
            <a:fld id="{75275C7B-C04B-4C6A-AF25-B9B2275EF1A7}" type="datetimeFigureOut">
              <a:rPr lang="es-ES_tradnl" smtClean="0"/>
              <a:t>11/03/2019</a:t>
            </a:fld>
            <a:endParaRPr lang="es-ES_tradnl"/>
          </a:p>
        </p:txBody>
      </p:sp>
      <p:sp>
        <p:nvSpPr>
          <p:cNvPr id="11"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4256638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Vertical Text Placeholder 2"/>
          <p:cNvSpPr>
            <a:spLocks noGrp="1"/>
          </p:cNvSpPr>
          <p:nvPr>
            <p:ph type="body" orient="vert" idx="1"/>
          </p:nvPr>
        </p:nvSpPr>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75275C7B-C04B-4C6A-AF25-B9B2275EF1A7}" type="datetimeFigureOut">
              <a:rPr lang="es-ES_tradnl" smtClean="0"/>
              <a:t>11/03/2019</a:t>
            </a:fld>
            <a:endParaRPr lang="es-ES_tradnl"/>
          </a:p>
        </p:txBody>
      </p:sp>
      <p:sp>
        <p:nvSpPr>
          <p:cNvPr id="6" name="Slide Number Placeholder 5"/>
          <p:cNvSpPr>
            <a:spLocks noGrp="1"/>
          </p:cNvSpPr>
          <p:nvPr>
            <p:ph type="sldNum" sz="quarter" idx="12"/>
          </p:nvPr>
        </p:nvSpPr>
        <p:spPr/>
        <p:txBody>
          <a:bodyPr/>
          <a:lstStyle/>
          <a:p>
            <a:fld id="{E8917353-B174-4687-BC77-29003BA76ADE}" type="slidenum">
              <a:rPr lang="es-ES_tradnl" smtClean="0"/>
              <a:t>‹#›</a:t>
            </a:fld>
            <a:endParaRPr lang="es-ES_tradnl"/>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_tradnl"/>
          </a:p>
        </p:txBody>
      </p:sp>
    </p:spTree>
    <p:extLst>
      <p:ext uri="{BB962C8B-B14F-4D97-AF65-F5344CB8AC3E}">
        <p14:creationId xmlns:p14="http://schemas.microsoft.com/office/powerpoint/2010/main" val="318886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74960" y="851762"/>
            <a:ext cx="1219200" cy="5533278"/>
          </a:xfrm>
        </p:spPr>
        <p:txBody>
          <a:bodyPr vert="eaVert" lIns="274320" tIns="685800" bIns="685800"/>
          <a:lstStyle/>
          <a:p>
            <a:r>
              <a:rPr lang="ca-ES"/>
              <a:t>Feu clic aquí per editar l'estil</a:t>
            </a:r>
            <a:endParaRPr dirty="0"/>
          </a:p>
        </p:txBody>
      </p:sp>
      <p:sp>
        <p:nvSpPr>
          <p:cNvPr id="3" name="Vertical Text Placeholder 2"/>
          <p:cNvSpPr>
            <a:spLocks noGrp="1"/>
          </p:cNvSpPr>
          <p:nvPr>
            <p:ph type="body" orient="vert" idx="1"/>
          </p:nvPr>
        </p:nvSpPr>
        <p:spPr>
          <a:xfrm>
            <a:off x="1926684" y="950899"/>
            <a:ext cx="8568267" cy="4542304"/>
          </a:xfrm>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75275C7B-C04B-4C6A-AF25-B9B2275EF1A7}" type="datetimeFigureOut">
              <a:rPr lang="es-ES_tradnl" smtClean="0"/>
              <a:t>11/03/2019</a:t>
            </a:fld>
            <a:endParaRPr lang="es-ES_tradnl"/>
          </a:p>
        </p:txBody>
      </p:sp>
      <p:sp>
        <p:nvSpPr>
          <p:cNvPr id="6" name="Slide Number Placeholder 5"/>
          <p:cNvSpPr>
            <a:spLocks noGrp="1"/>
          </p:cNvSpPr>
          <p:nvPr>
            <p:ph type="sldNum" sz="quarter" idx="12"/>
          </p:nvPr>
        </p:nvSpPr>
        <p:spPr/>
        <p:txBody>
          <a:bodyPr/>
          <a:lstStyle/>
          <a:p>
            <a:fld id="{E8917353-B174-4687-BC77-29003BA76ADE}" type="slidenum">
              <a:rPr lang="es-ES_tradnl" smtClean="0"/>
              <a:t>‹#›</a:t>
            </a:fld>
            <a:endParaRPr lang="es-ES_tradnl"/>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_tradnl"/>
          </a:p>
        </p:txBody>
      </p:sp>
    </p:spTree>
    <p:extLst>
      <p:ext uri="{BB962C8B-B14F-4D97-AF65-F5344CB8AC3E}">
        <p14:creationId xmlns:p14="http://schemas.microsoft.com/office/powerpoint/2010/main" val="350989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iapositiva de título con imag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275C7B-C04B-4C6A-AF25-B9B2275EF1A7}" type="datetimeFigureOut">
              <a:rPr lang="es-ES_tradnl" smtClean="0"/>
              <a:t>11/03/2019</a:t>
            </a:fld>
            <a:endParaRPr lang="es-ES_tradnl"/>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ca-ES"/>
              <a:t>Feu clic a la icona per afegir una imatge</a:t>
            </a:r>
            <a:endParaRPr dirty="0"/>
          </a:p>
        </p:txBody>
      </p:sp>
      <p:sp>
        <p:nvSpPr>
          <p:cNvPr id="8"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_tradnl"/>
          </a:p>
        </p:txBody>
      </p:sp>
      <p:sp>
        <p:nvSpPr>
          <p:cNvPr id="5" name="Slide Number Placeholder 5"/>
          <p:cNvSpPr>
            <a:spLocks noGrp="1"/>
          </p:cNvSpPr>
          <p:nvPr>
            <p:ph type="sldNum" sz="quarter" idx="12"/>
          </p:nvPr>
        </p:nvSpPr>
        <p:spPr>
          <a:xfrm>
            <a:off x="11719859" y="6577543"/>
            <a:ext cx="609600" cy="365125"/>
          </a:xfrm>
        </p:spPr>
        <p:txBody>
          <a:bodyPr/>
          <a:lstStyle/>
          <a:p>
            <a:fld id="{E8917353-B174-4687-BC77-29003BA76ADE}" type="slidenum">
              <a:rPr lang="es-ES_tradnl" smtClean="0"/>
              <a:t>‹#›</a:t>
            </a:fld>
            <a:endParaRPr lang="es-ES_tradnl"/>
          </a:p>
        </p:txBody>
      </p:sp>
    </p:spTree>
    <p:extLst>
      <p:ext uri="{BB962C8B-B14F-4D97-AF65-F5344CB8AC3E}">
        <p14:creationId xmlns:p14="http://schemas.microsoft.com/office/powerpoint/2010/main" val="2941272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 y="4114800"/>
            <a:ext cx="12192001" cy="877824"/>
          </a:xfrm>
        </p:spPr>
        <p:txBody>
          <a:bodyPr tIns="137160" bIns="137160" anchor="b" anchorCtr="0">
            <a:normAutofit/>
          </a:bodyPr>
          <a:lstStyle>
            <a:lvl1pPr>
              <a:defRPr sz="2400"/>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75275C7B-C04B-4C6A-AF25-B9B2275EF1A7}" type="datetimeFigureOut">
              <a:rPr lang="es-ES_tradnl" smtClean="0"/>
              <a:t>11/03/2019</a:t>
            </a:fld>
            <a:endParaRPr lang="es-ES_tradnl"/>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ca-ES"/>
              <a:t>Feu clic a la icona per afegir una imatge</a:t>
            </a:r>
            <a:endParaRPr/>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_tradnl"/>
          </a:p>
        </p:txBody>
      </p:sp>
      <p:sp>
        <p:nvSpPr>
          <p:cNvPr id="6" name="Slide Number Placeholder 5"/>
          <p:cNvSpPr>
            <a:spLocks noGrp="1"/>
          </p:cNvSpPr>
          <p:nvPr>
            <p:ph type="sldNum" sz="quarter" idx="12"/>
          </p:nvPr>
        </p:nvSpPr>
        <p:spPr>
          <a:xfrm>
            <a:off x="11719859" y="6569076"/>
            <a:ext cx="609600" cy="365125"/>
          </a:xfrm>
        </p:spPr>
        <p:txBody>
          <a:bodyPr/>
          <a:lstStyle/>
          <a:p>
            <a:fld id="{E8917353-B174-4687-BC77-29003BA76ADE}" type="slidenum">
              <a:rPr lang="es-ES_tradnl" smtClean="0"/>
              <a:t>‹#›</a:t>
            </a:fld>
            <a:endParaRPr lang="es-ES_tradnl"/>
          </a:p>
        </p:txBody>
      </p:sp>
    </p:spTree>
    <p:extLst>
      <p:ext uri="{BB962C8B-B14F-4D97-AF65-F5344CB8AC3E}">
        <p14:creationId xmlns:p14="http://schemas.microsoft.com/office/powerpoint/2010/main" val="1173091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4763" y="3034554"/>
            <a:ext cx="11107237" cy="3346775"/>
          </a:xfr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92075"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4" name="Date Placeholder 3"/>
          <p:cNvSpPr>
            <a:spLocks noGrp="1"/>
          </p:cNvSpPr>
          <p:nvPr>
            <p:ph type="dt" sz="half" idx="10"/>
          </p:nvPr>
        </p:nvSpPr>
        <p:spPr/>
        <p:txBody>
          <a:bodyPr/>
          <a:lstStyle/>
          <a:p>
            <a:fld id="{42BA03D4-4135-E349-9A19-44CD2620A747}"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pic>
        <p:nvPicPr>
          <p:cNvPr id="7" name="Imagen 6" descr="logo idescat central vermell 2 línees (pi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9089" y="605192"/>
            <a:ext cx="6027040" cy="1228589"/>
          </a:xfrm>
          <a:prstGeom prst="rect">
            <a:avLst/>
          </a:prstGeom>
        </p:spPr>
      </p:pic>
      <p:sp>
        <p:nvSpPr>
          <p:cNvPr id="5" name="Rectángulo 4"/>
          <p:cNvSpPr/>
          <p:nvPr userDrawn="1"/>
        </p:nvSpPr>
        <p:spPr>
          <a:xfrm>
            <a:off x="105832" y="6434152"/>
            <a:ext cx="2645761" cy="4238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sp>
        <p:nvSpPr>
          <p:cNvPr id="2" name="Title 1"/>
          <p:cNvSpPr>
            <a:spLocks noGrp="1"/>
          </p:cNvSpPr>
          <p:nvPr>
            <p:ph type="ctrTitle"/>
          </p:nvPr>
        </p:nvSpPr>
        <p:spPr>
          <a:xfrm>
            <a:off x="0" y="2157319"/>
            <a:ext cx="12192000" cy="877824"/>
          </a:xfrm>
        </p:spPr>
        <p:txBody>
          <a:bodyPr/>
          <a:lstStyle>
            <a:lvl1pPr>
              <a:defRPr>
                <a:latin typeface="Arial"/>
              </a:defRPr>
            </a:lvl1pPr>
          </a:lstStyle>
          <a:p>
            <a:r>
              <a:rPr lang="ca-ES"/>
              <a:t>Feu clic aquí per editar l'estil</a:t>
            </a:r>
            <a:endParaRPr dirty="0"/>
          </a:p>
        </p:txBody>
      </p:sp>
    </p:spTree>
    <p:extLst>
      <p:ext uri="{BB962C8B-B14F-4D97-AF65-F5344CB8AC3E}">
        <p14:creationId xmlns:p14="http://schemas.microsoft.com/office/powerpoint/2010/main" val="1483562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dirty="0"/>
          </a:p>
        </p:txBody>
      </p:sp>
      <p:sp>
        <p:nvSpPr>
          <p:cNvPr id="3" name="Content Placeholder 2"/>
          <p:cNvSpPr>
            <a:spLocks noGrp="1"/>
          </p:cNvSpPr>
          <p:nvPr>
            <p:ph idx="1"/>
          </p:nvPr>
        </p:nvSpPr>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a:xfrm>
            <a:off x="9378824" y="-43862"/>
            <a:ext cx="2844800" cy="232121"/>
          </a:xfrm>
        </p:spPr>
        <p:txBody>
          <a:bodyPr/>
          <a:lstStyle/>
          <a:p>
            <a:fld id="{23F04695-3014-8E49-9F73-12CBC25A89DC}"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294084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dirty="0"/>
          </a:p>
        </p:txBody>
      </p:sp>
      <p:sp>
        <p:nvSpPr>
          <p:cNvPr id="3" name="Content Placeholder 2"/>
          <p:cNvSpPr>
            <a:spLocks noGrp="1"/>
          </p:cNvSpPr>
          <p:nvPr>
            <p:ph idx="1"/>
          </p:nvPr>
        </p:nvSpPr>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a:xfrm>
            <a:off x="9378824" y="-43862"/>
            <a:ext cx="2844800" cy="232121"/>
          </a:xfrm>
        </p:spPr>
        <p:txBody>
          <a:bodyPr/>
          <a:lstStyle/>
          <a:p>
            <a:fld id="{75275C7B-C04B-4C6A-AF25-B9B2275EF1A7}" type="datetimeFigureOut">
              <a:rPr lang="es-ES_tradnl" smtClean="0"/>
              <a:t>11/03/2019</a:t>
            </a:fld>
            <a:endParaRPr lang="es-ES_tradnl"/>
          </a:p>
        </p:txBody>
      </p:sp>
      <p:sp>
        <p:nvSpPr>
          <p:cNvPr id="6" name="Slide Number Placeholder 5"/>
          <p:cNvSpPr>
            <a:spLocks noGrp="1"/>
          </p:cNvSpPr>
          <p:nvPr>
            <p:ph type="sldNum" sz="quarter" idx="12"/>
          </p:nvPr>
        </p:nvSpPr>
        <p:spPr/>
        <p:txBody>
          <a:bodyPr/>
          <a:lstStyle/>
          <a:p>
            <a:fld id="{E8917353-B174-4687-BC77-29003BA76ADE}" type="slidenum">
              <a:rPr lang="es-ES_tradnl" smtClean="0"/>
              <a:t>‹#›</a:t>
            </a:fld>
            <a:endParaRPr lang="es-ES_tradnl"/>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_tradnl"/>
          </a:p>
        </p:txBody>
      </p:sp>
    </p:spTree>
    <p:extLst>
      <p:ext uri="{BB962C8B-B14F-4D97-AF65-F5344CB8AC3E}">
        <p14:creationId xmlns:p14="http://schemas.microsoft.com/office/powerpoint/2010/main" val="184636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13922B-B0EA-C144-A62A-9E28E51461CA}" type="datetime1">
              <a:rPr lang="es-ES" smtClean="0"/>
              <a:t>11/03/2019</a:t>
            </a:fld>
            <a:endParaRPr lang="es-ES"/>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ca-ES"/>
              <a:t>Feu clic a la icona per afegir una imatge</a:t>
            </a:r>
            <a:endParaRPr dirty="0"/>
          </a:p>
        </p:txBody>
      </p:sp>
      <p:sp>
        <p:nvSpPr>
          <p:cNvPr id="8"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5" name="Slide Number Placeholder 5"/>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2413234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44474" y="5397206"/>
            <a:ext cx="10972801" cy="990570"/>
          </a:xfr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2" name="Title 1"/>
          <p:cNvSpPr>
            <a:spLocks noGrp="1"/>
          </p:cNvSpPr>
          <p:nvPr>
            <p:ph type="title"/>
          </p:nvPr>
        </p:nvSpPr>
        <p:spPr>
          <a:xfrm>
            <a:off x="0" y="3200399"/>
            <a:ext cx="12240683" cy="2286000"/>
          </a:xfrm>
          <a:solidFill>
            <a:srgbClr val="4E69CC"/>
          </a:solidFill>
        </p:spPr>
        <p:txBody>
          <a:bodyPr vert="horz" lIns="1188720" tIns="45720" rIns="274320" bIns="45720" rtlCol="0" anchor="ctr" anchorCtr="0">
            <a:normAutofit/>
          </a:bodyPr>
          <a:lstStyle>
            <a:lvl1pPr marL="0" indent="0" algn="l" defTabSz="914400" rtl="0" eaLnBrk="1" latinLnBrk="0" hangingPunct="1">
              <a:spcBef>
                <a:spcPct val="0"/>
              </a:spcBef>
              <a:buNone/>
              <a:defRPr sz="3600" kern="1200">
                <a:solidFill>
                  <a:schemeClr val="bg1"/>
                </a:solidFill>
                <a:latin typeface="Arial"/>
                <a:ea typeface="+mj-ea"/>
                <a:cs typeface="+mj-cs"/>
              </a:defRPr>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269C48D6-CB6D-E741-886A-E0B7B63759D2}"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pic>
        <p:nvPicPr>
          <p:cNvPr id="7" name="Imagen 6" descr="logo idescat central vermell 2 línees (pi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1472" y="1541183"/>
            <a:ext cx="4857825" cy="990249"/>
          </a:xfrm>
          <a:prstGeom prst="rect">
            <a:avLst/>
          </a:prstGeom>
        </p:spPr>
      </p:pic>
      <p:sp>
        <p:nvSpPr>
          <p:cNvPr id="9" name="Rectángulo 8"/>
          <p:cNvSpPr/>
          <p:nvPr userDrawn="1"/>
        </p:nvSpPr>
        <p:spPr>
          <a:xfrm>
            <a:off x="1" y="6470038"/>
            <a:ext cx="2645761" cy="3879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spTree>
    <p:extLst>
      <p:ext uri="{BB962C8B-B14F-4D97-AF65-F5344CB8AC3E}">
        <p14:creationId xmlns:p14="http://schemas.microsoft.com/office/powerpoint/2010/main" val="3290026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a:p>
        </p:txBody>
      </p:sp>
      <p:sp>
        <p:nvSpPr>
          <p:cNvPr id="3" name="Content Placeholder 2"/>
          <p:cNvSpPr>
            <a:spLocks noGrp="1"/>
          </p:cNvSpPr>
          <p:nvPr>
            <p:ph sz="half" idx="1"/>
          </p:nvPr>
        </p:nvSpPr>
        <p:spPr>
          <a:xfrm>
            <a:off x="1490133" y="1083733"/>
            <a:ext cx="4754880" cy="519324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Content Placeholder 3"/>
          <p:cNvSpPr>
            <a:spLocks noGrp="1"/>
          </p:cNvSpPr>
          <p:nvPr>
            <p:ph sz="half" idx="2"/>
          </p:nvPr>
        </p:nvSpPr>
        <p:spPr>
          <a:xfrm>
            <a:off x="6863379" y="1083733"/>
            <a:ext cx="4754880" cy="519324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10" name="Date Placeholder 3"/>
          <p:cNvSpPr>
            <a:spLocks noGrp="1"/>
          </p:cNvSpPr>
          <p:nvPr>
            <p:ph type="dt" sz="half" idx="10"/>
          </p:nvPr>
        </p:nvSpPr>
        <p:spPr>
          <a:xfrm>
            <a:off x="9347200" y="-40171"/>
            <a:ext cx="2844800" cy="232121"/>
          </a:xfrm>
        </p:spPr>
        <p:txBody>
          <a:bodyPr/>
          <a:lstStyle/>
          <a:p>
            <a:fld id="{517169B3-D446-634B-BA4E-77443EB23EF3}" type="datetime1">
              <a:rPr lang="es-ES" smtClean="0"/>
              <a:t>11/03/2019</a:t>
            </a:fld>
            <a:endParaRPr lang="es-ES"/>
          </a:p>
        </p:txBody>
      </p:sp>
    </p:spTree>
    <p:extLst>
      <p:ext uri="{BB962C8B-B14F-4D97-AF65-F5344CB8AC3E}">
        <p14:creationId xmlns:p14="http://schemas.microsoft.com/office/powerpoint/2010/main" val="4020075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lvl1pPr>
              <a:defRPr/>
            </a:lvl1pPr>
          </a:lstStyle>
          <a:p>
            <a:r>
              <a:rPr lang="ca-ES"/>
              <a:t>Feu clic aquí per editar l'estil</a:t>
            </a:r>
            <a:endParaRPr/>
          </a:p>
        </p:txBody>
      </p:sp>
      <p:sp>
        <p:nvSpPr>
          <p:cNvPr id="3" name="Text Placeholder 2"/>
          <p:cNvSpPr>
            <a:spLocks noGrp="1"/>
          </p:cNvSpPr>
          <p:nvPr>
            <p:ph type="body" idx="1"/>
          </p:nvPr>
        </p:nvSpPr>
        <p:spPr>
          <a:xfrm>
            <a:off x="1494117" y="900114"/>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t Placeholder 3"/>
          <p:cNvSpPr>
            <a:spLocks noGrp="1"/>
          </p:cNvSpPr>
          <p:nvPr>
            <p:ph sz="half" idx="2"/>
          </p:nvPr>
        </p:nvSpPr>
        <p:spPr>
          <a:xfrm>
            <a:off x="1494117" y="2125133"/>
            <a:ext cx="4754880" cy="4151842"/>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5" name="Text Placeholder 4"/>
          <p:cNvSpPr>
            <a:spLocks noGrp="1"/>
          </p:cNvSpPr>
          <p:nvPr>
            <p:ph type="body" sz="quarter" idx="3"/>
          </p:nvPr>
        </p:nvSpPr>
        <p:spPr>
          <a:xfrm>
            <a:off x="6863379" y="900114"/>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t Placeholder 5"/>
          <p:cNvSpPr>
            <a:spLocks noGrp="1"/>
          </p:cNvSpPr>
          <p:nvPr>
            <p:ph sz="quarter" idx="4"/>
          </p:nvPr>
        </p:nvSpPr>
        <p:spPr>
          <a:xfrm>
            <a:off x="6863379" y="2125133"/>
            <a:ext cx="4754880" cy="4151842"/>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9" name="Slide Number Placeholder 8"/>
          <p:cNvSpPr>
            <a:spLocks noGrp="1"/>
          </p:cNvSpPr>
          <p:nvPr>
            <p:ph type="sldNum" sz="quarter" idx="12"/>
          </p:nvPr>
        </p:nvSpPr>
        <p:spPr/>
        <p:txBody>
          <a:bodyPr/>
          <a:lstStyle/>
          <a:p>
            <a:fld id="{EBDB5DAF-66B7-D040-BC27-8A40EB48921C}" type="slidenum">
              <a:rPr lang="es-ES" smtClean="0"/>
              <a:t>‹#›</a:t>
            </a:fld>
            <a:endParaRPr lang="es-ES"/>
          </a:p>
        </p:txBody>
      </p:sp>
      <p:cxnSp>
        <p:nvCxnSpPr>
          <p:cNvPr id="15" name="Straight Connector 14"/>
          <p:cNvCxnSpPr/>
          <p:nvPr/>
        </p:nvCxnSpPr>
        <p:spPr>
          <a:xfrm>
            <a:off x="1494117" y="1956299"/>
            <a:ext cx="475488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863379" y="1956299"/>
            <a:ext cx="47548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9347200" y="-40171"/>
            <a:ext cx="2844800" cy="232121"/>
          </a:xfrm>
        </p:spPr>
        <p:txBody>
          <a:bodyPr/>
          <a:lstStyle/>
          <a:p>
            <a:fld id="{14BE908A-1E8F-9D4E-B2AE-18BEB54846A8}" type="datetime1">
              <a:rPr lang="es-ES" smtClean="0"/>
              <a:t>11/03/2019</a:t>
            </a:fld>
            <a:endParaRPr lang="es-ES"/>
          </a:p>
        </p:txBody>
      </p:sp>
    </p:spTree>
    <p:extLst>
      <p:ext uri="{BB962C8B-B14F-4D97-AF65-F5344CB8AC3E}">
        <p14:creationId xmlns:p14="http://schemas.microsoft.com/office/powerpoint/2010/main" val="3176683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Date Placeholder 2"/>
          <p:cNvSpPr>
            <a:spLocks noGrp="1"/>
          </p:cNvSpPr>
          <p:nvPr>
            <p:ph type="dt" sz="half" idx="10"/>
          </p:nvPr>
        </p:nvSpPr>
        <p:spPr/>
        <p:txBody>
          <a:bodyPr/>
          <a:lstStyle/>
          <a:p>
            <a:fld id="{966480CF-2325-B543-86FF-082F04172544}" type="datetime1">
              <a:rPr lang="es-ES" smtClean="0"/>
              <a:t>11/03/2019</a:t>
            </a:fld>
            <a:endParaRPr lang="es-ES"/>
          </a:p>
        </p:txBody>
      </p:sp>
      <p:sp>
        <p:nvSpPr>
          <p:cNvPr id="5" name="Slide Number Placeholder 4"/>
          <p:cNvSpPr>
            <a:spLocks noGrp="1"/>
          </p:cNvSpPr>
          <p:nvPr>
            <p:ph type="sldNum" sz="quarter" idx="12"/>
          </p:nvPr>
        </p:nvSpPr>
        <p:spPr/>
        <p:txBody>
          <a:bodyPr/>
          <a:lstStyle/>
          <a:p>
            <a:fld id="{EBDB5DAF-66B7-D040-BC27-8A40EB48921C}" type="slidenum">
              <a:rPr lang="es-ES" smtClean="0"/>
              <a:t>‹#›</a:t>
            </a:fld>
            <a:endParaRPr lang="es-ES"/>
          </a:p>
        </p:txBody>
      </p:sp>
      <p:sp>
        <p:nvSpPr>
          <p:cNvPr id="6"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7" name="Content Placeholder 2"/>
          <p:cNvSpPr>
            <a:spLocks noGrp="1"/>
          </p:cNvSpPr>
          <p:nvPr>
            <p:ph idx="1"/>
          </p:nvPr>
        </p:nvSpPr>
        <p:spPr>
          <a:xfrm>
            <a:off x="1485899" y="1080718"/>
            <a:ext cx="10147301" cy="5112521"/>
          </a:xfrm>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Tree>
    <p:extLst>
      <p:ext uri="{BB962C8B-B14F-4D97-AF65-F5344CB8AC3E}">
        <p14:creationId xmlns:p14="http://schemas.microsoft.com/office/powerpoint/2010/main" val="1680602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7DBC0-60DA-554B-8B3D-C2D828ACFFA0}" type="datetime1">
              <a:rPr lang="es-ES" smtClean="0"/>
              <a:t>11/03/2019</a:t>
            </a:fld>
            <a:endParaRPr lang="es-ES"/>
          </a:p>
        </p:txBody>
      </p:sp>
      <p:sp>
        <p:nvSpPr>
          <p:cNvPr id="4" name="Slide Number Placeholder 3"/>
          <p:cNvSpPr>
            <a:spLocks noGrp="1"/>
          </p:cNvSpPr>
          <p:nvPr>
            <p:ph type="sldNum" sz="quarter" idx="12"/>
          </p:nvPr>
        </p:nvSpPr>
        <p:spPr/>
        <p:txBody>
          <a:bodyPr/>
          <a:lstStyle/>
          <a:p>
            <a:fld id="{EBDB5DAF-66B7-D040-BC27-8A40EB48921C}" type="slidenum">
              <a:rPr lang="es-ES" smtClean="0"/>
              <a:t>‹#›</a:t>
            </a:fld>
            <a:endParaRPr lang="es-ES"/>
          </a:p>
        </p:txBody>
      </p:sp>
      <p:sp>
        <p:nvSpPr>
          <p:cNvPr id="5"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6" name="Picture Placeholder 8"/>
          <p:cNvSpPr>
            <a:spLocks noGrp="1"/>
          </p:cNvSpPr>
          <p:nvPr>
            <p:ph type="pic" sz="quarter" idx="13"/>
          </p:nvPr>
        </p:nvSpPr>
        <p:spPr>
          <a:xfrm>
            <a:off x="1236133" y="677333"/>
            <a:ext cx="10651067" cy="5283200"/>
          </a:xfrm>
        </p:spPr>
        <p:txBody>
          <a:bodyPr>
            <a:normAutofit/>
          </a:bodyPr>
          <a:lstStyle>
            <a:lvl1pPr marL="0" indent="0">
              <a:buNone/>
              <a:defRPr sz="1800"/>
            </a:lvl1pPr>
          </a:lstStyle>
          <a:p>
            <a:r>
              <a:rPr lang="ca-ES"/>
              <a:t>Feu clic a la icona per afegir una imatge</a:t>
            </a:r>
            <a:endParaRPr dirty="0"/>
          </a:p>
        </p:txBody>
      </p:sp>
    </p:spTree>
    <p:extLst>
      <p:ext uri="{BB962C8B-B14F-4D97-AF65-F5344CB8AC3E}">
        <p14:creationId xmlns:p14="http://schemas.microsoft.com/office/powerpoint/2010/main" val="1905791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01269" y="1990715"/>
            <a:ext cx="4754880" cy="4396976"/>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2" name="Title 1"/>
          <p:cNvSpPr>
            <a:spLocks noGrp="1"/>
          </p:cNvSpPr>
          <p:nvPr>
            <p:ph type="title"/>
          </p:nvPr>
        </p:nvSpPr>
        <p:spPr>
          <a:xfrm>
            <a:off x="0" y="1124712"/>
            <a:ext cx="12192000" cy="914400"/>
          </a:xfrm>
          <a:solidFill>
            <a:srgbClr val="4E69CC"/>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dirty="0"/>
          </a:p>
        </p:txBody>
      </p:sp>
      <p:sp>
        <p:nvSpPr>
          <p:cNvPr id="3" name="Content Placeholder 2"/>
          <p:cNvSpPr>
            <a:spLocks noGrp="1"/>
          </p:cNvSpPr>
          <p:nvPr>
            <p:ph idx="1"/>
          </p:nvPr>
        </p:nvSpPr>
        <p:spPr>
          <a:xfrm>
            <a:off x="6863379" y="2392377"/>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8" name="Date Placeholder 3"/>
          <p:cNvSpPr>
            <a:spLocks noGrp="1"/>
          </p:cNvSpPr>
          <p:nvPr>
            <p:ph type="dt" sz="half" idx="10"/>
          </p:nvPr>
        </p:nvSpPr>
        <p:spPr>
          <a:xfrm>
            <a:off x="9347200" y="-40171"/>
            <a:ext cx="2844800" cy="232121"/>
          </a:xfrm>
        </p:spPr>
        <p:txBody>
          <a:bodyPr/>
          <a:lstStyle/>
          <a:p>
            <a:fld id="{15ABDCE3-B6FE-724F-A8F2-FFD025415F7F}" type="datetime1">
              <a:rPr lang="es-ES" smtClean="0"/>
              <a:t>11/03/2019</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2003878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0" y="2047579"/>
            <a:ext cx="6096000" cy="4342216"/>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ca-ES"/>
              <a:t>Feu clic aquí per editar estils</a:t>
            </a:r>
          </a:p>
        </p:txBody>
      </p:sp>
      <p:sp>
        <p:nvSpPr>
          <p:cNvPr id="2" name="Title 1"/>
          <p:cNvSpPr>
            <a:spLocks noGrp="1"/>
          </p:cNvSpPr>
          <p:nvPr>
            <p:ph type="title"/>
          </p:nvPr>
        </p:nvSpPr>
        <p:spPr>
          <a:xfrm>
            <a:off x="0" y="1124712"/>
            <a:ext cx="12192000" cy="914400"/>
          </a:xfrm>
          <a:solidFill>
            <a:srgbClr val="4E69CC"/>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a:p>
        </p:txBody>
      </p:sp>
      <p:sp>
        <p:nvSpPr>
          <p:cNvPr id="3" name="Picture Placeholder 2"/>
          <p:cNvSpPr>
            <a:spLocks noGrp="1"/>
          </p:cNvSpPr>
          <p:nvPr>
            <p:ph type="pic" idx="1"/>
          </p:nvPr>
        </p:nvSpPr>
        <p:spPr>
          <a:xfrm>
            <a:off x="7317317" y="2048256"/>
            <a:ext cx="4569884" cy="433307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8" name="Date Placeholder 3"/>
          <p:cNvSpPr>
            <a:spLocks noGrp="1"/>
          </p:cNvSpPr>
          <p:nvPr>
            <p:ph type="dt" sz="half" idx="10"/>
          </p:nvPr>
        </p:nvSpPr>
        <p:spPr>
          <a:xfrm>
            <a:off x="9347200" y="-40171"/>
            <a:ext cx="2844800" cy="232121"/>
          </a:xfrm>
        </p:spPr>
        <p:txBody>
          <a:bodyPr/>
          <a:lstStyle/>
          <a:p>
            <a:fld id="{6DF10AEB-6845-F045-B21F-8EB41332284E}" type="datetime1">
              <a:rPr lang="es-ES" smtClean="0"/>
              <a:t>11/03/2019</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3024330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 y="4114800"/>
            <a:ext cx="12282311" cy="877824"/>
          </a:xfrm>
        </p:spPr>
        <p:txBody>
          <a:bodyPr tIns="137160" bIns="137160" anchor="b" anchorCtr="0">
            <a:normAutofit/>
          </a:bodyPr>
          <a:lstStyle>
            <a:lvl1pPr>
              <a:defRPr sz="2400"/>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7D81E0B5-A634-8C43-9EC0-9EFE0A18E52F}" type="datetime1">
              <a:rPr lang="es-ES" smtClean="0"/>
              <a:t>11/03/2019</a:t>
            </a:fld>
            <a:endParaRPr lang="es-ES"/>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ca-ES"/>
              <a:t>Feu clic a la icona per afegir una imatge</a:t>
            </a:r>
            <a:endParaRPr dirty="0"/>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2511615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3"/>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ca-ES"/>
              <a:t>Feu clic a la icona per afegir una imatge</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ca-ES"/>
              <a:t>Feu clic a la icona per afegir una imatge</a:t>
            </a:r>
            <a:endParaRPr/>
          </a:p>
        </p:txBody>
      </p:sp>
      <p:sp>
        <p:nvSpPr>
          <p:cNvPr id="8" name="Date Placeholder 3"/>
          <p:cNvSpPr>
            <a:spLocks noGrp="1"/>
          </p:cNvSpPr>
          <p:nvPr>
            <p:ph type="dt" sz="half" idx="10"/>
          </p:nvPr>
        </p:nvSpPr>
        <p:spPr>
          <a:xfrm>
            <a:off x="9347200" y="-40171"/>
            <a:ext cx="2844800" cy="232121"/>
          </a:xfrm>
        </p:spPr>
        <p:txBody>
          <a:bodyPr/>
          <a:lstStyle/>
          <a:p>
            <a:fld id="{A8D341EE-481F-D34A-B769-9FC4A4C62D4E}" type="datetime1">
              <a:rPr lang="es-ES" smtClean="0"/>
              <a:t>11/03/2019</a:t>
            </a:fld>
            <a:endParaRPr lang="es-ES"/>
          </a:p>
        </p:txBody>
      </p:sp>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352495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275C7B-C04B-4C6A-AF25-B9B2275EF1A7}" type="datetimeFigureOut">
              <a:rPr lang="es-ES_tradnl" smtClean="0"/>
              <a:t>11/03/2019</a:t>
            </a:fld>
            <a:endParaRPr lang="es-ES_tradnl"/>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ca-ES"/>
              <a:t>Feu clic a la icona per afegir una imatge</a:t>
            </a:r>
            <a:endParaRPr dirty="0"/>
          </a:p>
        </p:txBody>
      </p:sp>
      <p:sp>
        <p:nvSpPr>
          <p:cNvPr id="8"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_tradnl"/>
          </a:p>
        </p:txBody>
      </p:sp>
      <p:sp>
        <p:nvSpPr>
          <p:cNvPr id="5" name="Slide Number Placeholder 5"/>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1723367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2"/>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ca-ES"/>
              <a:t>Feu clic a la icona per afegir una imatge</a:t>
            </a:r>
            <a:endParaRPr dirty="0"/>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200"/>
            </a:lvl1pPr>
          </a:lstStyle>
          <a:p>
            <a:r>
              <a:rPr lang="ca-ES"/>
              <a:t>Feu clic a la icona per afegir una imatge</a:t>
            </a:r>
            <a:endParaRPr dirty="0"/>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200"/>
            </a:lvl1pPr>
          </a:lstStyle>
          <a:p>
            <a:r>
              <a:rPr lang="ca-ES"/>
              <a:t>Feu clic a la icona per afegir una imatge</a:t>
            </a:r>
            <a:endParaRPr dirty="0"/>
          </a:p>
        </p:txBody>
      </p:sp>
      <p:sp>
        <p:nvSpPr>
          <p:cNvPr id="10" name="Date Placeholder 3"/>
          <p:cNvSpPr>
            <a:spLocks noGrp="1"/>
          </p:cNvSpPr>
          <p:nvPr>
            <p:ph type="dt" sz="half" idx="10"/>
          </p:nvPr>
        </p:nvSpPr>
        <p:spPr>
          <a:xfrm>
            <a:off x="9347200" y="-40171"/>
            <a:ext cx="2844800" cy="232121"/>
          </a:xfrm>
        </p:spPr>
        <p:txBody>
          <a:bodyPr/>
          <a:lstStyle/>
          <a:p>
            <a:fld id="{E4E1280B-907A-4D41-A54C-AEC60145DF6F}" type="datetime1">
              <a:rPr lang="es-ES" smtClean="0"/>
              <a:t>11/03/2019</a:t>
            </a:fld>
            <a:endParaRPr lang="es-ES"/>
          </a:p>
        </p:txBody>
      </p:sp>
      <p:sp>
        <p:nvSpPr>
          <p:cNvPr id="11"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735169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Vertical Text Placeholder 2"/>
          <p:cNvSpPr>
            <a:spLocks noGrp="1"/>
          </p:cNvSpPr>
          <p:nvPr>
            <p:ph type="body" orient="vert" idx="1"/>
          </p:nvPr>
        </p:nvSpPr>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77C991E7-CB6F-3244-BD12-8DE70F067F03}"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2981746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74960" y="851762"/>
            <a:ext cx="1219200" cy="5533278"/>
          </a:xfrm>
        </p:spPr>
        <p:txBody>
          <a:bodyPr vert="eaVert" lIns="274320" tIns="685800" bIns="685800"/>
          <a:lstStyle/>
          <a:p>
            <a:r>
              <a:rPr lang="ca-ES"/>
              <a:t>Feu clic aquí per editar l'estil</a:t>
            </a:r>
            <a:endParaRPr dirty="0"/>
          </a:p>
        </p:txBody>
      </p:sp>
      <p:sp>
        <p:nvSpPr>
          <p:cNvPr id="3" name="Vertical Text Placeholder 2"/>
          <p:cNvSpPr>
            <a:spLocks noGrp="1"/>
          </p:cNvSpPr>
          <p:nvPr>
            <p:ph type="body" orient="vert" idx="1"/>
          </p:nvPr>
        </p:nvSpPr>
        <p:spPr>
          <a:xfrm>
            <a:off x="1926684" y="950899"/>
            <a:ext cx="8568267" cy="4542304"/>
          </a:xfrm>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25BFE048-3828-8249-95BC-6F7F9D3882D2}"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3816032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apositiva de título con imag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0E7809-1834-EB4E-BBD3-995DEC794669}" type="datetime1">
              <a:rPr lang="es-ES" smtClean="0"/>
              <a:t>11/03/2019</a:t>
            </a:fld>
            <a:endParaRPr lang="es-ES"/>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ca-ES"/>
              <a:t>Feu clic a la icona per afegir una imatge</a:t>
            </a:r>
            <a:endParaRPr dirty="0"/>
          </a:p>
        </p:txBody>
      </p:sp>
      <p:sp>
        <p:nvSpPr>
          <p:cNvPr id="8"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 dirty="0"/>
          </a:p>
        </p:txBody>
      </p:sp>
      <p:sp>
        <p:nvSpPr>
          <p:cNvPr id="5" name="Slide Number Placeholder 5"/>
          <p:cNvSpPr>
            <a:spLocks noGrp="1"/>
          </p:cNvSpPr>
          <p:nvPr>
            <p:ph type="sldNum" sz="quarter" idx="12"/>
          </p:nvPr>
        </p:nvSpPr>
        <p:spPr>
          <a:xfrm>
            <a:off x="11719859" y="6577543"/>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860387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 y="4114800"/>
            <a:ext cx="12192001" cy="877824"/>
          </a:xfrm>
        </p:spPr>
        <p:txBody>
          <a:bodyPr tIns="137160" bIns="137160" anchor="b" anchorCtr="0">
            <a:normAutofit/>
          </a:bodyPr>
          <a:lstStyle>
            <a:lvl1pPr>
              <a:defRPr sz="2400"/>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E4E600E8-D0B1-0E43-8EDF-FA49EF734030}" type="datetime1">
              <a:rPr lang="es-ES" smtClean="0"/>
              <a:t>11/03/2019</a:t>
            </a:fld>
            <a:endParaRPr lang="es-ES"/>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ca-ES"/>
              <a:t>Feu clic a la icona per afegir una imatge</a:t>
            </a:r>
            <a:endParaRPr/>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 dirty="0"/>
          </a:p>
        </p:txBody>
      </p:sp>
      <p:sp>
        <p:nvSpPr>
          <p:cNvPr id="6" name="Slide Number Placeholder 5"/>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4245924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4763" y="3034554"/>
            <a:ext cx="11107237" cy="3346775"/>
          </a:xfr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92075"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4" name="Date Placeholder 3"/>
          <p:cNvSpPr>
            <a:spLocks noGrp="1"/>
          </p:cNvSpPr>
          <p:nvPr>
            <p:ph type="dt" sz="half" idx="10"/>
          </p:nvPr>
        </p:nvSpPr>
        <p:spPr/>
        <p:txBody>
          <a:bodyPr/>
          <a:lstStyle/>
          <a:p>
            <a:fld id="{6BD91C1D-A22B-EB48-B881-2326D36C0D84}"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pic>
        <p:nvPicPr>
          <p:cNvPr id="7" name="Imagen 6" descr="logo idescat central vermell 2 línees (pi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9089" y="605192"/>
            <a:ext cx="6027040" cy="1228589"/>
          </a:xfrm>
          <a:prstGeom prst="rect">
            <a:avLst/>
          </a:prstGeom>
        </p:spPr>
      </p:pic>
      <p:sp>
        <p:nvSpPr>
          <p:cNvPr id="5" name="Rectángulo 4"/>
          <p:cNvSpPr/>
          <p:nvPr userDrawn="1"/>
        </p:nvSpPr>
        <p:spPr>
          <a:xfrm>
            <a:off x="105832" y="6434152"/>
            <a:ext cx="2645761" cy="4238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sp>
        <p:nvSpPr>
          <p:cNvPr id="2" name="Title 1"/>
          <p:cNvSpPr>
            <a:spLocks noGrp="1"/>
          </p:cNvSpPr>
          <p:nvPr>
            <p:ph type="ctrTitle"/>
          </p:nvPr>
        </p:nvSpPr>
        <p:spPr>
          <a:xfrm>
            <a:off x="0" y="2157319"/>
            <a:ext cx="12192000" cy="877824"/>
          </a:xfrm>
          <a:solidFill>
            <a:srgbClr val="9F3540"/>
          </a:solidFill>
        </p:spPr>
        <p:txBody>
          <a:bodyPr/>
          <a:lstStyle>
            <a:lvl1pPr marL="1077913" indent="0">
              <a:defRPr sz="2400">
                <a:latin typeface="Arial"/>
              </a:defRPr>
            </a:lvl1pPr>
          </a:lstStyle>
          <a:p>
            <a:r>
              <a:rPr lang="ca-ES"/>
              <a:t>Feu clic aquí per editar l'estil</a:t>
            </a:r>
            <a:endParaRPr dirty="0"/>
          </a:p>
        </p:txBody>
      </p:sp>
    </p:spTree>
    <p:extLst>
      <p:ext uri="{BB962C8B-B14F-4D97-AF65-F5344CB8AC3E}">
        <p14:creationId xmlns:p14="http://schemas.microsoft.com/office/powerpoint/2010/main" val="1345984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F3540"/>
          </a:solidFill>
        </p:spPr>
        <p:txBody>
          <a:bodyPr/>
          <a:lstStyle/>
          <a:p>
            <a:r>
              <a:rPr lang="ca-ES"/>
              <a:t>Feu clic aquí per editar l'estil</a:t>
            </a:r>
            <a:endParaRPr dirty="0"/>
          </a:p>
        </p:txBody>
      </p:sp>
      <p:sp>
        <p:nvSpPr>
          <p:cNvPr id="3" name="Content Placeholder 2"/>
          <p:cNvSpPr>
            <a:spLocks noGrp="1"/>
          </p:cNvSpPr>
          <p:nvPr>
            <p:ph idx="1"/>
          </p:nvPr>
        </p:nvSpPr>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a:xfrm>
            <a:off x="9378824" y="-43862"/>
            <a:ext cx="2844800" cy="232121"/>
          </a:xfrm>
        </p:spPr>
        <p:txBody>
          <a:bodyPr/>
          <a:lstStyle/>
          <a:p>
            <a:fld id="{DA4751D4-7279-5E4A-B98D-5E8D30B71EA0}"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1776730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ACB553-C68F-FB48-BDAD-BCC3183529B1}" type="datetime1">
              <a:rPr lang="es-ES" smtClean="0"/>
              <a:t>11/03/2019</a:t>
            </a:fld>
            <a:endParaRPr lang="es-ES"/>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ca-ES"/>
              <a:t>Feu clic a la icona per afegir una imatge</a:t>
            </a:r>
            <a:endParaRPr dirty="0"/>
          </a:p>
        </p:txBody>
      </p:sp>
      <p:sp>
        <p:nvSpPr>
          <p:cNvPr id="8"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5" name="Slide Number Placeholder 5"/>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3045990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44474" y="5397206"/>
            <a:ext cx="10972801" cy="990570"/>
          </a:xfr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2" name="Title 1"/>
          <p:cNvSpPr>
            <a:spLocks noGrp="1"/>
          </p:cNvSpPr>
          <p:nvPr>
            <p:ph type="title"/>
          </p:nvPr>
        </p:nvSpPr>
        <p:spPr>
          <a:xfrm>
            <a:off x="0" y="3200399"/>
            <a:ext cx="12240683" cy="2286000"/>
          </a:xfrm>
          <a:solidFill>
            <a:srgbClr val="9F3540"/>
          </a:solidFill>
        </p:spPr>
        <p:txBody>
          <a:bodyPr vert="horz" lIns="1188720" tIns="45720" rIns="274320" bIns="45720" rtlCol="0" anchor="ctr" anchorCtr="0">
            <a:normAutofit/>
          </a:bodyPr>
          <a:lstStyle>
            <a:lvl1pPr marL="0" indent="0" algn="l" defTabSz="914400" rtl="0" eaLnBrk="1" latinLnBrk="0" hangingPunct="1">
              <a:spcBef>
                <a:spcPct val="0"/>
              </a:spcBef>
              <a:buNone/>
              <a:defRPr sz="3600" kern="1200">
                <a:solidFill>
                  <a:schemeClr val="bg1"/>
                </a:solidFill>
                <a:latin typeface="Arial"/>
                <a:ea typeface="+mj-ea"/>
                <a:cs typeface="+mj-cs"/>
              </a:defRPr>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E9F19C8D-7602-8D4B-B236-3500F02096EC}"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pic>
        <p:nvPicPr>
          <p:cNvPr id="7" name="Imagen 6" descr="logo idescat central vermell 2 línees (pi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1472" y="1541183"/>
            <a:ext cx="4857825" cy="990249"/>
          </a:xfrm>
          <a:prstGeom prst="rect">
            <a:avLst/>
          </a:prstGeom>
        </p:spPr>
      </p:pic>
      <p:sp>
        <p:nvSpPr>
          <p:cNvPr id="9" name="Rectángulo 8"/>
          <p:cNvSpPr/>
          <p:nvPr userDrawn="1"/>
        </p:nvSpPr>
        <p:spPr>
          <a:xfrm>
            <a:off x="1" y="6470038"/>
            <a:ext cx="2645761" cy="3879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spTree>
    <p:extLst>
      <p:ext uri="{BB962C8B-B14F-4D97-AF65-F5344CB8AC3E}">
        <p14:creationId xmlns:p14="http://schemas.microsoft.com/office/powerpoint/2010/main" val="349023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F3540"/>
          </a:solidFill>
        </p:spPr>
        <p:txBody>
          <a:bodyPr/>
          <a:lstStyle/>
          <a:p>
            <a:r>
              <a:rPr lang="ca-ES"/>
              <a:t>Feu clic aquí per editar l'estil</a:t>
            </a:r>
            <a:endParaRPr/>
          </a:p>
        </p:txBody>
      </p:sp>
      <p:sp>
        <p:nvSpPr>
          <p:cNvPr id="3" name="Content Placeholder 2"/>
          <p:cNvSpPr>
            <a:spLocks noGrp="1"/>
          </p:cNvSpPr>
          <p:nvPr>
            <p:ph sz="half" idx="1"/>
          </p:nvPr>
        </p:nvSpPr>
        <p:spPr>
          <a:xfrm>
            <a:off x="1490133" y="1083733"/>
            <a:ext cx="4754880" cy="519324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Content Placeholder 3"/>
          <p:cNvSpPr>
            <a:spLocks noGrp="1"/>
          </p:cNvSpPr>
          <p:nvPr>
            <p:ph sz="half" idx="2"/>
          </p:nvPr>
        </p:nvSpPr>
        <p:spPr>
          <a:xfrm>
            <a:off x="6863379" y="1083733"/>
            <a:ext cx="4754880" cy="519324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10" name="Date Placeholder 3"/>
          <p:cNvSpPr>
            <a:spLocks noGrp="1"/>
          </p:cNvSpPr>
          <p:nvPr>
            <p:ph type="dt" sz="half" idx="10"/>
          </p:nvPr>
        </p:nvSpPr>
        <p:spPr>
          <a:xfrm>
            <a:off x="9347200" y="-40171"/>
            <a:ext cx="2844800" cy="232121"/>
          </a:xfrm>
        </p:spPr>
        <p:txBody>
          <a:bodyPr/>
          <a:lstStyle/>
          <a:p>
            <a:fld id="{E02F189B-2E3F-BF45-80A2-E9E51FC78E46}" type="datetime1">
              <a:rPr lang="es-ES" smtClean="0"/>
              <a:t>11/03/2019</a:t>
            </a:fld>
            <a:endParaRPr lang="es-ES"/>
          </a:p>
        </p:txBody>
      </p:sp>
    </p:spTree>
    <p:extLst>
      <p:ext uri="{BB962C8B-B14F-4D97-AF65-F5344CB8AC3E}">
        <p14:creationId xmlns:p14="http://schemas.microsoft.com/office/powerpoint/2010/main" val="313099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44474" y="5397206"/>
            <a:ext cx="10972801" cy="990570"/>
          </a:xfr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2" name="Title 1"/>
          <p:cNvSpPr>
            <a:spLocks noGrp="1"/>
          </p:cNvSpPr>
          <p:nvPr>
            <p:ph type="title"/>
          </p:nvPr>
        </p:nvSpPr>
        <p:spPr>
          <a:xfrm>
            <a:off x="0" y="3200399"/>
            <a:ext cx="12240683" cy="2286000"/>
          </a:xfrm>
          <a:solidFill>
            <a:srgbClr val="FD9423"/>
          </a:solidFill>
        </p:spPr>
        <p:txBody>
          <a:bodyPr vert="horz" lIns="1188720" tIns="45720" rIns="274320" bIns="45720" rtlCol="0" anchor="ctr" anchorCtr="0">
            <a:normAutofit/>
          </a:bodyPr>
          <a:lstStyle>
            <a:lvl1pPr marL="0" indent="0" algn="l" defTabSz="914400" rtl="0" eaLnBrk="1" latinLnBrk="0" hangingPunct="1">
              <a:spcBef>
                <a:spcPct val="0"/>
              </a:spcBef>
              <a:buNone/>
              <a:defRPr sz="3600" kern="1200">
                <a:solidFill>
                  <a:schemeClr val="bg1"/>
                </a:solidFill>
                <a:latin typeface="Arial"/>
                <a:ea typeface="+mj-ea"/>
                <a:cs typeface="+mj-cs"/>
              </a:defRPr>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75275C7B-C04B-4C6A-AF25-B9B2275EF1A7}" type="datetimeFigureOut">
              <a:rPr lang="es-ES_tradnl" smtClean="0"/>
              <a:t>11/03/2019</a:t>
            </a:fld>
            <a:endParaRPr lang="es-ES_tradnl"/>
          </a:p>
        </p:txBody>
      </p:sp>
      <p:sp>
        <p:nvSpPr>
          <p:cNvPr id="6" name="Slide Number Placeholder 5"/>
          <p:cNvSpPr>
            <a:spLocks noGrp="1"/>
          </p:cNvSpPr>
          <p:nvPr>
            <p:ph type="sldNum" sz="quarter" idx="12"/>
          </p:nvPr>
        </p:nvSpPr>
        <p:spPr/>
        <p:txBody>
          <a:bodyPr/>
          <a:lstStyle/>
          <a:p>
            <a:fld id="{E8917353-B174-4687-BC77-29003BA76ADE}" type="slidenum">
              <a:rPr lang="es-ES_tradnl" smtClean="0"/>
              <a:t>‹#›</a:t>
            </a:fld>
            <a:endParaRPr lang="es-ES_tradnl"/>
          </a:p>
        </p:txBody>
      </p:sp>
      <p:pic>
        <p:nvPicPr>
          <p:cNvPr id="7" name="Imagen 6" descr="logo idescat central vermell 2 línees (piv).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472" y="1541183"/>
            <a:ext cx="4857825" cy="990249"/>
          </a:xfrm>
          <a:prstGeom prst="rect">
            <a:avLst/>
          </a:prstGeom>
        </p:spPr>
      </p:pic>
      <p:sp>
        <p:nvSpPr>
          <p:cNvPr id="9" name="Rectángulo 8"/>
          <p:cNvSpPr/>
          <p:nvPr/>
        </p:nvSpPr>
        <p:spPr>
          <a:xfrm>
            <a:off x="1" y="6470038"/>
            <a:ext cx="2645761" cy="3879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spTree>
    <p:extLst>
      <p:ext uri="{BB962C8B-B14F-4D97-AF65-F5344CB8AC3E}">
        <p14:creationId xmlns:p14="http://schemas.microsoft.com/office/powerpoint/2010/main" val="36296742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a:solidFill>
            <a:srgbClr val="9F3540"/>
          </a:solidFill>
        </p:spPr>
        <p:txBody>
          <a:bodyPr/>
          <a:lstStyle>
            <a:lvl1pPr>
              <a:defRPr/>
            </a:lvl1pPr>
          </a:lstStyle>
          <a:p>
            <a:r>
              <a:rPr lang="ca-ES"/>
              <a:t>Feu clic aquí per editar l'estil</a:t>
            </a:r>
            <a:endParaRPr/>
          </a:p>
        </p:txBody>
      </p:sp>
      <p:sp>
        <p:nvSpPr>
          <p:cNvPr id="3" name="Text Placeholder 2"/>
          <p:cNvSpPr>
            <a:spLocks noGrp="1"/>
          </p:cNvSpPr>
          <p:nvPr>
            <p:ph type="body" idx="1"/>
          </p:nvPr>
        </p:nvSpPr>
        <p:spPr>
          <a:xfrm>
            <a:off x="1494117" y="900114"/>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t Placeholder 3"/>
          <p:cNvSpPr>
            <a:spLocks noGrp="1"/>
          </p:cNvSpPr>
          <p:nvPr>
            <p:ph sz="half" idx="2"/>
          </p:nvPr>
        </p:nvSpPr>
        <p:spPr>
          <a:xfrm>
            <a:off x="1494117" y="2125133"/>
            <a:ext cx="4754880" cy="4151842"/>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5" name="Text Placeholder 4"/>
          <p:cNvSpPr>
            <a:spLocks noGrp="1"/>
          </p:cNvSpPr>
          <p:nvPr>
            <p:ph type="body" sz="quarter" idx="3"/>
          </p:nvPr>
        </p:nvSpPr>
        <p:spPr>
          <a:xfrm>
            <a:off x="6863379" y="900114"/>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t Placeholder 5"/>
          <p:cNvSpPr>
            <a:spLocks noGrp="1"/>
          </p:cNvSpPr>
          <p:nvPr>
            <p:ph sz="quarter" idx="4"/>
          </p:nvPr>
        </p:nvSpPr>
        <p:spPr>
          <a:xfrm>
            <a:off x="6863379" y="2125133"/>
            <a:ext cx="4754880" cy="4151842"/>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9" name="Slide Number Placeholder 8"/>
          <p:cNvSpPr>
            <a:spLocks noGrp="1"/>
          </p:cNvSpPr>
          <p:nvPr>
            <p:ph type="sldNum" sz="quarter" idx="12"/>
          </p:nvPr>
        </p:nvSpPr>
        <p:spPr/>
        <p:txBody>
          <a:bodyPr/>
          <a:lstStyle/>
          <a:p>
            <a:fld id="{EBDB5DAF-66B7-D040-BC27-8A40EB48921C}" type="slidenum">
              <a:rPr lang="es-ES" smtClean="0"/>
              <a:t>‹#›</a:t>
            </a:fld>
            <a:endParaRPr lang="es-ES"/>
          </a:p>
        </p:txBody>
      </p:sp>
      <p:cxnSp>
        <p:nvCxnSpPr>
          <p:cNvPr id="15" name="Straight Connector 14"/>
          <p:cNvCxnSpPr/>
          <p:nvPr/>
        </p:nvCxnSpPr>
        <p:spPr>
          <a:xfrm>
            <a:off x="1494117" y="1956299"/>
            <a:ext cx="475488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863379" y="1956299"/>
            <a:ext cx="47548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9347200" y="-40171"/>
            <a:ext cx="2844800" cy="232121"/>
          </a:xfrm>
        </p:spPr>
        <p:txBody>
          <a:bodyPr/>
          <a:lstStyle/>
          <a:p>
            <a:fld id="{15CAA129-9B8A-0143-8994-5FEDFD1A06C9}" type="datetime1">
              <a:rPr lang="es-ES" smtClean="0"/>
              <a:t>11/03/2019</a:t>
            </a:fld>
            <a:endParaRPr lang="es-ES"/>
          </a:p>
        </p:txBody>
      </p:sp>
    </p:spTree>
    <p:extLst>
      <p:ext uri="{BB962C8B-B14F-4D97-AF65-F5344CB8AC3E}">
        <p14:creationId xmlns:p14="http://schemas.microsoft.com/office/powerpoint/2010/main" val="3623231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a:solidFill>
            <a:srgbClr val="9F3540"/>
          </a:solidFill>
        </p:spPr>
        <p:txBody>
          <a:bodyPr/>
          <a:lstStyle/>
          <a:p>
            <a:r>
              <a:rPr lang="ca-ES"/>
              <a:t>Feu clic aquí per editar l'estil</a:t>
            </a:r>
            <a:endParaRPr/>
          </a:p>
        </p:txBody>
      </p:sp>
      <p:sp>
        <p:nvSpPr>
          <p:cNvPr id="3" name="Date Placeholder 2"/>
          <p:cNvSpPr>
            <a:spLocks noGrp="1"/>
          </p:cNvSpPr>
          <p:nvPr>
            <p:ph type="dt" sz="half" idx="10"/>
          </p:nvPr>
        </p:nvSpPr>
        <p:spPr/>
        <p:txBody>
          <a:bodyPr/>
          <a:lstStyle/>
          <a:p>
            <a:fld id="{A09B2403-DEDC-5843-B02E-362E6237F0DE}" type="datetime1">
              <a:rPr lang="es-ES" smtClean="0"/>
              <a:t>11/03/2019</a:t>
            </a:fld>
            <a:endParaRPr lang="es-ES"/>
          </a:p>
        </p:txBody>
      </p:sp>
      <p:sp>
        <p:nvSpPr>
          <p:cNvPr id="5" name="Slide Number Placeholder 4"/>
          <p:cNvSpPr>
            <a:spLocks noGrp="1"/>
          </p:cNvSpPr>
          <p:nvPr>
            <p:ph type="sldNum" sz="quarter" idx="12"/>
          </p:nvPr>
        </p:nvSpPr>
        <p:spPr/>
        <p:txBody>
          <a:bodyPr/>
          <a:lstStyle/>
          <a:p>
            <a:fld id="{EBDB5DAF-66B7-D040-BC27-8A40EB48921C}" type="slidenum">
              <a:rPr lang="es-ES" smtClean="0"/>
              <a:t>‹#›</a:t>
            </a:fld>
            <a:endParaRPr lang="es-ES"/>
          </a:p>
        </p:txBody>
      </p:sp>
      <p:sp>
        <p:nvSpPr>
          <p:cNvPr id="6"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7" name="Content Placeholder 2"/>
          <p:cNvSpPr>
            <a:spLocks noGrp="1"/>
          </p:cNvSpPr>
          <p:nvPr>
            <p:ph idx="1"/>
          </p:nvPr>
        </p:nvSpPr>
        <p:spPr>
          <a:xfrm>
            <a:off x="1485899" y="1044176"/>
            <a:ext cx="10147301" cy="5112521"/>
          </a:xfrm>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Tree>
    <p:extLst>
      <p:ext uri="{BB962C8B-B14F-4D97-AF65-F5344CB8AC3E}">
        <p14:creationId xmlns:p14="http://schemas.microsoft.com/office/powerpoint/2010/main" val="1628811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7FD7-1D19-4049-B320-0039FAF38A7C}" type="datetime1">
              <a:rPr lang="es-ES" smtClean="0"/>
              <a:t>11/03/2019</a:t>
            </a:fld>
            <a:endParaRPr lang="es-ES"/>
          </a:p>
        </p:txBody>
      </p:sp>
      <p:sp>
        <p:nvSpPr>
          <p:cNvPr id="4" name="Slide Number Placeholder 3"/>
          <p:cNvSpPr>
            <a:spLocks noGrp="1"/>
          </p:cNvSpPr>
          <p:nvPr>
            <p:ph type="sldNum" sz="quarter" idx="12"/>
          </p:nvPr>
        </p:nvSpPr>
        <p:spPr/>
        <p:txBody>
          <a:bodyPr/>
          <a:lstStyle/>
          <a:p>
            <a:fld id="{EBDB5DAF-66B7-D040-BC27-8A40EB48921C}" type="slidenum">
              <a:rPr lang="es-ES" smtClean="0"/>
              <a:t>‹#›</a:t>
            </a:fld>
            <a:endParaRPr lang="es-ES"/>
          </a:p>
        </p:txBody>
      </p:sp>
      <p:sp>
        <p:nvSpPr>
          <p:cNvPr id="5"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6" name="Picture Placeholder 8"/>
          <p:cNvSpPr>
            <a:spLocks noGrp="1"/>
          </p:cNvSpPr>
          <p:nvPr>
            <p:ph type="pic" sz="quarter" idx="13"/>
          </p:nvPr>
        </p:nvSpPr>
        <p:spPr>
          <a:xfrm>
            <a:off x="1236133" y="677333"/>
            <a:ext cx="10651067" cy="5283200"/>
          </a:xfrm>
        </p:spPr>
        <p:txBody>
          <a:bodyPr>
            <a:normAutofit/>
          </a:bodyPr>
          <a:lstStyle>
            <a:lvl1pPr marL="0" indent="0">
              <a:buNone/>
              <a:defRPr sz="1800"/>
            </a:lvl1pPr>
          </a:lstStyle>
          <a:p>
            <a:r>
              <a:rPr lang="ca-ES"/>
              <a:t>Feu clic a la icona per afegir una imatge</a:t>
            </a:r>
            <a:endParaRPr dirty="0"/>
          </a:p>
        </p:txBody>
      </p:sp>
    </p:spTree>
    <p:extLst>
      <p:ext uri="{BB962C8B-B14F-4D97-AF65-F5344CB8AC3E}">
        <p14:creationId xmlns:p14="http://schemas.microsoft.com/office/powerpoint/2010/main" val="3726587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01269" y="1990715"/>
            <a:ext cx="4754880" cy="4396976"/>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2" name="Title 1"/>
          <p:cNvSpPr>
            <a:spLocks noGrp="1"/>
          </p:cNvSpPr>
          <p:nvPr>
            <p:ph type="title"/>
          </p:nvPr>
        </p:nvSpPr>
        <p:spPr>
          <a:xfrm>
            <a:off x="0" y="1124712"/>
            <a:ext cx="12192000" cy="914400"/>
          </a:xfrm>
          <a:solidFill>
            <a:srgbClr val="9F3540"/>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dirty="0"/>
          </a:p>
        </p:txBody>
      </p:sp>
      <p:sp>
        <p:nvSpPr>
          <p:cNvPr id="3" name="Content Placeholder 2"/>
          <p:cNvSpPr>
            <a:spLocks noGrp="1"/>
          </p:cNvSpPr>
          <p:nvPr>
            <p:ph idx="1"/>
          </p:nvPr>
        </p:nvSpPr>
        <p:spPr>
          <a:xfrm>
            <a:off x="6863379" y="2392377"/>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8" name="Date Placeholder 3"/>
          <p:cNvSpPr>
            <a:spLocks noGrp="1"/>
          </p:cNvSpPr>
          <p:nvPr>
            <p:ph type="dt" sz="half" idx="10"/>
          </p:nvPr>
        </p:nvSpPr>
        <p:spPr>
          <a:xfrm>
            <a:off x="9347200" y="-40171"/>
            <a:ext cx="2844800" cy="232121"/>
          </a:xfrm>
        </p:spPr>
        <p:txBody>
          <a:bodyPr/>
          <a:lstStyle/>
          <a:p>
            <a:fld id="{D3049718-BEE7-6443-9A56-B5FD7A4EB02C}" type="datetime1">
              <a:rPr lang="es-ES" smtClean="0"/>
              <a:t>11/03/2019</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823585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0" y="2047579"/>
            <a:ext cx="6096000" cy="4342216"/>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ca-ES"/>
              <a:t>Feu clic aquí per editar estils</a:t>
            </a:r>
          </a:p>
        </p:txBody>
      </p:sp>
      <p:sp>
        <p:nvSpPr>
          <p:cNvPr id="2" name="Title 1"/>
          <p:cNvSpPr>
            <a:spLocks noGrp="1"/>
          </p:cNvSpPr>
          <p:nvPr>
            <p:ph type="title"/>
          </p:nvPr>
        </p:nvSpPr>
        <p:spPr>
          <a:xfrm>
            <a:off x="0" y="1124712"/>
            <a:ext cx="12192000" cy="914400"/>
          </a:xfrm>
          <a:solidFill>
            <a:srgbClr val="9F3540"/>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a:p>
        </p:txBody>
      </p:sp>
      <p:sp>
        <p:nvSpPr>
          <p:cNvPr id="3" name="Picture Placeholder 2"/>
          <p:cNvSpPr>
            <a:spLocks noGrp="1"/>
          </p:cNvSpPr>
          <p:nvPr>
            <p:ph type="pic" idx="1"/>
          </p:nvPr>
        </p:nvSpPr>
        <p:spPr>
          <a:xfrm>
            <a:off x="7317317" y="2048256"/>
            <a:ext cx="4569884" cy="433307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8" name="Date Placeholder 3"/>
          <p:cNvSpPr>
            <a:spLocks noGrp="1"/>
          </p:cNvSpPr>
          <p:nvPr>
            <p:ph type="dt" sz="half" idx="10"/>
          </p:nvPr>
        </p:nvSpPr>
        <p:spPr>
          <a:xfrm>
            <a:off x="9347200" y="-40171"/>
            <a:ext cx="2844800" cy="232121"/>
          </a:xfrm>
        </p:spPr>
        <p:txBody>
          <a:bodyPr/>
          <a:lstStyle/>
          <a:p>
            <a:fld id="{EB844B74-D8D2-1341-BCF1-B4BCAD38C761}" type="datetime1">
              <a:rPr lang="es-ES" smtClean="0"/>
              <a:t>11/03/2019</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33073059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 y="4114800"/>
            <a:ext cx="12282311" cy="877824"/>
          </a:xfrm>
          <a:solidFill>
            <a:srgbClr val="9F3540"/>
          </a:solidFill>
        </p:spPr>
        <p:txBody>
          <a:bodyPr tIns="137160" bIns="137160" anchor="b" anchorCtr="0">
            <a:normAutofit/>
          </a:bodyPr>
          <a:lstStyle>
            <a:lvl1pPr>
              <a:defRPr sz="2400"/>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DDB4DE66-19BC-3F4A-B14E-D711F9FE0A2F}" type="datetime1">
              <a:rPr lang="es-ES" smtClean="0"/>
              <a:t>11/03/2019</a:t>
            </a:fld>
            <a:endParaRPr lang="es-ES"/>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ca-ES"/>
              <a:t>Feu clic a la icona per afegir una imatge</a:t>
            </a:r>
            <a:endParaRPr dirty="0"/>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189108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a:solidFill>
            <a:srgbClr val="9F3540"/>
          </a:solidFill>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3"/>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ca-ES"/>
              <a:t>Feu clic a la icona per afegir una imatge</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ca-ES"/>
              <a:t>Feu clic a la icona per afegir una imatge</a:t>
            </a:r>
            <a:endParaRPr/>
          </a:p>
        </p:txBody>
      </p:sp>
      <p:sp>
        <p:nvSpPr>
          <p:cNvPr id="8" name="Date Placeholder 3"/>
          <p:cNvSpPr>
            <a:spLocks noGrp="1"/>
          </p:cNvSpPr>
          <p:nvPr>
            <p:ph type="dt" sz="half" idx="10"/>
          </p:nvPr>
        </p:nvSpPr>
        <p:spPr>
          <a:xfrm>
            <a:off x="9347200" y="-40171"/>
            <a:ext cx="2844800" cy="232121"/>
          </a:xfrm>
        </p:spPr>
        <p:txBody>
          <a:bodyPr/>
          <a:lstStyle/>
          <a:p>
            <a:fld id="{F0B381E3-1A99-074E-845C-C07606D939E7}" type="datetime1">
              <a:rPr lang="es-ES" smtClean="0"/>
              <a:t>11/03/2019</a:t>
            </a:fld>
            <a:endParaRPr lang="es-ES"/>
          </a:p>
        </p:txBody>
      </p:sp>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918116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a:solidFill>
            <a:srgbClr val="9F3540"/>
          </a:solidFill>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2"/>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ca-ES"/>
              <a:t>Feu clic a la icona per afegir una imatge</a:t>
            </a:r>
            <a:endParaRPr dirty="0"/>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200"/>
            </a:lvl1pPr>
          </a:lstStyle>
          <a:p>
            <a:r>
              <a:rPr lang="ca-ES"/>
              <a:t>Feu clic a la icona per afegir una imatge</a:t>
            </a:r>
            <a:endParaRPr dirty="0"/>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200"/>
            </a:lvl1pPr>
          </a:lstStyle>
          <a:p>
            <a:r>
              <a:rPr lang="ca-ES"/>
              <a:t>Feu clic a la icona per afegir una imatge</a:t>
            </a:r>
            <a:endParaRPr dirty="0"/>
          </a:p>
        </p:txBody>
      </p:sp>
      <p:sp>
        <p:nvSpPr>
          <p:cNvPr id="10" name="Date Placeholder 3"/>
          <p:cNvSpPr>
            <a:spLocks noGrp="1"/>
          </p:cNvSpPr>
          <p:nvPr>
            <p:ph type="dt" sz="half" idx="10"/>
          </p:nvPr>
        </p:nvSpPr>
        <p:spPr>
          <a:xfrm>
            <a:off x="9347200" y="-40171"/>
            <a:ext cx="2844800" cy="232121"/>
          </a:xfrm>
        </p:spPr>
        <p:txBody>
          <a:bodyPr/>
          <a:lstStyle/>
          <a:p>
            <a:fld id="{121EA281-264E-0E49-91D8-23BA7B675630}" type="datetime1">
              <a:rPr lang="es-ES" smtClean="0"/>
              <a:t>11/03/2019</a:t>
            </a:fld>
            <a:endParaRPr lang="es-ES"/>
          </a:p>
        </p:txBody>
      </p:sp>
      <p:sp>
        <p:nvSpPr>
          <p:cNvPr id="11"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2299657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a:solidFill>
            <a:srgbClr val="9F3540"/>
          </a:solidFill>
        </p:spPr>
        <p:txBody>
          <a:bodyPr/>
          <a:lstStyle/>
          <a:p>
            <a:r>
              <a:rPr lang="ca-ES"/>
              <a:t>Feu clic aquí per editar l'estil</a:t>
            </a:r>
            <a:endParaRPr/>
          </a:p>
        </p:txBody>
      </p:sp>
      <p:sp>
        <p:nvSpPr>
          <p:cNvPr id="3" name="Vertical Text Placeholder 2"/>
          <p:cNvSpPr>
            <a:spLocks noGrp="1"/>
          </p:cNvSpPr>
          <p:nvPr>
            <p:ph type="body" orient="vert" idx="1"/>
          </p:nvPr>
        </p:nvSpPr>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47EE83BC-D0C1-CA4B-B84C-EB0A040C78EE}"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3394945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74960" y="851762"/>
            <a:ext cx="1219200" cy="5533278"/>
          </a:xfrm>
          <a:solidFill>
            <a:srgbClr val="9F3540"/>
          </a:solidFill>
        </p:spPr>
        <p:txBody>
          <a:bodyPr vert="eaVert" lIns="274320" tIns="685800" bIns="685800"/>
          <a:lstStyle/>
          <a:p>
            <a:r>
              <a:rPr lang="ca-ES"/>
              <a:t>Feu clic aquí per editar l'estil</a:t>
            </a:r>
            <a:endParaRPr dirty="0"/>
          </a:p>
        </p:txBody>
      </p:sp>
      <p:sp>
        <p:nvSpPr>
          <p:cNvPr id="3" name="Vertical Text Placeholder 2"/>
          <p:cNvSpPr>
            <a:spLocks noGrp="1"/>
          </p:cNvSpPr>
          <p:nvPr>
            <p:ph type="body" orient="vert" idx="1"/>
          </p:nvPr>
        </p:nvSpPr>
        <p:spPr>
          <a:xfrm>
            <a:off x="1926684" y="950899"/>
            <a:ext cx="8568267" cy="4542304"/>
          </a:xfrm>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8E4BA3CE-C9BC-AD44-850A-C83EC9B32830}"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282669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a:p>
        </p:txBody>
      </p:sp>
      <p:sp>
        <p:nvSpPr>
          <p:cNvPr id="3" name="Content Placeholder 2"/>
          <p:cNvSpPr>
            <a:spLocks noGrp="1"/>
          </p:cNvSpPr>
          <p:nvPr>
            <p:ph sz="half" idx="1"/>
          </p:nvPr>
        </p:nvSpPr>
        <p:spPr>
          <a:xfrm>
            <a:off x="1490133" y="1083733"/>
            <a:ext cx="4754880" cy="519324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Content Placeholder 3"/>
          <p:cNvSpPr>
            <a:spLocks noGrp="1"/>
          </p:cNvSpPr>
          <p:nvPr>
            <p:ph sz="half" idx="2"/>
          </p:nvPr>
        </p:nvSpPr>
        <p:spPr>
          <a:xfrm>
            <a:off x="6863379" y="1083733"/>
            <a:ext cx="4754880" cy="519324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7" name="Slide Number Placeholder 6"/>
          <p:cNvSpPr>
            <a:spLocks noGrp="1"/>
          </p:cNvSpPr>
          <p:nvPr>
            <p:ph type="sldNum" sz="quarter" idx="12"/>
          </p:nvPr>
        </p:nvSpPr>
        <p:spPr/>
        <p:txBody>
          <a:bodyPr/>
          <a:lstStyle/>
          <a:p>
            <a:fld id="{E8917353-B174-4687-BC77-29003BA76ADE}" type="slidenum">
              <a:rPr lang="es-ES_tradnl" smtClean="0"/>
              <a:t>‹#›</a:t>
            </a:fld>
            <a:endParaRPr lang="es-ES_tradnl"/>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_tradnl"/>
          </a:p>
        </p:txBody>
      </p:sp>
      <p:sp>
        <p:nvSpPr>
          <p:cNvPr id="10" name="Date Placeholder 3"/>
          <p:cNvSpPr>
            <a:spLocks noGrp="1"/>
          </p:cNvSpPr>
          <p:nvPr>
            <p:ph type="dt" sz="half" idx="10"/>
          </p:nvPr>
        </p:nvSpPr>
        <p:spPr>
          <a:xfrm>
            <a:off x="9347200" y="-40171"/>
            <a:ext cx="2844800" cy="232121"/>
          </a:xfrm>
        </p:spPr>
        <p:txBody>
          <a:bodyPr/>
          <a:lstStyle/>
          <a:p>
            <a:fld id="{75275C7B-C04B-4C6A-AF25-B9B2275EF1A7}" type="datetimeFigureOut">
              <a:rPr lang="es-ES_tradnl" smtClean="0"/>
              <a:t>11/03/2019</a:t>
            </a:fld>
            <a:endParaRPr lang="es-ES_tradnl"/>
          </a:p>
        </p:txBody>
      </p:sp>
    </p:spTree>
    <p:extLst>
      <p:ext uri="{BB962C8B-B14F-4D97-AF65-F5344CB8AC3E}">
        <p14:creationId xmlns:p14="http://schemas.microsoft.com/office/powerpoint/2010/main" val="894399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apositiva de título con imag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E71A54-E2A1-9043-BCC1-4244CF27ECB5}" type="datetime1">
              <a:rPr lang="es-ES" smtClean="0"/>
              <a:t>11/03/2019</a:t>
            </a:fld>
            <a:endParaRPr lang="es-ES"/>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ca-ES"/>
              <a:t>Feu clic a la icona per afegir una imatge</a:t>
            </a:r>
            <a:endParaRPr dirty="0"/>
          </a:p>
        </p:txBody>
      </p:sp>
      <p:sp>
        <p:nvSpPr>
          <p:cNvPr id="8"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 dirty="0"/>
          </a:p>
        </p:txBody>
      </p:sp>
      <p:sp>
        <p:nvSpPr>
          <p:cNvPr id="5" name="Slide Number Placeholder 5"/>
          <p:cNvSpPr>
            <a:spLocks noGrp="1"/>
          </p:cNvSpPr>
          <p:nvPr>
            <p:ph type="sldNum" sz="quarter" idx="12"/>
          </p:nvPr>
        </p:nvSpPr>
        <p:spPr>
          <a:xfrm>
            <a:off x="11719859" y="6577543"/>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3642480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 y="4114800"/>
            <a:ext cx="12192001" cy="877824"/>
          </a:xfrm>
          <a:solidFill>
            <a:srgbClr val="9F3540"/>
          </a:solidFill>
        </p:spPr>
        <p:txBody>
          <a:bodyPr tIns="137160" bIns="137160" anchor="b" anchorCtr="0">
            <a:normAutofit/>
          </a:bodyPr>
          <a:lstStyle>
            <a:lvl1pPr>
              <a:defRPr sz="2400"/>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EFF27FBE-4652-5345-8FBD-215D6A129F1A}" type="datetime1">
              <a:rPr lang="es-ES" smtClean="0"/>
              <a:t>11/03/2019</a:t>
            </a:fld>
            <a:endParaRPr lang="es-ES"/>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ca-ES"/>
              <a:t>Feu clic a la icona per afegir una imatge</a:t>
            </a:r>
            <a:endParaRPr/>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 dirty="0"/>
          </a:p>
        </p:txBody>
      </p:sp>
      <p:sp>
        <p:nvSpPr>
          <p:cNvPr id="6" name="Slide Number Placeholder 5"/>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1574463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4763" y="3034554"/>
            <a:ext cx="11107237" cy="3346775"/>
          </a:xfr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92075"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4" name="Date Placeholder 3"/>
          <p:cNvSpPr>
            <a:spLocks noGrp="1"/>
          </p:cNvSpPr>
          <p:nvPr>
            <p:ph type="dt" sz="half" idx="10"/>
          </p:nvPr>
        </p:nvSpPr>
        <p:spPr/>
        <p:txBody>
          <a:bodyPr/>
          <a:lstStyle/>
          <a:p>
            <a:fld id="{CEB6FC99-B63C-FB42-941A-E2C46ECC2EBA}"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pic>
        <p:nvPicPr>
          <p:cNvPr id="7" name="Imagen 6" descr="logo idescat central vermell 2 línees (pi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9089" y="605192"/>
            <a:ext cx="6027040" cy="1228589"/>
          </a:xfrm>
          <a:prstGeom prst="rect">
            <a:avLst/>
          </a:prstGeom>
        </p:spPr>
      </p:pic>
      <p:sp>
        <p:nvSpPr>
          <p:cNvPr id="5" name="Rectángulo 4"/>
          <p:cNvSpPr/>
          <p:nvPr userDrawn="1"/>
        </p:nvSpPr>
        <p:spPr>
          <a:xfrm>
            <a:off x="105832" y="6434152"/>
            <a:ext cx="2645761" cy="4238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sp>
        <p:nvSpPr>
          <p:cNvPr id="2" name="Title 1"/>
          <p:cNvSpPr>
            <a:spLocks noGrp="1"/>
          </p:cNvSpPr>
          <p:nvPr>
            <p:ph type="ctrTitle"/>
          </p:nvPr>
        </p:nvSpPr>
        <p:spPr>
          <a:xfrm>
            <a:off x="0" y="2157319"/>
            <a:ext cx="12192000" cy="877824"/>
          </a:xfrm>
        </p:spPr>
        <p:txBody>
          <a:bodyPr/>
          <a:lstStyle>
            <a:lvl1pPr marL="1077913" indent="0">
              <a:defRPr sz="2400">
                <a:latin typeface="Arial"/>
              </a:defRPr>
            </a:lvl1pPr>
          </a:lstStyle>
          <a:p>
            <a:r>
              <a:rPr lang="ca-ES"/>
              <a:t>Feu clic aquí per editar l'estil</a:t>
            </a:r>
            <a:endParaRPr dirty="0"/>
          </a:p>
        </p:txBody>
      </p:sp>
    </p:spTree>
    <p:extLst>
      <p:ext uri="{BB962C8B-B14F-4D97-AF65-F5344CB8AC3E}">
        <p14:creationId xmlns:p14="http://schemas.microsoft.com/office/powerpoint/2010/main" val="38013089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dirty="0"/>
          </a:p>
        </p:txBody>
      </p:sp>
      <p:sp>
        <p:nvSpPr>
          <p:cNvPr id="3" name="Content Placeholder 2"/>
          <p:cNvSpPr>
            <a:spLocks noGrp="1"/>
          </p:cNvSpPr>
          <p:nvPr>
            <p:ph idx="1"/>
          </p:nvPr>
        </p:nvSpPr>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a:xfrm>
            <a:off x="9378824" y="-43862"/>
            <a:ext cx="2844800" cy="232121"/>
          </a:xfrm>
        </p:spPr>
        <p:txBody>
          <a:bodyPr/>
          <a:lstStyle/>
          <a:p>
            <a:fld id="{DB7BE6F2-C718-0444-9C93-322326275DFC}"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11764727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406AE2-81EF-C741-8C7B-46645C44DEA5}" type="datetime1">
              <a:rPr lang="es-ES" smtClean="0"/>
              <a:t>11/03/2019</a:t>
            </a:fld>
            <a:endParaRPr lang="es-ES"/>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ca-ES"/>
              <a:t>Feu clic a la icona per afegir una imatge</a:t>
            </a:r>
            <a:endParaRPr dirty="0"/>
          </a:p>
        </p:txBody>
      </p:sp>
      <p:sp>
        <p:nvSpPr>
          <p:cNvPr id="8"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5" name="Slide Number Placeholder 5"/>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2844027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44474" y="5397206"/>
            <a:ext cx="10972801" cy="990570"/>
          </a:xfr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2" name="Title 1"/>
          <p:cNvSpPr>
            <a:spLocks noGrp="1"/>
          </p:cNvSpPr>
          <p:nvPr>
            <p:ph type="title"/>
          </p:nvPr>
        </p:nvSpPr>
        <p:spPr>
          <a:xfrm>
            <a:off x="0" y="3200399"/>
            <a:ext cx="12240683" cy="2286000"/>
          </a:xfrm>
          <a:solidFill>
            <a:srgbClr val="99B335"/>
          </a:solidFill>
        </p:spPr>
        <p:txBody>
          <a:bodyPr vert="horz" lIns="1188720" tIns="45720" rIns="274320" bIns="45720" rtlCol="0" anchor="ctr" anchorCtr="0">
            <a:normAutofit/>
          </a:bodyPr>
          <a:lstStyle>
            <a:lvl1pPr marL="0" indent="0" algn="l" defTabSz="914400" rtl="0" eaLnBrk="1" latinLnBrk="0" hangingPunct="1">
              <a:spcBef>
                <a:spcPct val="0"/>
              </a:spcBef>
              <a:buNone/>
              <a:defRPr sz="3600" kern="1200">
                <a:solidFill>
                  <a:schemeClr val="bg1"/>
                </a:solidFill>
                <a:latin typeface="Arial"/>
                <a:ea typeface="+mj-ea"/>
                <a:cs typeface="+mj-cs"/>
              </a:defRPr>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3DEBDD2E-8B44-E048-BF88-EF4825D63B9D}"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pic>
        <p:nvPicPr>
          <p:cNvPr id="7" name="Imagen 6" descr="logo idescat central vermell 2 línees (pi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1472" y="1541183"/>
            <a:ext cx="4857825" cy="990249"/>
          </a:xfrm>
          <a:prstGeom prst="rect">
            <a:avLst/>
          </a:prstGeom>
        </p:spPr>
      </p:pic>
      <p:sp>
        <p:nvSpPr>
          <p:cNvPr id="9" name="Rectángulo 8"/>
          <p:cNvSpPr/>
          <p:nvPr userDrawn="1"/>
        </p:nvSpPr>
        <p:spPr>
          <a:xfrm>
            <a:off x="1" y="6470038"/>
            <a:ext cx="2645761" cy="3879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spTree>
    <p:extLst>
      <p:ext uri="{BB962C8B-B14F-4D97-AF65-F5344CB8AC3E}">
        <p14:creationId xmlns:p14="http://schemas.microsoft.com/office/powerpoint/2010/main" val="42577098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a:p>
        </p:txBody>
      </p:sp>
      <p:sp>
        <p:nvSpPr>
          <p:cNvPr id="3" name="Content Placeholder 2"/>
          <p:cNvSpPr>
            <a:spLocks noGrp="1"/>
          </p:cNvSpPr>
          <p:nvPr>
            <p:ph sz="half" idx="1"/>
          </p:nvPr>
        </p:nvSpPr>
        <p:spPr>
          <a:xfrm>
            <a:off x="1490133" y="1083733"/>
            <a:ext cx="4754880" cy="519324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Content Placeholder 3"/>
          <p:cNvSpPr>
            <a:spLocks noGrp="1"/>
          </p:cNvSpPr>
          <p:nvPr>
            <p:ph sz="half" idx="2"/>
          </p:nvPr>
        </p:nvSpPr>
        <p:spPr>
          <a:xfrm>
            <a:off x="6863379" y="1083733"/>
            <a:ext cx="4754880" cy="519324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10" name="Date Placeholder 3"/>
          <p:cNvSpPr>
            <a:spLocks noGrp="1"/>
          </p:cNvSpPr>
          <p:nvPr>
            <p:ph type="dt" sz="half" idx="10"/>
          </p:nvPr>
        </p:nvSpPr>
        <p:spPr>
          <a:xfrm>
            <a:off x="9347200" y="-40171"/>
            <a:ext cx="2844800" cy="232121"/>
          </a:xfrm>
        </p:spPr>
        <p:txBody>
          <a:bodyPr/>
          <a:lstStyle/>
          <a:p>
            <a:fld id="{AD9DE2BF-E3FF-8E4F-A256-F2AE7EA8E9E3}" type="datetime1">
              <a:rPr lang="es-ES" smtClean="0"/>
              <a:t>11/03/2019</a:t>
            </a:fld>
            <a:endParaRPr lang="es-ES"/>
          </a:p>
        </p:txBody>
      </p:sp>
    </p:spTree>
    <p:extLst>
      <p:ext uri="{BB962C8B-B14F-4D97-AF65-F5344CB8AC3E}">
        <p14:creationId xmlns:p14="http://schemas.microsoft.com/office/powerpoint/2010/main" val="21341297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lvl1pPr>
              <a:defRPr/>
            </a:lvl1pPr>
          </a:lstStyle>
          <a:p>
            <a:r>
              <a:rPr lang="ca-ES"/>
              <a:t>Feu clic aquí per editar l'estil</a:t>
            </a:r>
            <a:endParaRPr/>
          </a:p>
        </p:txBody>
      </p:sp>
      <p:sp>
        <p:nvSpPr>
          <p:cNvPr id="3" name="Text Placeholder 2"/>
          <p:cNvSpPr>
            <a:spLocks noGrp="1"/>
          </p:cNvSpPr>
          <p:nvPr>
            <p:ph type="body" idx="1"/>
          </p:nvPr>
        </p:nvSpPr>
        <p:spPr>
          <a:xfrm>
            <a:off x="1494117" y="900114"/>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t Placeholder 3"/>
          <p:cNvSpPr>
            <a:spLocks noGrp="1"/>
          </p:cNvSpPr>
          <p:nvPr>
            <p:ph sz="half" idx="2"/>
          </p:nvPr>
        </p:nvSpPr>
        <p:spPr>
          <a:xfrm>
            <a:off x="1494117" y="2125133"/>
            <a:ext cx="4754880" cy="4151842"/>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5" name="Text Placeholder 4"/>
          <p:cNvSpPr>
            <a:spLocks noGrp="1"/>
          </p:cNvSpPr>
          <p:nvPr>
            <p:ph type="body" sz="quarter" idx="3"/>
          </p:nvPr>
        </p:nvSpPr>
        <p:spPr>
          <a:xfrm>
            <a:off x="6863379" y="900114"/>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t Placeholder 5"/>
          <p:cNvSpPr>
            <a:spLocks noGrp="1"/>
          </p:cNvSpPr>
          <p:nvPr>
            <p:ph sz="quarter" idx="4"/>
          </p:nvPr>
        </p:nvSpPr>
        <p:spPr>
          <a:xfrm>
            <a:off x="6863379" y="2125133"/>
            <a:ext cx="4754880" cy="4151842"/>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9" name="Slide Number Placeholder 8"/>
          <p:cNvSpPr>
            <a:spLocks noGrp="1"/>
          </p:cNvSpPr>
          <p:nvPr>
            <p:ph type="sldNum" sz="quarter" idx="12"/>
          </p:nvPr>
        </p:nvSpPr>
        <p:spPr/>
        <p:txBody>
          <a:bodyPr/>
          <a:lstStyle/>
          <a:p>
            <a:fld id="{EBDB5DAF-66B7-D040-BC27-8A40EB48921C}" type="slidenum">
              <a:rPr lang="es-ES" smtClean="0"/>
              <a:t>‹#›</a:t>
            </a:fld>
            <a:endParaRPr lang="es-ES"/>
          </a:p>
        </p:txBody>
      </p:sp>
      <p:cxnSp>
        <p:nvCxnSpPr>
          <p:cNvPr id="15" name="Straight Connector 14"/>
          <p:cNvCxnSpPr/>
          <p:nvPr/>
        </p:nvCxnSpPr>
        <p:spPr>
          <a:xfrm>
            <a:off x="1494117" y="1956299"/>
            <a:ext cx="475488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863379" y="1956299"/>
            <a:ext cx="47548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9347200" y="-40171"/>
            <a:ext cx="2844800" cy="232121"/>
          </a:xfrm>
        </p:spPr>
        <p:txBody>
          <a:bodyPr/>
          <a:lstStyle/>
          <a:p>
            <a:fld id="{D32715B2-6EE1-A347-89A9-8ECCC433CD7D}" type="datetime1">
              <a:rPr lang="es-ES" smtClean="0"/>
              <a:t>11/03/2019</a:t>
            </a:fld>
            <a:endParaRPr lang="es-ES"/>
          </a:p>
        </p:txBody>
      </p:sp>
    </p:spTree>
    <p:extLst>
      <p:ext uri="{BB962C8B-B14F-4D97-AF65-F5344CB8AC3E}">
        <p14:creationId xmlns:p14="http://schemas.microsoft.com/office/powerpoint/2010/main" val="3583929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Date Placeholder 2"/>
          <p:cNvSpPr>
            <a:spLocks noGrp="1"/>
          </p:cNvSpPr>
          <p:nvPr>
            <p:ph type="dt" sz="half" idx="10"/>
          </p:nvPr>
        </p:nvSpPr>
        <p:spPr/>
        <p:txBody>
          <a:bodyPr/>
          <a:lstStyle/>
          <a:p>
            <a:fld id="{273B496C-EB3C-EC49-B31A-5559B3F6EB9D}" type="datetime1">
              <a:rPr lang="es-ES" smtClean="0"/>
              <a:t>11/03/2019</a:t>
            </a:fld>
            <a:endParaRPr lang="es-ES"/>
          </a:p>
        </p:txBody>
      </p:sp>
      <p:sp>
        <p:nvSpPr>
          <p:cNvPr id="5" name="Slide Number Placeholder 4"/>
          <p:cNvSpPr>
            <a:spLocks noGrp="1"/>
          </p:cNvSpPr>
          <p:nvPr>
            <p:ph type="sldNum" sz="quarter" idx="12"/>
          </p:nvPr>
        </p:nvSpPr>
        <p:spPr/>
        <p:txBody>
          <a:bodyPr/>
          <a:lstStyle/>
          <a:p>
            <a:fld id="{EBDB5DAF-66B7-D040-BC27-8A40EB48921C}" type="slidenum">
              <a:rPr lang="es-ES" smtClean="0"/>
              <a:t>‹#›</a:t>
            </a:fld>
            <a:endParaRPr lang="es-ES"/>
          </a:p>
        </p:txBody>
      </p:sp>
      <p:sp>
        <p:nvSpPr>
          <p:cNvPr id="6"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7" name="Content Placeholder 2"/>
          <p:cNvSpPr>
            <a:spLocks noGrp="1"/>
          </p:cNvSpPr>
          <p:nvPr>
            <p:ph idx="1"/>
          </p:nvPr>
        </p:nvSpPr>
        <p:spPr>
          <a:xfrm>
            <a:off x="1485899" y="1035041"/>
            <a:ext cx="10147301" cy="5112521"/>
          </a:xfrm>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Tree>
    <p:extLst>
      <p:ext uri="{BB962C8B-B14F-4D97-AF65-F5344CB8AC3E}">
        <p14:creationId xmlns:p14="http://schemas.microsoft.com/office/powerpoint/2010/main" val="10341458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8E68-7B07-B94E-849A-0240B91AAE60}" type="datetime1">
              <a:rPr lang="es-ES" smtClean="0"/>
              <a:t>11/03/2019</a:t>
            </a:fld>
            <a:endParaRPr lang="es-ES"/>
          </a:p>
        </p:txBody>
      </p:sp>
      <p:sp>
        <p:nvSpPr>
          <p:cNvPr id="4" name="Slide Number Placeholder 3"/>
          <p:cNvSpPr>
            <a:spLocks noGrp="1"/>
          </p:cNvSpPr>
          <p:nvPr>
            <p:ph type="sldNum" sz="quarter" idx="12"/>
          </p:nvPr>
        </p:nvSpPr>
        <p:spPr/>
        <p:txBody>
          <a:bodyPr/>
          <a:lstStyle/>
          <a:p>
            <a:fld id="{EBDB5DAF-66B7-D040-BC27-8A40EB48921C}" type="slidenum">
              <a:rPr lang="es-ES" smtClean="0"/>
              <a:t>‹#›</a:t>
            </a:fld>
            <a:endParaRPr lang="es-ES"/>
          </a:p>
        </p:txBody>
      </p:sp>
      <p:sp>
        <p:nvSpPr>
          <p:cNvPr id="5"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6" name="Picture Placeholder 8"/>
          <p:cNvSpPr>
            <a:spLocks noGrp="1"/>
          </p:cNvSpPr>
          <p:nvPr>
            <p:ph type="pic" sz="quarter" idx="13"/>
          </p:nvPr>
        </p:nvSpPr>
        <p:spPr>
          <a:xfrm>
            <a:off x="1236133" y="677333"/>
            <a:ext cx="10651067" cy="5283200"/>
          </a:xfrm>
        </p:spPr>
        <p:txBody>
          <a:bodyPr>
            <a:normAutofit/>
          </a:bodyPr>
          <a:lstStyle>
            <a:lvl1pPr marL="0" indent="0">
              <a:buNone/>
              <a:defRPr sz="1800"/>
            </a:lvl1pPr>
          </a:lstStyle>
          <a:p>
            <a:r>
              <a:rPr lang="ca-ES"/>
              <a:t>Feu clic a la icona per afegir una imatge</a:t>
            </a:r>
            <a:endParaRPr dirty="0"/>
          </a:p>
        </p:txBody>
      </p:sp>
    </p:spTree>
    <p:extLst>
      <p:ext uri="{BB962C8B-B14F-4D97-AF65-F5344CB8AC3E}">
        <p14:creationId xmlns:p14="http://schemas.microsoft.com/office/powerpoint/2010/main" val="229428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lvl1pPr>
              <a:defRPr/>
            </a:lvl1pPr>
          </a:lstStyle>
          <a:p>
            <a:r>
              <a:rPr lang="ca-ES"/>
              <a:t>Feu clic aquí per editar l'estil</a:t>
            </a:r>
            <a:endParaRPr/>
          </a:p>
        </p:txBody>
      </p:sp>
      <p:sp>
        <p:nvSpPr>
          <p:cNvPr id="3" name="Text Placeholder 2"/>
          <p:cNvSpPr>
            <a:spLocks noGrp="1"/>
          </p:cNvSpPr>
          <p:nvPr>
            <p:ph type="body" idx="1"/>
          </p:nvPr>
        </p:nvSpPr>
        <p:spPr>
          <a:xfrm>
            <a:off x="1494117" y="900114"/>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t Placeholder 3"/>
          <p:cNvSpPr>
            <a:spLocks noGrp="1"/>
          </p:cNvSpPr>
          <p:nvPr>
            <p:ph sz="half" idx="2"/>
          </p:nvPr>
        </p:nvSpPr>
        <p:spPr>
          <a:xfrm>
            <a:off x="1494117" y="2125133"/>
            <a:ext cx="4754880" cy="4151842"/>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5" name="Text Placeholder 4"/>
          <p:cNvSpPr>
            <a:spLocks noGrp="1"/>
          </p:cNvSpPr>
          <p:nvPr>
            <p:ph type="body" sz="quarter" idx="3"/>
          </p:nvPr>
        </p:nvSpPr>
        <p:spPr>
          <a:xfrm>
            <a:off x="6863379" y="900114"/>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t Placeholder 5"/>
          <p:cNvSpPr>
            <a:spLocks noGrp="1"/>
          </p:cNvSpPr>
          <p:nvPr>
            <p:ph sz="quarter" idx="4"/>
          </p:nvPr>
        </p:nvSpPr>
        <p:spPr>
          <a:xfrm>
            <a:off x="6863379" y="2125133"/>
            <a:ext cx="4754880" cy="4151842"/>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9" name="Slide Number Placeholder 8"/>
          <p:cNvSpPr>
            <a:spLocks noGrp="1"/>
          </p:cNvSpPr>
          <p:nvPr>
            <p:ph type="sldNum" sz="quarter" idx="12"/>
          </p:nvPr>
        </p:nvSpPr>
        <p:spPr/>
        <p:txBody>
          <a:bodyPr/>
          <a:lstStyle/>
          <a:p>
            <a:fld id="{E8917353-B174-4687-BC77-29003BA76ADE}" type="slidenum">
              <a:rPr lang="es-ES_tradnl" smtClean="0"/>
              <a:t>‹#›</a:t>
            </a:fld>
            <a:endParaRPr lang="es-ES_tradnl"/>
          </a:p>
        </p:txBody>
      </p:sp>
      <p:cxnSp>
        <p:nvCxnSpPr>
          <p:cNvPr id="15" name="Straight Connector 14"/>
          <p:cNvCxnSpPr/>
          <p:nvPr/>
        </p:nvCxnSpPr>
        <p:spPr>
          <a:xfrm>
            <a:off x="1494117" y="1956299"/>
            <a:ext cx="475488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863379" y="1956299"/>
            <a:ext cx="47548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9347200" y="-40171"/>
            <a:ext cx="2844800" cy="232121"/>
          </a:xfrm>
        </p:spPr>
        <p:txBody>
          <a:bodyPr/>
          <a:lstStyle/>
          <a:p>
            <a:fld id="{75275C7B-C04B-4C6A-AF25-B9B2275EF1A7}" type="datetimeFigureOut">
              <a:rPr lang="es-ES_tradnl" smtClean="0"/>
              <a:t>11/03/2019</a:t>
            </a:fld>
            <a:endParaRPr lang="es-ES_tradnl"/>
          </a:p>
        </p:txBody>
      </p:sp>
    </p:spTree>
    <p:extLst>
      <p:ext uri="{BB962C8B-B14F-4D97-AF65-F5344CB8AC3E}">
        <p14:creationId xmlns:p14="http://schemas.microsoft.com/office/powerpoint/2010/main" val="90620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01269" y="1990715"/>
            <a:ext cx="4754880" cy="4396976"/>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2" name="Title 1"/>
          <p:cNvSpPr>
            <a:spLocks noGrp="1"/>
          </p:cNvSpPr>
          <p:nvPr>
            <p:ph type="title"/>
          </p:nvPr>
        </p:nvSpPr>
        <p:spPr>
          <a:xfrm>
            <a:off x="0" y="1124712"/>
            <a:ext cx="12192000" cy="914400"/>
          </a:xfrm>
          <a:solidFill>
            <a:srgbClr val="99B335"/>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dirty="0"/>
          </a:p>
        </p:txBody>
      </p:sp>
      <p:sp>
        <p:nvSpPr>
          <p:cNvPr id="3" name="Content Placeholder 2"/>
          <p:cNvSpPr>
            <a:spLocks noGrp="1"/>
          </p:cNvSpPr>
          <p:nvPr>
            <p:ph idx="1"/>
          </p:nvPr>
        </p:nvSpPr>
        <p:spPr>
          <a:xfrm>
            <a:off x="6863379" y="2392377"/>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8" name="Date Placeholder 3"/>
          <p:cNvSpPr>
            <a:spLocks noGrp="1"/>
          </p:cNvSpPr>
          <p:nvPr>
            <p:ph type="dt" sz="half" idx="10"/>
          </p:nvPr>
        </p:nvSpPr>
        <p:spPr>
          <a:xfrm>
            <a:off x="9347200" y="-40171"/>
            <a:ext cx="2844800" cy="232121"/>
          </a:xfrm>
        </p:spPr>
        <p:txBody>
          <a:bodyPr/>
          <a:lstStyle/>
          <a:p>
            <a:fld id="{F2B67AD5-1C71-6043-A3A3-80B20A860CB0}" type="datetime1">
              <a:rPr lang="es-ES" smtClean="0"/>
              <a:t>11/03/2019</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7510517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0" y="2047579"/>
            <a:ext cx="6096000" cy="4342216"/>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ca-ES"/>
              <a:t>Feu clic aquí per editar estils</a:t>
            </a:r>
          </a:p>
        </p:txBody>
      </p:sp>
      <p:sp>
        <p:nvSpPr>
          <p:cNvPr id="2" name="Title 1"/>
          <p:cNvSpPr>
            <a:spLocks noGrp="1"/>
          </p:cNvSpPr>
          <p:nvPr>
            <p:ph type="title"/>
          </p:nvPr>
        </p:nvSpPr>
        <p:spPr>
          <a:xfrm>
            <a:off x="0" y="1124712"/>
            <a:ext cx="12192000" cy="914400"/>
          </a:xfrm>
          <a:solidFill>
            <a:srgbClr val="99B335"/>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a:p>
        </p:txBody>
      </p:sp>
      <p:sp>
        <p:nvSpPr>
          <p:cNvPr id="3" name="Picture Placeholder 2"/>
          <p:cNvSpPr>
            <a:spLocks noGrp="1"/>
          </p:cNvSpPr>
          <p:nvPr>
            <p:ph type="pic" idx="1"/>
          </p:nvPr>
        </p:nvSpPr>
        <p:spPr>
          <a:xfrm>
            <a:off x="7317317" y="2048256"/>
            <a:ext cx="4569884" cy="433307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8" name="Date Placeholder 3"/>
          <p:cNvSpPr>
            <a:spLocks noGrp="1"/>
          </p:cNvSpPr>
          <p:nvPr>
            <p:ph type="dt" sz="half" idx="10"/>
          </p:nvPr>
        </p:nvSpPr>
        <p:spPr>
          <a:xfrm>
            <a:off x="9347200" y="-40171"/>
            <a:ext cx="2844800" cy="232121"/>
          </a:xfrm>
        </p:spPr>
        <p:txBody>
          <a:bodyPr/>
          <a:lstStyle/>
          <a:p>
            <a:fld id="{FAFC651A-7ACB-154B-A27D-CDC41952E385}" type="datetime1">
              <a:rPr lang="es-ES" smtClean="0"/>
              <a:t>11/03/2019</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13279355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 y="4114800"/>
            <a:ext cx="12282311" cy="877824"/>
          </a:xfrm>
        </p:spPr>
        <p:txBody>
          <a:bodyPr tIns="137160" bIns="137160" anchor="b" anchorCtr="0">
            <a:normAutofit/>
          </a:bodyPr>
          <a:lstStyle>
            <a:lvl1pPr>
              <a:defRPr sz="2400"/>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631A158C-2468-A44B-AE61-BD10A887DA0D}" type="datetime1">
              <a:rPr lang="es-ES" smtClean="0"/>
              <a:t>11/03/2019</a:t>
            </a:fld>
            <a:endParaRPr lang="es-ES"/>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ca-ES"/>
              <a:t>Feu clic a la icona per afegir una imatge</a:t>
            </a:r>
            <a:endParaRPr dirty="0"/>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7736630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3"/>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ca-ES"/>
              <a:t>Feu clic a la icona per afegir una imatge</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ca-ES"/>
              <a:t>Feu clic a la icona per afegir una imatge</a:t>
            </a:r>
            <a:endParaRPr/>
          </a:p>
        </p:txBody>
      </p:sp>
      <p:sp>
        <p:nvSpPr>
          <p:cNvPr id="8" name="Date Placeholder 3"/>
          <p:cNvSpPr>
            <a:spLocks noGrp="1"/>
          </p:cNvSpPr>
          <p:nvPr>
            <p:ph type="dt" sz="half" idx="10"/>
          </p:nvPr>
        </p:nvSpPr>
        <p:spPr>
          <a:xfrm>
            <a:off x="9347200" y="-40171"/>
            <a:ext cx="2844800" cy="232121"/>
          </a:xfrm>
        </p:spPr>
        <p:txBody>
          <a:bodyPr/>
          <a:lstStyle/>
          <a:p>
            <a:fld id="{B4F563FE-E266-FB44-B859-18DAB941B0D7}" type="datetime1">
              <a:rPr lang="es-ES" smtClean="0"/>
              <a:t>11/03/2019</a:t>
            </a:fld>
            <a:endParaRPr lang="es-ES"/>
          </a:p>
        </p:txBody>
      </p:sp>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29645283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2"/>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ca-ES"/>
              <a:t>Feu clic a la icona per afegir una imatge</a:t>
            </a:r>
            <a:endParaRPr dirty="0"/>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200"/>
            </a:lvl1pPr>
          </a:lstStyle>
          <a:p>
            <a:r>
              <a:rPr lang="ca-ES"/>
              <a:t>Feu clic a la icona per afegir una imatge</a:t>
            </a:r>
            <a:endParaRPr dirty="0"/>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200"/>
            </a:lvl1pPr>
          </a:lstStyle>
          <a:p>
            <a:r>
              <a:rPr lang="ca-ES"/>
              <a:t>Feu clic a la icona per afegir una imatge</a:t>
            </a:r>
            <a:endParaRPr dirty="0"/>
          </a:p>
        </p:txBody>
      </p:sp>
      <p:sp>
        <p:nvSpPr>
          <p:cNvPr id="10" name="Date Placeholder 3"/>
          <p:cNvSpPr>
            <a:spLocks noGrp="1"/>
          </p:cNvSpPr>
          <p:nvPr>
            <p:ph type="dt" sz="half" idx="10"/>
          </p:nvPr>
        </p:nvSpPr>
        <p:spPr>
          <a:xfrm>
            <a:off x="9347200" y="-40171"/>
            <a:ext cx="2844800" cy="232121"/>
          </a:xfrm>
        </p:spPr>
        <p:txBody>
          <a:bodyPr/>
          <a:lstStyle/>
          <a:p>
            <a:fld id="{40D3F55A-85FB-2B41-A95D-F48DD4F1833C}" type="datetime1">
              <a:rPr lang="es-ES" smtClean="0"/>
              <a:t>11/03/2019</a:t>
            </a:fld>
            <a:endParaRPr lang="es-ES"/>
          </a:p>
        </p:txBody>
      </p:sp>
      <p:sp>
        <p:nvSpPr>
          <p:cNvPr id="11"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15181315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Vertical Text Placeholder 2"/>
          <p:cNvSpPr>
            <a:spLocks noGrp="1"/>
          </p:cNvSpPr>
          <p:nvPr>
            <p:ph type="body" orient="vert" idx="1"/>
          </p:nvPr>
        </p:nvSpPr>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17FD478A-1E8D-6342-968B-866678FD1AC1}"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3518214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74960" y="851762"/>
            <a:ext cx="1219200" cy="5533278"/>
          </a:xfrm>
        </p:spPr>
        <p:txBody>
          <a:bodyPr vert="eaVert" lIns="274320" tIns="685800" bIns="685800"/>
          <a:lstStyle/>
          <a:p>
            <a:r>
              <a:rPr lang="ca-ES"/>
              <a:t>Feu clic aquí per editar l'estil</a:t>
            </a:r>
            <a:endParaRPr dirty="0"/>
          </a:p>
        </p:txBody>
      </p:sp>
      <p:sp>
        <p:nvSpPr>
          <p:cNvPr id="3" name="Vertical Text Placeholder 2"/>
          <p:cNvSpPr>
            <a:spLocks noGrp="1"/>
          </p:cNvSpPr>
          <p:nvPr>
            <p:ph type="body" orient="vert" idx="1"/>
          </p:nvPr>
        </p:nvSpPr>
        <p:spPr>
          <a:xfrm>
            <a:off x="1926684" y="950899"/>
            <a:ext cx="8568267" cy="4542304"/>
          </a:xfrm>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87161482-D69E-D64E-A726-C385B0ECBAD3}"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7469838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Diapositiva de título con imag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1ABEB2-EAEB-2A46-9945-A12016DD4FAE}" type="datetime1">
              <a:rPr lang="es-ES" smtClean="0"/>
              <a:t>11/03/2019</a:t>
            </a:fld>
            <a:endParaRPr lang="es-ES"/>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ca-ES"/>
              <a:t>Feu clic a la icona per afegir una imatge</a:t>
            </a:r>
            <a:endParaRPr dirty="0"/>
          </a:p>
        </p:txBody>
      </p:sp>
      <p:sp>
        <p:nvSpPr>
          <p:cNvPr id="8"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 dirty="0"/>
          </a:p>
        </p:txBody>
      </p:sp>
      <p:sp>
        <p:nvSpPr>
          <p:cNvPr id="5" name="Slide Number Placeholder 5"/>
          <p:cNvSpPr>
            <a:spLocks noGrp="1"/>
          </p:cNvSpPr>
          <p:nvPr>
            <p:ph type="sldNum" sz="quarter" idx="12"/>
          </p:nvPr>
        </p:nvSpPr>
        <p:spPr>
          <a:xfrm>
            <a:off x="11719859" y="6577543"/>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11076714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 y="4114800"/>
            <a:ext cx="12192001" cy="877824"/>
          </a:xfrm>
        </p:spPr>
        <p:txBody>
          <a:bodyPr tIns="137160" bIns="137160" anchor="b" anchorCtr="0">
            <a:normAutofit/>
          </a:bodyPr>
          <a:lstStyle>
            <a:lvl1pPr>
              <a:defRPr sz="2400"/>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EE03AD65-88E8-5541-BD23-95B3E0DABEBB}" type="datetime1">
              <a:rPr lang="es-ES" smtClean="0"/>
              <a:t>11/03/2019</a:t>
            </a:fld>
            <a:endParaRPr lang="es-ES"/>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ca-ES"/>
              <a:t>Feu clic a la icona per afegir una imatge</a:t>
            </a:r>
            <a:endParaRPr/>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 dirty="0"/>
          </a:p>
        </p:txBody>
      </p:sp>
      <p:sp>
        <p:nvSpPr>
          <p:cNvPr id="6" name="Slide Number Placeholder 5"/>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805754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4763" y="3034554"/>
            <a:ext cx="11107237" cy="3346775"/>
          </a:xfr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92075"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4" name="Date Placeholder 3"/>
          <p:cNvSpPr>
            <a:spLocks noGrp="1"/>
          </p:cNvSpPr>
          <p:nvPr>
            <p:ph type="dt" sz="half" idx="10"/>
          </p:nvPr>
        </p:nvSpPr>
        <p:spPr/>
        <p:txBody>
          <a:bodyPr/>
          <a:lstStyle/>
          <a:p>
            <a:fld id="{8095DC87-01C7-F649-A274-BED4D2A657F8}"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pic>
        <p:nvPicPr>
          <p:cNvPr id="7" name="Imagen 6" descr="logo idescat central vermell 2 línees (pi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9089" y="605192"/>
            <a:ext cx="6027040" cy="1228589"/>
          </a:xfrm>
          <a:prstGeom prst="rect">
            <a:avLst/>
          </a:prstGeom>
        </p:spPr>
      </p:pic>
      <p:sp>
        <p:nvSpPr>
          <p:cNvPr id="5" name="Rectángulo 4"/>
          <p:cNvSpPr/>
          <p:nvPr userDrawn="1"/>
        </p:nvSpPr>
        <p:spPr>
          <a:xfrm>
            <a:off x="105832" y="6398263"/>
            <a:ext cx="2645761" cy="476672"/>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sp>
        <p:nvSpPr>
          <p:cNvPr id="2" name="Title 1"/>
          <p:cNvSpPr>
            <a:spLocks noGrp="1"/>
          </p:cNvSpPr>
          <p:nvPr>
            <p:ph type="ctrTitle"/>
          </p:nvPr>
        </p:nvSpPr>
        <p:spPr>
          <a:xfrm>
            <a:off x="0" y="2157319"/>
            <a:ext cx="12192000" cy="877824"/>
          </a:xfrm>
        </p:spPr>
        <p:txBody>
          <a:bodyPr/>
          <a:lstStyle>
            <a:lvl1pPr>
              <a:defRPr>
                <a:latin typeface="Arial"/>
              </a:defRPr>
            </a:lvl1pPr>
          </a:lstStyle>
          <a:p>
            <a:r>
              <a:rPr lang="ca-ES"/>
              <a:t>Feu clic aquí per editar l'estil</a:t>
            </a:r>
            <a:endParaRPr dirty="0"/>
          </a:p>
        </p:txBody>
      </p:sp>
    </p:spTree>
    <p:extLst>
      <p:ext uri="{BB962C8B-B14F-4D97-AF65-F5344CB8AC3E}">
        <p14:creationId xmlns:p14="http://schemas.microsoft.com/office/powerpoint/2010/main" val="79327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Date Placeholder 2"/>
          <p:cNvSpPr>
            <a:spLocks noGrp="1"/>
          </p:cNvSpPr>
          <p:nvPr>
            <p:ph type="dt" sz="half" idx="10"/>
          </p:nvPr>
        </p:nvSpPr>
        <p:spPr/>
        <p:txBody>
          <a:bodyPr/>
          <a:lstStyle/>
          <a:p>
            <a:fld id="{75275C7B-C04B-4C6A-AF25-B9B2275EF1A7}" type="datetimeFigureOut">
              <a:rPr lang="es-ES_tradnl" smtClean="0"/>
              <a:t>11/03/2019</a:t>
            </a:fld>
            <a:endParaRPr lang="es-ES_tradnl"/>
          </a:p>
        </p:txBody>
      </p:sp>
      <p:sp>
        <p:nvSpPr>
          <p:cNvPr id="5" name="Slide Number Placeholder 4"/>
          <p:cNvSpPr>
            <a:spLocks noGrp="1"/>
          </p:cNvSpPr>
          <p:nvPr>
            <p:ph type="sldNum" sz="quarter" idx="12"/>
          </p:nvPr>
        </p:nvSpPr>
        <p:spPr/>
        <p:txBody>
          <a:bodyPr/>
          <a:lstStyle/>
          <a:p>
            <a:fld id="{E8917353-B174-4687-BC77-29003BA76ADE}" type="slidenum">
              <a:rPr lang="es-ES_tradnl" smtClean="0"/>
              <a:t>‹#›</a:t>
            </a:fld>
            <a:endParaRPr lang="es-ES_tradnl"/>
          </a:p>
        </p:txBody>
      </p:sp>
      <p:sp>
        <p:nvSpPr>
          <p:cNvPr id="6"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_tradnl"/>
          </a:p>
        </p:txBody>
      </p:sp>
      <p:sp>
        <p:nvSpPr>
          <p:cNvPr id="8" name="Content Placeholder 2"/>
          <p:cNvSpPr>
            <a:spLocks noGrp="1"/>
          </p:cNvSpPr>
          <p:nvPr>
            <p:ph idx="1"/>
          </p:nvPr>
        </p:nvSpPr>
        <p:spPr>
          <a:xfrm>
            <a:off x="1485899" y="1016762"/>
            <a:ext cx="10147301" cy="5112521"/>
          </a:xfrm>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Tree>
    <p:extLst>
      <p:ext uri="{BB962C8B-B14F-4D97-AF65-F5344CB8AC3E}">
        <p14:creationId xmlns:p14="http://schemas.microsoft.com/office/powerpoint/2010/main" val="1673064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dirty="0"/>
          </a:p>
        </p:txBody>
      </p:sp>
      <p:sp>
        <p:nvSpPr>
          <p:cNvPr id="3" name="Content Placeholder 2"/>
          <p:cNvSpPr>
            <a:spLocks noGrp="1"/>
          </p:cNvSpPr>
          <p:nvPr>
            <p:ph idx="1"/>
          </p:nvPr>
        </p:nvSpPr>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a:xfrm>
            <a:off x="9378824" y="-43862"/>
            <a:ext cx="2844800" cy="232121"/>
          </a:xfrm>
        </p:spPr>
        <p:txBody>
          <a:bodyPr/>
          <a:lstStyle/>
          <a:p>
            <a:fld id="{E12527A1-77E1-4D4D-B704-FD8544522ADB}"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15657267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B38AC7-4090-1644-927D-E995A681A5A9}" type="datetime1">
              <a:rPr lang="es-ES" smtClean="0"/>
              <a:t>11/03/2019</a:t>
            </a:fld>
            <a:endParaRPr lang="es-ES"/>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ca-ES"/>
              <a:t>Feu clic a la icona per afegir una imatge</a:t>
            </a:r>
            <a:endParaRPr dirty="0"/>
          </a:p>
        </p:txBody>
      </p:sp>
      <p:sp>
        <p:nvSpPr>
          <p:cNvPr id="8"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5" name="Slide Number Placeholder 5"/>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42784800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290" y="3200399"/>
            <a:ext cx="12240683" cy="2286000"/>
          </a:xfrm>
          <a:solidFill>
            <a:schemeClr val="tx2"/>
          </a:solidFill>
        </p:spPr>
        <p:txBody>
          <a:bodyPr vert="horz" lIns="1188720" tIns="45720" rIns="274320" bIns="45720" rtlCol="0" anchor="ctr" anchorCtr="0">
            <a:normAutofit/>
          </a:bodyPr>
          <a:lstStyle>
            <a:lvl1pPr marL="0" indent="0" algn="l" defTabSz="914400" rtl="0" eaLnBrk="1" latinLnBrk="0" hangingPunct="1">
              <a:spcBef>
                <a:spcPct val="0"/>
              </a:spcBef>
              <a:buNone/>
              <a:defRPr sz="3600" kern="1200">
                <a:solidFill>
                  <a:schemeClr val="bg1"/>
                </a:solidFill>
                <a:latin typeface="Arial"/>
                <a:ea typeface="+mj-ea"/>
                <a:cs typeface="+mj-cs"/>
              </a:defRPr>
            </a:lvl1pPr>
          </a:lstStyle>
          <a:p>
            <a:r>
              <a:rPr lang="ca-ES"/>
              <a:t>Feu clic aquí per editar l'estil</a:t>
            </a:r>
            <a:endParaRPr dirty="0"/>
          </a:p>
        </p:txBody>
      </p:sp>
      <p:sp>
        <p:nvSpPr>
          <p:cNvPr id="3" name="Text Placeholder 2"/>
          <p:cNvSpPr>
            <a:spLocks noGrp="1"/>
          </p:cNvSpPr>
          <p:nvPr>
            <p:ph type="body" idx="1"/>
          </p:nvPr>
        </p:nvSpPr>
        <p:spPr>
          <a:xfrm>
            <a:off x="1219200" y="5501540"/>
            <a:ext cx="10972801" cy="896722"/>
          </a:xfr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7D470067-8280-8B4A-ADE7-8A30D694BBB8}"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pic>
        <p:nvPicPr>
          <p:cNvPr id="7" name="Imagen 6" descr="logo idescat central vermell 2 línees (pi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1472" y="1541183"/>
            <a:ext cx="4857825" cy="990249"/>
          </a:xfrm>
          <a:prstGeom prst="rect">
            <a:avLst/>
          </a:prstGeom>
        </p:spPr>
      </p:pic>
      <p:sp>
        <p:nvSpPr>
          <p:cNvPr id="8" name="Rectángulo 7"/>
          <p:cNvSpPr/>
          <p:nvPr userDrawn="1"/>
        </p:nvSpPr>
        <p:spPr>
          <a:xfrm>
            <a:off x="105832" y="6406730"/>
            <a:ext cx="2645761" cy="476672"/>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spTree>
    <p:extLst>
      <p:ext uri="{BB962C8B-B14F-4D97-AF65-F5344CB8AC3E}">
        <p14:creationId xmlns:p14="http://schemas.microsoft.com/office/powerpoint/2010/main" val="39691589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a:p>
        </p:txBody>
      </p:sp>
      <p:sp>
        <p:nvSpPr>
          <p:cNvPr id="3" name="Content Placeholder 2"/>
          <p:cNvSpPr>
            <a:spLocks noGrp="1"/>
          </p:cNvSpPr>
          <p:nvPr>
            <p:ph sz="half" idx="1"/>
          </p:nvPr>
        </p:nvSpPr>
        <p:spPr>
          <a:xfrm>
            <a:off x="1490133" y="948267"/>
            <a:ext cx="4754880" cy="5328708"/>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Content Placeholder 3"/>
          <p:cNvSpPr>
            <a:spLocks noGrp="1"/>
          </p:cNvSpPr>
          <p:nvPr>
            <p:ph sz="half" idx="2"/>
          </p:nvPr>
        </p:nvSpPr>
        <p:spPr>
          <a:xfrm>
            <a:off x="6863379" y="948267"/>
            <a:ext cx="4754880" cy="5328708"/>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10" name="Date Placeholder 3"/>
          <p:cNvSpPr>
            <a:spLocks noGrp="1"/>
          </p:cNvSpPr>
          <p:nvPr>
            <p:ph type="dt" sz="half" idx="10"/>
          </p:nvPr>
        </p:nvSpPr>
        <p:spPr>
          <a:xfrm>
            <a:off x="9347200" y="-40171"/>
            <a:ext cx="2844800" cy="232121"/>
          </a:xfrm>
        </p:spPr>
        <p:txBody>
          <a:bodyPr/>
          <a:lstStyle/>
          <a:p>
            <a:fld id="{3F6B4558-C378-834D-A145-8166ED10F2BB}" type="datetime1">
              <a:rPr lang="es-ES" smtClean="0"/>
              <a:t>11/03/2019</a:t>
            </a:fld>
            <a:endParaRPr lang="es-ES"/>
          </a:p>
        </p:txBody>
      </p:sp>
    </p:spTree>
    <p:extLst>
      <p:ext uri="{BB962C8B-B14F-4D97-AF65-F5344CB8AC3E}">
        <p14:creationId xmlns:p14="http://schemas.microsoft.com/office/powerpoint/2010/main" val="32668608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lvl1pPr>
              <a:defRPr/>
            </a:lvl1pPr>
          </a:lstStyle>
          <a:p>
            <a:r>
              <a:rPr lang="ca-ES"/>
              <a:t>Feu clic aquí per editar l'estil</a:t>
            </a:r>
            <a:endParaRPr/>
          </a:p>
        </p:txBody>
      </p:sp>
      <p:sp>
        <p:nvSpPr>
          <p:cNvPr id="3" name="Text Placeholder 2"/>
          <p:cNvSpPr>
            <a:spLocks noGrp="1"/>
          </p:cNvSpPr>
          <p:nvPr>
            <p:ph type="body" idx="1"/>
          </p:nvPr>
        </p:nvSpPr>
        <p:spPr>
          <a:xfrm>
            <a:off x="1494117" y="908581"/>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t Placeholder 3"/>
          <p:cNvSpPr>
            <a:spLocks noGrp="1"/>
          </p:cNvSpPr>
          <p:nvPr>
            <p:ph sz="half" idx="2"/>
          </p:nvPr>
        </p:nvSpPr>
        <p:spPr>
          <a:xfrm>
            <a:off x="1494117" y="2167467"/>
            <a:ext cx="4754880" cy="4109508"/>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5" name="Text Placeholder 4"/>
          <p:cNvSpPr>
            <a:spLocks noGrp="1"/>
          </p:cNvSpPr>
          <p:nvPr>
            <p:ph type="body" sz="quarter" idx="3"/>
          </p:nvPr>
        </p:nvSpPr>
        <p:spPr>
          <a:xfrm>
            <a:off x="6863379" y="908581"/>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t Placeholder 5"/>
          <p:cNvSpPr>
            <a:spLocks noGrp="1"/>
          </p:cNvSpPr>
          <p:nvPr>
            <p:ph sz="quarter" idx="4"/>
          </p:nvPr>
        </p:nvSpPr>
        <p:spPr>
          <a:xfrm>
            <a:off x="6863379" y="2167467"/>
            <a:ext cx="4754880" cy="4109508"/>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9" name="Slide Number Placeholder 8"/>
          <p:cNvSpPr>
            <a:spLocks noGrp="1"/>
          </p:cNvSpPr>
          <p:nvPr>
            <p:ph type="sldNum" sz="quarter" idx="12"/>
          </p:nvPr>
        </p:nvSpPr>
        <p:spPr/>
        <p:txBody>
          <a:bodyPr/>
          <a:lstStyle/>
          <a:p>
            <a:fld id="{EBDB5DAF-66B7-D040-BC27-8A40EB48921C}" type="slidenum">
              <a:rPr lang="es-ES" smtClean="0"/>
              <a:t>‹#›</a:t>
            </a:fld>
            <a:endParaRPr lang="es-ES"/>
          </a:p>
        </p:txBody>
      </p:sp>
      <p:cxnSp>
        <p:nvCxnSpPr>
          <p:cNvPr id="15" name="Straight Connector 14"/>
          <p:cNvCxnSpPr/>
          <p:nvPr/>
        </p:nvCxnSpPr>
        <p:spPr>
          <a:xfrm>
            <a:off x="1494117" y="1964765"/>
            <a:ext cx="475488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863379" y="1964765"/>
            <a:ext cx="47548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9347200" y="-40171"/>
            <a:ext cx="2844800" cy="232121"/>
          </a:xfrm>
        </p:spPr>
        <p:txBody>
          <a:bodyPr/>
          <a:lstStyle/>
          <a:p>
            <a:fld id="{C894A019-0785-E54B-9617-F76FA28D9237}" type="datetime1">
              <a:rPr lang="es-ES" smtClean="0"/>
              <a:t>11/03/2019</a:t>
            </a:fld>
            <a:endParaRPr lang="es-ES"/>
          </a:p>
        </p:txBody>
      </p:sp>
      <p:sp>
        <p:nvSpPr>
          <p:cNvPr id="11" name="Footer Placeholder 4"/>
          <p:cNvSpPr>
            <a:spLocks noGrp="1"/>
          </p:cNvSpPr>
          <p:nvPr>
            <p:ph type="ftr" sz="quarter" idx="1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6150861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Date Placeholder 2"/>
          <p:cNvSpPr>
            <a:spLocks noGrp="1"/>
          </p:cNvSpPr>
          <p:nvPr>
            <p:ph type="dt" sz="half" idx="10"/>
          </p:nvPr>
        </p:nvSpPr>
        <p:spPr/>
        <p:txBody>
          <a:bodyPr/>
          <a:lstStyle/>
          <a:p>
            <a:fld id="{1BD7EF42-FB8D-C047-99D2-A11744617791}" type="datetime1">
              <a:rPr lang="es-ES" smtClean="0"/>
              <a:t>11/03/2019</a:t>
            </a:fld>
            <a:endParaRPr lang="es-ES"/>
          </a:p>
        </p:txBody>
      </p:sp>
      <p:sp>
        <p:nvSpPr>
          <p:cNvPr id="5" name="Slide Number Placeholder 4"/>
          <p:cNvSpPr>
            <a:spLocks noGrp="1"/>
          </p:cNvSpPr>
          <p:nvPr>
            <p:ph type="sldNum" sz="quarter" idx="12"/>
          </p:nvPr>
        </p:nvSpPr>
        <p:spPr/>
        <p:txBody>
          <a:bodyPr/>
          <a:lstStyle/>
          <a:p>
            <a:fld id="{EBDB5DAF-66B7-D040-BC27-8A40EB48921C}" type="slidenum">
              <a:rPr lang="es-ES" smtClean="0"/>
              <a:t>‹#›</a:t>
            </a:fld>
            <a:endParaRPr lang="es-ES"/>
          </a:p>
        </p:txBody>
      </p:sp>
      <p:sp>
        <p:nvSpPr>
          <p:cNvPr id="6"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7" name="Content Placeholder 2"/>
          <p:cNvSpPr>
            <a:spLocks noGrp="1"/>
          </p:cNvSpPr>
          <p:nvPr>
            <p:ph idx="1"/>
          </p:nvPr>
        </p:nvSpPr>
        <p:spPr>
          <a:xfrm>
            <a:off x="1485899" y="1153809"/>
            <a:ext cx="10147301" cy="5112521"/>
          </a:xfrm>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Tree>
    <p:extLst>
      <p:ext uri="{BB962C8B-B14F-4D97-AF65-F5344CB8AC3E}">
        <p14:creationId xmlns:p14="http://schemas.microsoft.com/office/powerpoint/2010/main" val="26219976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65F44-D4BA-C24F-A936-061E02B16E0A}" type="datetime1">
              <a:rPr lang="es-ES" smtClean="0"/>
              <a:t>11/03/2019</a:t>
            </a:fld>
            <a:endParaRPr lang="es-ES"/>
          </a:p>
        </p:txBody>
      </p:sp>
      <p:sp>
        <p:nvSpPr>
          <p:cNvPr id="4" name="Slide Number Placeholder 3"/>
          <p:cNvSpPr>
            <a:spLocks noGrp="1"/>
          </p:cNvSpPr>
          <p:nvPr>
            <p:ph type="sldNum" sz="quarter" idx="12"/>
          </p:nvPr>
        </p:nvSpPr>
        <p:spPr/>
        <p:txBody>
          <a:bodyPr/>
          <a:lstStyle/>
          <a:p>
            <a:fld id="{EBDB5DAF-66B7-D040-BC27-8A40EB48921C}" type="slidenum">
              <a:rPr lang="es-ES" smtClean="0"/>
              <a:t>‹#›</a:t>
            </a:fld>
            <a:endParaRPr lang="es-ES"/>
          </a:p>
        </p:txBody>
      </p:sp>
      <p:sp>
        <p:nvSpPr>
          <p:cNvPr id="5"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6" name="Content Placeholder 2"/>
          <p:cNvSpPr>
            <a:spLocks noGrp="1"/>
          </p:cNvSpPr>
          <p:nvPr>
            <p:ph idx="1"/>
          </p:nvPr>
        </p:nvSpPr>
        <p:spPr>
          <a:xfrm>
            <a:off x="1485899" y="1153809"/>
            <a:ext cx="10147301" cy="5112521"/>
          </a:xfrm>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Tree>
    <p:extLst>
      <p:ext uri="{BB962C8B-B14F-4D97-AF65-F5344CB8AC3E}">
        <p14:creationId xmlns:p14="http://schemas.microsoft.com/office/powerpoint/2010/main" val="2336065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21920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dirty="0"/>
          </a:p>
        </p:txBody>
      </p:sp>
      <p:sp>
        <p:nvSpPr>
          <p:cNvPr id="3" name="Content Placeholder 2"/>
          <p:cNvSpPr>
            <a:spLocks noGrp="1"/>
          </p:cNvSpPr>
          <p:nvPr>
            <p:ph idx="1"/>
          </p:nvPr>
        </p:nvSpPr>
        <p:spPr>
          <a:xfrm>
            <a:off x="6863379" y="2392377"/>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Text Placeholder 3"/>
          <p:cNvSpPr>
            <a:spLocks noGrp="1"/>
          </p:cNvSpPr>
          <p:nvPr>
            <p:ph type="body" sz="half" idx="2"/>
          </p:nvPr>
        </p:nvSpPr>
        <p:spPr>
          <a:xfrm>
            <a:off x="1201269" y="2047577"/>
            <a:ext cx="4754880" cy="4342218"/>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8" name="Date Placeholder 3"/>
          <p:cNvSpPr>
            <a:spLocks noGrp="1"/>
          </p:cNvSpPr>
          <p:nvPr>
            <p:ph type="dt" sz="half" idx="10"/>
          </p:nvPr>
        </p:nvSpPr>
        <p:spPr>
          <a:xfrm>
            <a:off x="9347200" y="-40171"/>
            <a:ext cx="2844800" cy="232121"/>
          </a:xfrm>
        </p:spPr>
        <p:txBody>
          <a:bodyPr/>
          <a:lstStyle/>
          <a:p>
            <a:fld id="{7910CA89-6A50-3C46-871C-F551D62ABFE5}" type="datetime1">
              <a:rPr lang="es-ES" smtClean="0"/>
              <a:t>11/03/2019</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445910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21920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a:p>
        </p:txBody>
      </p:sp>
      <p:sp>
        <p:nvSpPr>
          <p:cNvPr id="3" name="Picture Placeholder 2"/>
          <p:cNvSpPr>
            <a:spLocks noGrp="1"/>
          </p:cNvSpPr>
          <p:nvPr>
            <p:ph type="pic" idx="1"/>
          </p:nvPr>
        </p:nvSpPr>
        <p:spPr>
          <a:xfrm>
            <a:off x="7317317" y="2048256"/>
            <a:ext cx="4569884" cy="433307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a:p>
        </p:txBody>
      </p:sp>
      <p:sp>
        <p:nvSpPr>
          <p:cNvPr id="4" name="Text Placeholder 3"/>
          <p:cNvSpPr>
            <a:spLocks noGrp="1"/>
          </p:cNvSpPr>
          <p:nvPr>
            <p:ph type="body" sz="half" idx="2"/>
          </p:nvPr>
        </p:nvSpPr>
        <p:spPr>
          <a:xfrm>
            <a:off x="1219200" y="2039112"/>
            <a:ext cx="6096000" cy="4342216"/>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ca-ES"/>
              <a:t>Feu clic aquí per editar estils</a:t>
            </a:r>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8" name="Date Placeholder 3"/>
          <p:cNvSpPr>
            <a:spLocks noGrp="1"/>
          </p:cNvSpPr>
          <p:nvPr>
            <p:ph type="dt" sz="half" idx="10"/>
          </p:nvPr>
        </p:nvSpPr>
        <p:spPr>
          <a:xfrm>
            <a:off x="9347200" y="-40171"/>
            <a:ext cx="2844800" cy="232121"/>
          </a:xfrm>
        </p:spPr>
        <p:txBody>
          <a:bodyPr/>
          <a:lstStyle/>
          <a:p>
            <a:fld id="{1B25B65B-EB81-4648-9316-AEF5AAC1BE4E}" type="datetime1">
              <a:rPr lang="es-ES" smtClean="0"/>
              <a:t>11/03/2019</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24760640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EA770D85-AA1C-F94C-B1D4-D68D278DBBC7}" type="datetime1">
              <a:rPr lang="es-ES" smtClean="0"/>
              <a:t>11/03/2019</a:t>
            </a:fld>
            <a:endParaRPr lang="es-ES"/>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ca-ES"/>
              <a:t>Feu clic a la icona per afegir una imatge</a:t>
            </a:r>
            <a:endParaRPr/>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6" name="Slide Number Placeholder 6"/>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93616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75C7B-C04B-4C6A-AF25-B9B2275EF1A7}" type="datetimeFigureOut">
              <a:rPr lang="es-ES_tradnl" smtClean="0"/>
              <a:t>11/03/2019</a:t>
            </a:fld>
            <a:endParaRPr lang="es-ES_tradnl"/>
          </a:p>
        </p:txBody>
      </p:sp>
      <p:sp>
        <p:nvSpPr>
          <p:cNvPr id="4" name="Slide Number Placeholder 3"/>
          <p:cNvSpPr>
            <a:spLocks noGrp="1"/>
          </p:cNvSpPr>
          <p:nvPr>
            <p:ph type="sldNum" sz="quarter" idx="12"/>
          </p:nvPr>
        </p:nvSpPr>
        <p:spPr/>
        <p:txBody>
          <a:bodyPr/>
          <a:lstStyle/>
          <a:p>
            <a:fld id="{E8917353-B174-4687-BC77-29003BA76ADE}" type="slidenum">
              <a:rPr lang="es-ES_tradnl" smtClean="0"/>
              <a:t>‹#›</a:t>
            </a:fld>
            <a:endParaRPr lang="es-ES_tradnl"/>
          </a:p>
        </p:txBody>
      </p:sp>
      <p:sp>
        <p:nvSpPr>
          <p:cNvPr id="5"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_tradnl"/>
          </a:p>
        </p:txBody>
      </p:sp>
      <p:sp>
        <p:nvSpPr>
          <p:cNvPr id="6" name="Picture Placeholder 8"/>
          <p:cNvSpPr>
            <a:spLocks noGrp="1"/>
          </p:cNvSpPr>
          <p:nvPr>
            <p:ph type="pic" sz="quarter" idx="13"/>
          </p:nvPr>
        </p:nvSpPr>
        <p:spPr>
          <a:xfrm>
            <a:off x="1236133" y="677333"/>
            <a:ext cx="10651067" cy="5283200"/>
          </a:xfrm>
        </p:spPr>
        <p:txBody>
          <a:bodyPr>
            <a:normAutofit/>
          </a:bodyPr>
          <a:lstStyle>
            <a:lvl1pPr marL="0" indent="0">
              <a:buNone/>
              <a:defRPr sz="1800"/>
            </a:lvl1pPr>
          </a:lstStyle>
          <a:p>
            <a:r>
              <a:rPr lang="ca-ES"/>
              <a:t>Feu clic a la icona per afegir una imatge</a:t>
            </a:r>
            <a:endParaRPr dirty="0"/>
          </a:p>
        </p:txBody>
      </p:sp>
    </p:spTree>
    <p:extLst>
      <p:ext uri="{BB962C8B-B14F-4D97-AF65-F5344CB8AC3E}">
        <p14:creationId xmlns:p14="http://schemas.microsoft.com/office/powerpoint/2010/main" val="4177161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3"/>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ca-ES"/>
              <a:t>Feu clic a la icona per afegir una imatge</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ca-ES"/>
              <a:t>Feu clic a la icona per afegir una imatge</a:t>
            </a:r>
            <a:endParaRPr/>
          </a:p>
        </p:txBody>
      </p:sp>
      <p:sp>
        <p:nvSpPr>
          <p:cNvPr id="8" name="Date Placeholder 3"/>
          <p:cNvSpPr>
            <a:spLocks noGrp="1"/>
          </p:cNvSpPr>
          <p:nvPr>
            <p:ph type="dt" sz="half" idx="10"/>
          </p:nvPr>
        </p:nvSpPr>
        <p:spPr>
          <a:xfrm>
            <a:off x="9347200" y="-40171"/>
            <a:ext cx="2844800" cy="232121"/>
          </a:xfrm>
        </p:spPr>
        <p:txBody>
          <a:bodyPr/>
          <a:lstStyle/>
          <a:p>
            <a:fld id="{8E386CC6-025B-FC45-A321-C250F6E83B48}" type="datetime1">
              <a:rPr lang="es-ES" smtClean="0"/>
              <a:t>11/03/2019</a:t>
            </a:fld>
            <a:endParaRPr lang="es-ES"/>
          </a:p>
        </p:txBody>
      </p:sp>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11" name="Slide Number Placeholder 6"/>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4970195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2"/>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ca-ES"/>
              <a:t>Feu clic a la icona per afegir una imatge</a:t>
            </a:r>
            <a:endParaRPr/>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200"/>
            </a:lvl1pPr>
          </a:lstStyle>
          <a:p>
            <a:r>
              <a:rPr lang="ca-ES"/>
              <a:t>Feu clic a la icona per afegir una imatge</a:t>
            </a:r>
            <a:endParaRPr dirty="0"/>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200"/>
            </a:lvl1pPr>
          </a:lstStyle>
          <a:p>
            <a:r>
              <a:rPr lang="ca-ES"/>
              <a:t>Feu clic a la icona per afegir una imatge</a:t>
            </a:r>
            <a:endParaRPr/>
          </a:p>
        </p:txBody>
      </p:sp>
      <p:sp>
        <p:nvSpPr>
          <p:cNvPr id="10" name="Date Placeholder 3"/>
          <p:cNvSpPr>
            <a:spLocks noGrp="1"/>
          </p:cNvSpPr>
          <p:nvPr>
            <p:ph type="dt" sz="half" idx="10"/>
          </p:nvPr>
        </p:nvSpPr>
        <p:spPr>
          <a:xfrm>
            <a:off x="9347200" y="-40171"/>
            <a:ext cx="2844800" cy="232121"/>
          </a:xfrm>
        </p:spPr>
        <p:txBody>
          <a:bodyPr/>
          <a:lstStyle/>
          <a:p>
            <a:fld id="{719C25A7-1EF2-3A46-B16E-FEA44AF4E838}" type="datetime1">
              <a:rPr lang="es-ES" smtClean="0"/>
              <a:t>11/03/2019</a:t>
            </a:fld>
            <a:endParaRPr lang="es-ES"/>
          </a:p>
        </p:txBody>
      </p:sp>
      <p:sp>
        <p:nvSpPr>
          <p:cNvPr id="11"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12" name="Slide Number Placeholder 6"/>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19519425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Vertical Text Placeholder 2"/>
          <p:cNvSpPr>
            <a:spLocks noGrp="1"/>
          </p:cNvSpPr>
          <p:nvPr>
            <p:ph type="body" orient="vert" idx="1"/>
          </p:nvPr>
        </p:nvSpPr>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340A98BB-81BF-E246-A782-D3401F3551C0}"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42419811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74960" y="851762"/>
            <a:ext cx="1219200" cy="5533278"/>
          </a:xfrm>
        </p:spPr>
        <p:txBody>
          <a:bodyPr vert="eaVert" lIns="274320" tIns="685800" bIns="685800"/>
          <a:lstStyle/>
          <a:p>
            <a:r>
              <a:rPr lang="ca-ES"/>
              <a:t>Feu clic aquí per editar l'estil</a:t>
            </a:r>
            <a:endParaRPr dirty="0"/>
          </a:p>
        </p:txBody>
      </p:sp>
      <p:sp>
        <p:nvSpPr>
          <p:cNvPr id="3" name="Vertical Text Placeholder 2"/>
          <p:cNvSpPr>
            <a:spLocks noGrp="1"/>
          </p:cNvSpPr>
          <p:nvPr>
            <p:ph type="body" orient="vert" idx="1"/>
          </p:nvPr>
        </p:nvSpPr>
        <p:spPr>
          <a:xfrm>
            <a:off x="1926684" y="950899"/>
            <a:ext cx="8568267" cy="4542304"/>
          </a:xfrm>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D3F53116-A076-DC4F-95C7-85C9FF9F7EC1}"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15329603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Date Placeholder 2"/>
          <p:cNvSpPr>
            <a:spLocks noGrp="1"/>
          </p:cNvSpPr>
          <p:nvPr>
            <p:ph type="dt" sz="half" idx="10"/>
          </p:nvPr>
        </p:nvSpPr>
        <p:spPr/>
        <p:txBody>
          <a:bodyPr/>
          <a:lstStyle/>
          <a:p>
            <a:fld id="{EC4116A3-CBD5-CE4C-AB8B-A6E2C21858B8}" type="datetime1">
              <a:rPr lang="es-ES" smtClean="0"/>
              <a:t>11/03/2019</a:t>
            </a:fld>
            <a:endParaRPr lang="es-ES"/>
          </a:p>
        </p:txBody>
      </p:sp>
      <p:sp>
        <p:nvSpPr>
          <p:cNvPr id="5" name="Slide Number Placeholder 4"/>
          <p:cNvSpPr>
            <a:spLocks noGrp="1"/>
          </p:cNvSpPr>
          <p:nvPr>
            <p:ph type="sldNum" sz="quarter" idx="12"/>
          </p:nvPr>
        </p:nvSpPr>
        <p:spPr/>
        <p:txBody>
          <a:bodyPr/>
          <a:lstStyle/>
          <a:p>
            <a:fld id="{EBDB5DAF-66B7-D040-BC27-8A40EB48921C}" type="slidenum">
              <a:rPr lang="es-ES" smtClean="0"/>
              <a:t>‹#›</a:t>
            </a:fld>
            <a:endParaRPr lang="es-ES"/>
          </a:p>
        </p:txBody>
      </p:sp>
      <p:sp>
        <p:nvSpPr>
          <p:cNvPr id="6"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7" name="Content Placeholder 2"/>
          <p:cNvSpPr>
            <a:spLocks noGrp="1"/>
          </p:cNvSpPr>
          <p:nvPr>
            <p:ph idx="1"/>
          </p:nvPr>
        </p:nvSpPr>
        <p:spPr>
          <a:xfrm>
            <a:off x="1485899" y="1035041"/>
            <a:ext cx="10147301" cy="5112521"/>
          </a:xfrm>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Tree>
    <p:extLst>
      <p:ext uri="{BB962C8B-B14F-4D97-AF65-F5344CB8AC3E}">
        <p14:creationId xmlns:p14="http://schemas.microsoft.com/office/powerpoint/2010/main" val="2063011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4763" y="3034554"/>
            <a:ext cx="11107237" cy="3346775"/>
          </a:xfr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92075"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4" name="Date Placeholder 3"/>
          <p:cNvSpPr>
            <a:spLocks noGrp="1"/>
          </p:cNvSpPr>
          <p:nvPr>
            <p:ph type="dt" sz="half" idx="10"/>
          </p:nvPr>
        </p:nvSpPr>
        <p:spPr/>
        <p:txBody>
          <a:bodyPr/>
          <a:lstStyle/>
          <a:p>
            <a:fld id="{98A610FB-1E09-3244-96AD-A80CA8C28236}"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7957" y="376782"/>
            <a:ext cx="5112356" cy="1110616"/>
          </a:xfrm>
          <a:prstGeom prst="rect">
            <a:avLst/>
          </a:prstGeom>
        </p:spPr>
      </p:pic>
      <p:sp>
        <p:nvSpPr>
          <p:cNvPr id="5" name="Rectángulo 4"/>
          <p:cNvSpPr/>
          <p:nvPr userDrawn="1"/>
        </p:nvSpPr>
        <p:spPr>
          <a:xfrm>
            <a:off x="105832" y="6398263"/>
            <a:ext cx="2645761" cy="476672"/>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sp>
        <p:nvSpPr>
          <p:cNvPr id="2" name="Title 1"/>
          <p:cNvSpPr>
            <a:spLocks noGrp="1"/>
          </p:cNvSpPr>
          <p:nvPr>
            <p:ph type="ctrTitle"/>
          </p:nvPr>
        </p:nvSpPr>
        <p:spPr>
          <a:xfrm>
            <a:off x="0" y="2157319"/>
            <a:ext cx="12192000" cy="877824"/>
          </a:xfrm>
        </p:spPr>
        <p:txBody>
          <a:bodyPr/>
          <a:lstStyle>
            <a:lvl1pPr>
              <a:defRPr>
                <a:latin typeface="Arial"/>
              </a:defRPr>
            </a:lvl1pPr>
          </a:lstStyle>
          <a:p>
            <a:r>
              <a:rPr lang="ca-ES"/>
              <a:t>Feu clic aquí per editar l'estil</a:t>
            </a:r>
            <a:endParaRPr dirty="0"/>
          </a:p>
        </p:txBody>
      </p:sp>
      <p:sp>
        <p:nvSpPr>
          <p:cNvPr id="8" name="CuadroTexto 7"/>
          <p:cNvSpPr txBox="1"/>
          <p:nvPr userDrawn="1"/>
        </p:nvSpPr>
        <p:spPr>
          <a:xfrm>
            <a:off x="3167545" y="1461831"/>
            <a:ext cx="6505649" cy="523220"/>
          </a:xfrm>
          <a:prstGeom prst="rect">
            <a:avLst/>
          </a:prstGeom>
          <a:noFill/>
        </p:spPr>
        <p:txBody>
          <a:bodyPr wrap="square" rtlCol="0">
            <a:spAutoFit/>
          </a:bodyPr>
          <a:lstStyle/>
          <a:p>
            <a:pPr algn="ctr"/>
            <a:r>
              <a:rPr lang="es-ES" sz="1400" dirty="0"/>
              <a:t>Institut</a:t>
            </a:r>
            <a:r>
              <a:rPr lang="es-ES" sz="1400" baseline="0" dirty="0"/>
              <a:t> </a:t>
            </a:r>
            <a:r>
              <a:rPr lang="es-ES" sz="1400" baseline="0" dirty="0" err="1"/>
              <a:t>d’Estadística</a:t>
            </a:r>
            <a:r>
              <a:rPr lang="es-ES" sz="1400" baseline="0" dirty="0"/>
              <a:t> de Catalunya</a:t>
            </a:r>
          </a:p>
          <a:p>
            <a:pPr algn="ctr"/>
            <a:r>
              <a:rPr lang="es-ES" sz="1400" baseline="0" dirty="0" err="1"/>
              <a:t>Departament</a:t>
            </a:r>
            <a:r>
              <a:rPr lang="es-ES" sz="1400" baseline="0" dirty="0"/>
              <a:t> de</a:t>
            </a:r>
            <a:endParaRPr lang="es-ES" sz="1400" dirty="0"/>
          </a:p>
        </p:txBody>
      </p:sp>
    </p:spTree>
    <p:extLst>
      <p:ext uri="{BB962C8B-B14F-4D97-AF65-F5344CB8AC3E}">
        <p14:creationId xmlns:p14="http://schemas.microsoft.com/office/powerpoint/2010/main" val="38866204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dirty="0"/>
          </a:p>
        </p:txBody>
      </p:sp>
      <p:sp>
        <p:nvSpPr>
          <p:cNvPr id="3" name="Content Placeholder 2"/>
          <p:cNvSpPr>
            <a:spLocks noGrp="1"/>
          </p:cNvSpPr>
          <p:nvPr>
            <p:ph idx="1"/>
          </p:nvPr>
        </p:nvSpPr>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a:xfrm>
            <a:off x="9378824" y="-43862"/>
            <a:ext cx="2844800" cy="232121"/>
          </a:xfrm>
        </p:spPr>
        <p:txBody>
          <a:bodyPr/>
          <a:lstStyle/>
          <a:p>
            <a:fld id="{F813D04C-2C92-F54A-ABE6-BB3B35FCF5CD}"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259567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74537A9-3A68-7645-BEF3-4B24F160FBCB}" type="datetime1">
              <a:rPr lang="es-ES" smtClean="0"/>
              <a:t>11/03/2019</a:t>
            </a:fld>
            <a:endParaRPr lang="es-ES"/>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ca-ES"/>
              <a:t>Feu clic a la icona per afegir una imatge</a:t>
            </a:r>
            <a:endParaRPr dirty="0"/>
          </a:p>
        </p:txBody>
      </p:sp>
      <p:sp>
        <p:nvSpPr>
          <p:cNvPr id="8"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5" name="Slide Number Placeholder 5"/>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24702703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290" y="3200399"/>
            <a:ext cx="12240683" cy="2286000"/>
          </a:xfrm>
          <a:solidFill>
            <a:schemeClr val="tx2"/>
          </a:solidFill>
        </p:spPr>
        <p:txBody>
          <a:bodyPr vert="horz" lIns="1188720" tIns="45720" rIns="274320" bIns="45720" rtlCol="0" anchor="ctr" anchorCtr="0">
            <a:normAutofit/>
          </a:bodyPr>
          <a:lstStyle>
            <a:lvl1pPr marL="0" indent="0" algn="l" defTabSz="914400" rtl="0" eaLnBrk="1" latinLnBrk="0" hangingPunct="1">
              <a:spcBef>
                <a:spcPct val="0"/>
              </a:spcBef>
              <a:buNone/>
              <a:defRPr sz="3600" kern="1200">
                <a:solidFill>
                  <a:schemeClr val="bg1"/>
                </a:solidFill>
                <a:latin typeface="Arial"/>
                <a:ea typeface="+mj-ea"/>
                <a:cs typeface="+mj-cs"/>
              </a:defRPr>
            </a:lvl1pPr>
          </a:lstStyle>
          <a:p>
            <a:r>
              <a:rPr lang="ca-ES"/>
              <a:t>Feu clic aquí per editar l'estil</a:t>
            </a:r>
            <a:endParaRPr dirty="0"/>
          </a:p>
        </p:txBody>
      </p:sp>
      <p:sp>
        <p:nvSpPr>
          <p:cNvPr id="3" name="Text Placeholder 2"/>
          <p:cNvSpPr>
            <a:spLocks noGrp="1"/>
          </p:cNvSpPr>
          <p:nvPr>
            <p:ph type="body" idx="1"/>
          </p:nvPr>
        </p:nvSpPr>
        <p:spPr>
          <a:xfrm>
            <a:off x="1219200" y="5501540"/>
            <a:ext cx="10972801" cy="896722"/>
          </a:xfr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Arial"/>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estils</a:t>
            </a:r>
          </a:p>
        </p:txBody>
      </p:sp>
      <p:sp>
        <p:nvSpPr>
          <p:cNvPr id="4" name="Date Placeholder 3"/>
          <p:cNvSpPr>
            <a:spLocks noGrp="1"/>
          </p:cNvSpPr>
          <p:nvPr>
            <p:ph type="dt" sz="half" idx="10"/>
          </p:nvPr>
        </p:nvSpPr>
        <p:spPr/>
        <p:txBody>
          <a:bodyPr/>
          <a:lstStyle/>
          <a:p>
            <a:fld id="{AD0185C1-CFA3-5944-8D99-FEB276C7EA7C}"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8" name="Rectángulo 7"/>
          <p:cNvSpPr/>
          <p:nvPr userDrawn="1"/>
        </p:nvSpPr>
        <p:spPr>
          <a:xfrm>
            <a:off x="105832" y="6406730"/>
            <a:ext cx="2645761" cy="476672"/>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sz="1800"/>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7957" y="906523"/>
            <a:ext cx="5112356" cy="1110616"/>
          </a:xfrm>
          <a:prstGeom prst="rect">
            <a:avLst/>
          </a:prstGeom>
        </p:spPr>
      </p:pic>
      <p:sp>
        <p:nvSpPr>
          <p:cNvPr id="10" name="CuadroTexto 9"/>
          <p:cNvSpPr txBox="1"/>
          <p:nvPr userDrawn="1"/>
        </p:nvSpPr>
        <p:spPr>
          <a:xfrm>
            <a:off x="3167545" y="1991572"/>
            <a:ext cx="6505649" cy="523220"/>
          </a:xfrm>
          <a:prstGeom prst="rect">
            <a:avLst/>
          </a:prstGeom>
          <a:noFill/>
        </p:spPr>
        <p:txBody>
          <a:bodyPr wrap="square" rtlCol="0">
            <a:spAutoFit/>
          </a:bodyPr>
          <a:lstStyle/>
          <a:p>
            <a:pPr algn="ctr"/>
            <a:r>
              <a:rPr lang="es-ES" sz="1400" dirty="0"/>
              <a:t>Institut</a:t>
            </a:r>
            <a:r>
              <a:rPr lang="es-ES" sz="1400" baseline="0" dirty="0"/>
              <a:t> </a:t>
            </a:r>
            <a:r>
              <a:rPr lang="es-ES" sz="1400" baseline="0" dirty="0" err="1"/>
              <a:t>d’Estadística</a:t>
            </a:r>
            <a:r>
              <a:rPr lang="es-ES" sz="1400" baseline="0" dirty="0"/>
              <a:t> de Catalunya</a:t>
            </a:r>
          </a:p>
          <a:p>
            <a:pPr algn="ctr"/>
            <a:r>
              <a:rPr lang="es-ES" sz="1400" baseline="0" dirty="0" err="1"/>
              <a:t>Departament</a:t>
            </a:r>
            <a:r>
              <a:rPr lang="es-ES" sz="1400" baseline="0" dirty="0"/>
              <a:t> de</a:t>
            </a:r>
            <a:endParaRPr lang="es-ES" sz="1400" dirty="0"/>
          </a:p>
        </p:txBody>
      </p:sp>
    </p:spTree>
    <p:extLst>
      <p:ext uri="{BB962C8B-B14F-4D97-AF65-F5344CB8AC3E}">
        <p14:creationId xmlns:p14="http://schemas.microsoft.com/office/powerpoint/2010/main" val="62451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a:p>
        </p:txBody>
      </p:sp>
      <p:sp>
        <p:nvSpPr>
          <p:cNvPr id="3" name="Content Placeholder 2"/>
          <p:cNvSpPr>
            <a:spLocks noGrp="1"/>
          </p:cNvSpPr>
          <p:nvPr>
            <p:ph sz="half" idx="1"/>
          </p:nvPr>
        </p:nvSpPr>
        <p:spPr>
          <a:xfrm>
            <a:off x="1490133" y="948267"/>
            <a:ext cx="4754880" cy="5328708"/>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Content Placeholder 3"/>
          <p:cNvSpPr>
            <a:spLocks noGrp="1"/>
          </p:cNvSpPr>
          <p:nvPr>
            <p:ph sz="half" idx="2"/>
          </p:nvPr>
        </p:nvSpPr>
        <p:spPr>
          <a:xfrm>
            <a:off x="6863379" y="948267"/>
            <a:ext cx="4754880" cy="5328708"/>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10" name="Date Placeholder 3"/>
          <p:cNvSpPr>
            <a:spLocks noGrp="1"/>
          </p:cNvSpPr>
          <p:nvPr>
            <p:ph type="dt" sz="half" idx="10"/>
          </p:nvPr>
        </p:nvSpPr>
        <p:spPr>
          <a:xfrm>
            <a:off x="9347200" y="-40171"/>
            <a:ext cx="2844800" cy="232121"/>
          </a:xfrm>
        </p:spPr>
        <p:txBody>
          <a:bodyPr/>
          <a:lstStyle/>
          <a:p>
            <a:fld id="{B83A54EE-8895-B74F-A5DE-43679F98AF7A}" type="datetime1">
              <a:rPr lang="es-ES" smtClean="0"/>
              <a:t>11/03/2019</a:t>
            </a:fld>
            <a:endParaRPr lang="es-ES"/>
          </a:p>
        </p:txBody>
      </p:sp>
    </p:spTree>
    <p:extLst>
      <p:ext uri="{BB962C8B-B14F-4D97-AF65-F5344CB8AC3E}">
        <p14:creationId xmlns:p14="http://schemas.microsoft.com/office/powerpoint/2010/main" val="274663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01269" y="1990715"/>
            <a:ext cx="4754880" cy="4396976"/>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2" name="Title 1"/>
          <p:cNvSpPr>
            <a:spLocks noGrp="1"/>
          </p:cNvSpPr>
          <p:nvPr>
            <p:ph type="title"/>
          </p:nvPr>
        </p:nvSpPr>
        <p:spPr>
          <a:xfrm>
            <a:off x="0" y="1124712"/>
            <a:ext cx="12192000" cy="914400"/>
          </a:xfrm>
          <a:solidFill>
            <a:srgbClr val="FD9423"/>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dirty="0"/>
          </a:p>
        </p:txBody>
      </p:sp>
      <p:sp>
        <p:nvSpPr>
          <p:cNvPr id="3" name="Content Placeholder 2"/>
          <p:cNvSpPr>
            <a:spLocks noGrp="1"/>
          </p:cNvSpPr>
          <p:nvPr>
            <p:ph idx="1"/>
          </p:nvPr>
        </p:nvSpPr>
        <p:spPr>
          <a:xfrm>
            <a:off x="6863379" y="2392377"/>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7" name="Slide Number Placeholder 6"/>
          <p:cNvSpPr>
            <a:spLocks noGrp="1"/>
          </p:cNvSpPr>
          <p:nvPr>
            <p:ph type="sldNum" sz="quarter" idx="12"/>
          </p:nvPr>
        </p:nvSpPr>
        <p:spPr/>
        <p:txBody>
          <a:bodyPr/>
          <a:lstStyle/>
          <a:p>
            <a:fld id="{E8917353-B174-4687-BC77-29003BA76ADE}" type="slidenum">
              <a:rPr lang="es-ES_tradnl" smtClean="0"/>
              <a:t>‹#›</a:t>
            </a:fld>
            <a:endParaRPr lang="es-ES_tradnl"/>
          </a:p>
        </p:txBody>
      </p:sp>
      <p:sp>
        <p:nvSpPr>
          <p:cNvPr id="8" name="Date Placeholder 3"/>
          <p:cNvSpPr>
            <a:spLocks noGrp="1"/>
          </p:cNvSpPr>
          <p:nvPr>
            <p:ph type="dt" sz="half" idx="10"/>
          </p:nvPr>
        </p:nvSpPr>
        <p:spPr>
          <a:xfrm>
            <a:off x="9347200" y="-40171"/>
            <a:ext cx="2844800" cy="232121"/>
          </a:xfrm>
        </p:spPr>
        <p:txBody>
          <a:bodyPr/>
          <a:lstStyle/>
          <a:p>
            <a:fld id="{75275C7B-C04B-4C6A-AF25-B9B2275EF1A7}" type="datetimeFigureOut">
              <a:rPr lang="es-ES_tradnl" smtClean="0"/>
              <a:t>11/03/2019</a:t>
            </a:fld>
            <a:endParaRPr lang="es-ES_tradnl"/>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_tradnl"/>
          </a:p>
        </p:txBody>
      </p:sp>
    </p:spTree>
    <p:extLst>
      <p:ext uri="{BB962C8B-B14F-4D97-AF65-F5344CB8AC3E}">
        <p14:creationId xmlns:p14="http://schemas.microsoft.com/office/powerpoint/2010/main" val="27973035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lvl1pPr>
              <a:defRPr/>
            </a:lvl1pPr>
          </a:lstStyle>
          <a:p>
            <a:r>
              <a:rPr lang="ca-ES"/>
              <a:t>Feu clic aquí per editar l'estil</a:t>
            </a:r>
            <a:endParaRPr/>
          </a:p>
        </p:txBody>
      </p:sp>
      <p:sp>
        <p:nvSpPr>
          <p:cNvPr id="3" name="Text Placeholder 2"/>
          <p:cNvSpPr>
            <a:spLocks noGrp="1"/>
          </p:cNvSpPr>
          <p:nvPr>
            <p:ph type="body" idx="1"/>
          </p:nvPr>
        </p:nvSpPr>
        <p:spPr>
          <a:xfrm>
            <a:off x="1494117" y="908581"/>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t Placeholder 3"/>
          <p:cNvSpPr>
            <a:spLocks noGrp="1"/>
          </p:cNvSpPr>
          <p:nvPr>
            <p:ph sz="half" idx="2"/>
          </p:nvPr>
        </p:nvSpPr>
        <p:spPr>
          <a:xfrm>
            <a:off x="1494117" y="2167467"/>
            <a:ext cx="4754880" cy="4109508"/>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5" name="Text Placeholder 4"/>
          <p:cNvSpPr>
            <a:spLocks noGrp="1"/>
          </p:cNvSpPr>
          <p:nvPr>
            <p:ph type="body" sz="quarter" idx="3"/>
          </p:nvPr>
        </p:nvSpPr>
        <p:spPr>
          <a:xfrm>
            <a:off x="6863379" y="908581"/>
            <a:ext cx="4754880" cy="877887"/>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t Placeholder 5"/>
          <p:cNvSpPr>
            <a:spLocks noGrp="1"/>
          </p:cNvSpPr>
          <p:nvPr>
            <p:ph sz="quarter" idx="4"/>
          </p:nvPr>
        </p:nvSpPr>
        <p:spPr>
          <a:xfrm>
            <a:off x="6863379" y="2167467"/>
            <a:ext cx="4754880" cy="4109508"/>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9" name="Slide Number Placeholder 8"/>
          <p:cNvSpPr>
            <a:spLocks noGrp="1"/>
          </p:cNvSpPr>
          <p:nvPr>
            <p:ph type="sldNum" sz="quarter" idx="12"/>
          </p:nvPr>
        </p:nvSpPr>
        <p:spPr/>
        <p:txBody>
          <a:bodyPr/>
          <a:lstStyle/>
          <a:p>
            <a:fld id="{EBDB5DAF-66B7-D040-BC27-8A40EB48921C}" type="slidenum">
              <a:rPr lang="es-ES" smtClean="0"/>
              <a:t>‹#›</a:t>
            </a:fld>
            <a:endParaRPr lang="es-ES"/>
          </a:p>
        </p:txBody>
      </p:sp>
      <p:cxnSp>
        <p:nvCxnSpPr>
          <p:cNvPr id="15" name="Straight Connector 14"/>
          <p:cNvCxnSpPr/>
          <p:nvPr/>
        </p:nvCxnSpPr>
        <p:spPr>
          <a:xfrm>
            <a:off x="1494117" y="1964765"/>
            <a:ext cx="475488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863379" y="1964765"/>
            <a:ext cx="47548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9347200" y="-40171"/>
            <a:ext cx="2844800" cy="232121"/>
          </a:xfrm>
        </p:spPr>
        <p:txBody>
          <a:bodyPr/>
          <a:lstStyle/>
          <a:p>
            <a:fld id="{0D86A377-27E7-0745-8942-CD7E4508ADEA}" type="datetime1">
              <a:rPr lang="es-ES" smtClean="0"/>
              <a:t>11/03/2019</a:t>
            </a:fld>
            <a:endParaRPr lang="es-ES"/>
          </a:p>
        </p:txBody>
      </p:sp>
      <p:sp>
        <p:nvSpPr>
          <p:cNvPr id="11" name="Footer Placeholder 4"/>
          <p:cNvSpPr>
            <a:spLocks noGrp="1"/>
          </p:cNvSpPr>
          <p:nvPr>
            <p:ph type="ftr" sz="quarter" idx="1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30827976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Date Placeholder 2"/>
          <p:cNvSpPr>
            <a:spLocks noGrp="1"/>
          </p:cNvSpPr>
          <p:nvPr>
            <p:ph type="dt" sz="half" idx="10"/>
          </p:nvPr>
        </p:nvSpPr>
        <p:spPr/>
        <p:txBody>
          <a:bodyPr/>
          <a:lstStyle/>
          <a:p>
            <a:fld id="{55EAB6BC-0789-E849-9A44-029048D1B59E}" type="datetime1">
              <a:rPr lang="es-ES" smtClean="0"/>
              <a:t>11/03/2019</a:t>
            </a:fld>
            <a:endParaRPr lang="es-ES"/>
          </a:p>
        </p:txBody>
      </p:sp>
      <p:sp>
        <p:nvSpPr>
          <p:cNvPr id="5" name="Slide Number Placeholder 4"/>
          <p:cNvSpPr>
            <a:spLocks noGrp="1"/>
          </p:cNvSpPr>
          <p:nvPr>
            <p:ph type="sldNum" sz="quarter" idx="12"/>
          </p:nvPr>
        </p:nvSpPr>
        <p:spPr/>
        <p:txBody>
          <a:bodyPr/>
          <a:lstStyle/>
          <a:p>
            <a:fld id="{EBDB5DAF-66B7-D040-BC27-8A40EB48921C}" type="slidenum">
              <a:rPr lang="es-ES" smtClean="0"/>
              <a:t>‹#›</a:t>
            </a:fld>
            <a:endParaRPr lang="es-ES"/>
          </a:p>
        </p:txBody>
      </p:sp>
      <p:sp>
        <p:nvSpPr>
          <p:cNvPr id="6"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7" name="Content Placeholder 2"/>
          <p:cNvSpPr>
            <a:spLocks noGrp="1"/>
          </p:cNvSpPr>
          <p:nvPr>
            <p:ph idx="1"/>
          </p:nvPr>
        </p:nvSpPr>
        <p:spPr>
          <a:xfrm>
            <a:off x="1485899" y="1153809"/>
            <a:ext cx="10147301" cy="5112521"/>
          </a:xfrm>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Tree>
    <p:extLst>
      <p:ext uri="{BB962C8B-B14F-4D97-AF65-F5344CB8AC3E}">
        <p14:creationId xmlns:p14="http://schemas.microsoft.com/office/powerpoint/2010/main" val="5041816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0DE20-B7BE-744F-B965-DE2D049C07D9}" type="datetime1">
              <a:rPr lang="es-ES" smtClean="0"/>
              <a:t>11/03/2019</a:t>
            </a:fld>
            <a:endParaRPr lang="es-ES"/>
          </a:p>
        </p:txBody>
      </p:sp>
      <p:sp>
        <p:nvSpPr>
          <p:cNvPr id="4" name="Slide Number Placeholder 3"/>
          <p:cNvSpPr>
            <a:spLocks noGrp="1"/>
          </p:cNvSpPr>
          <p:nvPr>
            <p:ph type="sldNum" sz="quarter" idx="12"/>
          </p:nvPr>
        </p:nvSpPr>
        <p:spPr/>
        <p:txBody>
          <a:bodyPr/>
          <a:lstStyle/>
          <a:p>
            <a:fld id="{EBDB5DAF-66B7-D040-BC27-8A40EB48921C}" type="slidenum">
              <a:rPr lang="es-ES" smtClean="0"/>
              <a:t>‹#›</a:t>
            </a:fld>
            <a:endParaRPr lang="es-ES"/>
          </a:p>
        </p:txBody>
      </p:sp>
      <p:sp>
        <p:nvSpPr>
          <p:cNvPr id="5"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6" name="Content Placeholder 2"/>
          <p:cNvSpPr>
            <a:spLocks noGrp="1"/>
          </p:cNvSpPr>
          <p:nvPr>
            <p:ph idx="1"/>
          </p:nvPr>
        </p:nvSpPr>
        <p:spPr>
          <a:xfrm>
            <a:off x="1485899" y="1153809"/>
            <a:ext cx="10147301" cy="5112521"/>
          </a:xfrm>
        </p:spPr>
        <p:txBody>
          <a:bodyPr/>
          <a:lstStyle>
            <a:lvl1pPr marL="342900" indent="-342900">
              <a:buClr>
                <a:schemeClr val="bg1">
                  <a:lumMod val="50000"/>
                </a:schemeClr>
              </a:buClr>
              <a:buFont typeface="Wingdings" charset="2"/>
              <a:buChar char="§"/>
              <a:defRPr/>
            </a:lvl1pPr>
            <a:lvl2pPr marL="685800" indent="-336550">
              <a:buClr>
                <a:schemeClr val="bg1">
                  <a:lumMod val="50000"/>
                </a:schemeClr>
              </a:buClr>
              <a:buFont typeface="Wingdings" charset="2"/>
              <a:buChar char="§"/>
              <a:defRPr/>
            </a:lvl2pPr>
            <a:lvl3pPr marL="1035050" indent="-349250">
              <a:buClr>
                <a:schemeClr val="bg1">
                  <a:lumMod val="50000"/>
                </a:schemeClr>
              </a:buClr>
              <a:buFont typeface="Wingdings" charset="2"/>
              <a:buChar char="§"/>
              <a:defRPr/>
            </a:lvl3pPr>
            <a:lvl4pPr marL="1371600" indent="-336550">
              <a:buClr>
                <a:schemeClr val="bg1">
                  <a:lumMod val="50000"/>
                </a:schemeClr>
              </a:buClr>
              <a:buFont typeface="Wingdings" charset="2"/>
              <a:buChar char="§"/>
              <a:defRPr/>
            </a:lvl4pPr>
            <a:lvl5pPr marL="1720850" indent="-349250">
              <a:buClr>
                <a:schemeClr val="bg1">
                  <a:lumMod val="50000"/>
                </a:schemeClr>
              </a:buClr>
              <a:buFont typeface="Wingdings" charset="2"/>
              <a:buChar cha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Tree>
    <p:extLst>
      <p:ext uri="{BB962C8B-B14F-4D97-AF65-F5344CB8AC3E}">
        <p14:creationId xmlns:p14="http://schemas.microsoft.com/office/powerpoint/2010/main" val="629338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21920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dirty="0"/>
          </a:p>
        </p:txBody>
      </p:sp>
      <p:sp>
        <p:nvSpPr>
          <p:cNvPr id="3" name="Content Placeholder 2"/>
          <p:cNvSpPr>
            <a:spLocks noGrp="1"/>
          </p:cNvSpPr>
          <p:nvPr>
            <p:ph idx="1"/>
          </p:nvPr>
        </p:nvSpPr>
        <p:spPr>
          <a:xfrm>
            <a:off x="6863379" y="2392377"/>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Text Placeholder 3"/>
          <p:cNvSpPr>
            <a:spLocks noGrp="1"/>
          </p:cNvSpPr>
          <p:nvPr>
            <p:ph type="body" sz="half" idx="2"/>
          </p:nvPr>
        </p:nvSpPr>
        <p:spPr>
          <a:xfrm>
            <a:off x="1201269" y="2047577"/>
            <a:ext cx="4754880" cy="4342218"/>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estils</a:t>
            </a:r>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8" name="Date Placeholder 3"/>
          <p:cNvSpPr>
            <a:spLocks noGrp="1"/>
          </p:cNvSpPr>
          <p:nvPr>
            <p:ph type="dt" sz="half" idx="10"/>
          </p:nvPr>
        </p:nvSpPr>
        <p:spPr>
          <a:xfrm>
            <a:off x="9347200" y="-40171"/>
            <a:ext cx="2844800" cy="232121"/>
          </a:xfrm>
        </p:spPr>
        <p:txBody>
          <a:bodyPr/>
          <a:lstStyle/>
          <a:p>
            <a:fld id="{6CA95442-58D7-494B-85BD-14EEA9A45D6B}" type="datetime1">
              <a:rPr lang="es-ES" smtClean="0"/>
              <a:t>11/03/2019</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13003910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21920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ca-ES"/>
              <a:t>Feu clic aquí per editar l'estil</a:t>
            </a:r>
            <a:endParaRPr/>
          </a:p>
        </p:txBody>
      </p:sp>
      <p:sp>
        <p:nvSpPr>
          <p:cNvPr id="3" name="Picture Placeholder 2"/>
          <p:cNvSpPr>
            <a:spLocks noGrp="1"/>
          </p:cNvSpPr>
          <p:nvPr>
            <p:ph type="pic" idx="1"/>
          </p:nvPr>
        </p:nvSpPr>
        <p:spPr>
          <a:xfrm>
            <a:off x="7317317" y="2048256"/>
            <a:ext cx="4569884" cy="433307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a-ES"/>
              <a:t>Feu clic a la icona per afegir una imatge</a:t>
            </a:r>
            <a:endParaRPr/>
          </a:p>
        </p:txBody>
      </p:sp>
      <p:sp>
        <p:nvSpPr>
          <p:cNvPr id="4" name="Text Placeholder 3"/>
          <p:cNvSpPr>
            <a:spLocks noGrp="1"/>
          </p:cNvSpPr>
          <p:nvPr>
            <p:ph type="body" sz="half" idx="2"/>
          </p:nvPr>
        </p:nvSpPr>
        <p:spPr>
          <a:xfrm>
            <a:off x="1219200" y="2039112"/>
            <a:ext cx="6096000" cy="4342216"/>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ca-ES"/>
              <a:t>Feu clic aquí per editar estils</a:t>
            </a:r>
          </a:p>
        </p:txBody>
      </p:sp>
      <p:sp>
        <p:nvSpPr>
          <p:cNvPr id="7" name="Slide Number Placeholder 6"/>
          <p:cNvSpPr>
            <a:spLocks noGrp="1"/>
          </p:cNvSpPr>
          <p:nvPr>
            <p:ph type="sldNum" sz="quarter" idx="12"/>
          </p:nvPr>
        </p:nvSpPr>
        <p:spPr/>
        <p:txBody>
          <a:bodyPr/>
          <a:lstStyle/>
          <a:p>
            <a:fld id="{EBDB5DAF-66B7-D040-BC27-8A40EB48921C}" type="slidenum">
              <a:rPr lang="es-ES" smtClean="0"/>
              <a:t>‹#›</a:t>
            </a:fld>
            <a:endParaRPr lang="es-ES"/>
          </a:p>
        </p:txBody>
      </p:sp>
      <p:sp>
        <p:nvSpPr>
          <p:cNvPr id="8" name="Date Placeholder 3"/>
          <p:cNvSpPr>
            <a:spLocks noGrp="1"/>
          </p:cNvSpPr>
          <p:nvPr>
            <p:ph type="dt" sz="half" idx="10"/>
          </p:nvPr>
        </p:nvSpPr>
        <p:spPr>
          <a:xfrm>
            <a:off x="9347200" y="-40171"/>
            <a:ext cx="2844800" cy="232121"/>
          </a:xfrm>
        </p:spPr>
        <p:txBody>
          <a:bodyPr/>
          <a:lstStyle/>
          <a:p>
            <a:fld id="{E72CF2C1-E3D6-D448-B089-963A3AA40CB6}" type="datetime1">
              <a:rPr lang="es-ES" smtClean="0"/>
              <a:t>11/03/2019</a:t>
            </a:fld>
            <a:endParaRPr lang="es-ES"/>
          </a:p>
        </p:txBody>
      </p:sp>
      <p:sp>
        <p:nvSpPr>
          <p:cNvPr id="9"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1042942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dirty="0"/>
          </a:p>
        </p:txBody>
      </p:sp>
      <p:sp>
        <p:nvSpPr>
          <p:cNvPr id="4" name="Date Placeholder 3"/>
          <p:cNvSpPr>
            <a:spLocks noGrp="1"/>
          </p:cNvSpPr>
          <p:nvPr>
            <p:ph type="dt" sz="half" idx="10"/>
          </p:nvPr>
        </p:nvSpPr>
        <p:spPr/>
        <p:txBody>
          <a:bodyPr/>
          <a:lstStyle/>
          <a:p>
            <a:fld id="{84CE5C5A-10A5-074C-A9B5-8A15659CD275}" type="datetime1">
              <a:rPr lang="es-ES" smtClean="0"/>
              <a:t>11/03/2019</a:t>
            </a:fld>
            <a:endParaRPr lang="es-ES"/>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ca-ES"/>
              <a:t>Feu clic a la icona per afegir una imatge</a:t>
            </a:r>
            <a:endParaRPr/>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6" name="Slide Number Placeholder 6"/>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15015887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3"/>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dirty="0"/>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ca-ES"/>
              <a:t>Feu clic a la icona per afegir una imatge</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ca-ES"/>
              <a:t>Feu clic a la icona per afegir una imatge</a:t>
            </a:r>
            <a:endParaRPr/>
          </a:p>
        </p:txBody>
      </p:sp>
      <p:sp>
        <p:nvSpPr>
          <p:cNvPr id="8" name="Date Placeholder 3"/>
          <p:cNvSpPr>
            <a:spLocks noGrp="1"/>
          </p:cNvSpPr>
          <p:nvPr>
            <p:ph type="dt" sz="half" idx="10"/>
          </p:nvPr>
        </p:nvSpPr>
        <p:spPr>
          <a:xfrm>
            <a:off x="9347200" y="-40171"/>
            <a:ext cx="2844800" cy="232121"/>
          </a:xfrm>
        </p:spPr>
        <p:txBody>
          <a:bodyPr/>
          <a:lstStyle/>
          <a:p>
            <a:fld id="{831F1282-C2DA-634B-91F9-A6EA21FA0949}" type="datetime1">
              <a:rPr lang="es-ES" smtClean="0"/>
              <a:t>11/03/2019</a:t>
            </a:fld>
            <a:endParaRPr lang="es-ES"/>
          </a:p>
        </p:txBody>
      </p:sp>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11" name="Slide Number Placeholder 6"/>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9222721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2192000" cy="877824"/>
          </a:xfrm>
        </p:spPr>
        <p:txBody>
          <a:bodyPr tIns="137160" bIns="137160" anchor="b" anchorCtr="0">
            <a:normAutofit/>
          </a:bodyPr>
          <a:lstStyle>
            <a:lvl1pPr>
              <a:defRPr sz="2400"/>
            </a:lvl1pPr>
          </a:lstStyle>
          <a:p>
            <a:r>
              <a:rPr lang="ca-ES"/>
              <a:t>Feu clic aquí per editar l'estil</a:t>
            </a:r>
            <a:endParaRPr/>
          </a:p>
        </p:txBody>
      </p:sp>
      <p:sp>
        <p:nvSpPr>
          <p:cNvPr id="3" name="Subtitle 2"/>
          <p:cNvSpPr>
            <a:spLocks noGrp="1"/>
          </p:cNvSpPr>
          <p:nvPr>
            <p:ph type="subTitle" idx="1"/>
          </p:nvPr>
        </p:nvSpPr>
        <p:spPr>
          <a:xfrm>
            <a:off x="1219200" y="5002306"/>
            <a:ext cx="10972800" cy="1379022"/>
          </a:xfr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ca-ES"/>
              <a:t>Feu clic a la icona per afegir una imatge</a:t>
            </a:r>
            <a:endParaRPr/>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200"/>
            </a:lvl1pPr>
          </a:lstStyle>
          <a:p>
            <a:r>
              <a:rPr lang="ca-ES"/>
              <a:t>Feu clic a la icona per afegir una imatge</a:t>
            </a:r>
            <a:endParaRPr dirty="0"/>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200"/>
            </a:lvl1pPr>
          </a:lstStyle>
          <a:p>
            <a:r>
              <a:rPr lang="ca-ES"/>
              <a:t>Feu clic a la icona per afegir una imatge</a:t>
            </a:r>
            <a:endParaRPr/>
          </a:p>
        </p:txBody>
      </p:sp>
      <p:sp>
        <p:nvSpPr>
          <p:cNvPr id="10" name="Date Placeholder 3"/>
          <p:cNvSpPr>
            <a:spLocks noGrp="1"/>
          </p:cNvSpPr>
          <p:nvPr>
            <p:ph type="dt" sz="half" idx="10"/>
          </p:nvPr>
        </p:nvSpPr>
        <p:spPr>
          <a:xfrm>
            <a:off x="9347200" y="-40171"/>
            <a:ext cx="2844800" cy="232121"/>
          </a:xfrm>
        </p:spPr>
        <p:txBody>
          <a:bodyPr/>
          <a:lstStyle/>
          <a:p>
            <a:fld id="{C12D8F6C-5F94-2441-9D6B-8DCE7FD7101C}" type="datetime1">
              <a:rPr lang="es-ES" smtClean="0"/>
              <a:t>11/03/2019</a:t>
            </a:fld>
            <a:endParaRPr lang="es-ES"/>
          </a:p>
        </p:txBody>
      </p:sp>
      <p:sp>
        <p:nvSpPr>
          <p:cNvPr id="11"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
        <p:nvSpPr>
          <p:cNvPr id="12" name="Slide Number Placeholder 6"/>
          <p:cNvSpPr>
            <a:spLocks noGrp="1"/>
          </p:cNvSpPr>
          <p:nvPr>
            <p:ph type="sldNum" sz="quarter" idx="12"/>
          </p:nvPr>
        </p:nvSpPr>
        <p:spPr>
          <a:xfrm>
            <a:off x="11719859" y="6569076"/>
            <a:ext cx="609600" cy="365125"/>
          </a:xfrm>
        </p:spPr>
        <p:txBody>
          <a:bodyPr/>
          <a:lstStyle/>
          <a:p>
            <a:fld id="{EBDB5DAF-66B7-D040-BC27-8A40EB48921C}" type="slidenum">
              <a:rPr lang="es-ES" smtClean="0"/>
              <a:t>‹#›</a:t>
            </a:fld>
            <a:endParaRPr lang="es-ES"/>
          </a:p>
        </p:txBody>
      </p:sp>
    </p:spTree>
    <p:extLst>
      <p:ext uri="{BB962C8B-B14F-4D97-AF65-F5344CB8AC3E}">
        <p14:creationId xmlns:p14="http://schemas.microsoft.com/office/powerpoint/2010/main" val="22954415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0" y="191950"/>
            <a:ext cx="12329459" cy="512452"/>
          </a:xfrm>
        </p:spPr>
        <p:txBody>
          <a:bodyPr/>
          <a:lstStyle/>
          <a:p>
            <a:r>
              <a:rPr lang="ca-ES"/>
              <a:t>Feu clic aquí per editar l'estil</a:t>
            </a:r>
            <a:endParaRPr/>
          </a:p>
        </p:txBody>
      </p:sp>
      <p:sp>
        <p:nvSpPr>
          <p:cNvPr id="3" name="Vertical Text Placeholder 2"/>
          <p:cNvSpPr>
            <a:spLocks noGrp="1"/>
          </p:cNvSpPr>
          <p:nvPr>
            <p:ph type="body" orient="vert" idx="1"/>
          </p:nvPr>
        </p:nvSpPr>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0D0EC030-51B1-F140-B0E8-E39AAE98282B}"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551666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74960" y="851762"/>
            <a:ext cx="1219200" cy="5533278"/>
          </a:xfrm>
        </p:spPr>
        <p:txBody>
          <a:bodyPr vert="eaVert" lIns="274320" tIns="685800" bIns="685800"/>
          <a:lstStyle/>
          <a:p>
            <a:r>
              <a:rPr lang="ca-ES"/>
              <a:t>Feu clic aquí per editar l'estil</a:t>
            </a:r>
            <a:endParaRPr dirty="0"/>
          </a:p>
        </p:txBody>
      </p:sp>
      <p:sp>
        <p:nvSpPr>
          <p:cNvPr id="3" name="Vertical Text Placeholder 2"/>
          <p:cNvSpPr>
            <a:spLocks noGrp="1"/>
          </p:cNvSpPr>
          <p:nvPr>
            <p:ph type="body" orient="vert" idx="1"/>
          </p:nvPr>
        </p:nvSpPr>
        <p:spPr>
          <a:xfrm>
            <a:off x="1926684" y="950899"/>
            <a:ext cx="8568267" cy="4542304"/>
          </a:xfrm>
        </p:spPr>
        <p:txBody>
          <a:bodyPr vert="eaVert"/>
          <a:lstStyle>
            <a:lvl5pPr>
              <a:defRPr/>
            </a:lvl5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endParaRPr dirty="0"/>
          </a:p>
        </p:txBody>
      </p:sp>
      <p:sp>
        <p:nvSpPr>
          <p:cNvPr id="4" name="Date Placeholder 3"/>
          <p:cNvSpPr>
            <a:spLocks noGrp="1"/>
          </p:cNvSpPr>
          <p:nvPr>
            <p:ph type="dt" sz="half" idx="10"/>
          </p:nvPr>
        </p:nvSpPr>
        <p:spPr/>
        <p:txBody>
          <a:bodyPr/>
          <a:lstStyle/>
          <a:p>
            <a:fld id="{0E871FAA-B157-C149-A077-F9B7E3A610B3}" type="datetime1">
              <a:rPr lang="es-ES" smtClean="0"/>
              <a:t>11/03/2019</a:t>
            </a:fld>
            <a:endParaRPr lang="es-ES"/>
          </a:p>
        </p:txBody>
      </p:sp>
      <p:sp>
        <p:nvSpPr>
          <p:cNvPr id="6" name="Slide Number Placeholder 5"/>
          <p:cNvSpPr>
            <a:spLocks noGrp="1"/>
          </p:cNvSpPr>
          <p:nvPr>
            <p:ph type="sldNum" sz="quarter" idx="12"/>
          </p:nvPr>
        </p:nvSpPr>
        <p:spPr/>
        <p:txBody>
          <a:bodyPr/>
          <a:lstStyle/>
          <a:p>
            <a:fld id="{EBDB5DAF-66B7-D040-BC27-8A40EB48921C}" type="slidenum">
              <a:rPr lang="es-ES" smtClean="0"/>
              <a:t>‹#›</a:t>
            </a:fld>
            <a:endParaRPr lang="es-ES"/>
          </a:p>
        </p:txBody>
      </p:sp>
      <p:sp>
        <p:nvSpPr>
          <p:cNvPr id="7" name="Footer Placeholder 4"/>
          <p:cNvSpPr>
            <a:spLocks noGrp="1"/>
          </p:cNvSpPr>
          <p:nvPr>
            <p:ph type="ftr" sz="quarter" idx="3"/>
          </p:nvPr>
        </p:nvSpPr>
        <p:spPr>
          <a:xfrm>
            <a:off x="3840000" y="6569076"/>
            <a:ext cx="3860800" cy="232121"/>
          </a:xfrm>
          <a:prstGeom prst="rect">
            <a:avLst/>
          </a:prstGeom>
        </p:spPr>
        <p:txBody>
          <a:bodyPr/>
          <a:lstStyle>
            <a:lvl1pPr>
              <a:defRPr sz="800">
                <a:latin typeface="Arial"/>
              </a:defRPr>
            </a:lvl1pPr>
          </a:lstStyle>
          <a:p>
            <a:endParaRPr lang="es-ES" dirty="0"/>
          </a:p>
        </p:txBody>
      </p:sp>
    </p:spTree>
    <p:extLst>
      <p:ext uri="{BB962C8B-B14F-4D97-AF65-F5344CB8AC3E}">
        <p14:creationId xmlns:p14="http://schemas.microsoft.com/office/powerpoint/2010/main" val="337729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image" Target="../media/image4.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6.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48683" y="6394659"/>
            <a:ext cx="12289365" cy="4718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48683" y="191950"/>
            <a:ext cx="12289365" cy="512452"/>
          </a:xfrm>
          <a:prstGeom prst="rect">
            <a:avLst/>
          </a:prstGeom>
          <a:solidFill>
            <a:srgbClr val="FD9423"/>
          </a:solidFill>
        </p:spPr>
        <p:txBody>
          <a:bodyPr vert="horz" lIns="1188720" tIns="45720" rIns="274320" bIns="45720" rtlCol="0" anchor="ctr">
            <a:noAutofit/>
          </a:bodyPr>
          <a:lstStyle/>
          <a:p>
            <a:r>
              <a:rPr lang="es-ES_tradnl" dirty="0"/>
              <a:t>Clic para editar título</a:t>
            </a:r>
            <a:endParaRPr dirty="0"/>
          </a:p>
        </p:txBody>
      </p:sp>
      <p:sp>
        <p:nvSpPr>
          <p:cNvPr id="3" name="Text Placeholder 2"/>
          <p:cNvSpPr>
            <a:spLocks noGrp="1"/>
          </p:cNvSpPr>
          <p:nvPr>
            <p:ph type="body" idx="1"/>
          </p:nvPr>
        </p:nvSpPr>
        <p:spPr>
          <a:xfrm>
            <a:off x="1485899" y="1153809"/>
            <a:ext cx="10147301" cy="5112521"/>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dirty="0"/>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rgbClr val="FFFFFF"/>
                </a:solidFill>
              </a:defRPr>
            </a:lvl1pPr>
          </a:lstStyle>
          <a:p>
            <a:fld id="{E8917353-B174-4687-BC77-29003BA76ADE}" type="slidenum">
              <a:rPr lang="es-ES_tradnl" smtClean="0"/>
              <a:t>‹#›</a:t>
            </a:fld>
            <a:endParaRPr lang="es-ES_tradnl"/>
          </a:p>
        </p:txBody>
      </p:sp>
      <p:sp>
        <p:nvSpPr>
          <p:cNvPr id="7" name="Rectangle 6"/>
          <p:cNvSpPr/>
          <p:nvPr/>
        </p:nvSpPr>
        <p:spPr>
          <a:xfrm>
            <a:off x="2" y="-40171"/>
            <a:ext cx="12191999" cy="223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9" name="Imagen 8" descr="idescat-en-blanc.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2193" y="6443856"/>
            <a:ext cx="1517337" cy="357341"/>
          </a:xfrm>
          <a:prstGeom prst="rect">
            <a:avLst/>
          </a:prstGeom>
        </p:spPr>
      </p:pic>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_tradnl"/>
          </a:p>
        </p:txBody>
      </p:sp>
      <p:sp>
        <p:nvSpPr>
          <p:cNvPr id="4" name="Date Placeholder 3"/>
          <p:cNvSpPr>
            <a:spLocks noGrp="1"/>
          </p:cNvSpPr>
          <p:nvPr>
            <p:ph type="dt" sz="half" idx="2"/>
          </p:nvPr>
        </p:nvSpPr>
        <p:spPr>
          <a:xfrm>
            <a:off x="9347200" y="-40171"/>
            <a:ext cx="2844800" cy="22881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5275C7B-C04B-4C6A-AF25-B9B2275EF1A7}" type="datetimeFigureOut">
              <a:rPr lang="es-ES_tradnl" smtClean="0"/>
              <a:t>11/03/2019</a:t>
            </a:fld>
            <a:endParaRPr lang="es-ES_tradnl"/>
          </a:p>
        </p:txBody>
      </p:sp>
    </p:spTree>
    <p:extLst>
      <p:ext uri="{BB962C8B-B14F-4D97-AF65-F5344CB8AC3E}">
        <p14:creationId xmlns:p14="http://schemas.microsoft.com/office/powerpoint/2010/main" val="7435419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marL="0" indent="0" algn="l" defTabSz="914400" rtl="0" eaLnBrk="1" latinLnBrk="0" hangingPunct="1">
        <a:spcBef>
          <a:spcPct val="0"/>
        </a:spcBef>
        <a:buNone/>
        <a:defRPr lang="es-ES_tradnl" sz="2400" kern="1200" dirty="0">
          <a:solidFill>
            <a:schemeClr val="bg1"/>
          </a:solidFill>
          <a:latin typeface="Arial"/>
          <a:ea typeface="+mj-ea"/>
          <a:cs typeface="+mj-cs"/>
        </a:defRPr>
      </a:lvl1pPr>
    </p:titleStyle>
    <p:bodyStyle>
      <a:lvl1pPr marL="342900" indent="-342900" algn="l" defTabSz="914400" rtl="0" eaLnBrk="1" latinLnBrk="0" hangingPunct="1">
        <a:spcBef>
          <a:spcPts val="20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1pPr>
      <a:lvl2pPr marL="6858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2pPr>
      <a:lvl3pPr marL="10350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3pPr>
      <a:lvl4pPr marL="13716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4pPr>
      <a:lvl5pPr marL="17208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48683" y="6394659"/>
            <a:ext cx="12289365" cy="4718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48683" y="191950"/>
            <a:ext cx="12289365" cy="512452"/>
          </a:xfrm>
          <a:prstGeom prst="rect">
            <a:avLst/>
          </a:prstGeom>
          <a:solidFill>
            <a:srgbClr val="4E69CC"/>
          </a:solidFill>
        </p:spPr>
        <p:txBody>
          <a:bodyPr vert="horz" lIns="1188720" tIns="45720" rIns="274320" bIns="45720" rtlCol="0" anchor="ctr">
            <a:noAutofit/>
          </a:bodyPr>
          <a:lstStyle/>
          <a:p>
            <a:r>
              <a:rPr lang="es-ES_tradnl" dirty="0"/>
              <a:t>Clic para editar título</a:t>
            </a:r>
            <a:endParaRPr dirty="0"/>
          </a:p>
        </p:txBody>
      </p:sp>
      <p:sp>
        <p:nvSpPr>
          <p:cNvPr id="3" name="Text Placeholder 2"/>
          <p:cNvSpPr>
            <a:spLocks noGrp="1"/>
          </p:cNvSpPr>
          <p:nvPr>
            <p:ph type="body" idx="1"/>
          </p:nvPr>
        </p:nvSpPr>
        <p:spPr>
          <a:xfrm>
            <a:off x="1485899" y="1153809"/>
            <a:ext cx="10147301" cy="5112521"/>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dirty="0"/>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rgbClr val="FFFFFF"/>
                </a:solidFill>
              </a:defRPr>
            </a:lvl1pPr>
          </a:lstStyle>
          <a:p>
            <a:fld id="{EBDB5DAF-66B7-D040-BC27-8A40EB48921C}" type="slidenum">
              <a:rPr lang="es-ES" smtClean="0"/>
              <a:pPr/>
              <a:t>‹#›</a:t>
            </a:fld>
            <a:endParaRPr lang="es-ES"/>
          </a:p>
        </p:txBody>
      </p:sp>
      <p:sp>
        <p:nvSpPr>
          <p:cNvPr id="7" name="Rectangle 6"/>
          <p:cNvSpPr/>
          <p:nvPr/>
        </p:nvSpPr>
        <p:spPr>
          <a:xfrm>
            <a:off x="2" y="-40171"/>
            <a:ext cx="12191999" cy="223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9" name="Imagen 8" descr="idescat-en-blanc.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2192" y="6443856"/>
            <a:ext cx="2125569" cy="372768"/>
          </a:xfrm>
          <a:prstGeom prst="rect">
            <a:avLst/>
          </a:prstGeom>
        </p:spPr>
      </p:pic>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 dirty="0"/>
          </a:p>
        </p:txBody>
      </p:sp>
      <p:sp>
        <p:nvSpPr>
          <p:cNvPr id="4" name="Date Placeholder 3"/>
          <p:cNvSpPr>
            <a:spLocks noGrp="1"/>
          </p:cNvSpPr>
          <p:nvPr>
            <p:ph type="dt" sz="half" idx="2"/>
          </p:nvPr>
        </p:nvSpPr>
        <p:spPr>
          <a:xfrm>
            <a:off x="9347200" y="-40171"/>
            <a:ext cx="2844800" cy="22881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9FD7BC20-C791-7746-9352-BA29BCFE79AF}" type="datetime1">
              <a:rPr lang="es-ES" smtClean="0"/>
              <a:t>11/03/2019</a:t>
            </a:fld>
            <a:endParaRPr lang="es-ES" dirty="0"/>
          </a:p>
        </p:txBody>
      </p:sp>
    </p:spTree>
    <p:extLst>
      <p:ext uri="{BB962C8B-B14F-4D97-AF65-F5344CB8AC3E}">
        <p14:creationId xmlns:p14="http://schemas.microsoft.com/office/powerpoint/2010/main" val="89111548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sldNum="0" hdr="0"/>
  <p:txStyles>
    <p:titleStyle>
      <a:lvl1pPr marL="0" indent="0" algn="l" defTabSz="914400" rtl="0" eaLnBrk="1" latinLnBrk="0" hangingPunct="1">
        <a:spcBef>
          <a:spcPct val="0"/>
        </a:spcBef>
        <a:buNone/>
        <a:defRPr lang="es-ES_tradnl" sz="2400" kern="1200" dirty="0">
          <a:solidFill>
            <a:schemeClr val="bg1"/>
          </a:solidFill>
          <a:latin typeface="Arial"/>
          <a:ea typeface="+mj-ea"/>
          <a:cs typeface="+mj-cs"/>
        </a:defRPr>
      </a:lvl1pPr>
    </p:titleStyle>
    <p:bodyStyle>
      <a:lvl1pPr marL="342900" indent="-342900" algn="l" defTabSz="914400" rtl="0" eaLnBrk="1" latinLnBrk="0" hangingPunct="1">
        <a:spcBef>
          <a:spcPts val="20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1pPr>
      <a:lvl2pPr marL="6858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2pPr>
      <a:lvl3pPr marL="10350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3pPr>
      <a:lvl4pPr marL="13716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4pPr>
      <a:lvl5pPr marL="17208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48683" y="6394659"/>
            <a:ext cx="12289365" cy="4718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48683" y="191950"/>
            <a:ext cx="12289365" cy="512452"/>
          </a:xfrm>
          <a:prstGeom prst="rect">
            <a:avLst/>
          </a:prstGeom>
          <a:solidFill>
            <a:srgbClr val="9F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es-ES_tradnl" dirty="0"/>
              <a:t>Clic para editar título</a:t>
            </a:r>
            <a:endParaRPr dirty="0"/>
          </a:p>
        </p:txBody>
      </p:sp>
      <p:sp>
        <p:nvSpPr>
          <p:cNvPr id="3" name="Text Placeholder 2"/>
          <p:cNvSpPr>
            <a:spLocks noGrp="1"/>
          </p:cNvSpPr>
          <p:nvPr>
            <p:ph type="body" idx="1"/>
          </p:nvPr>
        </p:nvSpPr>
        <p:spPr>
          <a:xfrm>
            <a:off x="1485899" y="1153809"/>
            <a:ext cx="10147301" cy="5112521"/>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dirty="0"/>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rgbClr val="FFFFFF"/>
                </a:solidFill>
              </a:defRPr>
            </a:lvl1pPr>
          </a:lstStyle>
          <a:p>
            <a:fld id="{EBDB5DAF-66B7-D040-BC27-8A40EB48921C}" type="slidenum">
              <a:rPr lang="es-ES" smtClean="0"/>
              <a:pPr/>
              <a:t>‹#›</a:t>
            </a:fld>
            <a:endParaRPr lang="es-ES"/>
          </a:p>
        </p:txBody>
      </p:sp>
      <p:sp>
        <p:nvSpPr>
          <p:cNvPr id="7" name="Rectangle 6"/>
          <p:cNvSpPr/>
          <p:nvPr/>
        </p:nvSpPr>
        <p:spPr>
          <a:xfrm>
            <a:off x="2" y="-40171"/>
            <a:ext cx="12191999" cy="223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9" name="Imagen 8" descr="idescat-en-blanc.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2192" y="6443856"/>
            <a:ext cx="2125569" cy="372768"/>
          </a:xfrm>
          <a:prstGeom prst="rect">
            <a:avLst/>
          </a:prstGeom>
        </p:spPr>
      </p:pic>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 dirty="0"/>
          </a:p>
        </p:txBody>
      </p:sp>
      <p:sp>
        <p:nvSpPr>
          <p:cNvPr id="4" name="Date Placeholder 3"/>
          <p:cNvSpPr>
            <a:spLocks noGrp="1"/>
          </p:cNvSpPr>
          <p:nvPr>
            <p:ph type="dt" sz="half" idx="2"/>
          </p:nvPr>
        </p:nvSpPr>
        <p:spPr>
          <a:xfrm>
            <a:off x="9347200" y="-40171"/>
            <a:ext cx="2844800" cy="22881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E15A0CAE-2ABD-A646-B54A-C1170B79BFFA}" type="datetime1">
              <a:rPr lang="es-ES" smtClean="0"/>
              <a:t>11/03/2019</a:t>
            </a:fld>
            <a:endParaRPr lang="es-ES" dirty="0"/>
          </a:p>
        </p:txBody>
      </p:sp>
    </p:spTree>
    <p:extLst>
      <p:ext uri="{BB962C8B-B14F-4D97-AF65-F5344CB8AC3E}">
        <p14:creationId xmlns:p14="http://schemas.microsoft.com/office/powerpoint/2010/main" val="144715964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sldNum="0" hdr="0"/>
  <p:txStyles>
    <p:titleStyle>
      <a:lvl1pPr marL="0" indent="0" algn="l" defTabSz="914400" rtl="0" eaLnBrk="1" latinLnBrk="0" hangingPunct="1">
        <a:spcBef>
          <a:spcPct val="0"/>
        </a:spcBef>
        <a:buNone/>
        <a:defRPr lang="es-ES_tradnl" sz="1800" kern="1200" dirty="0">
          <a:solidFill>
            <a:schemeClr val="lt1"/>
          </a:solidFill>
          <a:latin typeface="+mn-lt"/>
          <a:ea typeface="+mn-ea"/>
          <a:cs typeface="+mn-cs"/>
        </a:defRPr>
      </a:lvl1pPr>
    </p:titleStyle>
    <p:bodyStyle>
      <a:lvl1pPr marL="342900" indent="-342900" algn="l" defTabSz="914400" rtl="0" eaLnBrk="1" latinLnBrk="0" hangingPunct="1">
        <a:spcBef>
          <a:spcPts val="20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1pPr>
      <a:lvl2pPr marL="6858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2pPr>
      <a:lvl3pPr marL="10350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3pPr>
      <a:lvl4pPr marL="13716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4pPr>
      <a:lvl5pPr marL="17208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48683" y="6394659"/>
            <a:ext cx="12289365" cy="4718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48683" y="191950"/>
            <a:ext cx="12289365" cy="512452"/>
          </a:xfrm>
          <a:prstGeom prst="rect">
            <a:avLst/>
          </a:prstGeom>
          <a:solidFill>
            <a:srgbClr val="99B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es-ES_tradnl" dirty="0"/>
              <a:t>Clic para editar título</a:t>
            </a:r>
            <a:endParaRPr dirty="0"/>
          </a:p>
        </p:txBody>
      </p:sp>
      <p:sp>
        <p:nvSpPr>
          <p:cNvPr id="3" name="Text Placeholder 2"/>
          <p:cNvSpPr>
            <a:spLocks noGrp="1"/>
          </p:cNvSpPr>
          <p:nvPr>
            <p:ph type="body" idx="1"/>
          </p:nvPr>
        </p:nvSpPr>
        <p:spPr>
          <a:xfrm>
            <a:off x="1485899" y="1153809"/>
            <a:ext cx="10147301" cy="5112521"/>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dirty="0"/>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rgbClr val="FFFFFF"/>
                </a:solidFill>
              </a:defRPr>
            </a:lvl1pPr>
          </a:lstStyle>
          <a:p>
            <a:fld id="{EBDB5DAF-66B7-D040-BC27-8A40EB48921C}" type="slidenum">
              <a:rPr lang="es-ES" smtClean="0"/>
              <a:pPr/>
              <a:t>‹#›</a:t>
            </a:fld>
            <a:endParaRPr lang="es-ES"/>
          </a:p>
        </p:txBody>
      </p:sp>
      <p:sp>
        <p:nvSpPr>
          <p:cNvPr id="7" name="Rectangle 6"/>
          <p:cNvSpPr/>
          <p:nvPr/>
        </p:nvSpPr>
        <p:spPr>
          <a:xfrm>
            <a:off x="2" y="-40171"/>
            <a:ext cx="12191999" cy="223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9" name="Imagen 8" descr="idescat-en-blanc.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2192" y="6443856"/>
            <a:ext cx="2125569" cy="372768"/>
          </a:xfrm>
          <a:prstGeom prst="rect">
            <a:avLst/>
          </a:prstGeom>
        </p:spPr>
      </p:pic>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 dirty="0"/>
          </a:p>
        </p:txBody>
      </p:sp>
      <p:sp>
        <p:nvSpPr>
          <p:cNvPr id="4" name="Date Placeholder 3"/>
          <p:cNvSpPr>
            <a:spLocks noGrp="1"/>
          </p:cNvSpPr>
          <p:nvPr>
            <p:ph type="dt" sz="half" idx="2"/>
          </p:nvPr>
        </p:nvSpPr>
        <p:spPr>
          <a:xfrm>
            <a:off x="9347200" y="-40171"/>
            <a:ext cx="2844800" cy="22881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80FCB44-9AD9-A048-BA1D-A4FC13CE7A77}" type="datetime1">
              <a:rPr lang="es-ES" smtClean="0"/>
              <a:t>11/03/2019</a:t>
            </a:fld>
            <a:endParaRPr lang="es-ES" dirty="0"/>
          </a:p>
        </p:txBody>
      </p:sp>
    </p:spTree>
    <p:extLst>
      <p:ext uri="{BB962C8B-B14F-4D97-AF65-F5344CB8AC3E}">
        <p14:creationId xmlns:p14="http://schemas.microsoft.com/office/powerpoint/2010/main" val="410421403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hf sldNum="0" hdr="0"/>
  <p:txStyles>
    <p:titleStyle>
      <a:lvl1pPr marL="0" indent="0" algn="l" defTabSz="914400" rtl="0" eaLnBrk="1" latinLnBrk="0" hangingPunct="1">
        <a:spcBef>
          <a:spcPct val="0"/>
        </a:spcBef>
        <a:buNone/>
        <a:defRPr lang="es-ES_tradnl" sz="1800" kern="1200" dirty="0">
          <a:solidFill>
            <a:schemeClr val="lt1"/>
          </a:solidFill>
          <a:latin typeface="+mn-lt"/>
          <a:ea typeface="+mn-ea"/>
          <a:cs typeface="+mn-cs"/>
        </a:defRPr>
      </a:lvl1pPr>
    </p:titleStyle>
    <p:bodyStyle>
      <a:lvl1pPr marL="342900" indent="-342900" algn="l" defTabSz="914400" rtl="0" eaLnBrk="1" latinLnBrk="0" hangingPunct="1">
        <a:spcBef>
          <a:spcPts val="20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1pPr>
      <a:lvl2pPr marL="6858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2pPr>
      <a:lvl3pPr marL="10350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3pPr>
      <a:lvl4pPr marL="13716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4pPr>
      <a:lvl5pPr marL="17208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94659"/>
            <a:ext cx="12240683" cy="471809"/>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48683" y="191950"/>
            <a:ext cx="12289365" cy="512452"/>
          </a:xfrm>
          <a:prstGeom prst="rect">
            <a:avLst/>
          </a:prstGeom>
          <a:solidFill>
            <a:schemeClr val="tx2"/>
          </a:solidFill>
        </p:spPr>
        <p:txBody>
          <a:bodyPr vert="horz" lIns="1188720" tIns="45720" rIns="274320" bIns="45720" rtlCol="0" anchor="ctr">
            <a:noAutofit/>
          </a:bodyPr>
          <a:lstStyle/>
          <a:p>
            <a:r>
              <a:rPr lang="es-ES_tradnl" dirty="0"/>
              <a:t>Clic para editar título</a:t>
            </a:r>
            <a:endParaRPr dirty="0"/>
          </a:p>
        </p:txBody>
      </p:sp>
      <p:sp>
        <p:nvSpPr>
          <p:cNvPr id="3" name="Text Placeholder 2"/>
          <p:cNvSpPr>
            <a:spLocks noGrp="1"/>
          </p:cNvSpPr>
          <p:nvPr>
            <p:ph type="body" idx="1"/>
          </p:nvPr>
        </p:nvSpPr>
        <p:spPr>
          <a:xfrm>
            <a:off x="1485899" y="1153809"/>
            <a:ext cx="10147301" cy="5112521"/>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dirty="0"/>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rgbClr val="FFFFFF"/>
                </a:solidFill>
              </a:defRPr>
            </a:lvl1pPr>
          </a:lstStyle>
          <a:p>
            <a:fld id="{EBDB5DAF-66B7-D040-BC27-8A40EB48921C}" type="slidenum">
              <a:rPr lang="es-ES" smtClean="0"/>
              <a:pPr/>
              <a:t>‹#›</a:t>
            </a:fld>
            <a:endParaRPr lang="es-ES"/>
          </a:p>
        </p:txBody>
      </p:sp>
      <p:sp>
        <p:nvSpPr>
          <p:cNvPr id="7" name="Rectangle 6"/>
          <p:cNvSpPr/>
          <p:nvPr/>
        </p:nvSpPr>
        <p:spPr>
          <a:xfrm>
            <a:off x="2" y="-40171"/>
            <a:ext cx="12191999" cy="223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9" name="Imagen 8" descr="idescat-en-blanc.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2192" y="6443856"/>
            <a:ext cx="2125569" cy="372768"/>
          </a:xfrm>
          <a:prstGeom prst="rect">
            <a:avLst/>
          </a:prstGeom>
        </p:spPr>
      </p:pic>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 dirty="0"/>
          </a:p>
        </p:txBody>
      </p:sp>
      <p:sp>
        <p:nvSpPr>
          <p:cNvPr id="4" name="Date Placeholder 3"/>
          <p:cNvSpPr>
            <a:spLocks noGrp="1"/>
          </p:cNvSpPr>
          <p:nvPr>
            <p:ph type="dt" sz="half" idx="2"/>
          </p:nvPr>
        </p:nvSpPr>
        <p:spPr>
          <a:xfrm>
            <a:off x="9347200" y="-40171"/>
            <a:ext cx="2844800" cy="22881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76C96B6-12B8-5E43-982C-F817BFDAE59A}" type="datetime1">
              <a:rPr lang="es-ES" smtClean="0"/>
              <a:t>11/03/2019</a:t>
            </a:fld>
            <a:endParaRPr lang="es-ES" dirty="0"/>
          </a:p>
        </p:txBody>
      </p:sp>
    </p:spTree>
    <p:extLst>
      <p:ext uri="{BB962C8B-B14F-4D97-AF65-F5344CB8AC3E}">
        <p14:creationId xmlns:p14="http://schemas.microsoft.com/office/powerpoint/2010/main" val="401943681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hf sldNum="0" hdr="0"/>
  <p:txStyles>
    <p:titleStyle>
      <a:lvl1pPr marL="0" indent="0" algn="l" defTabSz="914400" rtl="0" eaLnBrk="1" latinLnBrk="0" hangingPunct="1">
        <a:spcBef>
          <a:spcPct val="0"/>
        </a:spcBef>
        <a:buNone/>
        <a:defRPr lang="es-ES_tradnl" sz="2400" kern="1200" dirty="0">
          <a:solidFill>
            <a:schemeClr val="bg1"/>
          </a:solidFill>
          <a:latin typeface="Arial"/>
          <a:ea typeface="+mj-ea"/>
          <a:cs typeface="+mj-cs"/>
        </a:defRPr>
      </a:lvl1pPr>
    </p:titleStyle>
    <p:bodyStyle>
      <a:lvl1pPr marL="342900" indent="-342900" algn="l" defTabSz="914400" rtl="0" eaLnBrk="1" latinLnBrk="0" hangingPunct="1">
        <a:spcBef>
          <a:spcPts val="20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1pPr>
      <a:lvl2pPr marL="6858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2pPr>
      <a:lvl3pPr marL="10350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3pPr>
      <a:lvl4pPr marL="13716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4pPr>
      <a:lvl5pPr marL="17208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94659"/>
            <a:ext cx="12240683" cy="471809"/>
          </a:xfrm>
          <a:prstGeom prst="rect">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Placeholder 1"/>
          <p:cNvSpPr>
            <a:spLocks noGrp="1"/>
          </p:cNvSpPr>
          <p:nvPr>
            <p:ph type="title"/>
          </p:nvPr>
        </p:nvSpPr>
        <p:spPr>
          <a:xfrm>
            <a:off x="-48683" y="191950"/>
            <a:ext cx="12289365" cy="512452"/>
          </a:xfrm>
          <a:prstGeom prst="rect">
            <a:avLst/>
          </a:prstGeom>
          <a:solidFill>
            <a:schemeClr val="tx2"/>
          </a:solidFill>
        </p:spPr>
        <p:txBody>
          <a:bodyPr vert="horz" lIns="1188720" tIns="45720" rIns="274320" bIns="45720" rtlCol="0" anchor="ctr">
            <a:noAutofit/>
          </a:bodyPr>
          <a:lstStyle/>
          <a:p>
            <a:r>
              <a:rPr lang="es-ES_tradnl" dirty="0"/>
              <a:t>Clic para editar título</a:t>
            </a:r>
            <a:endParaRPr dirty="0"/>
          </a:p>
        </p:txBody>
      </p:sp>
      <p:sp>
        <p:nvSpPr>
          <p:cNvPr id="3" name="Text Placeholder 2"/>
          <p:cNvSpPr>
            <a:spLocks noGrp="1"/>
          </p:cNvSpPr>
          <p:nvPr>
            <p:ph type="body" idx="1"/>
          </p:nvPr>
        </p:nvSpPr>
        <p:spPr>
          <a:xfrm>
            <a:off x="1485899" y="1153809"/>
            <a:ext cx="10147301" cy="5112521"/>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dirty="0"/>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rgbClr val="FFFFFF"/>
                </a:solidFill>
              </a:defRPr>
            </a:lvl1pPr>
          </a:lstStyle>
          <a:p>
            <a:fld id="{EBDB5DAF-66B7-D040-BC27-8A40EB48921C}" type="slidenum">
              <a:rPr lang="es-ES" smtClean="0"/>
              <a:pPr/>
              <a:t>‹#›</a:t>
            </a:fld>
            <a:endParaRPr lang="es-ES"/>
          </a:p>
        </p:txBody>
      </p:sp>
      <p:sp>
        <p:nvSpPr>
          <p:cNvPr id="7" name="Rectangle 6"/>
          <p:cNvSpPr/>
          <p:nvPr/>
        </p:nvSpPr>
        <p:spPr>
          <a:xfrm>
            <a:off x="2" y="-40171"/>
            <a:ext cx="12191999" cy="223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pic>
        <p:nvPicPr>
          <p:cNvPr id="9" name="Imagen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4756" y="6443856"/>
            <a:ext cx="1880437" cy="372768"/>
          </a:xfrm>
          <a:prstGeom prst="rect">
            <a:avLst/>
          </a:prstGeom>
        </p:spPr>
      </p:pic>
      <p:sp>
        <p:nvSpPr>
          <p:cNvPr id="10" name="Footer Placeholder 4"/>
          <p:cNvSpPr>
            <a:spLocks noGrp="1"/>
          </p:cNvSpPr>
          <p:nvPr>
            <p:ph type="ftr" sz="quarter" idx="3"/>
          </p:nvPr>
        </p:nvSpPr>
        <p:spPr>
          <a:xfrm>
            <a:off x="3840000" y="6569076"/>
            <a:ext cx="3860800" cy="232121"/>
          </a:xfrm>
          <a:prstGeom prst="rect">
            <a:avLst/>
          </a:prstGeom>
        </p:spPr>
        <p:txBody>
          <a:bodyPr/>
          <a:lstStyle>
            <a:lvl1pPr>
              <a:defRPr sz="800">
                <a:solidFill>
                  <a:srgbClr val="FFFFFF"/>
                </a:solidFill>
                <a:latin typeface="Arial"/>
              </a:defRPr>
            </a:lvl1pPr>
          </a:lstStyle>
          <a:p>
            <a:endParaRPr lang="es-ES" dirty="0"/>
          </a:p>
        </p:txBody>
      </p:sp>
      <p:sp>
        <p:nvSpPr>
          <p:cNvPr id="4" name="Date Placeholder 3"/>
          <p:cNvSpPr>
            <a:spLocks noGrp="1"/>
          </p:cNvSpPr>
          <p:nvPr>
            <p:ph type="dt" sz="half" idx="2"/>
          </p:nvPr>
        </p:nvSpPr>
        <p:spPr>
          <a:xfrm>
            <a:off x="9347200" y="-40171"/>
            <a:ext cx="2844800" cy="22881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608E110B-D42F-534B-96EC-83A1B0EA47E6}" type="datetime1">
              <a:rPr lang="es-ES" smtClean="0"/>
              <a:t>11/03/2019</a:t>
            </a:fld>
            <a:endParaRPr lang="es-ES" dirty="0"/>
          </a:p>
        </p:txBody>
      </p:sp>
    </p:spTree>
    <p:extLst>
      <p:ext uri="{BB962C8B-B14F-4D97-AF65-F5344CB8AC3E}">
        <p14:creationId xmlns:p14="http://schemas.microsoft.com/office/powerpoint/2010/main" val="375912914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hf sldNum="0" hdr="0"/>
  <p:txStyles>
    <p:titleStyle>
      <a:lvl1pPr marL="0" indent="0" algn="l" defTabSz="914400" rtl="0" eaLnBrk="1" latinLnBrk="0" hangingPunct="1">
        <a:spcBef>
          <a:spcPct val="0"/>
        </a:spcBef>
        <a:buNone/>
        <a:defRPr lang="es-ES_tradnl" sz="2400" kern="1200" dirty="0">
          <a:solidFill>
            <a:schemeClr val="bg1"/>
          </a:solidFill>
          <a:latin typeface="Arial"/>
          <a:ea typeface="+mj-ea"/>
          <a:cs typeface="+mj-cs"/>
        </a:defRPr>
      </a:lvl1pPr>
    </p:titleStyle>
    <p:bodyStyle>
      <a:lvl1pPr marL="342900" indent="-342900" algn="l" defTabSz="914400" rtl="0" eaLnBrk="1" latinLnBrk="0" hangingPunct="1">
        <a:spcBef>
          <a:spcPts val="20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1pPr>
      <a:lvl2pPr marL="6858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2pPr>
      <a:lvl3pPr marL="10350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3pPr>
      <a:lvl4pPr marL="13716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4pPr>
      <a:lvl5pPr marL="17208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70.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ubtítol 2"/>
          <p:cNvSpPr>
            <a:spLocks noGrp="1"/>
          </p:cNvSpPr>
          <p:nvPr>
            <p:ph type="subTitle" idx="1"/>
          </p:nvPr>
        </p:nvSpPr>
        <p:spPr>
          <a:xfrm>
            <a:off x="0" y="2603296"/>
            <a:ext cx="12192001" cy="3802878"/>
          </a:xfrm>
          <a:gradFill>
            <a:gsLst>
              <a:gs pos="0">
                <a:schemeClr val="accent4">
                  <a:lumMod val="20000"/>
                  <a:lumOff val="80000"/>
                </a:schemeClr>
              </a:gs>
              <a:gs pos="70000">
                <a:schemeClr val="accent4">
                  <a:lumMod val="20000"/>
                  <a:lumOff val="80000"/>
                </a:schemeClr>
              </a:gs>
              <a:gs pos="84000">
                <a:schemeClr val="accent4">
                  <a:lumMod val="60000"/>
                  <a:lumOff val="40000"/>
                </a:schemeClr>
              </a:gs>
              <a:gs pos="100000">
                <a:schemeClr val="accent4">
                  <a:lumMod val="60000"/>
                  <a:lumOff val="40000"/>
                </a:schemeClr>
              </a:gs>
            </a:gsLst>
            <a:lin ang="5400000" scaled="1"/>
          </a:gradFill>
        </p:spPr>
        <p:txBody>
          <a:bodyPr lIns="0" rIns="468000"/>
          <a:lstStyle/>
          <a:p>
            <a:pPr algn="r"/>
            <a:endParaRPr lang="en-GB" dirty="0"/>
          </a:p>
          <a:p>
            <a:pPr algn="r"/>
            <a:r>
              <a:rPr lang="en-GB" dirty="0"/>
              <a:t>Cristina </a:t>
            </a:r>
            <a:r>
              <a:rPr lang="en-GB" dirty="0" smtClean="0"/>
              <a:t>Rovira, Eduard </a:t>
            </a:r>
            <a:r>
              <a:rPr lang="en-GB" dirty="0" err="1"/>
              <a:t>Suñé</a:t>
            </a:r>
            <a:r>
              <a:rPr lang="en-GB" dirty="0"/>
              <a:t>, Anna </a:t>
            </a:r>
            <a:r>
              <a:rPr lang="en-GB" dirty="0" smtClean="0"/>
              <a:t>Bernaus,</a:t>
            </a:r>
          </a:p>
          <a:p>
            <a:pPr algn="r"/>
            <a:r>
              <a:rPr lang="en-GB" dirty="0"/>
              <a:t>Daniel Ibáñez</a:t>
            </a:r>
            <a:r>
              <a:rPr lang="en-GB" dirty="0" smtClean="0"/>
              <a:t>, Roser </a:t>
            </a:r>
            <a:r>
              <a:rPr lang="en-GB" dirty="0"/>
              <a:t>Condal, </a:t>
            </a:r>
            <a:r>
              <a:rPr lang="en-GB"/>
              <a:t>Mireia </a:t>
            </a:r>
            <a:r>
              <a:rPr lang="en-GB" smtClean="0"/>
              <a:t>Farré</a:t>
            </a:r>
            <a:endParaRPr lang="en-GB" dirty="0"/>
          </a:p>
          <a:p>
            <a:pPr algn="r"/>
            <a:endParaRPr lang="es-ES_tradnl" dirty="0"/>
          </a:p>
          <a:p>
            <a:pPr algn="r"/>
            <a:r>
              <a:rPr lang="en-GB" dirty="0"/>
              <a:t>www.idescat.cat</a:t>
            </a:r>
          </a:p>
        </p:txBody>
      </p:sp>
      <p:sp>
        <p:nvSpPr>
          <p:cNvPr id="2" name="Títol 1"/>
          <p:cNvSpPr>
            <a:spLocks noGrp="1"/>
          </p:cNvSpPr>
          <p:nvPr>
            <p:ph type="ctrTitle"/>
          </p:nvPr>
        </p:nvSpPr>
        <p:spPr>
          <a:xfrm>
            <a:off x="0" y="1913670"/>
            <a:ext cx="12208635" cy="695976"/>
          </a:xfrm>
          <a:solidFill>
            <a:schemeClr val="accent5">
              <a:lumMod val="75000"/>
            </a:schemeClr>
          </a:solidFill>
        </p:spPr>
        <p:txBody>
          <a:bodyPr lIns="0" tIns="0" rIns="216000" bIns="0"/>
          <a:lstStyle/>
          <a:p>
            <a:pPr algn="ctr" fontAlgn="t"/>
            <a:r>
              <a:rPr lang="en-GB" sz="2800" b="1"/>
              <a:t>Implementation of the Statistical Territory Register</a:t>
            </a:r>
          </a:p>
        </p:txBody>
      </p:sp>
      <p:sp>
        <p:nvSpPr>
          <p:cNvPr id="56" name="QuadreDeText 55"/>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pic>
        <p:nvPicPr>
          <p:cNvPr id="4" name="Imat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4054"/>
            <a:ext cx="4933044" cy="3770021"/>
          </a:xfrm>
          <a:prstGeom prst="rect">
            <a:avLst/>
          </a:prstGeom>
          <a:ln w="25400">
            <a:solidFill>
              <a:schemeClr val="accent5">
                <a:lumMod val="75000"/>
              </a:schemeClr>
            </a:solidFill>
          </a:ln>
        </p:spPr>
      </p:pic>
    </p:spTree>
    <p:extLst>
      <p:ext uri="{BB962C8B-B14F-4D97-AF65-F5344CB8AC3E}">
        <p14:creationId xmlns:p14="http://schemas.microsoft.com/office/powerpoint/2010/main" val="544574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92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20" name="QuadreDeText 19"/>
          <p:cNvSpPr txBox="1"/>
          <p:nvPr/>
        </p:nvSpPr>
        <p:spPr>
          <a:xfrm>
            <a:off x="333104" y="740950"/>
            <a:ext cx="593432" cy="338554"/>
          </a:xfrm>
          <a:prstGeom prst="rect">
            <a:avLst/>
          </a:prstGeom>
          <a:noFill/>
        </p:spPr>
        <p:txBody>
          <a:bodyPr wrap="none" rtlCol="0">
            <a:spAutoFit/>
          </a:bodyPr>
          <a:lstStyle/>
          <a:p>
            <a:r>
              <a:rPr lang="en-GB" sz="1600" b="1"/>
              <a:t>RET</a:t>
            </a:r>
          </a:p>
        </p:txBody>
      </p:sp>
      <p:sp>
        <p:nvSpPr>
          <p:cNvPr id="21" name="QuadreDeText 20"/>
          <p:cNvSpPr txBox="1"/>
          <p:nvPr/>
        </p:nvSpPr>
        <p:spPr>
          <a:xfrm>
            <a:off x="333104" y="2218995"/>
            <a:ext cx="1906291" cy="338554"/>
          </a:xfrm>
          <a:prstGeom prst="rect">
            <a:avLst/>
          </a:prstGeom>
          <a:noFill/>
        </p:spPr>
        <p:txBody>
          <a:bodyPr wrap="none" rtlCol="0">
            <a:spAutoFit/>
          </a:bodyPr>
          <a:lstStyle/>
          <a:p>
            <a:r>
              <a:rPr lang="en-GB" sz="1600" b="1" dirty="0" smtClean="0"/>
              <a:t>Property Register</a:t>
            </a:r>
            <a:endParaRPr lang="en-GB" sz="1600" b="1" dirty="0"/>
          </a:p>
        </p:txBody>
      </p:sp>
      <p:graphicFrame>
        <p:nvGraphicFramePr>
          <p:cNvPr id="27" name="Taula 26"/>
          <p:cNvGraphicFramePr>
            <a:graphicFrameLocks noGrp="1"/>
          </p:cNvGraphicFramePr>
          <p:nvPr>
            <p:extLst>
              <p:ext uri="{D42A27DB-BD31-4B8C-83A1-F6EECF244321}">
                <p14:modId xmlns:p14="http://schemas.microsoft.com/office/powerpoint/2010/main" val="1228726663"/>
              </p:ext>
            </p:extLst>
          </p:nvPr>
        </p:nvGraphicFramePr>
        <p:xfrm>
          <a:off x="333104" y="1078722"/>
          <a:ext cx="8921765" cy="845195"/>
        </p:xfrm>
        <a:graphic>
          <a:graphicData uri="http://schemas.openxmlformats.org/drawingml/2006/table">
            <a:tbl>
              <a:tblPr firstRow="1" bandRow="1">
                <a:tableStyleId>{7DF18680-E054-41AD-8BC1-D1AEF772440D}</a:tableStyleId>
              </a:tblPr>
              <a:tblGrid>
                <a:gridCol w="828000">
                  <a:extLst>
                    <a:ext uri="{9D8B030D-6E8A-4147-A177-3AD203B41FA5}">
                      <a16:colId xmlns:a16="http://schemas.microsoft.com/office/drawing/2014/main" xmlns="" val="20000"/>
                    </a:ext>
                  </a:extLst>
                </a:gridCol>
                <a:gridCol w="1008000">
                  <a:extLst>
                    <a:ext uri="{9D8B030D-6E8A-4147-A177-3AD203B41FA5}">
                      <a16:colId xmlns:a16="http://schemas.microsoft.com/office/drawing/2014/main" xmlns="" val="20001"/>
                    </a:ext>
                  </a:extLst>
                </a:gridCol>
                <a:gridCol w="749765">
                  <a:extLst>
                    <a:ext uri="{9D8B030D-6E8A-4147-A177-3AD203B41FA5}">
                      <a16:colId xmlns:a16="http://schemas.microsoft.com/office/drawing/2014/main" xmlns="" val="20002"/>
                    </a:ext>
                  </a:extLst>
                </a:gridCol>
                <a:gridCol w="828000">
                  <a:extLst>
                    <a:ext uri="{9D8B030D-6E8A-4147-A177-3AD203B41FA5}">
                      <a16:colId xmlns:a16="http://schemas.microsoft.com/office/drawing/2014/main" xmlns="" val="20003"/>
                    </a:ext>
                  </a:extLst>
                </a:gridCol>
                <a:gridCol w="2196000">
                  <a:extLst>
                    <a:ext uri="{9D8B030D-6E8A-4147-A177-3AD203B41FA5}">
                      <a16:colId xmlns:a16="http://schemas.microsoft.com/office/drawing/2014/main" xmlns="" val="20004"/>
                    </a:ext>
                  </a:extLst>
                </a:gridCol>
                <a:gridCol w="828000">
                  <a:extLst>
                    <a:ext uri="{9D8B030D-6E8A-4147-A177-3AD203B41FA5}">
                      <a16:colId xmlns:a16="http://schemas.microsoft.com/office/drawing/2014/main" xmlns="" val="20005"/>
                    </a:ext>
                  </a:extLst>
                </a:gridCol>
                <a:gridCol w="828000">
                  <a:extLst>
                    <a:ext uri="{9D8B030D-6E8A-4147-A177-3AD203B41FA5}">
                      <a16:colId xmlns:a16="http://schemas.microsoft.com/office/drawing/2014/main" xmlns="" val="20006"/>
                    </a:ext>
                  </a:extLst>
                </a:gridCol>
                <a:gridCol w="828000">
                  <a:extLst>
                    <a:ext uri="{9D8B030D-6E8A-4147-A177-3AD203B41FA5}">
                      <a16:colId xmlns:a16="http://schemas.microsoft.com/office/drawing/2014/main" xmlns="" val="20007"/>
                    </a:ext>
                  </a:extLst>
                </a:gridCol>
                <a:gridCol w="828000">
                  <a:extLst>
                    <a:ext uri="{9D8B030D-6E8A-4147-A177-3AD203B41FA5}">
                      <a16:colId xmlns:a16="http://schemas.microsoft.com/office/drawing/2014/main" xmlns="" val="20008"/>
                    </a:ext>
                  </a:extLst>
                </a:gridCol>
              </a:tblGrid>
              <a:tr h="468000">
                <a:tc>
                  <a:txBody>
                    <a:bodyPr/>
                    <a:lstStyle/>
                    <a:p>
                      <a:pPr marL="0" algn="ctr" defTabSz="914400" rtl="0" eaLnBrk="1" fontAlgn="b" latinLnBrk="0" hangingPunct="1"/>
                      <a:r>
                        <a:rPr lang="en-GB" sz="1200" dirty="0"/>
                        <a:t>Province</a:t>
                      </a:r>
                    </a:p>
                  </a:txBody>
                  <a:tcPr marL="7620" marR="7620" marT="7620" marB="0" anchor="ctr"/>
                </a:tc>
                <a:tc>
                  <a:txBody>
                    <a:bodyPr/>
                    <a:lstStyle/>
                    <a:p>
                      <a:pPr marL="0" algn="ctr" defTabSz="914400" rtl="0" eaLnBrk="1" fontAlgn="b" latinLnBrk="0" hangingPunct="1"/>
                      <a:r>
                        <a:rPr lang="en-GB" sz="1200" dirty="0"/>
                        <a:t>Municipality</a:t>
                      </a:r>
                    </a:p>
                  </a:txBody>
                  <a:tcPr marL="7620" marR="7620" marT="7620" marB="0" anchor="ctr"/>
                </a:tc>
                <a:tc>
                  <a:txBody>
                    <a:bodyPr/>
                    <a:lstStyle/>
                    <a:p>
                      <a:pPr marL="0" algn="ctr" defTabSz="914400" rtl="0" eaLnBrk="1" fontAlgn="b" latinLnBrk="0" hangingPunct="1"/>
                      <a:r>
                        <a:rPr lang="en-GB" sz="1200"/>
                        <a:t>Street code</a:t>
                      </a:r>
                    </a:p>
                  </a:txBody>
                  <a:tcPr marL="7620" marR="7620" marT="7620" marB="0" anchor="ctr"/>
                </a:tc>
                <a:tc>
                  <a:txBody>
                    <a:bodyPr/>
                    <a:lstStyle/>
                    <a:p>
                      <a:pPr marL="0" algn="ctr" defTabSz="914400" rtl="0" eaLnBrk="1" fontAlgn="b" latinLnBrk="0" hangingPunct="1"/>
                      <a:r>
                        <a:rPr lang="en-GB" sz="1200"/>
                        <a:t>Type of street</a:t>
                      </a:r>
                    </a:p>
                  </a:txBody>
                  <a:tcPr marL="7620" marR="7620" marT="7620" marB="0" anchor="ctr"/>
                </a:tc>
                <a:tc>
                  <a:txBody>
                    <a:bodyPr/>
                    <a:lstStyle/>
                    <a:p>
                      <a:pPr marL="0" algn="ctr" defTabSz="914400" rtl="0" eaLnBrk="1" fontAlgn="b" latinLnBrk="0" hangingPunct="1"/>
                      <a:r>
                        <a:rPr lang="en-GB" sz="1200"/>
                        <a:t>Name of street</a:t>
                      </a:r>
                    </a:p>
                  </a:txBody>
                  <a:tcPr marL="7620" marR="7620" marT="7620" marB="0" anchor="ctr"/>
                </a:tc>
                <a:tc>
                  <a:txBody>
                    <a:bodyPr/>
                    <a:lstStyle/>
                    <a:p>
                      <a:pPr marL="0" algn="ctr" defTabSz="914400" rtl="0" eaLnBrk="1" fontAlgn="b" latinLnBrk="0" hangingPunct="1"/>
                      <a:r>
                        <a:rPr lang="en-GB" sz="1200" dirty="0" smtClean="0"/>
                        <a:t>Street</a:t>
                      </a:r>
                    </a:p>
                    <a:p>
                      <a:pPr marL="0" algn="ctr" defTabSz="914400" rtl="0" eaLnBrk="1" fontAlgn="b" latinLnBrk="0" hangingPunct="1"/>
                      <a:r>
                        <a:rPr lang="en-GB" sz="1200" dirty="0" smtClean="0"/>
                        <a:t>number</a:t>
                      </a:r>
                      <a:endParaRPr lang="en-GB" sz="1200" dirty="0"/>
                    </a:p>
                  </a:txBody>
                  <a:tcPr marL="7620" marR="7620" marT="7620" marB="0" anchor="ctr"/>
                </a:tc>
                <a:tc>
                  <a:txBody>
                    <a:bodyPr/>
                    <a:lstStyle/>
                    <a:p>
                      <a:pPr marL="0" algn="ctr" defTabSz="914400" rtl="0" eaLnBrk="1" fontAlgn="b" latinLnBrk="0" hangingPunct="1"/>
                      <a:r>
                        <a:rPr lang="en-GB" sz="1200" dirty="0"/>
                        <a:t>Staircase</a:t>
                      </a:r>
                    </a:p>
                  </a:txBody>
                  <a:tcPr marL="7620" marR="7620" marT="7620" marB="0" anchor="ctr"/>
                </a:tc>
                <a:tc>
                  <a:txBody>
                    <a:bodyPr/>
                    <a:lstStyle/>
                    <a:p>
                      <a:pPr marL="0" algn="ctr" defTabSz="914400" rtl="0" eaLnBrk="1" fontAlgn="b" latinLnBrk="0" hangingPunct="1"/>
                      <a:r>
                        <a:rPr lang="en-GB" sz="1200"/>
                        <a:t>Floor</a:t>
                      </a:r>
                    </a:p>
                  </a:txBody>
                  <a:tcPr marL="7620" marR="7620" marT="7620" marB="0" anchor="ctr"/>
                </a:tc>
                <a:tc>
                  <a:txBody>
                    <a:bodyPr/>
                    <a:lstStyle/>
                    <a:p>
                      <a:pPr marL="0" algn="ctr" defTabSz="914400" rtl="0" eaLnBrk="1" fontAlgn="b" latinLnBrk="0" hangingPunct="1"/>
                      <a:r>
                        <a:rPr lang="en-GB" sz="1200" dirty="0" smtClean="0"/>
                        <a:t>Door</a:t>
                      </a:r>
                      <a:endParaRPr lang="en-GB" sz="1200" dirty="0"/>
                    </a:p>
                  </a:txBody>
                  <a:tcPr marL="7620" marR="7620" marT="7620" marB="0" anchor="ctr"/>
                </a:tc>
                <a:extLst>
                  <a:ext uri="{0D108BD9-81ED-4DB2-BD59-A6C34878D82A}">
                    <a16:rowId xmlns:a16="http://schemas.microsoft.com/office/drawing/2014/main" xmlns="" val="10000"/>
                  </a:ext>
                </a:extLst>
              </a:tr>
              <a:tr h="377195">
                <a:tc>
                  <a:txBody>
                    <a:bodyPr/>
                    <a:lstStyle/>
                    <a:p>
                      <a:pPr marL="0" algn="ctr" defTabSz="914400" rtl="0" eaLnBrk="1" fontAlgn="b" latinLnBrk="0" hangingPunct="1"/>
                      <a:r>
                        <a:rPr lang="en-GB" sz="1200"/>
                        <a:t>25</a:t>
                      </a:r>
                    </a:p>
                  </a:txBody>
                  <a:tcPr marL="7620" marR="7620" marT="7620" marB="0" anchor="ctr"/>
                </a:tc>
                <a:tc>
                  <a:txBody>
                    <a:bodyPr/>
                    <a:lstStyle/>
                    <a:p>
                      <a:pPr marL="0" algn="ctr" defTabSz="914400" rtl="0" eaLnBrk="1" fontAlgn="b" latinLnBrk="0" hangingPunct="1"/>
                      <a:r>
                        <a:rPr lang="en-GB" sz="1200" dirty="0"/>
                        <a:t>120</a:t>
                      </a:r>
                    </a:p>
                  </a:txBody>
                  <a:tcPr marL="7620" marR="7620" marT="7620" marB="0" anchor="ctr"/>
                </a:tc>
                <a:tc>
                  <a:txBody>
                    <a:bodyPr/>
                    <a:lstStyle/>
                    <a:p>
                      <a:pPr marL="0" algn="ctr" defTabSz="914400" rtl="0" eaLnBrk="1" fontAlgn="b" latinLnBrk="0" hangingPunct="1"/>
                      <a:r>
                        <a:rPr lang="en-GB" sz="1200"/>
                        <a:t>02980</a:t>
                      </a:r>
                    </a:p>
                  </a:txBody>
                  <a:tcPr marL="7620" marR="7620" marT="7620" marB="0" anchor="ctr"/>
                </a:tc>
                <a:tc>
                  <a:txBody>
                    <a:bodyPr/>
                    <a:lstStyle/>
                    <a:p>
                      <a:pPr marL="0" algn="ctr" defTabSz="914400" rtl="0" eaLnBrk="1" fontAlgn="b" latinLnBrk="0" hangingPunct="1"/>
                      <a:r>
                        <a:rPr lang="en-GB" sz="1200"/>
                        <a:t>PG</a:t>
                      </a:r>
                    </a:p>
                  </a:txBody>
                  <a:tcPr marL="7620" marR="7620" marT="7620" marB="0" anchor="ctr"/>
                </a:tc>
                <a:tc>
                  <a:txBody>
                    <a:bodyPr/>
                    <a:lstStyle/>
                    <a:p>
                      <a:pPr marL="0" algn="ctr" defTabSz="914400" rtl="0" eaLnBrk="1" fontAlgn="b" latinLnBrk="0" hangingPunct="1"/>
                      <a:r>
                        <a:rPr lang="en-GB" sz="1200"/>
                        <a:t>GRAN PASSEIG RONDA</a:t>
                      </a:r>
                    </a:p>
                  </a:txBody>
                  <a:tcPr marL="7620" marR="7620" marT="7620" marB="0" anchor="ctr"/>
                </a:tc>
                <a:tc>
                  <a:txBody>
                    <a:bodyPr/>
                    <a:lstStyle/>
                    <a:p>
                      <a:pPr marL="0" algn="ctr" defTabSz="914400" rtl="0" eaLnBrk="1" fontAlgn="b" latinLnBrk="0" hangingPunct="1"/>
                      <a:r>
                        <a:rPr lang="en-GB" sz="1200"/>
                        <a:t>0124</a:t>
                      </a:r>
                    </a:p>
                  </a:txBody>
                  <a:tcPr marL="7620" marR="7620" marT="7620" marB="0" anchor="ctr"/>
                </a:tc>
                <a:tc>
                  <a:txBody>
                    <a:bodyPr/>
                    <a:lstStyle/>
                    <a:p>
                      <a:pPr marL="0" algn="ctr" defTabSz="914400" rtl="0" eaLnBrk="1" fontAlgn="b" latinLnBrk="0" hangingPunct="1"/>
                      <a:r>
                        <a:rPr lang="en-GB" sz="1200"/>
                        <a:t>B</a:t>
                      </a:r>
                    </a:p>
                  </a:txBody>
                  <a:tcPr marL="7620" marR="7620" marT="7620" marB="0" anchor="ctr"/>
                </a:tc>
                <a:tc>
                  <a:txBody>
                    <a:bodyPr/>
                    <a:lstStyle/>
                    <a:p>
                      <a:pPr marL="0" algn="ctr" defTabSz="914400" rtl="0" eaLnBrk="1" fontAlgn="b" latinLnBrk="0" hangingPunct="1"/>
                      <a:r>
                        <a:rPr lang="en-GB" sz="1200"/>
                        <a:t>P07</a:t>
                      </a:r>
                    </a:p>
                  </a:txBody>
                  <a:tcPr marL="7620" marR="7620" marT="7620" marB="0" anchor="ctr"/>
                </a:tc>
                <a:tc>
                  <a:txBody>
                    <a:bodyPr/>
                    <a:lstStyle/>
                    <a:p>
                      <a:pPr marL="0" algn="ctr" defTabSz="914400" rtl="0" eaLnBrk="1" fontAlgn="b" latinLnBrk="0" hangingPunct="1"/>
                      <a:r>
                        <a:rPr lang="en-GB" sz="1200" dirty="0"/>
                        <a:t>C</a:t>
                      </a:r>
                    </a:p>
                  </a:txBody>
                  <a:tcPr marL="7620" marR="7620" marT="7620" marB="0" anchor="ctr"/>
                </a:tc>
                <a:extLst>
                  <a:ext uri="{0D108BD9-81ED-4DB2-BD59-A6C34878D82A}">
                    <a16:rowId xmlns:a16="http://schemas.microsoft.com/office/drawing/2014/main" xmlns="" val="10001"/>
                  </a:ext>
                </a:extLst>
              </a:tr>
            </a:tbl>
          </a:graphicData>
        </a:graphic>
      </p:graphicFrame>
      <p:sp>
        <p:nvSpPr>
          <p:cNvPr id="28" name="Fletxa corbada a l'esquerra 27"/>
          <p:cNvSpPr/>
          <p:nvPr/>
        </p:nvSpPr>
        <p:spPr>
          <a:xfrm>
            <a:off x="9444000" y="1232181"/>
            <a:ext cx="787881" cy="1721104"/>
          </a:xfrm>
          <a:prstGeom prst="curvedLeftArrow">
            <a:avLst>
              <a:gd name="adj1" fmla="val 17666"/>
              <a:gd name="adj2" fmla="val 50000"/>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ca-ES">
              <a:solidFill>
                <a:schemeClr val="tx1"/>
              </a:solidFill>
            </a:endParaRPr>
          </a:p>
        </p:txBody>
      </p:sp>
      <p:graphicFrame>
        <p:nvGraphicFramePr>
          <p:cNvPr id="30" name="Taula 29"/>
          <p:cNvGraphicFramePr>
            <a:graphicFrameLocks noGrp="1"/>
          </p:cNvGraphicFramePr>
          <p:nvPr>
            <p:extLst>
              <p:ext uri="{D42A27DB-BD31-4B8C-83A1-F6EECF244321}">
                <p14:modId xmlns:p14="http://schemas.microsoft.com/office/powerpoint/2010/main" val="446011201"/>
              </p:ext>
            </p:extLst>
          </p:nvPr>
        </p:nvGraphicFramePr>
        <p:xfrm>
          <a:off x="2424000" y="4054573"/>
          <a:ext cx="7020000" cy="1729074"/>
        </p:xfrm>
        <a:graphic>
          <a:graphicData uri="http://schemas.openxmlformats.org/drawingml/2006/table">
            <a:tbl>
              <a:tblPr firstRow="1" firstCol="1" bandRow="1">
                <a:tableStyleId>{21E4AEA4-8DFA-4A89-87EB-49C32662AFE0}</a:tableStyleId>
              </a:tblPr>
              <a:tblGrid>
                <a:gridCol w="2340000">
                  <a:extLst>
                    <a:ext uri="{9D8B030D-6E8A-4147-A177-3AD203B41FA5}">
                      <a16:colId xmlns:a16="http://schemas.microsoft.com/office/drawing/2014/main" xmlns="" val="20000"/>
                    </a:ext>
                  </a:extLst>
                </a:gridCol>
                <a:gridCol w="2340000">
                  <a:extLst>
                    <a:ext uri="{9D8B030D-6E8A-4147-A177-3AD203B41FA5}">
                      <a16:colId xmlns:a16="http://schemas.microsoft.com/office/drawing/2014/main" xmlns="" val="20001"/>
                    </a:ext>
                  </a:extLst>
                </a:gridCol>
                <a:gridCol w="2340000">
                  <a:extLst>
                    <a:ext uri="{9D8B030D-6E8A-4147-A177-3AD203B41FA5}">
                      <a16:colId xmlns:a16="http://schemas.microsoft.com/office/drawing/2014/main" xmlns="" val="20002"/>
                    </a:ext>
                  </a:extLst>
                </a:gridCol>
              </a:tblGrid>
              <a:tr h="720000">
                <a:tc>
                  <a:txBody>
                    <a:bodyPr/>
                    <a:lstStyle/>
                    <a:p>
                      <a:pPr algn="l" rtl="0"/>
                      <a:endParaRPr lang="ca-ES" dirty="0"/>
                    </a:p>
                  </a:txBody>
                  <a:tcPr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GB" dirty="0"/>
                        <a:t>Horizontal </a:t>
                      </a:r>
                      <a:r>
                        <a:rPr lang="en-GB" dirty="0" smtClean="0"/>
                        <a:t>Address</a:t>
                      </a:r>
                      <a:endParaRPr lang="en-GB" dirty="0"/>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n-GB" dirty="0"/>
                        <a:t>Vertical </a:t>
                      </a:r>
                      <a:r>
                        <a:rPr lang="en-GB" dirty="0" smtClean="0"/>
                        <a:t>Address</a:t>
                      </a:r>
                      <a:endParaRPr lang="en-GB" dirty="0"/>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xmlns="" val="10000"/>
                  </a:ext>
                </a:extLst>
              </a:tr>
              <a:tr h="504537">
                <a:tc>
                  <a:txBody>
                    <a:bodyPr/>
                    <a:lstStyle/>
                    <a:p>
                      <a:pPr algn="ctr"/>
                      <a:r>
                        <a:rPr lang="en-GB"/>
                        <a:t>Barcelona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n-GB"/>
                        <a:t>96.7%</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a:t>89.8%</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04537">
                <a:tc>
                  <a:txBody>
                    <a:bodyPr/>
                    <a:lstStyle/>
                    <a:p>
                      <a:pPr algn="ctr"/>
                      <a:r>
                        <a:rPr lang="en-GB"/>
                        <a:t>Catalonia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r>
                        <a:rPr lang="en-GB"/>
                        <a:t>89.7%</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dirty="0"/>
                        <a:t>76.0%</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31" name="Rectangle 30"/>
          <p:cNvSpPr/>
          <p:nvPr/>
        </p:nvSpPr>
        <p:spPr>
          <a:xfrm>
            <a:off x="1976503" y="4203884"/>
            <a:ext cx="2746265" cy="400110"/>
          </a:xfrm>
          <a:prstGeom prst="rect">
            <a:avLst/>
          </a:prstGeom>
        </p:spPr>
        <p:txBody>
          <a:bodyPr wrap="none">
            <a:spAutoFit/>
          </a:bodyPr>
          <a:lstStyle/>
          <a:p>
            <a:pPr algn="ctr">
              <a:spcBef>
                <a:spcPts val="300"/>
              </a:spcBef>
              <a:spcAft>
                <a:spcPts val="1200"/>
              </a:spcAft>
            </a:pPr>
            <a:r>
              <a:rPr lang="en-GB" sz="2000" b="1" u="sng" dirty="0"/>
              <a:t>Results (% found)</a:t>
            </a:r>
          </a:p>
        </p:txBody>
      </p:sp>
      <p:sp>
        <p:nvSpPr>
          <p:cNvPr id="12" name="Títol 1"/>
          <p:cNvSpPr>
            <a:spLocks noGrp="1"/>
          </p:cNvSpPr>
          <p:nvPr>
            <p:ph type="title"/>
          </p:nvPr>
        </p:nvSpPr>
        <p:spPr>
          <a:xfrm>
            <a:off x="1" y="0"/>
            <a:ext cx="12192000" cy="512452"/>
          </a:xfrm>
          <a:solidFill>
            <a:schemeClr val="accent5">
              <a:lumMod val="75000"/>
            </a:schemeClr>
          </a:solidFill>
        </p:spPr>
        <p:txBody>
          <a:bodyPr vert="horz" lIns="720000" tIns="45720" rIns="274320" bIns="45720" rtlCol="0" anchor="ctr">
            <a:noAutofit/>
          </a:bodyPr>
          <a:lstStyle/>
          <a:p>
            <a:pPr>
              <a:spcAft>
                <a:spcPts val="1800"/>
              </a:spcAft>
            </a:pPr>
            <a:r>
              <a:rPr lang="en-GB" b="1" dirty="0"/>
              <a:t>3. Validation. Full address</a:t>
            </a:r>
          </a:p>
        </p:txBody>
      </p:sp>
      <p:sp>
        <p:nvSpPr>
          <p:cNvPr id="14" name="QuadreDeText 13"/>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pic>
        <p:nvPicPr>
          <p:cNvPr id="3" name="Imatge 2"/>
          <p:cNvPicPr>
            <a:picLocks noChangeAspect="1"/>
          </p:cNvPicPr>
          <p:nvPr/>
        </p:nvPicPr>
        <p:blipFill>
          <a:blip r:embed="rId3"/>
          <a:stretch>
            <a:fillRect/>
          </a:stretch>
        </p:blipFill>
        <p:spPr>
          <a:xfrm>
            <a:off x="9867012" y="1350558"/>
            <a:ext cx="1920465" cy="1424061"/>
          </a:xfrm>
          <a:prstGeom prst="rect">
            <a:avLst/>
          </a:prstGeom>
        </p:spPr>
      </p:pic>
      <p:graphicFrame>
        <p:nvGraphicFramePr>
          <p:cNvPr id="15" name="Taula 14"/>
          <p:cNvGraphicFramePr>
            <a:graphicFrameLocks noGrp="1"/>
          </p:cNvGraphicFramePr>
          <p:nvPr>
            <p:extLst>
              <p:ext uri="{D42A27DB-BD31-4B8C-83A1-F6EECF244321}">
                <p14:modId xmlns:p14="http://schemas.microsoft.com/office/powerpoint/2010/main" val="2443225440"/>
              </p:ext>
            </p:extLst>
          </p:nvPr>
        </p:nvGraphicFramePr>
        <p:xfrm>
          <a:off x="333104" y="2643715"/>
          <a:ext cx="8921765" cy="840370"/>
        </p:xfrm>
        <a:graphic>
          <a:graphicData uri="http://schemas.openxmlformats.org/drawingml/2006/table">
            <a:tbl>
              <a:tblPr firstRow="1" bandRow="1">
                <a:tableStyleId>{7DF18680-E054-41AD-8BC1-D1AEF772440D}</a:tableStyleId>
              </a:tblPr>
              <a:tblGrid>
                <a:gridCol w="828000">
                  <a:extLst>
                    <a:ext uri="{9D8B030D-6E8A-4147-A177-3AD203B41FA5}">
                      <a16:colId xmlns:a16="http://schemas.microsoft.com/office/drawing/2014/main" xmlns="" val="20000"/>
                    </a:ext>
                  </a:extLst>
                </a:gridCol>
                <a:gridCol w="1008000">
                  <a:extLst>
                    <a:ext uri="{9D8B030D-6E8A-4147-A177-3AD203B41FA5}">
                      <a16:colId xmlns:a16="http://schemas.microsoft.com/office/drawing/2014/main" xmlns="" val="20001"/>
                    </a:ext>
                  </a:extLst>
                </a:gridCol>
                <a:gridCol w="749765">
                  <a:extLst>
                    <a:ext uri="{9D8B030D-6E8A-4147-A177-3AD203B41FA5}">
                      <a16:colId xmlns:a16="http://schemas.microsoft.com/office/drawing/2014/main" xmlns="" val="20002"/>
                    </a:ext>
                  </a:extLst>
                </a:gridCol>
                <a:gridCol w="828000">
                  <a:extLst>
                    <a:ext uri="{9D8B030D-6E8A-4147-A177-3AD203B41FA5}">
                      <a16:colId xmlns:a16="http://schemas.microsoft.com/office/drawing/2014/main" xmlns="" val="20003"/>
                    </a:ext>
                  </a:extLst>
                </a:gridCol>
                <a:gridCol w="2196000">
                  <a:extLst>
                    <a:ext uri="{9D8B030D-6E8A-4147-A177-3AD203B41FA5}">
                      <a16:colId xmlns:a16="http://schemas.microsoft.com/office/drawing/2014/main" xmlns="" val="20004"/>
                    </a:ext>
                  </a:extLst>
                </a:gridCol>
                <a:gridCol w="828000">
                  <a:extLst>
                    <a:ext uri="{9D8B030D-6E8A-4147-A177-3AD203B41FA5}">
                      <a16:colId xmlns:a16="http://schemas.microsoft.com/office/drawing/2014/main" xmlns="" val="20005"/>
                    </a:ext>
                  </a:extLst>
                </a:gridCol>
                <a:gridCol w="828000">
                  <a:extLst>
                    <a:ext uri="{9D8B030D-6E8A-4147-A177-3AD203B41FA5}">
                      <a16:colId xmlns:a16="http://schemas.microsoft.com/office/drawing/2014/main" xmlns="" val="20006"/>
                    </a:ext>
                  </a:extLst>
                </a:gridCol>
                <a:gridCol w="828000">
                  <a:extLst>
                    <a:ext uri="{9D8B030D-6E8A-4147-A177-3AD203B41FA5}">
                      <a16:colId xmlns:a16="http://schemas.microsoft.com/office/drawing/2014/main" xmlns="" val="20007"/>
                    </a:ext>
                  </a:extLst>
                </a:gridCol>
                <a:gridCol w="828000">
                  <a:extLst>
                    <a:ext uri="{9D8B030D-6E8A-4147-A177-3AD203B41FA5}">
                      <a16:colId xmlns:a16="http://schemas.microsoft.com/office/drawing/2014/main" xmlns="" val="20008"/>
                    </a:ext>
                  </a:extLst>
                </a:gridCol>
              </a:tblGrid>
              <a:tr h="463175">
                <a:tc>
                  <a:txBody>
                    <a:bodyPr/>
                    <a:lstStyle/>
                    <a:p>
                      <a:pPr marL="0" algn="ctr" defTabSz="914400" rtl="0" eaLnBrk="1" fontAlgn="b" latinLnBrk="0" hangingPunct="1"/>
                      <a:r>
                        <a:rPr lang="en-GB" sz="1200" dirty="0"/>
                        <a:t>Province</a:t>
                      </a:r>
                    </a:p>
                  </a:txBody>
                  <a:tcPr marL="7620" marR="7620" marT="7620" marB="0" anchor="ctr"/>
                </a:tc>
                <a:tc>
                  <a:txBody>
                    <a:bodyPr/>
                    <a:lstStyle/>
                    <a:p>
                      <a:pPr marL="0" algn="ctr" defTabSz="914400" rtl="0" eaLnBrk="1" fontAlgn="b" latinLnBrk="0" hangingPunct="1"/>
                      <a:r>
                        <a:rPr lang="en-GB" sz="1200" dirty="0"/>
                        <a:t>Municipality</a:t>
                      </a:r>
                    </a:p>
                  </a:txBody>
                  <a:tcPr marL="7620" marR="7620" marT="7620" marB="0" anchor="ctr"/>
                </a:tc>
                <a:tc>
                  <a:txBody>
                    <a:bodyPr/>
                    <a:lstStyle/>
                    <a:p>
                      <a:pPr marL="0" algn="ctr" defTabSz="914400" rtl="0" eaLnBrk="1" fontAlgn="b" latinLnBrk="0" hangingPunct="1"/>
                      <a:r>
                        <a:rPr lang="en-GB" sz="1200"/>
                        <a:t>Street code</a:t>
                      </a:r>
                    </a:p>
                  </a:txBody>
                  <a:tcPr marL="7620" marR="7620" marT="7620" marB="0" anchor="ctr"/>
                </a:tc>
                <a:tc>
                  <a:txBody>
                    <a:bodyPr/>
                    <a:lstStyle/>
                    <a:p>
                      <a:pPr marL="0" algn="ctr" defTabSz="914400" rtl="0" eaLnBrk="1" fontAlgn="b" latinLnBrk="0" hangingPunct="1"/>
                      <a:r>
                        <a:rPr lang="en-GB" sz="1200"/>
                        <a:t>Type of street</a:t>
                      </a:r>
                    </a:p>
                  </a:txBody>
                  <a:tcPr marL="7620" marR="7620" marT="7620" marB="0" anchor="ctr"/>
                </a:tc>
                <a:tc>
                  <a:txBody>
                    <a:bodyPr/>
                    <a:lstStyle/>
                    <a:p>
                      <a:pPr marL="0" algn="ctr" defTabSz="914400" rtl="0" eaLnBrk="1" fontAlgn="b" latinLnBrk="0" hangingPunct="1"/>
                      <a:r>
                        <a:rPr lang="en-GB" sz="1200" dirty="0"/>
                        <a:t>Name of street</a:t>
                      </a:r>
                    </a:p>
                  </a:txBody>
                  <a:tcPr marL="7620" marR="7620" marT="7620" marB="0" anchor="ctr"/>
                </a:tc>
                <a:tc>
                  <a:txBody>
                    <a:bodyPr/>
                    <a:lstStyle/>
                    <a:p>
                      <a:pPr marL="0" algn="ctr" defTabSz="914400" rtl="0" eaLnBrk="1" fontAlgn="b" latinLnBrk="0" hangingPunct="1"/>
                      <a:r>
                        <a:rPr lang="en-GB" sz="1200" dirty="0" smtClean="0"/>
                        <a:t>Street number</a:t>
                      </a:r>
                      <a:endParaRPr lang="en-GB" sz="1200" dirty="0"/>
                    </a:p>
                  </a:txBody>
                  <a:tcPr marL="7620" marR="7620" marT="7620" marB="0" anchor="ctr"/>
                </a:tc>
                <a:tc>
                  <a:txBody>
                    <a:bodyPr/>
                    <a:lstStyle/>
                    <a:p>
                      <a:pPr marL="0" algn="ctr" defTabSz="914400" rtl="0" eaLnBrk="1" fontAlgn="b" latinLnBrk="0" hangingPunct="1"/>
                      <a:r>
                        <a:rPr lang="en-GB" sz="1200" dirty="0"/>
                        <a:t>Staircase</a:t>
                      </a:r>
                    </a:p>
                  </a:txBody>
                  <a:tcPr marL="7620" marR="7620" marT="7620" marB="0" anchor="ctr"/>
                </a:tc>
                <a:tc>
                  <a:txBody>
                    <a:bodyPr/>
                    <a:lstStyle/>
                    <a:p>
                      <a:pPr marL="0" algn="ctr" defTabSz="914400" rtl="0" eaLnBrk="1" fontAlgn="b" latinLnBrk="0" hangingPunct="1"/>
                      <a:r>
                        <a:rPr lang="en-GB" sz="1200" dirty="0"/>
                        <a:t>Floor</a:t>
                      </a:r>
                    </a:p>
                  </a:txBody>
                  <a:tcPr marL="7620" marR="7620" marT="7620" marB="0" anchor="ctr"/>
                </a:tc>
                <a:tc>
                  <a:txBody>
                    <a:bodyPr/>
                    <a:lstStyle/>
                    <a:p>
                      <a:pPr marL="0" algn="ctr" defTabSz="914400" rtl="0" eaLnBrk="1" fontAlgn="b" latinLnBrk="0" hangingPunct="1"/>
                      <a:r>
                        <a:rPr lang="en-GB" sz="1200" dirty="0" smtClean="0"/>
                        <a:t>Door</a:t>
                      </a:r>
                      <a:endParaRPr lang="en-GB" sz="1200" dirty="0"/>
                    </a:p>
                  </a:txBody>
                  <a:tcPr marL="7620" marR="7620" marT="7620" marB="0" anchor="ctr"/>
                </a:tc>
                <a:extLst>
                  <a:ext uri="{0D108BD9-81ED-4DB2-BD59-A6C34878D82A}">
                    <a16:rowId xmlns:a16="http://schemas.microsoft.com/office/drawing/2014/main" xmlns="" val="10000"/>
                  </a:ext>
                </a:extLst>
              </a:tr>
              <a:tr h="377195">
                <a:tc>
                  <a:txBody>
                    <a:bodyPr/>
                    <a:lstStyle/>
                    <a:p>
                      <a:pPr marL="0" algn="ctr" defTabSz="914400" rtl="0" eaLnBrk="1" fontAlgn="b" latinLnBrk="0" hangingPunct="1"/>
                      <a:r>
                        <a:rPr lang="en-GB" sz="1200"/>
                        <a:t>25</a:t>
                      </a:r>
                    </a:p>
                  </a:txBody>
                  <a:tcPr marL="7620" marR="7620" marT="7620" marB="0" anchor="ctr"/>
                </a:tc>
                <a:tc>
                  <a:txBody>
                    <a:bodyPr/>
                    <a:lstStyle/>
                    <a:p>
                      <a:pPr marL="0" algn="ctr" defTabSz="914400" rtl="0" eaLnBrk="1" fontAlgn="b" latinLnBrk="0" hangingPunct="1"/>
                      <a:r>
                        <a:rPr lang="en-GB" sz="1200"/>
                        <a:t>120</a:t>
                      </a:r>
                    </a:p>
                  </a:txBody>
                  <a:tcPr marL="7620" marR="7620" marT="7620" marB="0" anchor="ctr"/>
                </a:tc>
                <a:tc>
                  <a:txBody>
                    <a:bodyPr/>
                    <a:lstStyle/>
                    <a:p>
                      <a:pPr marL="0" algn="ctr" defTabSz="914400" rtl="0" eaLnBrk="1" fontAlgn="b" latinLnBrk="0" hangingPunct="1"/>
                      <a:r>
                        <a:rPr lang="en-GB" sz="1200"/>
                        <a:t>00119</a:t>
                      </a:r>
                    </a:p>
                  </a:txBody>
                  <a:tcPr marL="7620" marR="7620" marT="7620" marB="0" anchor="ctr"/>
                </a:tc>
                <a:tc>
                  <a:txBody>
                    <a:bodyPr/>
                    <a:lstStyle/>
                    <a:p>
                      <a:pPr marL="0" algn="ctr" defTabSz="914400" rtl="0" eaLnBrk="1" fontAlgn="b" latinLnBrk="0" hangingPunct="1"/>
                      <a:r>
                        <a:rPr lang="en-GB" sz="1200"/>
                        <a:t>PS</a:t>
                      </a:r>
                    </a:p>
                  </a:txBody>
                  <a:tcPr marL="7620" marR="7620" marT="7620" marB="0" anchor="ctr"/>
                </a:tc>
                <a:tc>
                  <a:txBody>
                    <a:bodyPr/>
                    <a:lstStyle/>
                    <a:p>
                      <a:pPr marL="0" algn="ctr" defTabSz="914400" rtl="0" eaLnBrk="1" fontAlgn="b" latinLnBrk="0" hangingPunct="1"/>
                      <a:r>
                        <a:rPr lang="en-GB" sz="1200" dirty="0"/>
                        <a:t>RONDA GRAN</a:t>
                      </a:r>
                    </a:p>
                  </a:txBody>
                  <a:tcPr marL="7620" marR="7620" marT="7620" marB="0" anchor="ctr"/>
                </a:tc>
                <a:tc>
                  <a:txBody>
                    <a:bodyPr/>
                    <a:lstStyle/>
                    <a:p>
                      <a:pPr marL="0" algn="ctr" defTabSz="914400" rtl="0" eaLnBrk="1" fontAlgn="b" latinLnBrk="0" hangingPunct="1"/>
                      <a:r>
                        <a:rPr lang="en-GB" sz="1200"/>
                        <a:t>0124</a:t>
                      </a:r>
                    </a:p>
                  </a:txBody>
                  <a:tcPr marL="7620" marR="7620" marT="7620" marB="0" anchor="ctr"/>
                </a:tc>
                <a:tc>
                  <a:txBody>
                    <a:bodyPr/>
                    <a:lstStyle/>
                    <a:p>
                      <a:pPr marL="0" algn="ctr" defTabSz="914400" rtl="0" eaLnBrk="1" fontAlgn="b" latinLnBrk="0" hangingPunct="1"/>
                      <a:r>
                        <a:rPr lang="en-GB" sz="1200"/>
                        <a:t>2</a:t>
                      </a:r>
                    </a:p>
                  </a:txBody>
                  <a:tcPr marL="7620" marR="7620" marT="7620" marB="0" anchor="ctr"/>
                </a:tc>
                <a:tc>
                  <a:txBody>
                    <a:bodyPr/>
                    <a:lstStyle/>
                    <a:p>
                      <a:pPr marL="0" algn="ctr" defTabSz="914400" rtl="0" eaLnBrk="1" fontAlgn="b" latinLnBrk="0" hangingPunct="1"/>
                      <a:r>
                        <a:rPr lang="en-GB" sz="1200"/>
                        <a:t>07</a:t>
                      </a:r>
                    </a:p>
                  </a:txBody>
                  <a:tcPr marL="7620" marR="7620" marT="7620" marB="0" anchor="ctr"/>
                </a:tc>
                <a:tc>
                  <a:txBody>
                    <a:bodyPr/>
                    <a:lstStyle/>
                    <a:p>
                      <a:pPr marL="0" algn="ctr" defTabSz="914400" rtl="0" eaLnBrk="1" fontAlgn="b" latinLnBrk="0" hangingPunct="1"/>
                      <a:r>
                        <a:rPr lang="en-GB" sz="1200" dirty="0"/>
                        <a:t>03</a:t>
                      </a:r>
                    </a:p>
                  </a:txBody>
                  <a:tcPr marL="7620" marR="7620" marT="7620" marB="0"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76249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93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2" name="Títol 1"/>
          <p:cNvSpPr>
            <a:spLocks noGrp="1"/>
          </p:cNvSpPr>
          <p:nvPr>
            <p:ph type="title"/>
          </p:nvPr>
        </p:nvSpPr>
        <p:spPr>
          <a:xfrm>
            <a:off x="1" y="0"/>
            <a:ext cx="12192000" cy="512452"/>
          </a:xfrm>
          <a:solidFill>
            <a:schemeClr val="accent5">
              <a:lumMod val="75000"/>
            </a:schemeClr>
          </a:solidFill>
        </p:spPr>
        <p:txBody>
          <a:bodyPr vert="horz" lIns="720000" tIns="45720" rIns="274320" bIns="45720" rtlCol="0" anchor="ctr">
            <a:noAutofit/>
          </a:bodyPr>
          <a:lstStyle/>
          <a:p>
            <a:r>
              <a:rPr lang="en-GB" b="1"/>
              <a:t>4. Quality control. Horizontal Address</a:t>
            </a:r>
          </a:p>
        </p:txBody>
      </p:sp>
      <p:pic>
        <p:nvPicPr>
          <p:cNvPr id="11" name="Imat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4872" y="695040"/>
            <a:ext cx="4791458" cy="3588279"/>
          </a:xfrm>
          <a:prstGeom prst="rect">
            <a:avLst/>
          </a:prstGeom>
          <a:noFill/>
          <a:ln w="31750">
            <a:solidFill>
              <a:schemeClr val="bg1"/>
            </a:solidFill>
            <a:miter lim="800000"/>
            <a:headEnd/>
            <a:tailEnd/>
          </a:ln>
          <a:effectLst>
            <a:outerShdw blurRad="12700" dist="38100" dir="2400000" sx="98000" sy="98000" algn="tl" rotWithShape="0">
              <a:prstClr val="black">
                <a:alpha val="40000"/>
              </a:prstClr>
            </a:outerShdw>
          </a:effectLst>
        </p:spPr>
      </p:pic>
      <p:sp>
        <p:nvSpPr>
          <p:cNvPr id="14" name="QuadreDeText 13"/>
          <p:cNvSpPr txBox="1"/>
          <p:nvPr/>
        </p:nvSpPr>
        <p:spPr>
          <a:xfrm>
            <a:off x="397593" y="1157484"/>
            <a:ext cx="5908430" cy="1054135"/>
          </a:xfrm>
          <a:prstGeom prst="rect">
            <a:avLst/>
          </a:prstGeom>
          <a:noFill/>
        </p:spPr>
        <p:txBody>
          <a:bodyPr wrap="square" rtlCol="0">
            <a:spAutoFit/>
          </a:bodyPr>
          <a:lstStyle/>
          <a:p>
            <a:pPr algn="just">
              <a:lnSpc>
                <a:spcPts val="2500"/>
              </a:lnSpc>
            </a:pPr>
            <a:r>
              <a:rPr lang="en-GB" dirty="0">
                <a:latin typeface="Arial" panose="020B0604020202020204" pitchFamily="34" charset="0"/>
                <a:cs typeface="Arial" panose="020B0604020202020204" pitchFamily="34" charset="0"/>
              </a:rPr>
              <a:t>The construction of polygons using all the points on a street (street addresses) produces anomalous points (erroneous polygons).</a:t>
            </a:r>
          </a:p>
        </p:txBody>
      </p:sp>
      <p:sp>
        <p:nvSpPr>
          <p:cNvPr id="16" name="Contenidor de contingut 2"/>
          <p:cNvSpPr>
            <a:spLocks noGrp="1"/>
          </p:cNvSpPr>
          <p:nvPr>
            <p:ph idx="1"/>
          </p:nvPr>
        </p:nvSpPr>
        <p:spPr>
          <a:xfrm>
            <a:off x="397593" y="756400"/>
            <a:ext cx="4680770" cy="471622"/>
          </a:xfrm>
        </p:spPr>
        <p:txBody>
          <a:bodyPr>
            <a:normAutofit/>
          </a:bodyPr>
          <a:lstStyle/>
          <a:p>
            <a:pPr marL="0" indent="0" algn="just">
              <a:buNone/>
            </a:pPr>
            <a:r>
              <a:rPr lang="en-GB" sz="1800" b="1" u="sng" dirty="0">
                <a:solidFill>
                  <a:schemeClr val="tx1"/>
                </a:solidFill>
              </a:rPr>
              <a:t>Problem</a:t>
            </a:r>
            <a:r>
              <a:rPr lang="en-GB" b="1" u="sng" dirty="0">
                <a:solidFill>
                  <a:schemeClr val="tx1"/>
                </a:solidFill>
              </a:rPr>
              <a:t>:</a:t>
            </a:r>
          </a:p>
        </p:txBody>
      </p:sp>
      <p:sp>
        <p:nvSpPr>
          <p:cNvPr id="17" name="QuadreDeText 16"/>
          <p:cNvSpPr txBox="1"/>
          <p:nvPr/>
        </p:nvSpPr>
        <p:spPr>
          <a:xfrm>
            <a:off x="397592" y="2875117"/>
            <a:ext cx="5908430" cy="1347164"/>
          </a:xfrm>
          <a:prstGeom prst="rect">
            <a:avLst/>
          </a:prstGeom>
          <a:noFill/>
        </p:spPr>
        <p:txBody>
          <a:bodyPr wrap="square" rtlCol="0">
            <a:spAutoFit/>
          </a:bodyPr>
          <a:lstStyle/>
          <a:p>
            <a:pPr algn="just">
              <a:lnSpc>
                <a:spcPts val="2500"/>
              </a:lnSpc>
            </a:pPr>
            <a:r>
              <a:rPr lang="en-GB" dirty="0">
                <a:latin typeface="Arial" panose="020B0604020202020204" pitchFamily="34" charset="0"/>
                <a:cs typeface="Arial" panose="020B0604020202020204" pitchFamily="34" charset="0"/>
              </a:rPr>
              <a:t>In order to </a:t>
            </a:r>
            <a:r>
              <a:rPr lang="en-GB" b="1" dirty="0">
                <a:latin typeface="Arial" panose="020B0604020202020204" pitchFamily="34" charset="0"/>
                <a:cs typeface="Arial" panose="020B0604020202020204" pitchFamily="34" charset="0"/>
              </a:rPr>
              <a:t>detect</a:t>
            </a:r>
            <a:r>
              <a:rPr lang="en-GB" dirty="0">
                <a:latin typeface="Arial" panose="020B0604020202020204" pitchFamily="34" charset="0"/>
                <a:cs typeface="Arial" panose="020B0604020202020204" pitchFamily="34" charset="0"/>
              </a:rPr>
              <a:t> the </a:t>
            </a:r>
            <a:r>
              <a:rPr lang="en-GB" b="1" dirty="0">
                <a:latin typeface="Arial" panose="020B0604020202020204" pitchFamily="34" charset="0"/>
                <a:cs typeface="Arial" panose="020B0604020202020204" pitchFamily="34" charset="0"/>
              </a:rPr>
              <a:t>maximum number of erroneous polygons</a:t>
            </a:r>
            <a:r>
              <a:rPr lang="en-GB" dirty="0">
                <a:latin typeface="Arial" panose="020B0604020202020204" pitchFamily="34" charset="0"/>
                <a:cs typeface="Arial" panose="020B0604020202020204" pitchFamily="34" charset="0"/>
              </a:rPr>
              <a:t>, it is necessary to find an instrument to quantify the quality of this spatial data. The process used is as follows:  </a:t>
            </a:r>
          </a:p>
        </p:txBody>
      </p:sp>
      <p:graphicFrame>
        <p:nvGraphicFramePr>
          <p:cNvPr id="18" name="Diagrama 17"/>
          <p:cNvGraphicFramePr/>
          <p:nvPr>
            <p:extLst>
              <p:ext uri="{D42A27DB-BD31-4B8C-83A1-F6EECF244321}">
                <p14:modId xmlns:p14="http://schemas.microsoft.com/office/powerpoint/2010/main" val="459832055"/>
              </p:ext>
            </p:extLst>
          </p:nvPr>
        </p:nvGraphicFramePr>
        <p:xfrm>
          <a:off x="542611" y="4019442"/>
          <a:ext cx="11163719" cy="2371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ontenidor de contingut 2"/>
          <p:cNvSpPr txBox="1">
            <a:spLocks/>
          </p:cNvSpPr>
          <p:nvPr/>
        </p:nvSpPr>
        <p:spPr>
          <a:xfrm>
            <a:off x="397593" y="2474892"/>
            <a:ext cx="4680770" cy="54353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1pPr>
            <a:lvl2pPr marL="6858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2pPr>
            <a:lvl3pPr marL="10350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3pPr>
            <a:lvl4pPr marL="1371600" indent="-3365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4pPr>
            <a:lvl5pPr marL="1720850" indent="-349250" algn="l" defTabSz="914400" rtl="0" eaLnBrk="1" latinLnBrk="0" hangingPunct="1">
              <a:spcBef>
                <a:spcPts val="600"/>
              </a:spcBef>
              <a:buClr>
                <a:schemeClr val="bg1">
                  <a:lumMod val="50000"/>
                </a:schemeClr>
              </a:buClr>
              <a:buFont typeface="Wingdings" charset="2"/>
              <a:buChar char="§"/>
              <a:defRPr sz="1400" kern="1200">
                <a:solidFill>
                  <a:schemeClr val="tx1">
                    <a:lumMod val="65000"/>
                    <a:lumOff val="35000"/>
                  </a:schemeClr>
                </a:solidFill>
                <a:latin typeface="Arial"/>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just">
              <a:buFont typeface="Wingdings" charset="2"/>
              <a:buNone/>
            </a:pPr>
            <a:r>
              <a:rPr lang="en-GB" sz="1800" b="1" u="sng" dirty="0">
                <a:solidFill>
                  <a:schemeClr val="tx1"/>
                </a:solidFill>
              </a:rPr>
              <a:t>Analysis:</a:t>
            </a:r>
          </a:p>
        </p:txBody>
      </p:sp>
      <p:sp>
        <p:nvSpPr>
          <p:cNvPr id="12" name="Fletxa a la dreta oscada 11"/>
          <p:cNvSpPr/>
          <p:nvPr/>
        </p:nvSpPr>
        <p:spPr>
          <a:xfrm>
            <a:off x="6499505" y="1323451"/>
            <a:ext cx="875255" cy="629383"/>
          </a:xfrm>
          <a:prstGeom prst="notchedRightArrow">
            <a:avLst/>
          </a:prstGeom>
          <a:solidFill>
            <a:schemeClr val="accent2">
              <a:lumMod val="20000"/>
              <a:lumOff val="80000"/>
              <a:alpha val="90000"/>
            </a:schemeClr>
          </a:solidFill>
          <a:ln>
            <a:solidFill>
              <a:srgbClr val="A859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3" name="QuadreDeText 12"/>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2883954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92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2" name="Títol 1"/>
          <p:cNvSpPr>
            <a:spLocks noGrp="1"/>
          </p:cNvSpPr>
          <p:nvPr>
            <p:ph type="title"/>
          </p:nvPr>
        </p:nvSpPr>
        <p:spPr>
          <a:xfrm>
            <a:off x="1" y="0"/>
            <a:ext cx="12192000" cy="512452"/>
          </a:xfrm>
          <a:solidFill>
            <a:schemeClr val="accent5">
              <a:lumMod val="75000"/>
            </a:schemeClr>
          </a:solidFill>
        </p:spPr>
        <p:txBody>
          <a:bodyPr vert="horz" lIns="720000" tIns="45720" rIns="274320" bIns="45720" rtlCol="0" anchor="ctr">
            <a:noAutofit/>
          </a:bodyPr>
          <a:lstStyle/>
          <a:p>
            <a:r>
              <a:rPr lang="en-GB" b="1" dirty="0"/>
              <a:t>4. Quality control. Horizontal address</a:t>
            </a:r>
          </a:p>
        </p:txBody>
      </p:sp>
      <p:pic>
        <p:nvPicPr>
          <p:cNvPr id="14" name="Imatge 13"/>
          <p:cNvPicPr>
            <a:picLocks noChangeAspect="1"/>
          </p:cNvPicPr>
          <p:nvPr/>
        </p:nvPicPr>
        <p:blipFill>
          <a:blip r:embed="rId3"/>
          <a:stretch>
            <a:fillRect/>
          </a:stretch>
        </p:blipFill>
        <p:spPr>
          <a:xfrm>
            <a:off x="346322" y="1733348"/>
            <a:ext cx="5853511" cy="4455380"/>
          </a:xfrm>
          <a:prstGeom prst="rect">
            <a:avLst/>
          </a:prstGeom>
          <a:noFill/>
          <a:ln w="31750">
            <a:solidFill>
              <a:schemeClr val="bg1"/>
            </a:solidFill>
            <a:miter lim="800000"/>
            <a:headEnd/>
            <a:tailEnd/>
          </a:ln>
          <a:effectLst>
            <a:outerShdw blurRad="12700" dist="38100" dir="2400000" sx="98000" sy="98000" algn="tl" rotWithShape="0">
              <a:prstClr val="black">
                <a:alpha val="40000"/>
              </a:prstClr>
            </a:outerShdw>
          </a:effectLst>
        </p:spPr>
      </p:pic>
      <p:sp>
        <p:nvSpPr>
          <p:cNvPr id="15" name="Contenidor de contingut 2"/>
          <p:cNvSpPr>
            <a:spLocks noGrp="1"/>
          </p:cNvSpPr>
          <p:nvPr>
            <p:ph idx="1"/>
          </p:nvPr>
        </p:nvSpPr>
        <p:spPr>
          <a:xfrm>
            <a:off x="6514579" y="2938760"/>
            <a:ext cx="5316151" cy="1186954"/>
          </a:xfrm>
        </p:spPr>
        <p:txBody>
          <a:bodyPr>
            <a:normAutofit/>
          </a:bodyPr>
          <a:lstStyle/>
          <a:p>
            <a:pPr marL="0" indent="0" algn="just">
              <a:buNone/>
            </a:pPr>
            <a:r>
              <a:rPr lang="en-GB" sz="1600" i="1">
                <a:solidFill>
                  <a:schemeClr val="tx1"/>
                </a:solidFill>
              </a:rPr>
              <a:t>Where “i” iterates along the sides of the polygon according to its decreasing length and “CVp” is the variation coefficient of the side’s lengths.</a:t>
            </a:r>
          </a:p>
        </p:txBody>
      </p:sp>
      <p:graphicFrame>
        <p:nvGraphicFramePr>
          <p:cNvPr id="16" name="Diagrama 15"/>
          <p:cNvGraphicFramePr/>
          <p:nvPr>
            <p:extLst>
              <p:ext uri="{D42A27DB-BD31-4B8C-83A1-F6EECF244321}">
                <p14:modId xmlns:p14="http://schemas.microsoft.com/office/powerpoint/2010/main" val="3349370116"/>
              </p:ext>
            </p:extLst>
          </p:nvPr>
        </p:nvGraphicFramePr>
        <p:xfrm>
          <a:off x="426709" y="658159"/>
          <a:ext cx="11163719" cy="929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9" name="QuadreDeText 8"/>
              <p:cNvSpPr txBox="1"/>
              <p:nvPr/>
            </p:nvSpPr>
            <p:spPr>
              <a:xfrm>
                <a:off x="6533140" y="2322442"/>
                <a:ext cx="5386489" cy="454099"/>
              </a:xfrm>
              <a:prstGeom prst="rect">
                <a:avLst/>
              </a:prstGeom>
              <a:solidFill>
                <a:schemeClr val="accent3">
                  <a:lumMod val="20000"/>
                  <a:lumOff val="80000"/>
                </a:schemeClr>
              </a:solidFill>
              <a:ln w="28575">
                <a:solidFill>
                  <a:schemeClr val="accent2">
                    <a:lumMod val="50000"/>
                  </a:schemeClr>
                </a:solidFill>
                <a:prstDash val="lgDash"/>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a-ES" b="1" i="1">
                              <a:latin typeface="Cambria Math" panose="02040503050406030204" pitchFamily="18" charset="0"/>
                            </a:rPr>
                          </m:ctrlPr>
                        </m:sSubPr>
                        <m:e>
                          <m:r>
                            <a:rPr lang="ca-ES" b="1" i="1">
                              <a:latin typeface="Cambria Math" panose="02040503050406030204" pitchFamily="18" charset="0"/>
                            </a:rPr>
                            <m:t>𝑷𝑸𝑰</m:t>
                          </m:r>
                        </m:e>
                        <m:sub>
                          <m:r>
                            <a:rPr lang="ca-ES" b="1" i="1">
                              <a:latin typeface="Cambria Math" panose="02040503050406030204" pitchFamily="18" charset="0"/>
                            </a:rPr>
                            <m:t>𝒑</m:t>
                          </m:r>
                        </m:sub>
                      </m:sSub>
                      <m:r>
                        <a:rPr lang="ca-ES" b="1">
                          <a:latin typeface="Cambria Math" panose="02040503050406030204" pitchFamily="18" charset="0"/>
                        </a:rPr>
                        <m:t>=</m:t>
                      </m:r>
                      <m:sSub>
                        <m:sSubPr>
                          <m:ctrlPr>
                            <a:rPr lang="ca-ES" b="1" i="1">
                              <a:latin typeface="Cambria Math" panose="02040503050406030204" pitchFamily="18" charset="0"/>
                            </a:rPr>
                          </m:ctrlPr>
                        </m:sSubPr>
                        <m:e>
                          <m:sSup>
                            <m:sSupPr>
                              <m:ctrlPr>
                                <a:rPr lang="ca-ES" b="1" i="1">
                                  <a:latin typeface="Cambria Math" panose="02040503050406030204" pitchFamily="18" charset="0"/>
                                </a:rPr>
                              </m:ctrlPr>
                            </m:sSupPr>
                            <m:e>
                              <m:sSub>
                                <m:sSubPr>
                                  <m:ctrlPr>
                                    <a:rPr lang="ca-ES" b="1" i="1">
                                      <a:latin typeface="Cambria Math" panose="02040503050406030204" pitchFamily="18" charset="0"/>
                                    </a:rPr>
                                  </m:ctrlPr>
                                </m:sSubPr>
                                <m:e>
                                  <m:r>
                                    <a:rPr lang="ca-ES" b="1" i="1">
                                      <a:latin typeface="Cambria Math" panose="02040503050406030204" pitchFamily="18" charset="0"/>
                                    </a:rPr>
                                    <m:t>𝑪𝑽</m:t>
                                  </m:r>
                                </m:e>
                                <m:sub>
                                  <m:r>
                                    <a:rPr lang="ca-ES" b="1" i="1">
                                      <a:latin typeface="Cambria Math" panose="02040503050406030204" pitchFamily="18" charset="0"/>
                                    </a:rPr>
                                    <m:t>𝒑</m:t>
                                  </m:r>
                                </m:sub>
                              </m:sSub>
                            </m:e>
                            <m:sup>
                              <m:r>
                                <a:rPr lang="ca-ES" b="1" i="1">
                                  <a:latin typeface="Cambria Math" panose="02040503050406030204" pitchFamily="18" charset="0"/>
                                </a:rPr>
                                <m:t>𝟐</m:t>
                              </m:r>
                            </m:sup>
                          </m:sSup>
                          <m:r>
                            <a:rPr lang="ca-ES" b="1">
                              <a:latin typeface="Cambria Math" panose="02040503050406030204" pitchFamily="18" charset="0"/>
                            </a:rPr>
                            <m:t>·</m:t>
                          </m:r>
                          <m:r>
                            <a:rPr lang="ca-ES" b="1" i="1">
                              <a:latin typeface="Cambria Math" panose="02040503050406030204" pitchFamily="18" charset="0"/>
                            </a:rPr>
                            <m:t>𝒎𝒂𝒙</m:t>
                          </m:r>
                          <m:d>
                            <m:dPr>
                              <m:begChr m:val="{"/>
                              <m:endChr m:val="}"/>
                              <m:ctrlPr>
                                <a:rPr lang="ca-ES" b="1" i="1">
                                  <a:latin typeface="Cambria Math" panose="02040503050406030204" pitchFamily="18" charset="0"/>
                                </a:rPr>
                              </m:ctrlPr>
                            </m:dPr>
                            <m:e>
                              <m:sSub>
                                <m:sSubPr>
                                  <m:ctrlPr>
                                    <a:rPr lang="ca-ES" b="1" i="1">
                                      <a:latin typeface="Cambria Math" panose="02040503050406030204" pitchFamily="18" charset="0"/>
                                    </a:rPr>
                                  </m:ctrlPr>
                                </m:sSubPr>
                                <m:e>
                                  <m:r>
                                    <a:rPr lang="ca-ES" b="1" i="1">
                                      <a:latin typeface="Cambria Math" panose="02040503050406030204" pitchFamily="18" charset="0"/>
                                    </a:rPr>
                                    <m:t>𝒍𝒆𝒏𝒈𝒕𝒉</m:t>
                                  </m:r>
                                </m:e>
                                <m:sub>
                                  <m:r>
                                    <a:rPr lang="ca-ES" b="1" i="1">
                                      <a:latin typeface="Cambria Math" panose="02040503050406030204" pitchFamily="18" charset="0"/>
                                    </a:rPr>
                                    <m:t>𝒊</m:t>
                                  </m:r>
                                </m:sub>
                              </m:sSub>
                              <m:sSub>
                                <m:sSubPr>
                                  <m:ctrlPr>
                                    <a:rPr lang="ca-ES" b="1" i="1">
                                      <a:latin typeface="Cambria Math" panose="02040503050406030204" pitchFamily="18" charset="0"/>
                                    </a:rPr>
                                  </m:ctrlPr>
                                </m:sSubPr>
                                <m:e>
                                  <m:r>
                                    <a:rPr lang="ca-ES" b="1">
                                      <a:latin typeface="Cambria Math" panose="02040503050406030204" pitchFamily="18" charset="0"/>
                                    </a:rPr>
                                    <m:t>−</m:t>
                                  </m:r>
                                  <m:r>
                                    <a:rPr lang="ca-ES" b="1" i="1">
                                      <a:latin typeface="Cambria Math" panose="02040503050406030204" pitchFamily="18" charset="0"/>
                                    </a:rPr>
                                    <m:t>𝒍𝒆𝒏𝒈𝒕𝒉</m:t>
                                  </m:r>
                                </m:e>
                                <m:sub>
                                  <m:r>
                                    <a:rPr lang="ca-ES" b="1" i="1">
                                      <a:latin typeface="Cambria Math" panose="02040503050406030204" pitchFamily="18" charset="0"/>
                                    </a:rPr>
                                    <m:t>𝒊</m:t>
                                  </m:r>
                                  <m:r>
                                    <a:rPr lang="ca-ES" b="1">
                                      <a:latin typeface="Cambria Math" panose="02040503050406030204" pitchFamily="18" charset="0"/>
                                    </a:rPr>
                                    <m:t>+</m:t>
                                  </m:r>
                                  <m:r>
                                    <a:rPr lang="ca-ES" b="1" i="1">
                                      <a:latin typeface="Cambria Math" panose="02040503050406030204" pitchFamily="18" charset="0"/>
                                    </a:rPr>
                                    <m:t>𝟏</m:t>
                                  </m:r>
                                </m:sub>
                              </m:sSub>
                            </m:e>
                          </m:d>
                        </m:e>
                        <m:sub>
                          <m:sSub>
                            <m:sSubPr>
                              <m:ctrlPr>
                                <a:rPr lang="ca-ES" b="1" i="1">
                                  <a:latin typeface="Cambria Math" panose="02040503050406030204" pitchFamily="18" charset="0"/>
                                </a:rPr>
                              </m:ctrlPr>
                            </m:sSubPr>
                            <m:e>
                              <m:r>
                                <a:rPr lang="ca-ES" b="1" i="1">
                                  <a:latin typeface="Cambria Math" panose="02040503050406030204" pitchFamily="18" charset="0"/>
                                </a:rPr>
                                <m:t>𝒊</m:t>
                              </m:r>
                              <m:r>
                                <a:rPr lang="ca-ES" b="1">
                                  <a:latin typeface="Cambria Math" panose="02040503050406030204" pitchFamily="18" charset="0"/>
                                </a:rPr>
                                <m:t>=</m:t>
                              </m:r>
                              <m:r>
                                <a:rPr lang="ca-ES" b="1" i="1">
                                  <a:latin typeface="Cambria Math" panose="02040503050406030204" pitchFamily="18" charset="0"/>
                                </a:rPr>
                                <m:t>𝟏</m:t>
                              </m:r>
                              <m:r>
                                <a:rPr lang="ca-ES" b="1">
                                  <a:latin typeface="Cambria Math" panose="02040503050406030204" pitchFamily="18" charset="0"/>
                                </a:rPr>
                                <m:t>…</m:t>
                              </m:r>
                              <m:r>
                                <a:rPr lang="ca-ES" b="1" i="1">
                                  <a:latin typeface="Cambria Math" panose="02040503050406030204" pitchFamily="18" charset="0"/>
                                </a:rPr>
                                <m:t>𝒗</m:t>
                              </m:r>
                            </m:e>
                            <m:sub>
                              <m:r>
                                <a:rPr lang="ca-ES" b="1" i="1">
                                  <a:latin typeface="Cambria Math" panose="02040503050406030204" pitchFamily="18" charset="0"/>
                                </a:rPr>
                                <m:t>𝒑</m:t>
                              </m:r>
                            </m:sub>
                          </m:sSub>
                          <m:r>
                            <a:rPr lang="ca-ES" b="1">
                              <a:latin typeface="Cambria Math" panose="02040503050406030204" pitchFamily="18" charset="0"/>
                            </a:rPr>
                            <m:t>−</m:t>
                          </m:r>
                          <m:r>
                            <a:rPr lang="ca-ES" b="1" i="1">
                              <a:latin typeface="Cambria Math" panose="02040503050406030204" pitchFamily="18" charset="0"/>
                            </a:rPr>
                            <m:t>𝟏</m:t>
                          </m:r>
                        </m:sub>
                      </m:sSub>
                    </m:oMath>
                  </m:oMathPara>
                </a14:m>
                <a:endParaRPr/>
              </a:p>
            </p:txBody>
          </p:sp>
        </mc:Choice>
        <mc:Fallback xmlns="">
          <p:sp>
            <p:nvSpPr>
              <p:cNvPr id="9" name="QuadreDeText 8"/>
              <p:cNvSpPr txBox="1">
                <a:spLocks noRot="1" noChangeAspect="1" noMove="1" noResize="1" noEditPoints="1" noAdjustHandles="1" noChangeArrowheads="1" noChangeShapeType="1" noTextEdit="1"/>
              </p:cNvSpPr>
              <p:nvPr/>
            </p:nvSpPr>
            <p:spPr>
              <a:xfrm>
                <a:off x="6533140" y="2322442"/>
                <a:ext cx="5386489" cy="454099"/>
              </a:xfrm>
              <a:prstGeom prst="rect">
                <a:avLst/>
              </a:prstGeom>
              <a:blipFill rotWithShape="0">
                <a:blip r:embed="rId9"/>
                <a:stretch>
                  <a:fillRect/>
                </a:stretch>
              </a:blipFill>
              <a:ln w="28575">
                <a:solidFill>
                  <a:schemeClr val="accent2">
                    <a:lumMod val="50000"/>
                  </a:schemeClr>
                </a:solidFill>
                <a:prstDash val="lgDash"/>
              </a:ln>
            </p:spPr>
            <p:txBody>
              <a:bodyPr/>
              <a:lstStyle/>
              <a:p>
                <a:r>
                  <a:rPr lang="ca-ES">
                    <a:noFill/>
                  </a:rPr>
                  <a:t> </a:t>
                </a:r>
              </a:p>
            </p:txBody>
          </p:sp>
        </mc:Fallback>
      </mc:AlternateContent>
      <p:sp>
        <p:nvSpPr>
          <p:cNvPr id="10" name="Fletxa cap avall 9"/>
          <p:cNvSpPr/>
          <p:nvPr/>
        </p:nvSpPr>
        <p:spPr>
          <a:xfrm>
            <a:off x="9779002" y="1715800"/>
            <a:ext cx="613227" cy="444423"/>
          </a:xfrm>
          <a:prstGeom prst="downArrow">
            <a:avLst/>
          </a:prstGeom>
          <a:ln w="19050">
            <a:solidFill>
              <a:srgbClr val="A85902"/>
            </a:solidFill>
          </a:ln>
          <a:scene3d>
            <a:camera prst="perspectiveFront" fov="4200000"/>
            <a:lightRig rig="balanced" dir="tl">
              <a:rot lat="0" lon="0" rev="18600000"/>
            </a:lightRig>
          </a:scene3d>
          <a:sp3d prstMaterial="metal"/>
        </p:spPr>
        <p:style>
          <a:lnRef idx="0">
            <a:schemeClr val="accent2"/>
          </a:lnRef>
          <a:fillRef idx="3">
            <a:schemeClr val="accent2"/>
          </a:fillRef>
          <a:effectRef idx="3">
            <a:schemeClr val="accent2"/>
          </a:effectRef>
          <a:fontRef idx="minor">
            <a:schemeClr val="lt1"/>
          </a:fontRef>
        </p:style>
        <p:txBody>
          <a:bodyPr rtlCol="0" anchor="ctr"/>
          <a:lstStyle/>
          <a:p>
            <a:pPr algn="ctr"/>
            <a:endParaRPr lang="ca-ES"/>
          </a:p>
        </p:txBody>
      </p:sp>
      <p:sp>
        <p:nvSpPr>
          <p:cNvPr id="12" name="Rectangle 11"/>
          <p:cNvSpPr/>
          <p:nvPr/>
        </p:nvSpPr>
        <p:spPr>
          <a:xfrm>
            <a:off x="6444241" y="4141962"/>
            <a:ext cx="5386489" cy="923330"/>
          </a:xfrm>
          <a:prstGeom prst="rect">
            <a:avLst/>
          </a:prstGeom>
        </p:spPr>
        <p:txBody>
          <a:bodyPr wrap="square">
            <a:spAutoFit/>
          </a:bodyPr>
          <a:lstStyle/>
          <a:p>
            <a:pPr algn="just">
              <a:spcAft>
                <a:spcPts val="600"/>
              </a:spcAft>
            </a:pPr>
            <a:r>
              <a:rPr lang="en-GB" dirty="0"/>
              <a:t>This indicator allows us to </a:t>
            </a:r>
            <a:r>
              <a:rPr lang="en-GB" b="1" dirty="0"/>
              <a:t>classify</a:t>
            </a:r>
            <a:r>
              <a:rPr lang="en-GB" dirty="0"/>
              <a:t> and </a:t>
            </a:r>
            <a:r>
              <a:rPr lang="en-GB" b="1" dirty="0"/>
              <a:t>rank</a:t>
            </a:r>
            <a:r>
              <a:rPr lang="en-GB" dirty="0"/>
              <a:t> polygons by </a:t>
            </a:r>
            <a:r>
              <a:rPr lang="en-GB" b="1" dirty="0"/>
              <a:t>estimated</a:t>
            </a:r>
            <a:r>
              <a:rPr lang="en-GB" dirty="0"/>
              <a:t> </a:t>
            </a:r>
            <a:r>
              <a:rPr lang="en-GB" b="1" dirty="0"/>
              <a:t>quality</a:t>
            </a:r>
            <a:r>
              <a:rPr lang="en-GB" dirty="0"/>
              <a:t> and so identify possibly erroneous polygons.</a:t>
            </a:r>
          </a:p>
        </p:txBody>
      </p:sp>
      <p:sp>
        <p:nvSpPr>
          <p:cNvPr id="13" name="QuadreDeText 12"/>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825383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91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2" name="Títol 1"/>
          <p:cNvSpPr>
            <a:spLocks noGrp="1"/>
          </p:cNvSpPr>
          <p:nvPr>
            <p:ph type="title"/>
          </p:nvPr>
        </p:nvSpPr>
        <p:spPr>
          <a:xfrm>
            <a:off x="1" y="0"/>
            <a:ext cx="12192000" cy="512452"/>
          </a:xfrm>
          <a:solidFill>
            <a:schemeClr val="accent5">
              <a:lumMod val="75000"/>
            </a:schemeClr>
          </a:solidFill>
        </p:spPr>
        <p:txBody>
          <a:bodyPr vert="horz" lIns="720000" tIns="45720" rIns="274320" bIns="45720" rtlCol="0" anchor="ctr">
            <a:noAutofit/>
          </a:bodyPr>
          <a:lstStyle/>
          <a:p>
            <a:r>
              <a:rPr lang="en-GB" b="1" dirty="0"/>
              <a:t>4. Quality </a:t>
            </a:r>
            <a:r>
              <a:rPr lang="en-GB" b="1" dirty="0" smtClean="0"/>
              <a:t>control. </a:t>
            </a:r>
            <a:r>
              <a:rPr lang="en-GB" b="1" dirty="0"/>
              <a:t>Vertical Address</a:t>
            </a:r>
          </a:p>
        </p:txBody>
      </p:sp>
      <p:sp>
        <p:nvSpPr>
          <p:cNvPr id="5" name="Rectangle 4"/>
          <p:cNvSpPr/>
          <p:nvPr/>
        </p:nvSpPr>
        <p:spPr>
          <a:xfrm>
            <a:off x="438306" y="699417"/>
            <a:ext cx="10691446" cy="416204"/>
          </a:xfrm>
          <a:prstGeom prst="rect">
            <a:avLst/>
          </a:prstGeom>
        </p:spPr>
        <p:txBody>
          <a:bodyPr wrap="square">
            <a:spAutoFit/>
          </a:bodyPr>
          <a:lstStyle/>
          <a:p>
            <a:pPr algn="just">
              <a:lnSpc>
                <a:spcPct val="115000"/>
              </a:lnSpc>
              <a:spcBef>
                <a:spcPts val="600"/>
              </a:spcBef>
              <a:spcAft>
                <a:spcPts val="800"/>
              </a:spcAft>
            </a:pPr>
            <a:r>
              <a:rPr lang="en-GB" sz="2000"/>
              <a:t>Comparison of Idescat's tables of equivalences with different sources:</a:t>
            </a:r>
          </a:p>
        </p:txBody>
      </p:sp>
      <p:graphicFrame>
        <p:nvGraphicFramePr>
          <p:cNvPr id="3" name="Diagrama 2"/>
          <p:cNvGraphicFramePr/>
          <p:nvPr>
            <p:extLst>
              <p:ext uri="{D42A27DB-BD31-4B8C-83A1-F6EECF244321}">
                <p14:modId xmlns:p14="http://schemas.microsoft.com/office/powerpoint/2010/main" val="809168779"/>
              </p:ext>
            </p:extLst>
          </p:nvPr>
        </p:nvGraphicFramePr>
        <p:xfrm>
          <a:off x="548639" y="1323062"/>
          <a:ext cx="11258173" cy="4750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QuadreDeText 6"/>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4170811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93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2" name="Títol 1"/>
          <p:cNvSpPr>
            <a:spLocks noGrp="1"/>
          </p:cNvSpPr>
          <p:nvPr>
            <p:ph type="title"/>
          </p:nvPr>
        </p:nvSpPr>
        <p:spPr>
          <a:xfrm>
            <a:off x="1" y="0"/>
            <a:ext cx="12192000" cy="512452"/>
          </a:xfrm>
          <a:solidFill>
            <a:schemeClr val="accent5">
              <a:lumMod val="75000"/>
            </a:schemeClr>
          </a:solidFill>
        </p:spPr>
        <p:txBody>
          <a:bodyPr vert="horz" lIns="720000" tIns="45720" rIns="274320" bIns="45720" rtlCol="0" anchor="ctr">
            <a:noAutofit/>
          </a:bodyPr>
          <a:lstStyle/>
          <a:p>
            <a:r>
              <a:rPr lang="en-GB" b="1"/>
              <a:t>5. Conclusions</a:t>
            </a:r>
          </a:p>
        </p:txBody>
      </p:sp>
      <p:sp>
        <p:nvSpPr>
          <p:cNvPr id="3" name="Rectangle 2"/>
          <p:cNvSpPr/>
          <p:nvPr/>
        </p:nvSpPr>
        <p:spPr>
          <a:xfrm>
            <a:off x="285911" y="1176589"/>
            <a:ext cx="11291776" cy="4132606"/>
          </a:xfrm>
          <a:prstGeom prst="rect">
            <a:avLst/>
          </a:prstGeom>
        </p:spPr>
        <p:txBody>
          <a:bodyPr wrap="square">
            <a:spAutoFit/>
          </a:bodyPr>
          <a:lstStyle/>
          <a:p>
            <a:pPr marL="591820" indent="-285750" algn="just">
              <a:lnSpc>
                <a:spcPts val="3000"/>
              </a:lnSpc>
              <a:spcAft>
                <a:spcPts val="1200"/>
              </a:spcAft>
              <a:buFont typeface="Wingdings" panose="05000000000000000000" pitchFamily="2" charset="2"/>
              <a:buChar char="Ø"/>
            </a:pPr>
            <a:r>
              <a:rPr lang="en-GB" sz="2000" dirty="0">
                <a:ea typeface="Times New Roman" panose="02020603050405020304" pitchFamily="18" charset="0"/>
              </a:rPr>
              <a:t>The Statistical Territory Register of Catalonia incorporates different sources for the purpose of assigning and validating a </a:t>
            </a:r>
            <a:r>
              <a:rPr lang="en-GB" sz="2000" b="1" dirty="0">
                <a:ea typeface="Times New Roman" panose="02020603050405020304" pitchFamily="18" charset="0"/>
              </a:rPr>
              <a:t>territorial identifier </a:t>
            </a:r>
            <a:r>
              <a:rPr lang="en-GB" sz="2000" dirty="0">
                <a:ea typeface="Times New Roman" panose="02020603050405020304" pitchFamily="18" charset="0"/>
              </a:rPr>
              <a:t>for each of the </a:t>
            </a:r>
            <a:r>
              <a:rPr lang="en-GB" sz="2000" b="1" dirty="0">
                <a:ea typeface="Times New Roman" panose="02020603050405020304" pitchFamily="18" charset="0"/>
              </a:rPr>
              <a:t>statistical units</a:t>
            </a:r>
            <a:r>
              <a:rPr lang="en-GB" sz="2000" dirty="0">
                <a:ea typeface="Times New Roman" panose="02020603050405020304" pitchFamily="18" charset="0"/>
              </a:rPr>
              <a:t>. </a:t>
            </a:r>
          </a:p>
          <a:p>
            <a:pPr marL="591820" indent="-285750" algn="just">
              <a:lnSpc>
                <a:spcPts val="3000"/>
              </a:lnSpc>
              <a:spcAft>
                <a:spcPts val="1200"/>
              </a:spcAft>
              <a:buFont typeface="Wingdings" panose="05000000000000000000" pitchFamily="2" charset="2"/>
              <a:buChar char="Ø"/>
            </a:pPr>
            <a:endParaRPr lang="en-GB" sz="2000" dirty="0">
              <a:ea typeface="Times New Roman" panose="02020603050405020304" pitchFamily="18" charset="0"/>
            </a:endParaRPr>
          </a:p>
          <a:p>
            <a:pPr marL="591820" indent="-285750" algn="just">
              <a:lnSpc>
                <a:spcPts val="3000"/>
              </a:lnSpc>
              <a:spcAft>
                <a:spcPts val="1200"/>
              </a:spcAft>
              <a:buFont typeface="Wingdings" panose="05000000000000000000" pitchFamily="2" charset="2"/>
              <a:buChar char="Ø"/>
            </a:pPr>
            <a:r>
              <a:rPr lang="en-GB" sz="2000" dirty="0">
                <a:ea typeface="Times New Roman" panose="02020603050405020304" pitchFamily="18" charset="0"/>
              </a:rPr>
              <a:t>The </a:t>
            </a:r>
            <a:r>
              <a:rPr lang="en-GB" sz="2000" b="1" dirty="0">
                <a:ea typeface="Times New Roman" panose="02020603050405020304" pitchFamily="18" charset="0"/>
              </a:rPr>
              <a:t>diversity </a:t>
            </a:r>
            <a:r>
              <a:rPr lang="en-GB" sz="2000" dirty="0">
                <a:ea typeface="Times New Roman" panose="02020603050405020304" pitchFamily="18" charset="0"/>
              </a:rPr>
              <a:t>of the descriptions of the postal addresses in the sources hinders </a:t>
            </a:r>
            <a:r>
              <a:rPr lang="en-GB" sz="2000" dirty="0" smtClean="0">
                <a:ea typeface="Times New Roman" panose="02020603050405020304" pitchFamily="18" charset="0"/>
              </a:rPr>
              <a:t>the proper </a:t>
            </a:r>
            <a:r>
              <a:rPr lang="en-GB" sz="2000" dirty="0">
                <a:ea typeface="Times New Roman" panose="02020603050405020304" pitchFamily="18" charset="0"/>
              </a:rPr>
              <a:t>spatial identification of the </a:t>
            </a:r>
            <a:r>
              <a:rPr lang="en-GB" sz="2000" dirty="0" smtClean="0">
                <a:ea typeface="Times New Roman" panose="02020603050405020304" pitchFamily="18" charset="0"/>
              </a:rPr>
              <a:t>units</a:t>
            </a:r>
            <a:r>
              <a:rPr lang="en-GB" sz="2000" dirty="0">
                <a:ea typeface="Times New Roman" panose="02020603050405020304" pitchFamily="18" charset="0"/>
              </a:rPr>
              <a:t>.</a:t>
            </a:r>
          </a:p>
          <a:p>
            <a:pPr marL="306070" algn="just">
              <a:lnSpc>
                <a:spcPts val="3000"/>
              </a:lnSpc>
              <a:spcAft>
                <a:spcPts val="1200"/>
              </a:spcAft>
            </a:pPr>
            <a:endParaRPr lang="en-GB" sz="1100" dirty="0">
              <a:ea typeface="Times New Roman" panose="02020603050405020304" pitchFamily="18" charset="0"/>
            </a:endParaRPr>
          </a:p>
          <a:p>
            <a:pPr marL="591820" indent="-285750" algn="just">
              <a:lnSpc>
                <a:spcPts val="3000"/>
              </a:lnSpc>
              <a:spcAft>
                <a:spcPts val="1200"/>
              </a:spcAft>
              <a:buFont typeface="Wingdings" panose="05000000000000000000" pitchFamily="2" charset="2"/>
              <a:buChar char="Ø"/>
            </a:pPr>
            <a:r>
              <a:rPr lang="en-GB" sz="2000" dirty="0">
                <a:ea typeface="Times New Roman" panose="02020603050405020304" pitchFamily="18" charset="0"/>
              </a:rPr>
              <a:t>The use of spatial and geometrical methods has been a very powerful tool for establishing </a:t>
            </a:r>
            <a:r>
              <a:rPr lang="en-GB" sz="2000" b="1" dirty="0">
                <a:ea typeface="Times New Roman" panose="02020603050405020304" pitchFamily="18" charset="0"/>
              </a:rPr>
              <a:t>tables of equivalences </a:t>
            </a:r>
            <a:r>
              <a:rPr lang="en-GB" sz="2000" dirty="0">
                <a:ea typeface="Times New Roman" panose="02020603050405020304" pitchFamily="18" charset="0"/>
              </a:rPr>
              <a:t>between the sources, as well as </a:t>
            </a:r>
            <a:r>
              <a:rPr lang="en-GB" sz="2000" b="1" dirty="0">
                <a:ea typeface="Times New Roman" panose="02020603050405020304" pitchFamily="18" charset="0"/>
              </a:rPr>
              <a:t>validating</a:t>
            </a:r>
            <a:r>
              <a:rPr lang="en-GB" sz="2000" dirty="0">
                <a:ea typeface="Times New Roman" panose="02020603050405020304" pitchFamily="18" charset="0"/>
              </a:rPr>
              <a:t>, </a:t>
            </a:r>
            <a:r>
              <a:rPr lang="en-GB" sz="2000" b="1" dirty="0">
                <a:ea typeface="Times New Roman" panose="02020603050405020304" pitchFamily="18" charset="0"/>
              </a:rPr>
              <a:t>detecting errors </a:t>
            </a:r>
            <a:r>
              <a:rPr lang="en-GB" sz="2000" dirty="0">
                <a:ea typeface="Times New Roman" panose="02020603050405020304" pitchFamily="18" charset="0"/>
              </a:rPr>
              <a:t>and </a:t>
            </a:r>
            <a:r>
              <a:rPr lang="en-GB" sz="2000" b="1" dirty="0">
                <a:ea typeface="Times New Roman" panose="02020603050405020304" pitchFamily="18" charset="0"/>
              </a:rPr>
              <a:t>establishing quality indicators</a:t>
            </a:r>
            <a:r>
              <a:rPr lang="en-GB" sz="2000" dirty="0">
                <a:ea typeface="Times New Roman" panose="02020603050405020304" pitchFamily="18" charset="0"/>
              </a:rPr>
              <a:t> for the georeferenced addresses.</a:t>
            </a:r>
          </a:p>
        </p:txBody>
      </p:sp>
      <p:sp>
        <p:nvSpPr>
          <p:cNvPr id="5" name="QuadreDeText 4"/>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64247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87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3" name="Contenidor de contingut 2"/>
          <p:cNvSpPr>
            <a:spLocks noGrp="1"/>
          </p:cNvSpPr>
          <p:nvPr>
            <p:ph idx="1"/>
          </p:nvPr>
        </p:nvSpPr>
        <p:spPr>
          <a:xfrm>
            <a:off x="1645462" y="1479191"/>
            <a:ext cx="9604462" cy="3555034"/>
          </a:xfrm>
        </p:spPr>
        <p:txBody>
          <a:bodyPr>
            <a:normAutofit/>
          </a:bodyPr>
          <a:lstStyle/>
          <a:p>
            <a:pPr marL="0" indent="0">
              <a:spcBef>
                <a:spcPts val="1200"/>
              </a:spcBef>
              <a:spcAft>
                <a:spcPts val="1200"/>
              </a:spcAft>
              <a:buNone/>
            </a:pPr>
            <a:r>
              <a:rPr lang="en-GB" sz="2800" b="1" dirty="0"/>
              <a:t>1. RET: objectives and sources</a:t>
            </a:r>
          </a:p>
          <a:p>
            <a:pPr marL="0" indent="0">
              <a:spcBef>
                <a:spcPts val="1200"/>
              </a:spcBef>
              <a:spcAft>
                <a:spcPts val="1200"/>
              </a:spcAft>
              <a:buNone/>
            </a:pPr>
            <a:r>
              <a:rPr lang="en-GB" sz="2800" b="1" dirty="0"/>
              <a:t>2. Geocoding</a:t>
            </a:r>
          </a:p>
          <a:p>
            <a:pPr marL="0" indent="0">
              <a:spcBef>
                <a:spcPts val="1200"/>
              </a:spcBef>
              <a:spcAft>
                <a:spcPts val="1200"/>
              </a:spcAft>
              <a:buNone/>
            </a:pPr>
            <a:r>
              <a:rPr lang="en-GB" sz="2800" b="1" dirty="0"/>
              <a:t>3. Validation</a:t>
            </a:r>
          </a:p>
          <a:p>
            <a:pPr marL="0" indent="0">
              <a:spcBef>
                <a:spcPts val="1200"/>
              </a:spcBef>
              <a:spcAft>
                <a:spcPts val="1200"/>
              </a:spcAft>
              <a:buNone/>
            </a:pPr>
            <a:r>
              <a:rPr lang="en-GB" sz="2800" b="1" dirty="0"/>
              <a:t>4. Quality control</a:t>
            </a:r>
          </a:p>
          <a:p>
            <a:pPr marL="0" indent="0">
              <a:spcBef>
                <a:spcPts val="1200"/>
              </a:spcBef>
              <a:spcAft>
                <a:spcPts val="1200"/>
              </a:spcAft>
              <a:buNone/>
            </a:pPr>
            <a:r>
              <a:rPr lang="en-GB" sz="2800" b="1" dirty="0"/>
              <a:t>5. Conclusions</a:t>
            </a:r>
          </a:p>
        </p:txBody>
      </p:sp>
      <p:sp>
        <p:nvSpPr>
          <p:cNvPr id="6" name="Títol 1"/>
          <p:cNvSpPr>
            <a:spLocks noGrp="1"/>
          </p:cNvSpPr>
          <p:nvPr>
            <p:ph type="title"/>
          </p:nvPr>
        </p:nvSpPr>
        <p:spPr>
          <a:xfrm>
            <a:off x="1" y="0"/>
            <a:ext cx="12192000" cy="512452"/>
          </a:xfrm>
          <a:solidFill>
            <a:schemeClr val="accent5">
              <a:lumMod val="75000"/>
            </a:schemeClr>
          </a:solidFill>
        </p:spPr>
        <p:txBody>
          <a:bodyPr lIns="720000"/>
          <a:lstStyle/>
          <a:p>
            <a:pPr>
              <a:spcAft>
                <a:spcPts val="1800"/>
              </a:spcAft>
            </a:pPr>
            <a:r>
              <a:rPr lang="en-GB" b="1"/>
              <a:t>CONTENTS</a:t>
            </a:r>
          </a:p>
        </p:txBody>
      </p:sp>
      <p:sp>
        <p:nvSpPr>
          <p:cNvPr id="7" name="QuadreDeText 6"/>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1822380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88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grpSp>
        <p:nvGrpSpPr>
          <p:cNvPr id="5" name="Agrupa 4"/>
          <p:cNvGrpSpPr/>
          <p:nvPr/>
        </p:nvGrpSpPr>
        <p:grpSpPr>
          <a:xfrm>
            <a:off x="6528794" y="1318320"/>
            <a:ext cx="5077051" cy="1254536"/>
            <a:chOff x="1131554" y="91808"/>
            <a:chExt cx="5523161" cy="777727"/>
          </a:xfrm>
          <a:solidFill>
            <a:schemeClr val="accent3">
              <a:lumMod val="20000"/>
              <a:lumOff val="80000"/>
            </a:schemeClr>
          </a:solidFill>
        </p:grpSpPr>
        <p:sp>
          <p:nvSpPr>
            <p:cNvPr id="6" name="Rectangle de cantonada lateral igual rodona 18"/>
            <p:cNvSpPr/>
            <p:nvPr/>
          </p:nvSpPr>
          <p:spPr>
            <a:xfrm rot="5400000">
              <a:off x="3504271" y="-2280909"/>
              <a:ext cx="777727" cy="5523161"/>
            </a:xfrm>
            <a:prstGeom prst="rect">
              <a:avLst/>
            </a:prstGeom>
            <a:solidFill>
              <a:srgbClr val="FFF7C7"/>
            </a:solidFill>
            <a:ln>
              <a:solidFill>
                <a:srgbClr val="A85902"/>
              </a:solidFill>
              <a:prstDash val="dash"/>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ectangle 6"/>
            <p:cNvSpPr/>
            <p:nvPr/>
          </p:nvSpPr>
          <p:spPr>
            <a:xfrm>
              <a:off x="1244958" y="138327"/>
              <a:ext cx="5345165" cy="385836"/>
            </a:xfrm>
            <a:prstGeom prst="rect">
              <a:avLst/>
            </a:prstGeom>
            <a:grpFill/>
            <a:ln>
              <a:noFill/>
              <a:prstDash val="dash"/>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612000" rIns="247650" bIns="123825" numCol="1" spcCol="1270" anchor="ctr" anchorCtr="0">
              <a:noAutofit/>
            </a:bodyPr>
            <a:lstStyle/>
            <a:p>
              <a:pPr marL="114300" lvl="1" indent="-114300" algn="just" defTabSz="533400">
                <a:lnSpc>
                  <a:spcPts val="1800"/>
                </a:lnSpc>
                <a:spcBef>
                  <a:spcPct val="0"/>
                </a:spcBef>
                <a:spcAft>
                  <a:spcPts val="1200"/>
                </a:spcAft>
                <a:buChar char="••"/>
              </a:pPr>
              <a:r>
                <a:rPr lang="en-GB" dirty="0" smtClean="0">
                  <a:latin typeface="Arial" panose="020B0604020202020204" pitchFamily="34" charset="0"/>
                  <a:cs typeface="Arial" panose="020B0604020202020204" pitchFamily="34" charset="0"/>
                </a:rPr>
                <a:t>to geocode microdata</a:t>
              </a:r>
              <a:endParaRPr lang="en-GB" dirty="0">
                <a:latin typeface="Arial" panose="020B0604020202020204" pitchFamily="34" charset="0"/>
                <a:cs typeface="Arial" panose="020B0604020202020204" pitchFamily="34" charset="0"/>
              </a:endParaRPr>
            </a:p>
            <a:p>
              <a:pPr marL="114300" lvl="1" indent="-114300" algn="just" defTabSz="533400">
                <a:lnSpc>
                  <a:spcPts val="1800"/>
                </a:lnSpc>
                <a:spcBef>
                  <a:spcPct val="0"/>
                </a:spcBef>
                <a:spcAft>
                  <a:spcPts val="1200"/>
                </a:spcAft>
                <a:buChar char="••"/>
              </a:pPr>
              <a:r>
                <a:rPr lang="en-GB" dirty="0">
                  <a:latin typeface="Arial" panose="020B0604020202020204" pitchFamily="34" charset="0"/>
                  <a:cs typeface="Arial" panose="020B0604020202020204" pitchFamily="34" charset="0"/>
                </a:rPr>
                <a:t>to validate postal addresses</a:t>
              </a:r>
            </a:p>
          </p:txBody>
        </p:sp>
      </p:grpSp>
      <p:sp>
        <p:nvSpPr>
          <p:cNvPr id="9" name="Rectangle arrodonit 8"/>
          <p:cNvSpPr/>
          <p:nvPr/>
        </p:nvSpPr>
        <p:spPr>
          <a:xfrm>
            <a:off x="6373133" y="932759"/>
            <a:ext cx="1989502" cy="474036"/>
          </a:xfrm>
          <a:prstGeom prst="roundRect">
            <a:avLst/>
          </a:prstGeom>
          <a:solidFill>
            <a:schemeClr val="accent2">
              <a:lumMod val="40000"/>
              <a:lumOff val="60000"/>
            </a:schemeClr>
          </a:solidFill>
          <a:ln w="19050">
            <a:solidFill>
              <a:schemeClr val="accent2">
                <a:lumMod val="5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algn="ctr"/>
            <a:r>
              <a:rPr lang="en-GB" b="1" dirty="0">
                <a:solidFill>
                  <a:schemeClr val="tx1"/>
                </a:solidFill>
              </a:rPr>
              <a:t>Objectives</a:t>
            </a:r>
          </a:p>
        </p:txBody>
      </p:sp>
      <p:grpSp>
        <p:nvGrpSpPr>
          <p:cNvPr id="11" name="Agrupa 10"/>
          <p:cNvGrpSpPr/>
          <p:nvPr/>
        </p:nvGrpSpPr>
        <p:grpSpPr>
          <a:xfrm>
            <a:off x="6534479" y="3505678"/>
            <a:ext cx="5111316" cy="2252027"/>
            <a:chOff x="2395857" y="1055549"/>
            <a:chExt cx="4259303" cy="734278"/>
          </a:xfrm>
          <a:solidFill>
            <a:schemeClr val="accent2">
              <a:lumMod val="20000"/>
              <a:lumOff val="80000"/>
            </a:schemeClr>
          </a:solidFill>
        </p:grpSpPr>
        <p:sp>
          <p:nvSpPr>
            <p:cNvPr id="12" name="Rectangle de cantonada lateral igual rodona 27"/>
            <p:cNvSpPr/>
            <p:nvPr/>
          </p:nvSpPr>
          <p:spPr>
            <a:xfrm rot="5400000">
              <a:off x="4158370" y="-706964"/>
              <a:ext cx="734278" cy="4259303"/>
            </a:xfrm>
            <a:prstGeom prst="rect">
              <a:avLst/>
            </a:prstGeom>
            <a:solidFill>
              <a:schemeClr val="accent3">
                <a:lumMod val="20000"/>
                <a:lumOff val="80000"/>
              </a:schemeClr>
            </a:solidFill>
            <a:ln>
              <a:solidFill>
                <a:srgbClr val="A85902"/>
              </a:solidFill>
              <a:prstDash val="dash"/>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2477987" y="1086133"/>
              <a:ext cx="4102433" cy="529569"/>
            </a:xfrm>
            <a:prstGeom prst="rect">
              <a:avLst/>
            </a:prstGeom>
            <a:noFill/>
            <a:ln>
              <a:noFill/>
              <a:prstDash val="dash"/>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540000" rIns="247650" bIns="123825" numCol="1" spcCol="1270" anchor="ctr" anchorCtr="0">
              <a:noAutofit/>
            </a:bodyPr>
            <a:lstStyle/>
            <a:p>
              <a:pPr marL="114300" lvl="1" indent="-114300" algn="just" defTabSz="533400">
                <a:lnSpc>
                  <a:spcPts val="2000"/>
                </a:lnSpc>
                <a:spcBef>
                  <a:spcPct val="0"/>
                </a:spcBef>
                <a:spcAft>
                  <a:spcPts val="1200"/>
                </a:spcAft>
                <a:buChar char="••"/>
              </a:pPr>
              <a:r>
                <a:rPr lang="en-GB" dirty="0">
                  <a:latin typeface="Arial" panose="020B0604020202020204" pitchFamily="34" charset="0"/>
                  <a:cs typeface="Arial" panose="020B0604020202020204" pitchFamily="34" charset="0"/>
                </a:rPr>
                <a:t>Municipal database of addresses in Catalonia (only street numbers). Cartographic and Geological Institute of Catalonia (Cartographic </a:t>
              </a:r>
              <a:r>
                <a:rPr lang="en-GB" dirty="0" err="1">
                  <a:latin typeface="Arial" panose="020B0604020202020204" pitchFamily="34" charset="0"/>
                  <a:cs typeface="Arial" panose="020B0604020202020204" pitchFamily="34" charset="0"/>
                </a:rPr>
                <a:t>WS</a:t>
              </a:r>
              <a:r>
                <a:rPr lang="en-GB" dirty="0">
                  <a:latin typeface="Arial" panose="020B0604020202020204" pitchFamily="34" charset="0"/>
                  <a:cs typeface="Arial" panose="020B0604020202020204" pitchFamily="34" charset="0"/>
                </a:rPr>
                <a:t>) </a:t>
              </a:r>
            </a:p>
            <a:p>
              <a:pPr marL="114300" lvl="1" indent="-114300" algn="just" defTabSz="533400">
                <a:lnSpc>
                  <a:spcPts val="2000"/>
                </a:lnSpc>
                <a:spcBef>
                  <a:spcPct val="0"/>
                </a:spcBef>
                <a:spcAft>
                  <a:spcPts val="1200"/>
                </a:spcAft>
                <a:buChar char="••"/>
              </a:pPr>
              <a:r>
                <a:rPr lang="en-GB" dirty="0">
                  <a:latin typeface="Arial" panose="020B0604020202020204" pitchFamily="34" charset="0"/>
                  <a:cs typeface="Arial" panose="020B0604020202020204" pitchFamily="34" charset="0"/>
                </a:rPr>
                <a:t>Plots of land and property. General Directorate of Land </a:t>
              </a:r>
              <a:r>
                <a:rPr lang="en-GB" dirty="0" smtClean="0">
                  <a:latin typeface="Arial" panose="020B0604020202020204" pitchFamily="34" charset="0"/>
                  <a:cs typeface="Arial" panose="020B0604020202020204" pitchFamily="34" charset="0"/>
                </a:rPr>
                <a:t>Registry </a:t>
              </a:r>
              <a:r>
                <a:rPr lang="en-GB" dirty="0">
                  <a:latin typeface="Arial" panose="020B0604020202020204" pitchFamily="34" charset="0"/>
                  <a:cs typeface="Arial" panose="020B0604020202020204" pitchFamily="34" charset="0"/>
                </a:rPr>
                <a:t>(Property </a:t>
              </a:r>
              <a:r>
                <a:rPr lang="en-GB" dirty="0" smtClean="0">
                  <a:latin typeface="Arial" panose="020B0604020202020204" pitchFamily="34" charset="0"/>
                  <a:cs typeface="Arial" panose="020B0604020202020204" pitchFamily="34" charset="0"/>
                </a:rPr>
                <a:t>Register DB)</a:t>
              </a:r>
              <a:endParaRPr lang="en-GB" dirty="0">
                <a:latin typeface="Arial" panose="020B0604020202020204" pitchFamily="34" charset="0"/>
                <a:cs typeface="Arial" panose="020B0604020202020204" pitchFamily="34" charset="0"/>
              </a:endParaRPr>
            </a:p>
          </p:txBody>
        </p:sp>
      </p:grpSp>
      <p:grpSp>
        <p:nvGrpSpPr>
          <p:cNvPr id="71" name="Agrupa 70"/>
          <p:cNvGrpSpPr/>
          <p:nvPr/>
        </p:nvGrpSpPr>
        <p:grpSpPr>
          <a:xfrm>
            <a:off x="987173" y="1842069"/>
            <a:ext cx="4207119" cy="3557129"/>
            <a:chOff x="256067" y="1619506"/>
            <a:chExt cx="4207119" cy="3557129"/>
          </a:xfrm>
        </p:grpSpPr>
        <p:grpSp>
          <p:nvGrpSpPr>
            <p:cNvPr id="39" name="Agrupa 38"/>
            <p:cNvGrpSpPr/>
            <p:nvPr/>
          </p:nvGrpSpPr>
          <p:grpSpPr>
            <a:xfrm>
              <a:off x="2123186" y="2711462"/>
              <a:ext cx="2340000" cy="1329769"/>
              <a:chOff x="2357372" y="1157650"/>
              <a:chExt cx="2161820" cy="1329769"/>
            </a:xfrm>
          </p:grpSpPr>
          <p:sp>
            <p:nvSpPr>
              <p:cNvPr id="40" name="Rectangle arrodonit 39"/>
              <p:cNvSpPr/>
              <p:nvPr/>
            </p:nvSpPr>
            <p:spPr>
              <a:xfrm>
                <a:off x="2357372" y="1376258"/>
                <a:ext cx="2161820" cy="936000"/>
              </a:xfrm>
              <a:prstGeom prst="roundRect">
                <a:avLst>
                  <a:gd name="adj" fmla="val 10000"/>
                </a:avLst>
              </a:prstGeom>
              <a:ln w="57150">
                <a:solidFill>
                  <a:schemeClr val="accent2">
                    <a:lumMod val="50000"/>
                  </a:schemeClr>
                </a:solid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nchor="ctr"/>
              <a:lstStyle/>
              <a:p>
                <a:pPr lvl="0" algn="ctr" defTabSz="889000">
                  <a:lnSpc>
                    <a:spcPct val="90000"/>
                  </a:lnSpc>
                  <a:spcBef>
                    <a:spcPct val="0"/>
                  </a:spcBef>
                  <a:spcAft>
                    <a:spcPct val="35000"/>
                  </a:spcAft>
                </a:pPr>
                <a:r>
                  <a:rPr lang="en-GB" sz="1700" b="1"/>
                  <a:t>Statistical Territory Register (RET)</a:t>
                </a:r>
              </a:p>
            </p:txBody>
          </p:sp>
          <p:sp>
            <p:nvSpPr>
              <p:cNvPr id="41" name="Rectangle 40"/>
              <p:cNvSpPr/>
              <p:nvPr/>
            </p:nvSpPr>
            <p:spPr>
              <a:xfrm>
                <a:off x="2357372" y="1157650"/>
                <a:ext cx="2130830" cy="1329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ca-ES" sz="2000" kern="1200" dirty="0"/>
              </a:p>
            </p:txBody>
          </p:sp>
        </p:grpSp>
        <p:sp>
          <p:nvSpPr>
            <p:cNvPr id="43" name="Rectangle arrodonit 42"/>
            <p:cNvSpPr/>
            <p:nvPr/>
          </p:nvSpPr>
          <p:spPr>
            <a:xfrm>
              <a:off x="256067" y="1619506"/>
              <a:ext cx="2448000" cy="936000"/>
            </a:xfrm>
            <a:prstGeom prst="roundRect">
              <a:avLst>
                <a:gd name="adj" fmla="val 10000"/>
              </a:avLst>
            </a:prstGeom>
            <a:solidFill>
              <a:schemeClr val="accent2">
                <a:shade val="50000"/>
                <a:hueOff val="0"/>
                <a:satOff val="0"/>
                <a:lumOff val="0"/>
                <a:alpha val="76000"/>
              </a:schemeClr>
            </a:solidFill>
            <a:ln>
              <a:solidFill>
                <a:schemeClr val="accent2">
                  <a:lumMod val="50000"/>
                </a:schemeClr>
              </a:solid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nchor="ctr"/>
            <a:lstStyle/>
            <a:p>
              <a:pPr algn="ctr" defTabSz="889000">
                <a:lnSpc>
                  <a:spcPct val="90000"/>
                </a:lnSpc>
                <a:spcBef>
                  <a:spcPct val="0"/>
                </a:spcBef>
                <a:spcAft>
                  <a:spcPct val="35000"/>
                </a:spcAft>
              </a:pPr>
              <a:r>
                <a:rPr lang="en-GB" sz="1700" b="1"/>
                <a:t>Statistical Population Register (REP)</a:t>
              </a:r>
            </a:p>
          </p:txBody>
        </p:sp>
        <p:sp>
          <p:nvSpPr>
            <p:cNvPr id="50" name="Rectangle arrodonit 49"/>
            <p:cNvSpPr/>
            <p:nvPr/>
          </p:nvSpPr>
          <p:spPr>
            <a:xfrm>
              <a:off x="256067" y="4240635"/>
              <a:ext cx="2448000" cy="936000"/>
            </a:xfrm>
            <a:prstGeom prst="roundRect">
              <a:avLst>
                <a:gd name="adj" fmla="val 10000"/>
              </a:avLst>
            </a:prstGeom>
            <a:solidFill>
              <a:schemeClr val="accent2">
                <a:shade val="50000"/>
                <a:hueOff val="0"/>
                <a:satOff val="0"/>
                <a:lumOff val="0"/>
                <a:alpha val="76000"/>
              </a:schemeClr>
            </a:solidFill>
            <a:ln>
              <a:solidFill>
                <a:schemeClr val="accent2">
                  <a:lumMod val="50000"/>
                </a:schemeClr>
              </a:solid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nchor="ctr"/>
            <a:lstStyle/>
            <a:p>
              <a:pPr algn="ctr" defTabSz="889000">
                <a:lnSpc>
                  <a:spcPct val="90000"/>
                </a:lnSpc>
                <a:spcBef>
                  <a:spcPct val="0"/>
                </a:spcBef>
                <a:spcAft>
                  <a:spcPct val="35000"/>
                </a:spcAft>
              </a:pPr>
              <a:r>
                <a:rPr lang="en-GB" sz="1700" b="1" dirty="0"/>
                <a:t>Statistical </a:t>
              </a:r>
              <a:r>
                <a:rPr lang="en-GB" sz="1700" b="1" dirty="0" smtClean="0"/>
                <a:t>Entities </a:t>
              </a:r>
              <a:r>
                <a:rPr lang="en-GB" sz="1700" b="1" dirty="0"/>
                <a:t>Register (REE)</a:t>
              </a:r>
            </a:p>
          </p:txBody>
        </p:sp>
        <p:cxnSp>
          <p:nvCxnSpPr>
            <p:cNvPr id="53" name="Connector de fletxa recta 52"/>
            <p:cNvCxnSpPr>
              <a:stCxn id="50" idx="0"/>
              <a:endCxn id="43" idx="2"/>
            </p:cNvCxnSpPr>
            <p:nvPr/>
          </p:nvCxnSpPr>
          <p:spPr>
            <a:xfrm flipV="1">
              <a:off x="1480067" y="2555506"/>
              <a:ext cx="0" cy="1685129"/>
            </a:xfrm>
            <a:prstGeom prst="straightConnector1">
              <a:avLst/>
            </a:prstGeom>
            <a:ln w="38100">
              <a:solidFill>
                <a:schemeClr val="tx1">
                  <a:lumMod val="85000"/>
                  <a:lumOff val="1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Connector de fletxa recta 55"/>
            <p:cNvCxnSpPr>
              <a:stCxn id="40" idx="0"/>
              <a:endCxn id="43" idx="3"/>
            </p:cNvCxnSpPr>
            <p:nvPr/>
          </p:nvCxnSpPr>
          <p:spPr>
            <a:xfrm flipH="1" flipV="1">
              <a:off x="2704067" y="2087506"/>
              <a:ext cx="589119" cy="842564"/>
            </a:xfrm>
            <a:prstGeom prst="straightConnector1">
              <a:avLst/>
            </a:prstGeom>
            <a:ln w="38100">
              <a:solidFill>
                <a:schemeClr val="tx1">
                  <a:lumMod val="85000"/>
                  <a:lumOff val="1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0" name="Connector de fletxa recta 59"/>
            <p:cNvCxnSpPr>
              <a:stCxn id="40" idx="2"/>
              <a:endCxn id="50" idx="3"/>
            </p:cNvCxnSpPr>
            <p:nvPr/>
          </p:nvCxnSpPr>
          <p:spPr>
            <a:xfrm flipH="1">
              <a:off x="2704067" y="3866070"/>
              <a:ext cx="589119" cy="842565"/>
            </a:xfrm>
            <a:prstGeom prst="straightConnector1">
              <a:avLst/>
            </a:prstGeom>
            <a:ln w="38100">
              <a:solidFill>
                <a:schemeClr val="tx1">
                  <a:lumMod val="85000"/>
                  <a:lumOff val="1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64" name="Rectangle arrodonit 63"/>
          <p:cNvSpPr/>
          <p:nvPr/>
        </p:nvSpPr>
        <p:spPr>
          <a:xfrm>
            <a:off x="6373132" y="3093458"/>
            <a:ext cx="1989503" cy="474036"/>
          </a:xfrm>
          <a:prstGeom prst="roundRect">
            <a:avLst/>
          </a:prstGeom>
          <a:solidFill>
            <a:schemeClr val="accent2">
              <a:lumMod val="40000"/>
              <a:lumOff val="60000"/>
            </a:schemeClr>
          </a:solidFill>
          <a:ln>
            <a:solidFill>
              <a:schemeClr val="accent2">
                <a:lumMod val="5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algn="ctr"/>
            <a:r>
              <a:rPr lang="en-GB" b="1" dirty="0" smtClean="0">
                <a:solidFill>
                  <a:schemeClr val="tx1"/>
                </a:solidFill>
              </a:rPr>
              <a:t>Sources</a:t>
            </a:r>
            <a:endParaRPr lang="en-GB" b="1" dirty="0">
              <a:solidFill>
                <a:schemeClr val="tx1"/>
              </a:solidFill>
            </a:endParaRPr>
          </a:p>
        </p:txBody>
      </p:sp>
      <p:sp>
        <p:nvSpPr>
          <p:cNvPr id="69" name="Rectangle de cantonada lateral igual rodona 18"/>
          <p:cNvSpPr/>
          <p:nvPr/>
        </p:nvSpPr>
        <p:spPr>
          <a:xfrm rot="5400000">
            <a:off x="1013531" y="1222277"/>
            <a:ext cx="4167267" cy="4742817"/>
          </a:xfrm>
          <a:prstGeom prst="rect">
            <a:avLst/>
          </a:prstGeom>
          <a:noFill/>
          <a:ln>
            <a:solidFill>
              <a:schemeClr val="accent2">
                <a:lumMod val="50000"/>
              </a:schemeClr>
            </a:solidFill>
            <a:prstDash val="dash"/>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6" name="Rectangle arrodonit 65"/>
          <p:cNvSpPr/>
          <p:nvPr/>
        </p:nvSpPr>
        <p:spPr>
          <a:xfrm>
            <a:off x="460610" y="1158026"/>
            <a:ext cx="3351983" cy="474036"/>
          </a:xfrm>
          <a:prstGeom prst="roundRect">
            <a:avLst/>
          </a:prstGeom>
          <a:solidFill>
            <a:schemeClr val="bg1"/>
          </a:solidFill>
          <a:ln w="28575">
            <a:solidFill>
              <a:schemeClr val="accent2">
                <a:lumMod val="5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GB" b="1">
                <a:solidFill>
                  <a:schemeClr val="tx1"/>
                </a:solidFill>
              </a:rPr>
              <a:t>Production System</a:t>
            </a:r>
          </a:p>
        </p:txBody>
      </p:sp>
      <p:sp>
        <p:nvSpPr>
          <p:cNvPr id="73" name="Títol 1"/>
          <p:cNvSpPr>
            <a:spLocks noGrp="1"/>
          </p:cNvSpPr>
          <p:nvPr>
            <p:ph type="title"/>
          </p:nvPr>
        </p:nvSpPr>
        <p:spPr>
          <a:xfrm>
            <a:off x="1" y="0"/>
            <a:ext cx="12192000" cy="512452"/>
          </a:xfrm>
          <a:solidFill>
            <a:schemeClr val="accent5">
              <a:lumMod val="75000"/>
            </a:schemeClr>
          </a:solidFill>
        </p:spPr>
        <p:txBody>
          <a:bodyPr vert="horz" lIns="720000" tIns="45720" rIns="274320" bIns="45720" rtlCol="0" anchor="ctr">
            <a:noAutofit/>
          </a:bodyPr>
          <a:lstStyle/>
          <a:p>
            <a:pPr>
              <a:spcAft>
                <a:spcPts val="1800"/>
              </a:spcAft>
            </a:pPr>
            <a:r>
              <a:rPr lang="en-GB" b="1"/>
              <a:t>1. RET: objectives and sources (I)</a:t>
            </a:r>
          </a:p>
        </p:txBody>
      </p:sp>
      <p:sp>
        <p:nvSpPr>
          <p:cNvPr id="75" name="Rectangle de cantonada lateral igual rodona 18"/>
          <p:cNvSpPr/>
          <p:nvPr/>
        </p:nvSpPr>
        <p:spPr>
          <a:xfrm>
            <a:off x="4007900" y="1146848"/>
            <a:ext cx="1872171" cy="1051104"/>
          </a:xfrm>
          <a:prstGeom prst="rect">
            <a:avLst/>
          </a:prstGeom>
          <a:solidFill>
            <a:schemeClr val="accent2">
              <a:lumMod val="20000"/>
              <a:lumOff val="80000"/>
            </a:schemeClr>
          </a:solidFill>
          <a:ln w="19050">
            <a:solidFill>
              <a:schemeClr val="accent2">
                <a:lumMod val="50000"/>
              </a:schemeClr>
            </a:solidFill>
            <a:prstDash val="dash"/>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n-GB" sz="1600" dirty="0"/>
              <a:t>3 basic subsystems based on administrative records </a:t>
            </a:r>
          </a:p>
        </p:txBody>
      </p:sp>
      <p:sp>
        <p:nvSpPr>
          <p:cNvPr id="25" name="QuadreDeText 24"/>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4234973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91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95" name="Fletxa cap avall 94"/>
          <p:cNvSpPr/>
          <p:nvPr/>
        </p:nvSpPr>
        <p:spPr>
          <a:xfrm>
            <a:off x="6220137" y="4745593"/>
            <a:ext cx="575057" cy="669387"/>
          </a:xfrm>
          <a:prstGeom prst="downArrow">
            <a:avLst>
              <a:gd name="adj1" fmla="val 50000"/>
              <a:gd name="adj2" fmla="val 54836"/>
            </a:avLst>
          </a:prstGeom>
          <a:ln>
            <a:solidFill>
              <a:srgbClr val="DF8B4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a-ES"/>
          </a:p>
        </p:txBody>
      </p:sp>
      <p:sp>
        <p:nvSpPr>
          <p:cNvPr id="8" name="Disc magnètic 7"/>
          <p:cNvSpPr/>
          <p:nvPr/>
        </p:nvSpPr>
        <p:spPr>
          <a:xfrm>
            <a:off x="5588575" y="4000725"/>
            <a:ext cx="1910337" cy="745738"/>
          </a:xfrm>
          <a:prstGeom prst="flowChartMagneticDisk">
            <a:avLst/>
          </a:prstGeom>
          <a:solidFill>
            <a:schemeClr val="bg2">
              <a:lumMod val="40000"/>
              <a:lumOff val="60000"/>
            </a:schemeClr>
          </a:solidFill>
          <a:ln>
            <a:solidFill>
              <a:schemeClr val="tx1"/>
            </a:solid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Property </a:t>
            </a:r>
            <a:r>
              <a:rPr lang="en-GB" sz="1600" b="1" dirty="0" smtClean="0">
                <a:solidFill>
                  <a:schemeClr val="tx1"/>
                </a:solidFill>
              </a:rPr>
              <a:t>Register</a:t>
            </a:r>
            <a:endParaRPr lang="en-GB" sz="1600" b="1" dirty="0">
              <a:solidFill>
                <a:schemeClr val="tx1"/>
              </a:solidFill>
            </a:endParaRPr>
          </a:p>
        </p:txBody>
      </p:sp>
      <p:pic>
        <p:nvPicPr>
          <p:cNvPr id="9" name="Imatge 8"/>
          <p:cNvPicPr>
            <a:picLocks noChangeAspect="1"/>
          </p:cNvPicPr>
          <p:nvPr/>
        </p:nvPicPr>
        <p:blipFill rotWithShape="1">
          <a:blip r:embed="rId3"/>
          <a:srcRect b="20283"/>
          <a:stretch/>
        </p:blipFill>
        <p:spPr>
          <a:xfrm>
            <a:off x="893586" y="1473425"/>
            <a:ext cx="9879393" cy="676006"/>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p:cNvSpPr/>
          <p:nvPr/>
        </p:nvSpPr>
        <p:spPr>
          <a:xfrm>
            <a:off x="8540061" y="1667350"/>
            <a:ext cx="2225802" cy="144000"/>
          </a:xfrm>
          <a:prstGeom prst="rect">
            <a:avLst/>
          </a:prstGeom>
          <a:solidFill>
            <a:schemeClr val="accent4">
              <a:lumMod val="75000"/>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ítol 1"/>
          <p:cNvSpPr>
            <a:spLocks noGrp="1"/>
          </p:cNvSpPr>
          <p:nvPr>
            <p:ph type="title"/>
          </p:nvPr>
        </p:nvSpPr>
        <p:spPr>
          <a:xfrm>
            <a:off x="0" y="0"/>
            <a:ext cx="12289365" cy="512452"/>
          </a:xfrm>
          <a:solidFill>
            <a:schemeClr val="accent5">
              <a:lumMod val="75000"/>
            </a:schemeClr>
          </a:solidFill>
        </p:spPr>
        <p:txBody>
          <a:bodyPr vert="horz" lIns="720000" tIns="45720" rIns="274320" bIns="45720" rtlCol="0" anchor="ctr">
            <a:noAutofit/>
          </a:bodyPr>
          <a:lstStyle/>
          <a:p>
            <a:pPr>
              <a:spcAft>
                <a:spcPts val="1800"/>
              </a:spcAft>
            </a:pPr>
            <a:r>
              <a:rPr lang="en-GB" b="1"/>
              <a:t>1. RET: objectives and sources (II)</a:t>
            </a:r>
          </a:p>
        </p:txBody>
      </p:sp>
      <p:sp>
        <p:nvSpPr>
          <p:cNvPr id="5" name="Rectangle arrodonit 4"/>
          <p:cNvSpPr/>
          <p:nvPr/>
        </p:nvSpPr>
        <p:spPr>
          <a:xfrm>
            <a:off x="1803535" y="3332863"/>
            <a:ext cx="1988083" cy="851298"/>
          </a:xfrm>
          <a:prstGeom prst="roundRect">
            <a:avLst/>
          </a:prstGeom>
          <a:ln w="57150">
            <a:solidFill>
              <a:schemeClr val="accent2">
                <a:lumMod val="50000"/>
              </a:schemeClr>
            </a:solid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nchor="ctr"/>
          <a:lstStyle/>
          <a:p>
            <a:pPr algn="ctr" defTabSz="889000">
              <a:lnSpc>
                <a:spcPct val="90000"/>
              </a:lnSpc>
              <a:spcBef>
                <a:spcPct val="0"/>
              </a:spcBef>
              <a:spcAft>
                <a:spcPct val="35000"/>
              </a:spcAft>
            </a:pPr>
            <a:r>
              <a:rPr lang="en-GB" sz="1700" b="1"/>
              <a:t>RET</a:t>
            </a:r>
          </a:p>
        </p:txBody>
      </p:sp>
      <p:sp>
        <p:nvSpPr>
          <p:cNvPr id="7" name="Disc magnètic 6"/>
          <p:cNvSpPr/>
          <p:nvPr/>
        </p:nvSpPr>
        <p:spPr>
          <a:xfrm>
            <a:off x="5607723" y="3082497"/>
            <a:ext cx="1910337" cy="708889"/>
          </a:xfrm>
          <a:prstGeom prst="flowChartMagneticDisk">
            <a:avLst/>
          </a:prstGeom>
          <a:solidFill>
            <a:schemeClr val="bg2">
              <a:lumMod val="40000"/>
              <a:lumOff val="60000"/>
            </a:schemeClr>
          </a:solidFill>
          <a:ln>
            <a:solidFill>
              <a:schemeClr val="tx1"/>
            </a:solid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Cartographic WS</a:t>
            </a:r>
          </a:p>
        </p:txBody>
      </p:sp>
      <p:sp>
        <p:nvSpPr>
          <p:cNvPr id="10" name="Rectangle 9"/>
          <p:cNvSpPr/>
          <p:nvPr/>
        </p:nvSpPr>
        <p:spPr>
          <a:xfrm>
            <a:off x="5396339" y="1667350"/>
            <a:ext cx="3136606" cy="144000"/>
          </a:xfrm>
          <a:prstGeom prst="rect">
            <a:avLst/>
          </a:prstGeom>
          <a:solidFill>
            <a:schemeClr val="accent2">
              <a:lumMod val="75000"/>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1" name="Rectangle 10"/>
          <p:cNvSpPr/>
          <p:nvPr/>
        </p:nvSpPr>
        <p:spPr>
          <a:xfrm>
            <a:off x="879355" y="1667350"/>
            <a:ext cx="2791275" cy="144000"/>
          </a:xfrm>
          <a:prstGeom prst="rect">
            <a:avLst/>
          </a:prstGeom>
          <a:solidFill>
            <a:schemeClr val="accent3">
              <a:lumMod val="40000"/>
              <a:lumOff val="60000"/>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20" name="Connector de fletxa recta 19"/>
          <p:cNvCxnSpPr/>
          <p:nvPr/>
        </p:nvCxnSpPr>
        <p:spPr>
          <a:xfrm>
            <a:off x="896978" y="1267056"/>
            <a:ext cx="4021721" cy="6907"/>
          </a:xfrm>
          <a:prstGeom prst="straightConnector1">
            <a:avLst/>
          </a:prstGeom>
          <a:ln w="25400">
            <a:solidFill>
              <a:schemeClr val="tx1">
                <a:alpha val="57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22" name="Connector de fletxa recta 21"/>
          <p:cNvCxnSpPr/>
          <p:nvPr/>
        </p:nvCxnSpPr>
        <p:spPr>
          <a:xfrm>
            <a:off x="896978" y="1070915"/>
            <a:ext cx="6793654" cy="11534"/>
          </a:xfrm>
          <a:prstGeom prst="straightConnector1">
            <a:avLst/>
          </a:prstGeom>
          <a:ln w="25400">
            <a:solidFill>
              <a:schemeClr val="tx1">
                <a:alpha val="57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25" name="Connector de fletxa recta 24"/>
          <p:cNvCxnSpPr/>
          <p:nvPr/>
        </p:nvCxnSpPr>
        <p:spPr>
          <a:xfrm>
            <a:off x="896978" y="874956"/>
            <a:ext cx="9879393" cy="11351"/>
          </a:xfrm>
          <a:prstGeom prst="straightConnector1">
            <a:avLst/>
          </a:prstGeom>
          <a:ln w="25400">
            <a:solidFill>
              <a:schemeClr val="tx1">
                <a:alpha val="57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30" name="Connector angular 29"/>
          <p:cNvCxnSpPr>
            <a:stCxn id="5" idx="0"/>
            <a:endCxn id="9" idx="3"/>
          </p:cNvCxnSpPr>
          <p:nvPr/>
        </p:nvCxnSpPr>
        <p:spPr>
          <a:xfrm rot="5400000" flipH="1" flipV="1">
            <a:off x="6024561" y="-1415555"/>
            <a:ext cx="1521435" cy="7975402"/>
          </a:xfrm>
          <a:prstGeom prst="bentConnector4">
            <a:avLst>
              <a:gd name="adj1" fmla="val 56844"/>
              <a:gd name="adj2" fmla="val 102866"/>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ctor angular 37"/>
          <p:cNvCxnSpPr>
            <a:stCxn id="9" idx="1"/>
            <a:endCxn id="5" idx="1"/>
          </p:cNvCxnSpPr>
          <p:nvPr/>
        </p:nvCxnSpPr>
        <p:spPr>
          <a:xfrm rot="10800000" flipH="1" flipV="1">
            <a:off x="893585" y="1811428"/>
            <a:ext cx="909949" cy="1947084"/>
          </a:xfrm>
          <a:prstGeom prst="bentConnector3">
            <a:avLst>
              <a:gd name="adj1" fmla="val -25122"/>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QuadreDeText 42"/>
          <p:cNvSpPr txBox="1"/>
          <p:nvPr/>
        </p:nvSpPr>
        <p:spPr>
          <a:xfrm rot="10800000">
            <a:off x="1123108" y="3398754"/>
            <a:ext cx="607859" cy="369332"/>
          </a:xfrm>
          <a:prstGeom prst="rect">
            <a:avLst/>
          </a:prstGeom>
          <a:noFill/>
        </p:spPr>
        <p:txBody>
          <a:bodyPr wrap="none" rtlCol="0">
            <a:spAutoFit/>
          </a:bodyPr>
          <a:lstStyle/>
          <a:p>
            <a:r>
              <a:rPr lang="en-GB" dirty="0"/>
              <a:t> ¿ E</a:t>
            </a:r>
          </a:p>
        </p:txBody>
      </p:sp>
      <p:sp>
        <p:nvSpPr>
          <p:cNvPr id="44" name="QuadreDeText 43"/>
          <p:cNvSpPr txBox="1"/>
          <p:nvPr/>
        </p:nvSpPr>
        <p:spPr>
          <a:xfrm>
            <a:off x="2183992" y="2769305"/>
            <a:ext cx="402674" cy="369332"/>
          </a:xfrm>
          <a:prstGeom prst="rect">
            <a:avLst/>
          </a:prstGeom>
          <a:noFill/>
        </p:spPr>
        <p:txBody>
          <a:bodyPr wrap="none" rtlCol="0">
            <a:spAutoFit/>
          </a:bodyPr>
          <a:lstStyle/>
          <a:p>
            <a:r>
              <a:rPr lang="en-GB" b="1" dirty="0"/>
              <a:t>Yes</a:t>
            </a:r>
          </a:p>
        </p:txBody>
      </p:sp>
      <p:sp>
        <p:nvSpPr>
          <p:cNvPr id="45" name="QuadreDeText 44"/>
          <p:cNvSpPr txBox="1"/>
          <p:nvPr/>
        </p:nvSpPr>
        <p:spPr>
          <a:xfrm>
            <a:off x="10298750" y="2507695"/>
            <a:ext cx="1502824" cy="523220"/>
          </a:xfrm>
          <a:prstGeom prst="rect">
            <a:avLst/>
          </a:prstGeom>
          <a:noFill/>
        </p:spPr>
        <p:txBody>
          <a:bodyPr wrap="square" rtlCol="0">
            <a:spAutoFit/>
          </a:bodyPr>
          <a:lstStyle/>
          <a:p>
            <a:pPr algn="ctr"/>
            <a:r>
              <a:rPr lang="en-GB" sz="1400" b="1" dirty="0"/>
              <a:t>Address Code </a:t>
            </a:r>
            <a:r>
              <a:rPr lang="en-GB" sz="1400" dirty="0"/>
              <a:t>(Primary Key)</a:t>
            </a:r>
          </a:p>
        </p:txBody>
      </p:sp>
      <p:sp>
        <p:nvSpPr>
          <p:cNvPr id="48" name="QuadreDeText 47"/>
          <p:cNvSpPr txBox="1"/>
          <p:nvPr/>
        </p:nvSpPr>
        <p:spPr>
          <a:xfrm>
            <a:off x="4254343" y="3630656"/>
            <a:ext cx="492443" cy="369332"/>
          </a:xfrm>
          <a:prstGeom prst="rect">
            <a:avLst/>
          </a:prstGeom>
          <a:noFill/>
        </p:spPr>
        <p:txBody>
          <a:bodyPr wrap="none" rtlCol="0">
            <a:spAutoFit/>
          </a:bodyPr>
          <a:lstStyle/>
          <a:p>
            <a:r>
              <a:rPr lang="en-GB" b="1"/>
              <a:t>No</a:t>
            </a:r>
          </a:p>
        </p:txBody>
      </p:sp>
      <p:cxnSp>
        <p:nvCxnSpPr>
          <p:cNvPr id="50" name="Connector de fletxa recta 49"/>
          <p:cNvCxnSpPr/>
          <p:nvPr/>
        </p:nvCxnSpPr>
        <p:spPr>
          <a:xfrm flipV="1">
            <a:off x="3791618" y="3444386"/>
            <a:ext cx="1816105" cy="31412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5" name="Imatge 54"/>
          <p:cNvPicPr>
            <a:picLocks noChangeAspect="1"/>
          </p:cNvPicPr>
          <p:nvPr/>
        </p:nvPicPr>
        <p:blipFill rotWithShape="1">
          <a:blip r:embed="rId4"/>
          <a:srcRect b="20799"/>
          <a:stretch/>
        </p:blipFill>
        <p:spPr>
          <a:xfrm>
            <a:off x="1649768" y="5414980"/>
            <a:ext cx="10151806" cy="772060"/>
          </a:xfrm>
          <a:prstGeom prst="rect">
            <a:avLst/>
          </a:prstGeom>
          <a:ln>
            <a:solidFill>
              <a:schemeClr val="tx1"/>
            </a:solidFill>
          </a:ln>
          <a:effectLst>
            <a:outerShdw blurRad="50800" dist="38100" dir="2700000" algn="tl" rotWithShape="0">
              <a:prstClr val="black">
                <a:alpha val="40000"/>
              </a:prstClr>
            </a:outerShdw>
          </a:effectLst>
        </p:spPr>
      </p:pic>
      <p:sp>
        <p:nvSpPr>
          <p:cNvPr id="56" name="Rectangle 55"/>
          <p:cNvSpPr/>
          <p:nvPr/>
        </p:nvSpPr>
        <p:spPr>
          <a:xfrm>
            <a:off x="1639720" y="5703432"/>
            <a:ext cx="4167937" cy="144000"/>
          </a:xfrm>
          <a:prstGeom prst="rect">
            <a:avLst/>
          </a:prstGeom>
          <a:solidFill>
            <a:schemeClr val="accent3">
              <a:lumMod val="40000"/>
              <a:lumOff val="60000"/>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7" name="Rectangle 56"/>
          <p:cNvSpPr/>
          <p:nvPr/>
        </p:nvSpPr>
        <p:spPr>
          <a:xfrm>
            <a:off x="5817705" y="5703432"/>
            <a:ext cx="2531165" cy="144000"/>
          </a:xfrm>
          <a:prstGeom prst="rect">
            <a:avLst/>
          </a:prstGeom>
          <a:solidFill>
            <a:schemeClr val="accent2">
              <a:lumMod val="75000"/>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8" name="Rectangle 57"/>
          <p:cNvSpPr/>
          <p:nvPr/>
        </p:nvSpPr>
        <p:spPr>
          <a:xfrm>
            <a:off x="8348870" y="5703432"/>
            <a:ext cx="1510748" cy="144000"/>
          </a:xfrm>
          <a:prstGeom prst="rect">
            <a:avLst/>
          </a:prstGeom>
          <a:solidFill>
            <a:schemeClr val="accent4">
              <a:lumMod val="75000"/>
              <a:alpha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6" name="QuadreDeText 15"/>
          <p:cNvSpPr txBox="1"/>
          <p:nvPr/>
        </p:nvSpPr>
        <p:spPr>
          <a:xfrm>
            <a:off x="2455119" y="1098321"/>
            <a:ext cx="692818" cy="307777"/>
          </a:xfrm>
          <a:prstGeom prst="rect">
            <a:avLst/>
          </a:prstGeom>
          <a:solidFill>
            <a:srgbClr val="E5F3FC"/>
          </a:solidFill>
        </p:spPr>
        <p:txBody>
          <a:bodyPr wrap="none" rtlCol="0">
            <a:spAutoFit/>
          </a:bodyPr>
          <a:lstStyle/>
          <a:p>
            <a:r>
              <a:rPr lang="en-GB" sz="1400" b="1" dirty="0"/>
              <a:t>Street</a:t>
            </a:r>
          </a:p>
        </p:txBody>
      </p:sp>
      <p:sp>
        <p:nvSpPr>
          <p:cNvPr id="17" name="QuadreDeText 16"/>
          <p:cNvSpPr txBox="1"/>
          <p:nvPr/>
        </p:nvSpPr>
        <p:spPr>
          <a:xfrm>
            <a:off x="4417079" y="923065"/>
            <a:ext cx="1819472" cy="307777"/>
          </a:xfrm>
          <a:prstGeom prst="rect">
            <a:avLst/>
          </a:prstGeom>
          <a:solidFill>
            <a:srgbClr val="E5F3FC"/>
          </a:solidFill>
        </p:spPr>
        <p:txBody>
          <a:bodyPr wrap="none" rtlCol="0">
            <a:spAutoFit/>
          </a:bodyPr>
          <a:lstStyle/>
          <a:p>
            <a:r>
              <a:rPr lang="en-GB" sz="1400" b="1" dirty="0"/>
              <a:t>Horizontal Address</a:t>
            </a:r>
          </a:p>
        </p:txBody>
      </p:sp>
      <p:sp>
        <p:nvSpPr>
          <p:cNvPr id="68" name="QuadreDeText 67"/>
          <p:cNvSpPr txBox="1"/>
          <p:nvPr/>
        </p:nvSpPr>
        <p:spPr>
          <a:xfrm>
            <a:off x="8144825" y="725973"/>
            <a:ext cx="1581972" cy="307777"/>
          </a:xfrm>
          <a:prstGeom prst="rect">
            <a:avLst/>
          </a:prstGeom>
          <a:solidFill>
            <a:srgbClr val="E5F3FC"/>
          </a:solidFill>
        </p:spPr>
        <p:txBody>
          <a:bodyPr wrap="none" rtlCol="0">
            <a:spAutoFit/>
          </a:bodyPr>
          <a:lstStyle/>
          <a:p>
            <a:r>
              <a:rPr lang="en-GB" sz="1400" b="1" dirty="0"/>
              <a:t>Vertical Address</a:t>
            </a:r>
          </a:p>
        </p:txBody>
      </p:sp>
      <p:cxnSp>
        <p:nvCxnSpPr>
          <p:cNvPr id="76" name="Connector de fletxa recta 75"/>
          <p:cNvCxnSpPr>
            <a:endCxn id="8" idx="2"/>
          </p:cNvCxnSpPr>
          <p:nvPr/>
        </p:nvCxnSpPr>
        <p:spPr>
          <a:xfrm>
            <a:off x="3791618" y="3758512"/>
            <a:ext cx="1796957" cy="61508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Rectangle arrodonit 89"/>
          <p:cNvSpPr/>
          <p:nvPr/>
        </p:nvSpPr>
        <p:spPr>
          <a:xfrm>
            <a:off x="7900027" y="2931710"/>
            <a:ext cx="1476000" cy="396000"/>
          </a:xfrm>
          <a:prstGeom prst="roundRect">
            <a:avLst/>
          </a:prstGeom>
          <a:solidFill>
            <a:schemeClr val="accent2">
              <a:lumMod val="40000"/>
              <a:lumOff val="60000"/>
            </a:schemeClr>
          </a:solidFill>
          <a:ln>
            <a:solidFill>
              <a:schemeClr val="accent2">
                <a:lumMod val="5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GB" sz="1600" b="1">
                <a:solidFill>
                  <a:schemeClr val="tx1"/>
                </a:solidFill>
              </a:rPr>
              <a:t>Geocoding</a:t>
            </a:r>
          </a:p>
        </p:txBody>
      </p:sp>
      <p:cxnSp>
        <p:nvCxnSpPr>
          <p:cNvPr id="74" name="Connector angular 73"/>
          <p:cNvCxnSpPr>
            <a:stCxn id="8" idx="4"/>
          </p:cNvCxnSpPr>
          <p:nvPr/>
        </p:nvCxnSpPr>
        <p:spPr>
          <a:xfrm flipH="1" flipV="1">
            <a:off x="3241650" y="4194439"/>
            <a:ext cx="4257262" cy="179155"/>
          </a:xfrm>
          <a:prstGeom prst="bentConnector5">
            <a:avLst>
              <a:gd name="adj1" fmla="val -5370"/>
              <a:gd name="adj2" fmla="val -335724"/>
              <a:gd name="adj3" fmla="val 10005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0" name="Connector angular 79"/>
          <p:cNvCxnSpPr>
            <a:stCxn id="7" idx="4"/>
          </p:cNvCxnSpPr>
          <p:nvPr/>
        </p:nvCxnSpPr>
        <p:spPr>
          <a:xfrm flipH="1" flipV="1">
            <a:off x="3241648" y="3340741"/>
            <a:ext cx="4276412" cy="96201"/>
          </a:xfrm>
          <a:prstGeom prst="bentConnector5">
            <a:avLst>
              <a:gd name="adj1" fmla="val -5346"/>
              <a:gd name="adj2" fmla="val 616015"/>
              <a:gd name="adj3" fmla="val 100106"/>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96" name="Rectangle arrodonit 95"/>
          <p:cNvSpPr/>
          <p:nvPr/>
        </p:nvSpPr>
        <p:spPr>
          <a:xfrm>
            <a:off x="7914573" y="4483105"/>
            <a:ext cx="1476000" cy="396000"/>
          </a:xfrm>
          <a:prstGeom prst="roundRect">
            <a:avLst/>
          </a:prstGeom>
          <a:solidFill>
            <a:schemeClr val="accent2">
              <a:lumMod val="40000"/>
              <a:lumOff val="60000"/>
            </a:schemeClr>
          </a:solidFill>
          <a:ln>
            <a:solidFill>
              <a:schemeClr val="accent2">
                <a:lumMod val="5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GB" sz="1600" b="1">
                <a:solidFill>
                  <a:schemeClr val="tx1"/>
                </a:solidFill>
              </a:rPr>
              <a:t>Validation</a:t>
            </a:r>
          </a:p>
        </p:txBody>
      </p:sp>
      <p:sp>
        <p:nvSpPr>
          <p:cNvPr id="34" name="QuadreDeText 33"/>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1359127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90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21" name="Rectangle arrodonit 20"/>
          <p:cNvSpPr/>
          <p:nvPr/>
        </p:nvSpPr>
        <p:spPr>
          <a:xfrm>
            <a:off x="1332872" y="637578"/>
            <a:ext cx="2778933" cy="2258444"/>
          </a:xfrm>
          <a:prstGeom prst="roundRect">
            <a:avLst/>
          </a:prstGeom>
          <a:ln w="57150">
            <a:solidFill>
              <a:schemeClr val="accent2">
                <a:lumMod val="50000"/>
              </a:schemeClr>
            </a:solidFill>
          </a:ln>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nchor="ctr"/>
          <a:lstStyle/>
          <a:p>
            <a:pPr algn="ctr" defTabSz="889000">
              <a:lnSpc>
                <a:spcPct val="90000"/>
              </a:lnSpc>
              <a:spcBef>
                <a:spcPct val="0"/>
              </a:spcBef>
              <a:spcAft>
                <a:spcPct val="35000"/>
              </a:spcAft>
            </a:pPr>
            <a:r>
              <a:rPr lang="en-GB" sz="2000" b="1"/>
              <a:t>Statistical Territory Register (RET)</a:t>
            </a:r>
          </a:p>
        </p:txBody>
      </p:sp>
      <p:sp>
        <p:nvSpPr>
          <p:cNvPr id="9" name="Cilindre 8"/>
          <p:cNvSpPr/>
          <p:nvPr/>
        </p:nvSpPr>
        <p:spPr>
          <a:xfrm>
            <a:off x="6084546" y="625716"/>
            <a:ext cx="2425639" cy="2387704"/>
          </a:xfrm>
          <a:prstGeom prst="can">
            <a:avLst/>
          </a:prstGeom>
          <a:solidFill>
            <a:schemeClr val="bg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a:solidFill>
                  <a:schemeClr val="tx1"/>
                </a:solidFill>
              </a:rPr>
              <a:t>Cartographic WS</a:t>
            </a:r>
          </a:p>
        </p:txBody>
      </p:sp>
      <p:sp>
        <p:nvSpPr>
          <p:cNvPr id="11" name="Rectangle 10"/>
          <p:cNvSpPr/>
          <p:nvPr/>
        </p:nvSpPr>
        <p:spPr>
          <a:xfrm>
            <a:off x="9363473" y="1224750"/>
            <a:ext cx="2191219" cy="1084100"/>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6000" rtlCol="0" anchor="ctr"/>
          <a:lstStyle/>
          <a:p>
            <a:pPr algn="ctr"/>
            <a:r>
              <a:rPr lang="en-GB" dirty="0">
                <a:solidFill>
                  <a:schemeClr val="tx1"/>
                </a:solidFill>
              </a:rPr>
              <a:t>Addresses DB</a:t>
            </a:r>
          </a:p>
        </p:txBody>
      </p:sp>
      <p:sp>
        <p:nvSpPr>
          <p:cNvPr id="2" name="Títol 1"/>
          <p:cNvSpPr>
            <a:spLocks noGrp="1"/>
          </p:cNvSpPr>
          <p:nvPr>
            <p:ph type="title"/>
          </p:nvPr>
        </p:nvSpPr>
        <p:spPr>
          <a:xfrm>
            <a:off x="1" y="0"/>
            <a:ext cx="12192000" cy="512452"/>
          </a:xfrm>
          <a:solidFill>
            <a:schemeClr val="accent5">
              <a:lumMod val="75000"/>
            </a:schemeClr>
          </a:solidFill>
        </p:spPr>
        <p:txBody>
          <a:bodyPr vert="horz" lIns="720000" tIns="45720" rIns="274320" bIns="45720" rtlCol="0" anchor="ctr">
            <a:noAutofit/>
          </a:bodyPr>
          <a:lstStyle/>
          <a:p>
            <a:pPr>
              <a:spcAft>
                <a:spcPts val="1800"/>
              </a:spcAft>
            </a:pPr>
            <a:r>
              <a:rPr lang="en-GB" b="1"/>
              <a:t>2. Geocoding</a:t>
            </a:r>
          </a:p>
        </p:txBody>
      </p:sp>
      <p:sp>
        <p:nvSpPr>
          <p:cNvPr id="14" name="Fletxa a la dreta oscada 13"/>
          <p:cNvSpPr/>
          <p:nvPr/>
        </p:nvSpPr>
        <p:spPr>
          <a:xfrm rot="10800000">
            <a:off x="5072193" y="2209033"/>
            <a:ext cx="1109910" cy="554637"/>
          </a:xfrm>
          <a:prstGeom prst="notchedRightArrow">
            <a:avLst/>
          </a:prstGeom>
          <a:solidFill>
            <a:schemeClr val="accent2">
              <a:lumMod val="20000"/>
              <a:lumOff val="80000"/>
              <a:alpha val="90000"/>
            </a:schemeClr>
          </a:solidFill>
          <a:ln>
            <a:solidFill>
              <a:srgbClr val="A859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5" name="Picture 3"/>
          <p:cNvPicPr>
            <a:picLocks noChangeAspect="1" noChangeArrowheads="1"/>
          </p:cNvPicPr>
          <p:nvPr/>
        </p:nvPicPr>
        <p:blipFill>
          <a:blip r:embed="rId3"/>
          <a:srcRect/>
          <a:stretch>
            <a:fillRect/>
          </a:stretch>
        </p:blipFill>
        <p:spPr bwMode="auto">
          <a:xfrm>
            <a:off x="838992" y="3028853"/>
            <a:ext cx="3370332" cy="3243149"/>
          </a:xfrm>
          <a:prstGeom prst="rect">
            <a:avLst/>
          </a:prstGeom>
          <a:noFill/>
          <a:ln w="31750">
            <a:solidFill>
              <a:schemeClr val="bg1"/>
            </a:solidFill>
            <a:miter lim="800000"/>
            <a:headEnd/>
            <a:tailEnd/>
          </a:ln>
          <a:effectLst>
            <a:outerShdw blurRad="12700" dist="38100" dir="2400000" sx="98000" sy="98000" algn="tl" rotWithShape="0">
              <a:prstClr val="black">
                <a:alpha val="40000"/>
              </a:prstClr>
            </a:outerShdw>
          </a:effectLst>
        </p:spPr>
      </p:pic>
      <p:sp>
        <p:nvSpPr>
          <p:cNvPr id="7" name="Rectangle 6"/>
          <p:cNvSpPr/>
          <p:nvPr/>
        </p:nvSpPr>
        <p:spPr>
          <a:xfrm>
            <a:off x="548089" y="914323"/>
            <a:ext cx="4379310" cy="422156"/>
          </a:xfrm>
          <a:prstGeom prst="rect">
            <a:avLst/>
          </a:prstGeom>
          <a:solidFill>
            <a:schemeClr val="accent2">
              <a:lumMod val="40000"/>
              <a:lumOff val="60000"/>
              <a:alpha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Horizontal part of postal address</a:t>
            </a:r>
          </a:p>
        </p:txBody>
      </p:sp>
      <p:sp>
        <p:nvSpPr>
          <p:cNvPr id="10" name="Rectangle 9"/>
          <p:cNvSpPr/>
          <p:nvPr/>
        </p:nvSpPr>
        <p:spPr>
          <a:xfrm>
            <a:off x="520920" y="2268468"/>
            <a:ext cx="4379310" cy="422156"/>
          </a:xfrm>
          <a:prstGeom prst="rect">
            <a:avLst/>
          </a:prstGeom>
          <a:solidFill>
            <a:schemeClr val="accent2">
              <a:lumMod val="40000"/>
              <a:lumOff val="60000"/>
              <a:alpha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Postal address, point, precision indicator</a:t>
            </a:r>
          </a:p>
        </p:txBody>
      </p:sp>
      <p:sp>
        <p:nvSpPr>
          <p:cNvPr id="4" name="Rectangle 3"/>
          <p:cNvSpPr/>
          <p:nvPr/>
        </p:nvSpPr>
        <p:spPr>
          <a:xfrm>
            <a:off x="5535493" y="3011834"/>
            <a:ext cx="6096000" cy="369332"/>
          </a:xfrm>
          <a:prstGeom prst="rect">
            <a:avLst/>
          </a:prstGeom>
        </p:spPr>
        <p:txBody>
          <a:bodyPr>
            <a:spAutoFit/>
          </a:bodyPr>
          <a:lstStyle/>
          <a:p>
            <a:r>
              <a:rPr lang="en-GB" b="1"/>
              <a:t>≈ 96% of addresses geocoded </a:t>
            </a:r>
          </a:p>
        </p:txBody>
      </p:sp>
      <p:sp>
        <p:nvSpPr>
          <p:cNvPr id="17" name="Fletxa a la dreta oscada 16"/>
          <p:cNvSpPr/>
          <p:nvPr/>
        </p:nvSpPr>
        <p:spPr>
          <a:xfrm>
            <a:off x="5072193" y="837193"/>
            <a:ext cx="1109910" cy="554637"/>
          </a:xfrm>
          <a:prstGeom prst="notchedRightArrow">
            <a:avLst/>
          </a:prstGeom>
          <a:solidFill>
            <a:schemeClr val="accent2">
              <a:lumMod val="20000"/>
              <a:lumOff val="80000"/>
              <a:alpha val="90000"/>
            </a:schemeClr>
          </a:solidFill>
          <a:ln>
            <a:solidFill>
              <a:srgbClr val="A859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3" name="Fletxa esquerra i dreta 12"/>
          <p:cNvSpPr/>
          <p:nvPr/>
        </p:nvSpPr>
        <p:spPr>
          <a:xfrm>
            <a:off x="8392909" y="1521536"/>
            <a:ext cx="1109910" cy="554637"/>
          </a:xfrm>
          <a:prstGeom prst="leftRightArrow">
            <a:avLst/>
          </a:prstGeom>
          <a:solidFill>
            <a:schemeClr val="accent2">
              <a:lumMod val="20000"/>
              <a:lumOff val="80000"/>
              <a:alpha val="90000"/>
            </a:schemeClr>
          </a:solidFill>
          <a:ln>
            <a:solidFill>
              <a:srgbClr val="A859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22" name="Imatge 21"/>
          <p:cNvPicPr>
            <a:picLocks noChangeAspect="1"/>
          </p:cNvPicPr>
          <p:nvPr/>
        </p:nvPicPr>
        <p:blipFill rotWithShape="1">
          <a:blip r:embed="rId4" cstate="print">
            <a:extLst>
              <a:ext uri="{28A0092B-C50C-407E-A947-70E740481C1C}">
                <a14:useLocalDpi xmlns:a14="http://schemas.microsoft.com/office/drawing/2010/main" val="0"/>
              </a:ext>
            </a:extLst>
          </a:blip>
          <a:srcRect l="13723"/>
          <a:stretch/>
        </p:blipFill>
        <p:spPr>
          <a:xfrm>
            <a:off x="8039595" y="3464002"/>
            <a:ext cx="3892434" cy="2808000"/>
          </a:xfrm>
          <a:prstGeom prst="rect">
            <a:avLst/>
          </a:prstGeom>
          <a:noFill/>
          <a:ln w="31750">
            <a:solidFill>
              <a:schemeClr val="bg1"/>
            </a:solidFill>
            <a:miter lim="800000"/>
            <a:headEnd/>
            <a:tailEnd/>
          </a:ln>
          <a:effectLst>
            <a:outerShdw blurRad="12700" dist="38100" dir="2400000" sx="98000" sy="98000" algn="tl" rotWithShape="0">
              <a:prstClr val="black">
                <a:alpha val="40000"/>
              </a:prstClr>
            </a:outerShdw>
          </a:effectLst>
        </p:spPr>
      </p:pic>
      <p:pic>
        <p:nvPicPr>
          <p:cNvPr id="23" name="Imatge 22"/>
          <p:cNvPicPr>
            <a:picLocks noChangeAspect="1"/>
          </p:cNvPicPr>
          <p:nvPr/>
        </p:nvPicPr>
        <p:blipFill rotWithShape="1">
          <a:blip r:embed="rId5" cstate="print">
            <a:extLst>
              <a:ext uri="{28A0092B-C50C-407E-A947-70E740481C1C}">
                <a14:useLocalDpi xmlns:a14="http://schemas.microsoft.com/office/drawing/2010/main" val="0"/>
              </a:ext>
            </a:extLst>
          </a:blip>
          <a:srcRect r="21020"/>
          <a:stretch/>
        </p:blipFill>
        <p:spPr>
          <a:xfrm>
            <a:off x="4446883" y="3464002"/>
            <a:ext cx="3372953" cy="2808000"/>
          </a:xfrm>
          <a:prstGeom prst="rect">
            <a:avLst/>
          </a:prstGeom>
          <a:noFill/>
          <a:ln w="31750">
            <a:solidFill>
              <a:schemeClr val="bg1"/>
            </a:solidFill>
            <a:miter lim="800000"/>
            <a:headEnd/>
            <a:tailEnd/>
          </a:ln>
          <a:effectLst>
            <a:outerShdw blurRad="12700" dist="38100" dir="2400000" sx="98000" sy="98000" algn="tl" rotWithShape="0">
              <a:prstClr val="black">
                <a:alpha val="40000"/>
              </a:prstClr>
            </a:outerShdw>
          </a:effectLst>
        </p:spPr>
      </p:pic>
      <p:sp>
        <p:nvSpPr>
          <p:cNvPr id="16" name="QuadreDeText 15"/>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2622133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92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2" name="Títol 1"/>
          <p:cNvSpPr>
            <a:spLocks noGrp="1"/>
          </p:cNvSpPr>
          <p:nvPr>
            <p:ph type="title"/>
          </p:nvPr>
        </p:nvSpPr>
        <p:spPr>
          <a:xfrm>
            <a:off x="0" y="0"/>
            <a:ext cx="12289365" cy="512452"/>
          </a:xfrm>
          <a:solidFill>
            <a:schemeClr val="accent5">
              <a:lumMod val="75000"/>
            </a:schemeClr>
          </a:solidFill>
        </p:spPr>
        <p:txBody>
          <a:bodyPr vert="horz" lIns="720000" tIns="45720" rIns="274320" bIns="45720" rtlCol="0" anchor="ctr">
            <a:noAutofit/>
          </a:bodyPr>
          <a:lstStyle/>
          <a:p>
            <a:pPr>
              <a:spcAft>
                <a:spcPts val="1800"/>
              </a:spcAft>
            </a:pPr>
            <a:r>
              <a:rPr lang="en-GB" b="1" dirty="0"/>
              <a:t>3. Validation</a:t>
            </a:r>
          </a:p>
        </p:txBody>
      </p:sp>
      <p:pic>
        <p:nvPicPr>
          <p:cNvPr id="5" name="Imatge 4"/>
          <p:cNvPicPr>
            <a:picLocks noChangeAspect="1"/>
          </p:cNvPicPr>
          <p:nvPr/>
        </p:nvPicPr>
        <p:blipFill>
          <a:blip r:embed="rId3"/>
          <a:stretch>
            <a:fillRect/>
          </a:stretch>
        </p:blipFill>
        <p:spPr>
          <a:xfrm>
            <a:off x="154374" y="4385370"/>
            <a:ext cx="10151806" cy="714463"/>
          </a:xfrm>
          <a:prstGeom prst="rect">
            <a:avLst/>
          </a:prstGeom>
          <a:ln>
            <a:solidFill>
              <a:schemeClr val="tx1"/>
            </a:solidFill>
          </a:ln>
          <a:effectLst>
            <a:outerShdw blurRad="50800" dist="38100" dir="2700000" algn="tl" rotWithShape="0">
              <a:prstClr val="black">
                <a:alpha val="40000"/>
              </a:prstClr>
            </a:outerShdw>
          </a:effectLst>
        </p:spPr>
      </p:pic>
      <p:pic>
        <p:nvPicPr>
          <p:cNvPr id="6" name="Imatge 5"/>
          <p:cNvPicPr>
            <a:picLocks noChangeAspect="1"/>
          </p:cNvPicPr>
          <p:nvPr/>
        </p:nvPicPr>
        <p:blipFill>
          <a:blip r:embed="rId4"/>
          <a:stretch>
            <a:fillRect/>
          </a:stretch>
        </p:blipFill>
        <p:spPr>
          <a:xfrm>
            <a:off x="1865776" y="5511343"/>
            <a:ext cx="10170856" cy="799249"/>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arrodonit 6"/>
          <p:cNvSpPr/>
          <p:nvPr/>
        </p:nvSpPr>
        <p:spPr>
          <a:xfrm>
            <a:off x="142469" y="4383850"/>
            <a:ext cx="412361" cy="715984"/>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arrodonit 7"/>
          <p:cNvSpPr/>
          <p:nvPr/>
        </p:nvSpPr>
        <p:spPr>
          <a:xfrm>
            <a:off x="554831" y="4383850"/>
            <a:ext cx="1171576" cy="715970"/>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arrodonit 8"/>
          <p:cNvSpPr/>
          <p:nvPr/>
        </p:nvSpPr>
        <p:spPr>
          <a:xfrm>
            <a:off x="9359669" y="4383850"/>
            <a:ext cx="504166" cy="715970"/>
          </a:xfrm>
          <a:prstGeom prst="round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arrodonit 9"/>
          <p:cNvSpPr/>
          <p:nvPr/>
        </p:nvSpPr>
        <p:spPr>
          <a:xfrm>
            <a:off x="4770784" y="4385384"/>
            <a:ext cx="561552" cy="714449"/>
          </a:xfrm>
          <a:prstGeom prst="roundRect">
            <a:avLst/>
          </a:prstGeom>
          <a:noFill/>
          <a:ln w="317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angle arrodonit 10"/>
          <p:cNvSpPr/>
          <p:nvPr/>
        </p:nvSpPr>
        <p:spPr>
          <a:xfrm>
            <a:off x="9859617" y="4383850"/>
            <a:ext cx="446564" cy="71597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angle arrodonit 11"/>
          <p:cNvSpPr/>
          <p:nvPr/>
        </p:nvSpPr>
        <p:spPr>
          <a:xfrm>
            <a:off x="1865776" y="5511343"/>
            <a:ext cx="547175" cy="799249"/>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arrodonit 12"/>
          <p:cNvSpPr/>
          <p:nvPr/>
        </p:nvSpPr>
        <p:spPr>
          <a:xfrm>
            <a:off x="2434475" y="5511343"/>
            <a:ext cx="1043448" cy="799249"/>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arrodonit 13"/>
          <p:cNvSpPr/>
          <p:nvPr/>
        </p:nvSpPr>
        <p:spPr>
          <a:xfrm>
            <a:off x="9335019" y="5511343"/>
            <a:ext cx="415770" cy="823776"/>
          </a:xfrm>
          <a:prstGeom prst="round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angle arrodonit 14"/>
          <p:cNvSpPr/>
          <p:nvPr/>
        </p:nvSpPr>
        <p:spPr>
          <a:xfrm>
            <a:off x="6032083" y="5501295"/>
            <a:ext cx="329571" cy="823776"/>
          </a:xfrm>
          <a:prstGeom prst="roundRect">
            <a:avLst/>
          </a:prstGeom>
          <a:noFill/>
          <a:ln w="317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angle arrodonit 15"/>
          <p:cNvSpPr/>
          <p:nvPr/>
        </p:nvSpPr>
        <p:spPr>
          <a:xfrm>
            <a:off x="9753601" y="5511343"/>
            <a:ext cx="368300" cy="82526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9" name="Connector de fletxa recta 18"/>
          <p:cNvCxnSpPr>
            <a:stCxn id="11" idx="2"/>
            <a:endCxn id="16" idx="0"/>
          </p:cNvCxnSpPr>
          <p:nvPr/>
        </p:nvCxnSpPr>
        <p:spPr>
          <a:xfrm flipH="1">
            <a:off x="9937751" y="5099820"/>
            <a:ext cx="145148" cy="41152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ctor de fletxa recta 19"/>
          <p:cNvCxnSpPr>
            <a:stCxn id="10" idx="2"/>
            <a:endCxn id="15" idx="1"/>
          </p:cNvCxnSpPr>
          <p:nvPr/>
        </p:nvCxnSpPr>
        <p:spPr>
          <a:xfrm>
            <a:off x="5051560" y="5099833"/>
            <a:ext cx="980523" cy="813350"/>
          </a:xfrm>
          <a:prstGeom prst="straightConnector1">
            <a:avLst/>
          </a:prstGeom>
          <a:ln w="25400">
            <a:solidFill>
              <a:schemeClr val="accent5">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de fletxa recta 24"/>
          <p:cNvCxnSpPr>
            <a:stCxn id="8" idx="3"/>
            <a:endCxn id="13" idx="0"/>
          </p:cNvCxnSpPr>
          <p:nvPr/>
        </p:nvCxnSpPr>
        <p:spPr>
          <a:xfrm>
            <a:off x="1726407" y="4741835"/>
            <a:ext cx="1229792" cy="769508"/>
          </a:xfrm>
          <a:prstGeom prst="straightConnector1">
            <a:avLst/>
          </a:prstGeom>
          <a:ln w="25400">
            <a:solidFill>
              <a:srgbClr val="7E8C4D"/>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onnector de fletxa recta 25"/>
          <p:cNvCxnSpPr>
            <a:stCxn id="7" idx="2"/>
            <a:endCxn id="12" idx="1"/>
          </p:cNvCxnSpPr>
          <p:nvPr/>
        </p:nvCxnSpPr>
        <p:spPr>
          <a:xfrm>
            <a:off x="348650" y="5099834"/>
            <a:ext cx="1517126" cy="811134"/>
          </a:xfrm>
          <a:prstGeom prst="straightConnector1">
            <a:avLst/>
          </a:prstGeom>
          <a:ln w="25400">
            <a:solidFill>
              <a:srgbClr val="FFC104"/>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QuadreDeText 28"/>
          <p:cNvSpPr txBox="1"/>
          <p:nvPr/>
        </p:nvSpPr>
        <p:spPr>
          <a:xfrm>
            <a:off x="974395" y="1515073"/>
            <a:ext cx="915635" cy="369332"/>
          </a:xfrm>
          <a:prstGeom prst="rect">
            <a:avLst/>
          </a:prstGeom>
          <a:noFill/>
        </p:spPr>
        <p:txBody>
          <a:bodyPr wrap="none" rtlCol="0">
            <a:spAutoFit/>
          </a:bodyPr>
          <a:lstStyle/>
          <a:p>
            <a:r>
              <a:rPr lang="en-GB"/>
              <a:t>Address</a:t>
            </a:r>
          </a:p>
        </p:txBody>
      </p:sp>
      <p:sp>
        <p:nvSpPr>
          <p:cNvPr id="30" name="Disc magnètic 29"/>
          <p:cNvSpPr/>
          <p:nvPr/>
        </p:nvSpPr>
        <p:spPr>
          <a:xfrm>
            <a:off x="2450020" y="1592866"/>
            <a:ext cx="2197679" cy="901148"/>
          </a:xfrm>
          <a:prstGeom prst="flowChartMagneticDisk">
            <a:avLst/>
          </a:prstGeom>
          <a:solidFill>
            <a:schemeClr val="bg2">
              <a:lumMod val="40000"/>
              <a:lumOff val="60000"/>
            </a:schemeClr>
          </a:solidFill>
          <a:ln>
            <a:solidFill>
              <a:schemeClr val="tx1"/>
            </a:solid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a:solidFill>
                  <a:schemeClr val="tx1"/>
                </a:solidFill>
              </a:rPr>
              <a:t>Cartographic WS</a:t>
            </a:r>
          </a:p>
        </p:txBody>
      </p:sp>
      <p:sp>
        <p:nvSpPr>
          <p:cNvPr id="32" name="Disc magnètic 31"/>
          <p:cNvSpPr/>
          <p:nvPr/>
        </p:nvSpPr>
        <p:spPr>
          <a:xfrm>
            <a:off x="9637952" y="1537602"/>
            <a:ext cx="2197679" cy="944399"/>
          </a:xfrm>
          <a:prstGeom prst="flowChartMagneticDisk">
            <a:avLst/>
          </a:prstGeom>
          <a:solidFill>
            <a:schemeClr val="bg2">
              <a:lumMod val="40000"/>
              <a:lumOff val="60000"/>
            </a:schemeClr>
          </a:solidFill>
          <a:ln>
            <a:solidFill>
              <a:schemeClr val="tx1"/>
            </a:solid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Property Register</a:t>
            </a:r>
          </a:p>
        </p:txBody>
      </p:sp>
      <p:sp>
        <p:nvSpPr>
          <p:cNvPr id="36" name="Clau d'obertura 35"/>
          <p:cNvSpPr/>
          <p:nvPr/>
        </p:nvSpPr>
        <p:spPr>
          <a:xfrm rot="16200000">
            <a:off x="696764" y="862699"/>
            <a:ext cx="184009" cy="1268788"/>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cxnSp>
        <p:nvCxnSpPr>
          <p:cNvPr id="38" name="Connector angular 37"/>
          <p:cNvCxnSpPr>
            <a:stCxn id="36" idx="1"/>
          </p:cNvCxnSpPr>
          <p:nvPr/>
        </p:nvCxnSpPr>
        <p:spPr>
          <a:xfrm rot="16200000" flipH="1">
            <a:off x="1373085" y="1004781"/>
            <a:ext cx="492620" cy="1661252"/>
          </a:xfrm>
          <a:prstGeom prst="bentConnector4">
            <a:avLst>
              <a:gd name="adj1" fmla="val 46405"/>
              <a:gd name="adj2" fmla="val 119"/>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Connector de fletxa recta 40"/>
          <p:cNvCxnSpPr/>
          <p:nvPr/>
        </p:nvCxnSpPr>
        <p:spPr>
          <a:xfrm>
            <a:off x="4647699" y="2085486"/>
            <a:ext cx="53368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Connector de fletxa recta 42"/>
          <p:cNvCxnSpPr>
            <a:stCxn id="32" idx="2"/>
            <a:endCxn id="31" idx="3"/>
          </p:cNvCxnSpPr>
          <p:nvPr/>
        </p:nvCxnSpPr>
        <p:spPr>
          <a:xfrm flipH="1">
            <a:off x="8905870" y="2009802"/>
            <a:ext cx="732082" cy="0"/>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44" name="Clau d'obertura 43"/>
          <p:cNvSpPr/>
          <p:nvPr/>
        </p:nvSpPr>
        <p:spPr>
          <a:xfrm rot="5400000">
            <a:off x="1246503" y="-445666"/>
            <a:ext cx="204724" cy="2388983"/>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_tradnl"/>
          </a:p>
        </p:txBody>
      </p:sp>
      <p:cxnSp>
        <p:nvCxnSpPr>
          <p:cNvPr id="46" name="Connector angular 45"/>
          <p:cNvCxnSpPr>
            <a:stCxn id="44" idx="1"/>
          </p:cNvCxnSpPr>
          <p:nvPr/>
        </p:nvCxnSpPr>
        <p:spPr>
          <a:xfrm rot="16200000" flipH="1">
            <a:off x="2413627" y="-418299"/>
            <a:ext cx="1435253" cy="3564779"/>
          </a:xfrm>
          <a:prstGeom prst="bentConnector4">
            <a:avLst>
              <a:gd name="adj1" fmla="val -4026"/>
              <a:gd name="adj2" fmla="val 99919"/>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onnector de fletxa recta 53"/>
          <p:cNvCxnSpPr/>
          <p:nvPr/>
        </p:nvCxnSpPr>
        <p:spPr>
          <a:xfrm flipH="1">
            <a:off x="9359669" y="2494014"/>
            <a:ext cx="1394149" cy="1135143"/>
          </a:xfrm>
          <a:prstGeom prst="straightConnector1">
            <a:avLst/>
          </a:prstGeom>
          <a:ln w="381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6" name="Connector de fletxa recta 55"/>
          <p:cNvCxnSpPr>
            <a:stCxn id="30" idx="3"/>
          </p:cNvCxnSpPr>
          <p:nvPr/>
        </p:nvCxnSpPr>
        <p:spPr>
          <a:xfrm>
            <a:off x="3548860" y="2494014"/>
            <a:ext cx="1221924" cy="1135143"/>
          </a:xfrm>
          <a:prstGeom prst="straightConnector1">
            <a:avLst/>
          </a:prstGeom>
          <a:ln w="381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graphicFrame>
        <p:nvGraphicFramePr>
          <p:cNvPr id="3" name="Taula 2"/>
          <p:cNvGraphicFramePr>
            <a:graphicFrameLocks noGrp="1"/>
          </p:cNvGraphicFramePr>
          <p:nvPr>
            <p:extLst>
              <p:ext uri="{D42A27DB-BD31-4B8C-83A1-F6EECF244321}">
                <p14:modId xmlns:p14="http://schemas.microsoft.com/office/powerpoint/2010/main" val="120217768"/>
              </p:ext>
            </p:extLst>
          </p:nvPr>
        </p:nvGraphicFramePr>
        <p:xfrm>
          <a:off x="2278218" y="3629157"/>
          <a:ext cx="8778662" cy="474868"/>
        </p:xfrm>
        <a:graphic>
          <a:graphicData uri="http://schemas.openxmlformats.org/drawingml/2006/table">
            <a:tbl>
              <a:tblPr firstRow="1" bandRow="1">
                <a:tableStyleId>{5C22544A-7EE6-4342-B048-85BDC9FD1C3A}</a:tableStyleId>
              </a:tblPr>
              <a:tblGrid>
                <a:gridCol w="1778374">
                  <a:extLst>
                    <a:ext uri="{9D8B030D-6E8A-4147-A177-3AD203B41FA5}">
                      <a16:colId xmlns:a16="http://schemas.microsoft.com/office/drawing/2014/main" xmlns="" val="20000"/>
                    </a:ext>
                  </a:extLst>
                </a:gridCol>
                <a:gridCol w="1358616">
                  <a:extLst>
                    <a:ext uri="{9D8B030D-6E8A-4147-A177-3AD203B41FA5}">
                      <a16:colId xmlns:a16="http://schemas.microsoft.com/office/drawing/2014/main" xmlns="" val="20001"/>
                    </a:ext>
                  </a:extLst>
                </a:gridCol>
                <a:gridCol w="1998751">
                  <a:extLst>
                    <a:ext uri="{9D8B030D-6E8A-4147-A177-3AD203B41FA5}">
                      <a16:colId xmlns:a16="http://schemas.microsoft.com/office/drawing/2014/main" xmlns="" val="20002"/>
                    </a:ext>
                  </a:extLst>
                </a:gridCol>
                <a:gridCol w="3642921">
                  <a:extLst>
                    <a:ext uri="{9D8B030D-6E8A-4147-A177-3AD203B41FA5}">
                      <a16:colId xmlns:a16="http://schemas.microsoft.com/office/drawing/2014/main" xmlns="" val="20003"/>
                    </a:ext>
                  </a:extLst>
                </a:gridCol>
              </a:tblGrid>
              <a:tr h="474868">
                <a:tc>
                  <a:txBody>
                    <a:bodyPr/>
                    <a:lstStyle/>
                    <a:p>
                      <a:pPr algn="ctr"/>
                      <a:r>
                        <a:rPr lang="en-GB" dirty="0"/>
                        <a:t>Horizontal</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85902"/>
                    </a:solidFill>
                  </a:tcPr>
                </a:tc>
                <a:tc>
                  <a:txBody>
                    <a:bodyPr/>
                    <a:lstStyle/>
                    <a:p>
                      <a:pPr algn="ctr"/>
                      <a:r>
                        <a:rPr lang="en-GB" dirty="0">
                          <a:solidFill>
                            <a:sysClr val="windowText" lastClr="000000"/>
                          </a:solidFill>
                        </a:rPr>
                        <a:t>(</a:t>
                      </a:r>
                      <a:r>
                        <a:rPr lang="en-GB" dirty="0" err="1">
                          <a:solidFill>
                            <a:sysClr val="windowText" lastClr="000000"/>
                          </a:solidFill>
                        </a:rPr>
                        <a:t>x,y</a:t>
                      </a:r>
                      <a:r>
                        <a:rPr lang="en-GB" dirty="0">
                          <a:solidFill>
                            <a:sysClr val="windowText" lastClr="000000"/>
                          </a:solidFill>
                        </a:rPr>
                        <a:t>)</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dirty="0"/>
                        <a:t>Vertical</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8590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Property Register</a:t>
                      </a:r>
                      <a:r>
                        <a:rPr lang="en-GB" sz="1800" b="1" baseline="0" dirty="0" smtClean="0">
                          <a:solidFill>
                            <a:schemeClr val="tx1"/>
                          </a:solidFill>
                        </a:rPr>
                        <a:t> </a:t>
                      </a:r>
                      <a:r>
                        <a:rPr lang="en-GB" dirty="0" smtClean="0">
                          <a:solidFill>
                            <a:sysClr val="windowText" lastClr="000000"/>
                          </a:solidFill>
                        </a:rPr>
                        <a:t>Reference</a:t>
                      </a:r>
                      <a:endParaRPr lang="en-GB" dirty="0">
                        <a:solidFill>
                          <a:sysClr val="windowText" lastClr="00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bl>
          </a:graphicData>
        </a:graphic>
      </p:graphicFrame>
      <p:graphicFrame>
        <p:nvGraphicFramePr>
          <p:cNvPr id="42" name="Taula 41"/>
          <p:cNvGraphicFramePr>
            <a:graphicFrameLocks noGrp="1"/>
          </p:cNvGraphicFramePr>
          <p:nvPr>
            <p:extLst>
              <p:ext uri="{D42A27DB-BD31-4B8C-83A1-F6EECF244321}">
                <p14:modId xmlns:p14="http://schemas.microsoft.com/office/powerpoint/2010/main" val="440605643"/>
              </p:ext>
            </p:extLst>
          </p:nvPr>
        </p:nvGraphicFramePr>
        <p:xfrm>
          <a:off x="154374" y="892278"/>
          <a:ext cx="2388983" cy="474868"/>
        </p:xfrm>
        <a:graphic>
          <a:graphicData uri="http://schemas.openxmlformats.org/drawingml/2006/table">
            <a:tbl>
              <a:tblPr bandRow="1">
                <a:tableStyleId>{5C22544A-7EE6-4342-B048-85BDC9FD1C3A}</a:tableStyleId>
              </a:tblPr>
              <a:tblGrid>
                <a:gridCol w="1294416">
                  <a:extLst>
                    <a:ext uri="{9D8B030D-6E8A-4147-A177-3AD203B41FA5}">
                      <a16:colId xmlns:a16="http://schemas.microsoft.com/office/drawing/2014/main" xmlns="" val="20000"/>
                    </a:ext>
                  </a:extLst>
                </a:gridCol>
                <a:gridCol w="1094567">
                  <a:extLst>
                    <a:ext uri="{9D8B030D-6E8A-4147-A177-3AD203B41FA5}">
                      <a16:colId xmlns:a16="http://schemas.microsoft.com/office/drawing/2014/main" xmlns="" val="20001"/>
                    </a:ext>
                  </a:extLst>
                </a:gridCol>
              </a:tblGrid>
              <a:tr h="474868">
                <a:tc>
                  <a:txBody>
                    <a:bodyPr/>
                    <a:lstStyle/>
                    <a:p>
                      <a:pPr algn="ctr"/>
                      <a:r>
                        <a:rPr lang="en-GB" sz="1600" b="1">
                          <a:solidFill>
                            <a:schemeClr val="bg1"/>
                          </a:solidFill>
                        </a:rPr>
                        <a:t>Horizontal</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85902"/>
                    </a:solidFill>
                  </a:tcPr>
                </a:tc>
                <a:tc>
                  <a:txBody>
                    <a:bodyPr/>
                    <a:lstStyle/>
                    <a:p>
                      <a:pPr algn="ctr"/>
                      <a:r>
                        <a:rPr lang="en-GB" sz="1600" b="1">
                          <a:solidFill>
                            <a:schemeClr val="bg1"/>
                          </a:solidFill>
                        </a:rPr>
                        <a:t>Vertical</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A85902"/>
                    </a:solidFill>
                  </a:tcPr>
                </a:tc>
                <a:extLst>
                  <a:ext uri="{0D108BD9-81ED-4DB2-BD59-A6C34878D82A}">
                    <a16:rowId xmlns:a16="http://schemas.microsoft.com/office/drawing/2014/main" xmlns="" val="10000"/>
                  </a:ext>
                </a:extLst>
              </a:tr>
            </a:tbl>
          </a:graphicData>
        </a:graphic>
      </p:graphicFrame>
      <p:sp>
        <p:nvSpPr>
          <p:cNvPr id="45" name="Rectangle arrodonit 44"/>
          <p:cNvSpPr/>
          <p:nvPr/>
        </p:nvSpPr>
        <p:spPr>
          <a:xfrm>
            <a:off x="8917322" y="4382358"/>
            <a:ext cx="442347" cy="717462"/>
          </a:xfrm>
          <a:prstGeom prst="round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47" name="Connector de fletxa recta 46"/>
          <p:cNvCxnSpPr>
            <a:stCxn id="9" idx="2"/>
            <a:endCxn id="14" idx="0"/>
          </p:cNvCxnSpPr>
          <p:nvPr/>
        </p:nvCxnSpPr>
        <p:spPr>
          <a:xfrm flipH="1">
            <a:off x="9542904" y="5099820"/>
            <a:ext cx="68848" cy="411523"/>
          </a:xfrm>
          <a:prstGeom prst="straightConnector1">
            <a:avLst/>
          </a:prstGeom>
          <a:ln w="25400">
            <a:solidFill>
              <a:srgbClr val="E07602"/>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Rectangle arrodonit 49"/>
          <p:cNvSpPr/>
          <p:nvPr/>
        </p:nvSpPr>
        <p:spPr>
          <a:xfrm>
            <a:off x="8910001" y="5511343"/>
            <a:ext cx="422207" cy="823776"/>
          </a:xfrm>
          <a:prstGeom prst="round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51" name="Connector de fletxa recta 50"/>
          <p:cNvCxnSpPr>
            <a:stCxn id="45" idx="2"/>
            <a:endCxn id="50" idx="0"/>
          </p:cNvCxnSpPr>
          <p:nvPr/>
        </p:nvCxnSpPr>
        <p:spPr>
          <a:xfrm flipH="1">
            <a:off x="9121105" y="5099820"/>
            <a:ext cx="17391" cy="411523"/>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QuadreDeText 48"/>
          <p:cNvSpPr txBox="1"/>
          <p:nvPr/>
        </p:nvSpPr>
        <p:spPr>
          <a:xfrm>
            <a:off x="71630" y="5961660"/>
            <a:ext cx="1707328" cy="307777"/>
          </a:xfrm>
          <a:prstGeom prst="rect">
            <a:avLst/>
          </a:prstGeom>
          <a:ln w="28575">
            <a:solidFill>
              <a:schemeClr val="accent2">
                <a:lumMod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b="1" dirty="0" smtClean="0">
                <a:solidFill>
                  <a:schemeClr val="tx1"/>
                </a:solidFill>
              </a:rPr>
              <a:t>Property Register</a:t>
            </a:r>
            <a:endParaRPr lang="en-GB" sz="1400" b="1" dirty="0">
              <a:solidFill>
                <a:schemeClr val="tx1"/>
              </a:solidFill>
            </a:endParaRPr>
          </a:p>
        </p:txBody>
      </p:sp>
      <p:sp>
        <p:nvSpPr>
          <p:cNvPr id="52" name="QuadreDeText 51"/>
          <p:cNvSpPr txBox="1"/>
          <p:nvPr/>
        </p:nvSpPr>
        <p:spPr>
          <a:xfrm>
            <a:off x="10531636" y="4786544"/>
            <a:ext cx="1440000" cy="307777"/>
          </a:xfrm>
          <a:prstGeom prst="rect">
            <a:avLst/>
          </a:prstGeom>
          <a:ln w="28575">
            <a:solidFill>
              <a:schemeClr val="accent2">
                <a:lumMod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1400" b="1" dirty="0"/>
              <a:t>RET</a:t>
            </a:r>
          </a:p>
        </p:txBody>
      </p:sp>
      <p:grpSp>
        <p:nvGrpSpPr>
          <p:cNvPr id="17" name="Agrupa 16"/>
          <p:cNvGrpSpPr/>
          <p:nvPr/>
        </p:nvGrpSpPr>
        <p:grpSpPr>
          <a:xfrm>
            <a:off x="5181384" y="635117"/>
            <a:ext cx="3724486" cy="2749370"/>
            <a:chOff x="5181384" y="635117"/>
            <a:chExt cx="3724486" cy="2749370"/>
          </a:xfrm>
        </p:grpSpPr>
        <p:sp>
          <p:nvSpPr>
            <p:cNvPr id="31" name="Rectangle arrodonit 30"/>
            <p:cNvSpPr/>
            <p:nvPr/>
          </p:nvSpPr>
          <p:spPr>
            <a:xfrm>
              <a:off x="5181384" y="635117"/>
              <a:ext cx="3724486" cy="2749370"/>
            </a:xfrm>
            <a:prstGeom prst="roundRect">
              <a:avLst/>
            </a:prstGeom>
            <a:solidFill>
              <a:schemeClr val="tx2">
                <a:lumMod val="20000"/>
                <a:lumOff val="8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bIns="2340000" rtlCol="0" anchor="ctr"/>
            <a:lstStyle/>
            <a:p>
              <a:pPr algn="ctr"/>
              <a:r>
                <a:rPr lang="en-GB" b="1" dirty="0">
                  <a:solidFill>
                    <a:schemeClr val="tx1"/>
                  </a:solidFill>
                </a:rPr>
                <a:t>Correspondences</a:t>
              </a:r>
            </a:p>
          </p:txBody>
        </p:sp>
        <p:sp>
          <p:nvSpPr>
            <p:cNvPr id="33" name="Pergamí vertical 32"/>
            <p:cNvSpPr/>
            <p:nvPr/>
          </p:nvSpPr>
          <p:spPr>
            <a:xfrm>
              <a:off x="5417476" y="1093899"/>
              <a:ext cx="1573677" cy="997934"/>
            </a:xfrm>
            <a:prstGeom prst="verticalScroll">
              <a:avLst/>
            </a:prstGeom>
            <a:solidFill>
              <a:srgbClr val="FECF9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Street</a:t>
              </a:r>
            </a:p>
          </p:txBody>
        </p:sp>
        <p:sp>
          <p:nvSpPr>
            <p:cNvPr id="34" name="Pergamí vertical 33"/>
            <p:cNvSpPr/>
            <p:nvPr/>
          </p:nvSpPr>
          <p:spPr>
            <a:xfrm>
              <a:off x="7146601" y="1087552"/>
              <a:ext cx="1573677" cy="997934"/>
            </a:xfrm>
            <a:prstGeom prst="verticalScroll">
              <a:avLst/>
            </a:prstGeom>
            <a:solidFill>
              <a:srgbClr val="FECF9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Staircase</a:t>
              </a:r>
            </a:p>
          </p:txBody>
        </p:sp>
        <p:sp>
          <p:nvSpPr>
            <p:cNvPr id="35" name="Pergamí vertical 34"/>
            <p:cNvSpPr/>
            <p:nvPr/>
          </p:nvSpPr>
          <p:spPr>
            <a:xfrm>
              <a:off x="5412317" y="2267381"/>
              <a:ext cx="1573677" cy="997934"/>
            </a:xfrm>
            <a:prstGeom prst="verticalScroll">
              <a:avLst/>
            </a:prstGeom>
            <a:solidFill>
              <a:srgbClr val="FECF9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Door</a:t>
              </a:r>
            </a:p>
          </p:txBody>
        </p:sp>
        <p:sp>
          <p:nvSpPr>
            <p:cNvPr id="39" name="Pergamí vertical 38"/>
            <p:cNvSpPr/>
            <p:nvPr/>
          </p:nvSpPr>
          <p:spPr>
            <a:xfrm>
              <a:off x="7144021" y="2270040"/>
              <a:ext cx="1573677" cy="997934"/>
            </a:xfrm>
            <a:prstGeom prst="verticalScroll">
              <a:avLst/>
            </a:prstGeom>
            <a:solidFill>
              <a:srgbClr val="FECF9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chemeClr val="tx1"/>
                  </a:solidFill>
                </a:rPr>
                <a:t>Floor</a:t>
              </a:r>
            </a:p>
          </p:txBody>
        </p:sp>
        <p:sp>
          <p:nvSpPr>
            <p:cNvPr id="4" name="Fletxa dreta 3"/>
            <p:cNvSpPr/>
            <p:nvPr/>
          </p:nvSpPr>
          <p:spPr>
            <a:xfrm>
              <a:off x="6698271" y="1426816"/>
              <a:ext cx="451819" cy="44155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ca-ES">
                <a:solidFill>
                  <a:schemeClr val="tx1"/>
                </a:solidFill>
              </a:endParaRPr>
            </a:p>
          </p:txBody>
        </p:sp>
        <p:sp>
          <p:nvSpPr>
            <p:cNvPr id="53" name="Fletxa dreta 52"/>
            <p:cNvSpPr/>
            <p:nvPr/>
          </p:nvSpPr>
          <p:spPr>
            <a:xfrm rot="5400000">
              <a:off x="7704949" y="1806618"/>
              <a:ext cx="451819" cy="44155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ca-ES">
                <a:solidFill>
                  <a:schemeClr val="tx1"/>
                </a:solidFill>
              </a:endParaRPr>
            </a:p>
          </p:txBody>
        </p:sp>
        <p:sp>
          <p:nvSpPr>
            <p:cNvPr id="55" name="Fletxa dreta 54"/>
            <p:cNvSpPr/>
            <p:nvPr/>
          </p:nvSpPr>
          <p:spPr>
            <a:xfrm rot="10800000">
              <a:off x="6951204" y="2564924"/>
              <a:ext cx="451819" cy="441557"/>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ca-ES">
                <a:solidFill>
                  <a:schemeClr val="tx1"/>
                </a:solidFill>
              </a:endParaRPr>
            </a:p>
          </p:txBody>
        </p:sp>
      </p:grpSp>
      <p:sp>
        <p:nvSpPr>
          <p:cNvPr id="57" name="QuadreDeText 56"/>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3108041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89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pic>
        <p:nvPicPr>
          <p:cNvPr id="3" name="Imatge 2"/>
          <p:cNvPicPr>
            <a:picLocks noChangeAspect="1"/>
          </p:cNvPicPr>
          <p:nvPr/>
        </p:nvPicPr>
        <p:blipFill>
          <a:blip r:embed="rId3"/>
          <a:stretch>
            <a:fillRect/>
          </a:stretch>
        </p:blipFill>
        <p:spPr>
          <a:xfrm>
            <a:off x="48406" y="558437"/>
            <a:ext cx="4552433" cy="5792655"/>
          </a:xfrm>
          <a:prstGeom prst="rect">
            <a:avLst/>
          </a:prstGeom>
          <a:noFill/>
          <a:ln w="31750">
            <a:solidFill>
              <a:schemeClr val="bg1"/>
            </a:solidFill>
            <a:miter lim="800000"/>
            <a:headEnd/>
            <a:tailEnd/>
          </a:ln>
          <a:effectLst>
            <a:outerShdw blurRad="12700" dist="38100" dir="2400000" sx="98000" sy="98000" algn="tl" rotWithShape="0">
              <a:prstClr val="black">
                <a:alpha val="40000"/>
              </a:prstClr>
            </a:outerShdw>
          </a:effectLst>
        </p:spPr>
      </p:pic>
      <p:sp>
        <p:nvSpPr>
          <p:cNvPr id="2" name="Títol 1"/>
          <p:cNvSpPr>
            <a:spLocks noGrp="1"/>
          </p:cNvSpPr>
          <p:nvPr>
            <p:ph type="title"/>
          </p:nvPr>
        </p:nvSpPr>
        <p:spPr>
          <a:xfrm>
            <a:off x="1" y="0"/>
            <a:ext cx="12192000" cy="512452"/>
          </a:xfrm>
          <a:solidFill>
            <a:schemeClr val="accent5">
              <a:lumMod val="75000"/>
            </a:schemeClr>
          </a:solidFill>
        </p:spPr>
        <p:txBody>
          <a:bodyPr vert="horz" lIns="720000" tIns="45720" rIns="274320" bIns="45720" rtlCol="0" anchor="ctr">
            <a:noAutofit/>
          </a:bodyPr>
          <a:lstStyle/>
          <a:p>
            <a:pPr>
              <a:spcAft>
                <a:spcPts val="1800"/>
              </a:spcAft>
            </a:pPr>
            <a:r>
              <a:rPr lang="en-GB" b="1" dirty="0"/>
              <a:t>3. Validation. Horizontal Address </a:t>
            </a:r>
            <a:r>
              <a:rPr lang="en-GB" b="1" dirty="0" smtClean="0"/>
              <a:t>(STREET)</a:t>
            </a:r>
            <a:endParaRPr lang="en-GB" b="1" dirty="0"/>
          </a:p>
        </p:txBody>
      </p:sp>
      <p:graphicFrame>
        <p:nvGraphicFramePr>
          <p:cNvPr id="4" name="Taula 3"/>
          <p:cNvGraphicFramePr>
            <a:graphicFrameLocks noGrp="1"/>
          </p:cNvGraphicFramePr>
          <p:nvPr>
            <p:extLst>
              <p:ext uri="{D42A27DB-BD31-4B8C-83A1-F6EECF244321}">
                <p14:modId xmlns:p14="http://schemas.microsoft.com/office/powerpoint/2010/main" val="3166339617"/>
              </p:ext>
            </p:extLst>
          </p:nvPr>
        </p:nvGraphicFramePr>
        <p:xfrm>
          <a:off x="3031958" y="1674746"/>
          <a:ext cx="8999403" cy="1623771"/>
        </p:xfrm>
        <a:graphic>
          <a:graphicData uri="http://schemas.openxmlformats.org/drawingml/2006/table">
            <a:tbl>
              <a:tblPr>
                <a:tableStyleId>{5C22544A-7EE6-4342-B048-85BDC9FD1C3A}</a:tableStyleId>
              </a:tblPr>
              <a:tblGrid>
                <a:gridCol w="942713">
                  <a:extLst>
                    <a:ext uri="{9D8B030D-6E8A-4147-A177-3AD203B41FA5}">
                      <a16:colId xmlns:a16="http://schemas.microsoft.com/office/drawing/2014/main" xmlns="" val="20000"/>
                    </a:ext>
                  </a:extLst>
                </a:gridCol>
                <a:gridCol w="852063">
                  <a:extLst>
                    <a:ext uri="{9D8B030D-6E8A-4147-A177-3AD203B41FA5}">
                      <a16:colId xmlns:a16="http://schemas.microsoft.com/office/drawing/2014/main" xmlns="" val="20001"/>
                    </a:ext>
                  </a:extLst>
                </a:gridCol>
                <a:gridCol w="1897776">
                  <a:extLst>
                    <a:ext uri="{9D8B030D-6E8A-4147-A177-3AD203B41FA5}">
                      <a16:colId xmlns:a16="http://schemas.microsoft.com/office/drawing/2014/main" xmlns="" val="20002"/>
                    </a:ext>
                  </a:extLst>
                </a:gridCol>
                <a:gridCol w="942433">
                  <a:extLst>
                    <a:ext uri="{9D8B030D-6E8A-4147-A177-3AD203B41FA5}">
                      <a16:colId xmlns:a16="http://schemas.microsoft.com/office/drawing/2014/main" xmlns="" val="20003"/>
                    </a:ext>
                  </a:extLst>
                </a:gridCol>
                <a:gridCol w="929522">
                  <a:extLst>
                    <a:ext uri="{9D8B030D-6E8A-4147-A177-3AD203B41FA5}">
                      <a16:colId xmlns:a16="http://schemas.microsoft.com/office/drawing/2014/main" xmlns="" val="20004"/>
                    </a:ext>
                  </a:extLst>
                </a:gridCol>
                <a:gridCol w="1859045">
                  <a:extLst>
                    <a:ext uri="{9D8B030D-6E8A-4147-A177-3AD203B41FA5}">
                      <a16:colId xmlns:a16="http://schemas.microsoft.com/office/drawing/2014/main" xmlns="" val="20005"/>
                    </a:ext>
                  </a:extLst>
                </a:gridCol>
                <a:gridCol w="1575851">
                  <a:extLst>
                    <a:ext uri="{9D8B030D-6E8A-4147-A177-3AD203B41FA5}">
                      <a16:colId xmlns:a16="http://schemas.microsoft.com/office/drawing/2014/main" xmlns="" val="20006"/>
                    </a:ext>
                  </a:extLst>
                </a:gridCol>
              </a:tblGrid>
              <a:tr h="288000">
                <a:tc gridSpan="3">
                  <a:txBody>
                    <a:bodyPr/>
                    <a:lstStyle/>
                    <a:p>
                      <a:pPr marL="0" algn="ctr" defTabSz="914400" rtl="0" eaLnBrk="1" fontAlgn="b" latinLnBrk="0" hangingPunct="1"/>
                      <a:r>
                        <a:rPr lang="en-GB" sz="1600" b="1" u="none" strike="noStrike" dirty="0">
                          <a:solidFill>
                            <a:schemeClr val="dk1"/>
                          </a:solidFill>
                          <a:latin typeface="+mn-lt"/>
                          <a:ea typeface="+mn-ea"/>
                          <a:cs typeface="+mn-cs"/>
                        </a:rPr>
                        <a:t>RET</a:t>
                      </a:r>
                    </a:p>
                  </a:txBody>
                  <a:tcPr marL="9525" marR="9525" marT="9525"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75000"/>
                      </a:schemeClr>
                    </a:solidFill>
                  </a:tcPr>
                </a:tc>
                <a:tc hMerge="1">
                  <a:txBody>
                    <a:bodyPr/>
                    <a:lstStyle/>
                    <a:p>
                      <a:endParaRPr lang="es-ES_tradnl"/>
                    </a:p>
                  </a:txBody>
                  <a:tcPr/>
                </a:tc>
                <a:tc hMerge="1">
                  <a:txBody>
                    <a:bodyPr/>
                    <a:lstStyle/>
                    <a:p>
                      <a:endParaRPr lang="es-ES_tradnl"/>
                    </a:p>
                  </a:txBody>
                  <a:tcPr/>
                </a:tc>
                <a:tc gridSpan="3">
                  <a:txBody>
                    <a:bodyPr/>
                    <a:lstStyle/>
                    <a:p>
                      <a:pPr algn="ctr"/>
                      <a:r>
                        <a:rPr lang="en-GB" sz="1600" b="1" dirty="0" smtClean="0">
                          <a:solidFill>
                            <a:schemeClr val="tx1"/>
                          </a:solidFill>
                        </a:rPr>
                        <a:t>Property Register</a:t>
                      </a:r>
                      <a:endParaRPr lang="en-GB" sz="1600" b="1" dirty="0">
                        <a:solidFill>
                          <a:schemeClr val="tx1"/>
                        </a:solidFill>
                      </a:endParaRPr>
                    </a:p>
                  </a:txBody>
                  <a:tcPr marL="9525" marR="9525" marT="9525" marB="0" anchor="ctr">
                    <a:lnT w="38100" cap="flat" cmpd="sng" algn="ctr">
                      <a:solidFill>
                        <a:schemeClr val="bg1"/>
                      </a:solidFill>
                      <a:prstDash val="solid"/>
                      <a:round/>
                      <a:headEnd type="none" w="med" len="med"/>
                      <a:tailEnd type="none" w="med" len="med"/>
                    </a:lnT>
                    <a:solidFill>
                      <a:schemeClr val="bg1">
                        <a:lumMod val="75000"/>
                      </a:schemeClr>
                    </a:solidFill>
                  </a:tcPr>
                </a:tc>
                <a:tc hMerge="1">
                  <a:txBody>
                    <a:bodyPr/>
                    <a:lstStyle/>
                    <a:p>
                      <a:endParaRPr lang="es-ES_tradnl"/>
                    </a:p>
                  </a:txBody>
                  <a:tcPr/>
                </a:tc>
                <a:tc hMerge="1">
                  <a:txBody>
                    <a:bodyPr/>
                    <a:lstStyle/>
                    <a:p>
                      <a:endParaRPr lang="es-ES_tradnl"/>
                    </a:p>
                  </a:txBody>
                  <a:tcPr/>
                </a:tc>
                <a:tc rowSpan="2">
                  <a:txBody>
                    <a:bodyPr/>
                    <a:lstStyle/>
                    <a:p>
                      <a:pPr marL="0" algn="ctr" defTabSz="914400" rtl="0" eaLnBrk="1" fontAlgn="b" latinLnBrk="0" hangingPunct="1"/>
                      <a:r>
                        <a:rPr lang="en-GB" sz="1200" b="1" u="none" strike="noStrike" dirty="0" err="1">
                          <a:solidFill>
                            <a:schemeClr val="dk1"/>
                          </a:solidFill>
                          <a:latin typeface="+mn-lt"/>
                          <a:ea typeface="+mn-ea"/>
                          <a:cs typeface="+mn-cs"/>
                        </a:rPr>
                        <a:t>Jaro</a:t>
                      </a:r>
                      <a:r>
                        <a:rPr lang="en-GB" sz="1200" b="1" u="none" strike="noStrike" dirty="0">
                          <a:solidFill>
                            <a:schemeClr val="dk1"/>
                          </a:solidFill>
                          <a:latin typeface="+mn-lt"/>
                          <a:ea typeface="+mn-ea"/>
                          <a:cs typeface="+mn-cs"/>
                        </a:rPr>
                        <a:t> Winkler similarity</a:t>
                      </a:r>
                    </a:p>
                  </a:txBody>
                  <a:tcPr marL="9525" marR="9525" marT="9525"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xmlns="" val="10000"/>
                  </a:ext>
                </a:extLst>
              </a:tr>
              <a:tr h="190500">
                <a:tc>
                  <a:txBody>
                    <a:bodyPr/>
                    <a:lstStyle/>
                    <a:p>
                      <a:pPr algn="ctr" fontAlgn="b"/>
                      <a:r>
                        <a:rPr lang="en-GB" sz="1200" b="1" u="none" strike="noStrike" noProof="0"/>
                        <a:t>Street code</a:t>
                      </a:r>
                    </a:p>
                  </a:txBody>
                  <a:tcPr marL="7986" marR="7986" marT="7986" marB="0" anchor="ctr">
                    <a:lnL w="38100" cap="flat" cmpd="sng" algn="ctr">
                      <a:solidFill>
                        <a:schemeClr val="bg1"/>
                      </a:solidFill>
                      <a:prstDash val="solid"/>
                      <a:round/>
                      <a:headEnd type="none" w="med" len="med"/>
                      <a:tailEnd type="none" w="med" len="med"/>
                    </a:lnL>
                    <a:solidFill>
                      <a:schemeClr val="bg1">
                        <a:lumMod val="75000"/>
                      </a:schemeClr>
                    </a:solidFill>
                  </a:tcPr>
                </a:tc>
                <a:tc>
                  <a:txBody>
                    <a:bodyPr/>
                    <a:lstStyle/>
                    <a:p>
                      <a:pPr algn="ctr" fontAlgn="b"/>
                      <a:r>
                        <a:rPr lang="en-GB" sz="1200" b="1" u="none" strike="noStrike" noProof="0"/>
                        <a:t>Type of street</a:t>
                      </a:r>
                    </a:p>
                  </a:txBody>
                  <a:tcPr marL="7986" marR="7986" marT="7986" marB="0" anchor="ctr">
                    <a:solidFill>
                      <a:schemeClr val="bg1">
                        <a:lumMod val="75000"/>
                      </a:schemeClr>
                    </a:solidFill>
                  </a:tcPr>
                </a:tc>
                <a:tc>
                  <a:txBody>
                    <a:bodyPr/>
                    <a:lstStyle/>
                    <a:p>
                      <a:pPr algn="ctr" fontAlgn="b"/>
                      <a:r>
                        <a:rPr lang="en-GB" sz="1200" b="1" u="none" strike="noStrike" noProof="0"/>
                        <a:t>Name of street</a:t>
                      </a:r>
                    </a:p>
                  </a:txBody>
                  <a:tcPr marL="7986" marR="7986" marT="7986" marB="0" anchor="ctr">
                    <a:solidFill>
                      <a:schemeClr val="bg1">
                        <a:lumMod val="75000"/>
                      </a:schemeClr>
                    </a:solidFill>
                  </a:tcPr>
                </a:tc>
                <a:tc>
                  <a:txBody>
                    <a:bodyPr/>
                    <a:lstStyle/>
                    <a:p>
                      <a:pPr algn="ctr" fontAlgn="b"/>
                      <a:r>
                        <a:rPr lang="en-GB" sz="1200" b="1" u="none" strike="noStrike" noProof="0"/>
                        <a:t>Street code</a:t>
                      </a:r>
                    </a:p>
                  </a:txBody>
                  <a:tcPr marL="7986" marR="7986" marT="7986" marB="0" anchor="ctr">
                    <a:solidFill>
                      <a:schemeClr val="bg1">
                        <a:lumMod val="75000"/>
                      </a:schemeClr>
                    </a:solidFill>
                  </a:tcPr>
                </a:tc>
                <a:tc>
                  <a:txBody>
                    <a:bodyPr/>
                    <a:lstStyle/>
                    <a:p>
                      <a:pPr algn="ctr" fontAlgn="b"/>
                      <a:r>
                        <a:rPr lang="en-GB" sz="1200" b="1" u="none" strike="noStrike" noProof="0"/>
                        <a:t>Type of street</a:t>
                      </a:r>
                    </a:p>
                  </a:txBody>
                  <a:tcPr marL="7986" marR="7986" marT="7986" marB="0" anchor="ctr">
                    <a:solidFill>
                      <a:schemeClr val="bg1">
                        <a:lumMod val="75000"/>
                      </a:schemeClr>
                    </a:solidFill>
                  </a:tcPr>
                </a:tc>
                <a:tc>
                  <a:txBody>
                    <a:bodyPr/>
                    <a:lstStyle/>
                    <a:p>
                      <a:pPr algn="ctr" fontAlgn="b"/>
                      <a:r>
                        <a:rPr lang="en-GB" sz="1200" b="1" u="none" strike="noStrike" noProof="0"/>
                        <a:t>Name of street</a:t>
                      </a:r>
                    </a:p>
                  </a:txBody>
                  <a:tcPr marL="7986" marR="7986" marT="7986" marB="0" anchor="ctr">
                    <a:solidFill>
                      <a:schemeClr val="bg1">
                        <a:lumMod val="75000"/>
                      </a:schemeClr>
                    </a:solidFill>
                  </a:tcPr>
                </a:tc>
                <a:tc vMerge="1">
                  <a:txBody>
                    <a:bodyPr/>
                    <a:lstStyle/>
                    <a:p>
                      <a:pPr marL="0" algn="ctr" defTabSz="914400" rtl="0" eaLnBrk="1" fontAlgn="b" latinLnBrk="0" hangingPunct="1"/>
                      <a:endParaRPr lang="en-GB" sz="1200" b="1" u="none" strike="noStrike" dirty="0">
                        <a:solidFill>
                          <a:schemeClr val="dk1"/>
                        </a:solidFill>
                        <a:latin typeface="+mn-lt"/>
                        <a:ea typeface="+mn-ea"/>
                        <a:cs typeface="+mn-cs"/>
                      </a:endParaRPr>
                    </a:p>
                  </a:txBody>
                  <a:tcPr marL="9525" marR="9525" marT="9525" marB="0" anchor="ctr">
                    <a:lnR w="38100" cap="flat" cmpd="sng" algn="ctr">
                      <a:solidFill>
                        <a:schemeClr val="bg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xmlns="" val="10001"/>
                  </a:ext>
                </a:extLst>
              </a:tr>
              <a:tr h="190500">
                <a:tc>
                  <a:txBody>
                    <a:bodyPr/>
                    <a:lstStyle/>
                    <a:p>
                      <a:pPr algn="ctr" fontAlgn="b"/>
                      <a:r>
                        <a:rPr lang="en-GB" sz="1200" u="none" strike="noStrike"/>
                        <a:t>2512002980</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GB" sz="1200" u="none" strike="noStrike"/>
                        <a:t>PG</a:t>
                      </a:r>
                    </a:p>
                  </a:txBody>
                  <a:tcPr marL="9525" marR="9525" marT="9525" marB="0" anchor="b">
                    <a:solidFill>
                      <a:schemeClr val="accent1">
                        <a:lumMod val="20000"/>
                        <a:lumOff val="80000"/>
                      </a:schemeClr>
                    </a:solidFill>
                  </a:tcPr>
                </a:tc>
                <a:tc>
                  <a:txBody>
                    <a:bodyPr/>
                    <a:lstStyle/>
                    <a:p>
                      <a:pPr algn="l" fontAlgn="b"/>
                      <a:r>
                        <a:rPr lang="en-GB" sz="1200" u="none" strike="noStrike"/>
                        <a:t>GRAN PASSEIG RONDA</a:t>
                      </a:r>
                    </a:p>
                  </a:txBody>
                  <a:tcPr marL="9525" marR="9525" marT="9525" marB="0" anchor="b">
                    <a:solidFill>
                      <a:schemeClr val="accent1">
                        <a:lumMod val="20000"/>
                        <a:lumOff val="80000"/>
                      </a:schemeClr>
                    </a:solidFill>
                  </a:tcPr>
                </a:tc>
                <a:tc>
                  <a:txBody>
                    <a:bodyPr/>
                    <a:lstStyle/>
                    <a:p>
                      <a:pPr algn="ctr" fontAlgn="b"/>
                      <a:r>
                        <a:rPr lang="en-GB" sz="1200" u="none" strike="noStrike"/>
                        <a:t>2512000296</a:t>
                      </a:r>
                    </a:p>
                  </a:txBody>
                  <a:tcPr marL="9525" marR="9525" marT="9525" marB="0" anchor="b">
                    <a:solidFill>
                      <a:schemeClr val="accent2">
                        <a:lumMod val="20000"/>
                        <a:lumOff val="80000"/>
                      </a:schemeClr>
                    </a:solidFill>
                  </a:tcPr>
                </a:tc>
                <a:tc>
                  <a:txBody>
                    <a:bodyPr/>
                    <a:lstStyle/>
                    <a:p>
                      <a:pPr algn="ctr" fontAlgn="b"/>
                      <a:r>
                        <a:rPr lang="en-GB" sz="1200" u="none" strike="noStrike"/>
                        <a:t>PS</a:t>
                      </a:r>
                    </a:p>
                  </a:txBody>
                  <a:tcPr marL="9525" marR="9525" marT="9525" marB="0" anchor="b">
                    <a:solidFill>
                      <a:schemeClr val="accent2">
                        <a:lumMod val="20000"/>
                        <a:lumOff val="80000"/>
                      </a:schemeClr>
                    </a:solidFill>
                  </a:tcPr>
                </a:tc>
                <a:tc>
                  <a:txBody>
                    <a:bodyPr/>
                    <a:lstStyle/>
                    <a:p>
                      <a:pPr algn="l" fontAlgn="b"/>
                      <a:r>
                        <a:rPr lang="en-GB" sz="1200" u="none" strike="noStrike"/>
                        <a:t>SEGON DE RONDA</a:t>
                      </a:r>
                    </a:p>
                  </a:txBody>
                  <a:tcPr marL="9525" marR="9525" marT="9525" marB="0" anchor="b">
                    <a:solidFill>
                      <a:schemeClr val="accent2">
                        <a:lumMod val="20000"/>
                        <a:lumOff val="80000"/>
                      </a:schemeClr>
                    </a:solidFill>
                  </a:tcPr>
                </a:tc>
                <a:tc>
                  <a:txBody>
                    <a:bodyPr/>
                    <a:lstStyle/>
                    <a:p>
                      <a:pPr algn="ctr" fontAlgn="b"/>
                      <a:r>
                        <a:rPr lang="en-GB" sz="1200" u="none" strike="noStrike"/>
                        <a:t>64</a:t>
                      </a:r>
                    </a:p>
                  </a:txBody>
                  <a:tcPr marL="9525" marR="9525" marT="9525" marB="0" anchor="b">
                    <a:lnR w="38100" cap="flat" cmpd="sng" algn="ctr">
                      <a:solidFill>
                        <a:schemeClr val="bg1"/>
                      </a:solidFill>
                      <a:prstDash val="solid"/>
                      <a:round/>
                      <a:headEnd type="none" w="med" len="med"/>
                      <a:tailEnd type="none" w="med" len="med"/>
                    </a:lnR>
                    <a:solidFill>
                      <a:srgbClr val="FFC000"/>
                    </a:solidFill>
                  </a:tcPr>
                </a:tc>
                <a:extLst>
                  <a:ext uri="{0D108BD9-81ED-4DB2-BD59-A6C34878D82A}">
                    <a16:rowId xmlns:a16="http://schemas.microsoft.com/office/drawing/2014/main" xmlns="" val="10002"/>
                  </a:ext>
                </a:extLst>
              </a:tr>
              <a:tr h="190500">
                <a:tc>
                  <a:txBody>
                    <a:bodyPr/>
                    <a:lstStyle/>
                    <a:p>
                      <a:pPr algn="ctr" fontAlgn="b"/>
                      <a:r>
                        <a:rPr lang="en-GB" sz="1200" u="none" strike="noStrike"/>
                        <a:t>2512002980</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GB" sz="1200" u="none" strike="noStrike"/>
                        <a:t>PG</a:t>
                      </a:r>
                    </a:p>
                  </a:txBody>
                  <a:tcPr marL="9525" marR="9525" marT="9525" marB="0" anchor="b">
                    <a:solidFill>
                      <a:schemeClr val="accent1">
                        <a:lumMod val="20000"/>
                        <a:lumOff val="80000"/>
                      </a:schemeClr>
                    </a:solidFill>
                  </a:tcPr>
                </a:tc>
                <a:tc>
                  <a:txBody>
                    <a:bodyPr/>
                    <a:lstStyle/>
                    <a:p>
                      <a:pPr algn="l" fontAlgn="b"/>
                      <a:r>
                        <a:rPr lang="en-GB" sz="1200" u="none" strike="noStrike"/>
                        <a:t>GRAN PASSEIG RONDA</a:t>
                      </a:r>
                    </a:p>
                  </a:txBody>
                  <a:tcPr marL="9525" marR="9525" marT="9525" marB="0" anchor="b">
                    <a:solidFill>
                      <a:schemeClr val="accent1">
                        <a:lumMod val="20000"/>
                        <a:lumOff val="80000"/>
                      </a:schemeClr>
                    </a:solidFill>
                  </a:tcPr>
                </a:tc>
                <a:tc>
                  <a:txBody>
                    <a:bodyPr/>
                    <a:lstStyle/>
                    <a:p>
                      <a:pPr algn="ctr" fontAlgn="b"/>
                      <a:r>
                        <a:rPr lang="en-GB" sz="1200" b="1" u="none" strike="noStrike"/>
                        <a:t>2512000119</a:t>
                      </a:r>
                    </a:p>
                  </a:txBody>
                  <a:tcPr marL="9525" marR="9525" marT="9525" marB="0" anchor="b">
                    <a:solidFill>
                      <a:schemeClr val="accent2">
                        <a:lumMod val="20000"/>
                        <a:lumOff val="80000"/>
                      </a:schemeClr>
                    </a:solidFill>
                  </a:tcPr>
                </a:tc>
                <a:tc>
                  <a:txBody>
                    <a:bodyPr/>
                    <a:lstStyle/>
                    <a:p>
                      <a:pPr algn="ctr" fontAlgn="b"/>
                      <a:r>
                        <a:rPr lang="en-GB" sz="1200" b="1" u="none" strike="noStrike"/>
                        <a:t>PS</a:t>
                      </a:r>
                    </a:p>
                  </a:txBody>
                  <a:tcPr marL="9525" marR="9525" marT="9525" marB="0" anchor="b">
                    <a:solidFill>
                      <a:schemeClr val="accent2">
                        <a:lumMod val="20000"/>
                        <a:lumOff val="80000"/>
                      </a:schemeClr>
                    </a:solidFill>
                  </a:tcPr>
                </a:tc>
                <a:tc>
                  <a:txBody>
                    <a:bodyPr/>
                    <a:lstStyle/>
                    <a:p>
                      <a:pPr algn="l" fontAlgn="b"/>
                      <a:r>
                        <a:rPr lang="en-GB" sz="1200" b="1" u="none" strike="noStrike"/>
                        <a:t>RONDA GRAN</a:t>
                      </a:r>
                    </a:p>
                  </a:txBody>
                  <a:tcPr marL="9525" marR="9525" marT="9525" marB="0" anchor="b">
                    <a:solidFill>
                      <a:schemeClr val="accent2">
                        <a:lumMod val="20000"/>
                        <a:lumOff val="80000"/>
                      </a:schemeClr>
                    </a:solidFill>
                  </a:tcPr>
                </a:tc>
                <a:tc>
                  <a:txBody>
                    <a:bodyPr/>
                    <a:lstStyle/>
                    <a:p>
                      <a:pPr algn="ctr" fontAlgn="b"/>
                      <a:r>
                        <a:rPr lang="en-GB" sz="1200" b="1" u="none" strike="noStrike"/>
                        <a:t>62</a:t>
                      </a:r>
                    </a:p>
                  </a:txBody>
                  <a:tcPr marL="9525" marR="9525" marT="9525" marB="0" anchor="b">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3"/>
                  </a:ext>
                </a:extLst>
              </a:tr>
              <a:tr h="190500">
                <a:tc>
                  <a:txBody>
                    <a:bodyPr/>
                    <a:lstStyle/>
                    <a:p>
                      <a:pPr algn="ctr" fontAlgn="b"/>
                      <a:r>
                        <a:rPr lang="en-GB" sz="1200" u="none" strike="noStrike"/>
                        <a:t>2512002980</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GB" sz="1200" u="none" strike="noStrike"/>
                        <a:t>PG</a:t>
                      </a:r>
                    </a:p>
                  </a:txBody>
                  <a:tcPr marL="9525" marR="9525" marT="9525" marB="0" anchor="b">
                    <a:solidFill>
                      <a:schemeClr val="accent1">
                        <a:lumMod val="20000"/>
                        <a:lumOff val="80000"/>
                      </a:schemeClr>
                    </a:solidFill>
                  </a:tcPr>
                </a:tc>
                <a:tc>
                  <a:txBody>
                    <a:bodyPr/>
                    <a:lstStyle/>
                    <a:p>
                      <a:pPr algn="l" fontAlgn="b"/>
                      <a:r>
                        <a:rPr lang="en-GB" sz="1200" u="none" strike="noStrike"/>
                        <a:t>GRAN PASSEIG RONDA</a:t>
                      </a:r>
                    </a:p>
                  </a:txBody>
                  <a:tcPr marL="9525" marR="9525" marT="9525" marB="0" anchor="b">
                    <a:solidFill>
                      <a:schemeClr val="accent1">
                        <a:lumMod val="20000"/>
                        <a:lumOff val="80000"/>
                      </a:schemeClr>
                    </a:solidFill>
                  </a:tcPr>
                </a:tc>
                <a:tc>
                  <a:txBody>
                    <a:bodyPr/>
                    <a:lstStyle/>
                    <a:p>
                      <a:pPr algn="ctr" fontAlgn="b"/>
                      <a:r>
                        <a:rPr lang="en-GB" sz="1200" u="none" strike="noStrike"/>
                        <a:t>2512001634</a:t>
                      </a:r>
                    </a:p>
                  </a:txBody>
                  <a:tcPr marL="9525" marR="9525" marT="9525" marB="0" anchor="b">
                    <a:solidFill>
                      <a:schemeClr val="accent2">
                        <a:lumMod val="20000"/>
                        <a:lumOff val="80000"/>
                      </a:schemeClr>
                    </a:solidFill>
                  </a:tcPr>
                </a:tc>
                <a:tc>
                  <a:txBody>
                    <a:bodyPr/>
                    <a:lstStyle/>
                    <a:p>
                      <a:pPr algn="ctr" fontAlgn="b"/>
                      <a:r>
                        <a:rPr lang="en-GB" sz="1200" u="none" strike="noStrike"/>
                        <a:t>PS</a:t>
                      </a:r>
                    </a:p>
                  </a:txBody>
                  <a:tcPr marL="9525" marR="9525" marT="9525" marB="0" anchor="b">
                    <a:solidFill>
                      <a:schemeClr val="accent2">
                        <a:lumMod val="20000"/>
                        <a:lumOff val="80000"/>
                      </a:schemeClr>
                    </a:solidFill>
                  </a:tcPr>
                </a:tc>
                <a:tc>
                  <a:txBody>
                    <a:bodyPr/>
                    <a:lstStyle/>
                    <a:p>
                      <a:pPr algn="l" fontAlgn="b"/>
                      <a:r>
                        <a:rPr lang="en-GB" sz="1200" u="none" strike="noStrike"/>
                        <a:t>DE LA TORRE PATRIOT</a:t>
                      </a:r>
                    </a:p>
                  </a:txBody>
                  <a:tcPr marL="9525" marR="9525" marT="9525" marB="0" anchor="b">
                    <a:solidFill>
                      <a:schemeClr val="accent2">
                        <a:lumMod val="20000"/>
                        <a:lumOff val="80000"/>
                      </a:schemeClr>
                    </a:solidFill>
                  </a:tcPr>
                </a:tc>
                <a:tc>
                  <a:txBody>
                    <a:bodyPr/>
                    <a:lstStyle/>
                    <a:p>
                      <a:pPr algn="ctr" fontAlgn="b"/>
                      <a:r>
                        <a:rPr lang="en-GB" sz="1200" u="none" strike="noStrike"/>
                        <a:t>52</a:t>
                      </a:r>
                    </a:p>
                  </a:txBody>
                  <a:tcPr marL="9525" marR="9525" marT="9525" marB="0" anchor="b">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4"/>
                  </a:ext>
                </a:extLst>
              </a:tr>
              <a:tr h="190500">
                <a:tc>
                  <a:txBody>
                    <a:bodyPr/>
                    <a:lstStyle/>
                    <a:p>
                      <a:pPr algn="ctr" fontAlgn="b"/>
                      <a:r>
                        <a:rPr lang="en-GB" sz="1200" u="none" strike="noStrike"/>
                        <a:t>2512002980</a:t>
                      </a: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GB" sz="1200" u="none" strike="noStrike"/>
                        <a:t>PG</a:t>
                      </a:r>
                    </a:p>
                  </a:txBody>
                  <a:tcPr marL="9525" marR="9525" marT="9525" marB="0" anchor="b">
                    <a:solidFill>
                      <a:schemeClr val="accent1">
                        <a:lumMod val="20000"/>
                        <a:lumOff val="80000"/>
                      </a:schemeClr>
                    </a:solidFill>
                  </a:tcPr>
                </a:tc>
                <a:tc>
                  <a:txBody>
                    <a:bodyPr/>
                    <a:lstStyle/>
                    <a:p>
                      <a:pPr algn="l" fontAlgn="b"/>
                      <a:r>
                        <a:rPr lang="en-GB" sz="1200" u="none" strike="noStrike"/>
                        <a:t>GRAN PASSEIG RONDA</a:t>
                      </a:r>
                    </a:p>
                  </a:txBody>
                  <a:tcPr marL="9525" marR="9525" marT="9525" marB="0" anchor="b">
                    <a:solidFill>
                      <a:schemeClr val="accent1">
                        <a:lumMod val="20000"/>
                        <a:lumOff val="80000"/>
                      </a:schemeClr>
                    </a:solidFill>
                  </a:tcPr>
                </a:tc>
                <a:tc>
                  <a:txBody>
                    <a:bodyPr/>
                    <a:lstStyle/>
                    <a:p>
                      <a:pPr algn="ctr" fontAlgn="b"/>
                      <a:r>
                        <a:rPr lang="en-GB" sz="1200" u="none" strike="noStrike"/>
                        <a:t>2512000313</a:t>
                      </a:r>
                    </a:p>
                  </a:txBody>
                  <a:tcPr marL="9525" marR="9525" marT="9525" marB="0" anchor="b">
                    <a:solidFill>
                      <a:schemeClr val="accent2">
                        <a:lumMod val="20000"/>
                        <a:lumOff val="80000"/>
                      </a:schemeClr>
                    </a:solidFill>
                  </a:tcPr>
                </a:tc>
                <a:tc>
                  <a:txBody>
                    <a:bodyPr/>
                    <a:lstStyle/>
                    <a:p>
                      <a:pPr algn="ctr" fontAlgn="b"/>
                      <a:r>
                        <a:rPr lang="en-GB" sz="1200" u="none" strike="noStrike"/>
                        <a:t>PS</a:t>
                      </a:r>
                    </a:p>
                  </a:txBody>
                  <a:tcPr marL="9525" marR="9525" marT="9525" marB="0" anchor="b">
                    <a:solidFill>
                      <a:schemeClr val="accent2">
                        <a:lumMod val="20000"/>
                        <a:lumOff val="80000"/>
                      </a:schemeClr>
                    </a:solidFill>
                  </a:tcPr>
                </a:tc>
                <a:tc>
                  <a:txBody>
                    <a:bodyPr/>
                    <a:lstStyle/>
                    <a:p>
                      <a:pPr algn="l" fontAlgn="b"/>
                      <a:r>
                        <a:rPr lang="en-GB" sz="1200" u="none" strike="noStrike"/>
                        <a:t>RONDA</a:t>
                      </a:r>
                    </a:p>
                  </a:txBody>
                  <a:tcPr marL="9525" marR="9525" marT="9525" marB="0" anchor="b">
                    <a:solidFill>
                      <a:schemeClr val="accent2">
                        <a:lumMod val="20000"/>
                        <a:lumOff val="80000"/>
                      </a:schemeClr>
                    </a:solidFill>
                  </a:tcPr>
                </a:tc>
                <a:tc>
                  <a:txBody>
                    <a:bodyPr/>
                    <a:lstStyle/>
                    <a:p>
                      <a:pPr algn="ctr" fontAlgn="b"/>
                      <a:r>
                        <a:rPr lang="en-GB" sz="1200" u="none" strike="noStrike"/>
                        <a:t>47</a:t>
                      </a:r>
                    </a:p>
                  </a:txBody>
                  <a:tcPr marL="9525" marR="9525" marT="9525" marB="0" anchor="b">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5"/>
                  </a:ext>
                </a:extLst>
              </a:tr>
              <a:tr h="190500">
                <a:tc>
                  <a:txBody>
                    <a:bodyPr/>
                    <a:lstStyle/>
                    <a:p>
                      <a:pPr algn="ctr" fontAlgn="b"/>
                      <a:r>
                        <a:rPr lang="en-GB" sz="1200" u="none" strike="noStrike"/>
                        <a:t>2512002980</a:t>
                      </a:r>
                    </a:p>
                  </a:txBody>
                  <a:tcPr marL="9525" marR="9525" marT="9525" marB="0" anchor="b">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u="none" strike="noStrike"/>
                        <a:t>PG</a:t>
                      </a:r>
                    </a:p>
                  </a:txBody>
                  <a:tcPr marL="9525" marR="9525" marT="9525" marB="0" anchor="b">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b"/>
                      <a:r>
                        <a:rPr lang="en-GB" sz="1200" u="none" strike="noStrike"/>
                        <a:t>GRAN PASSEIG RONDA</a:t>
                      </a:r>
                    </a:p>
                  </a:txBody>
                  <a:tcPr marL="9525" marR="9525" marT="9525" marB="0" anchor="b">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u="none" strike="noStrike"/>
                        <a:t>2512001074</a:t>
                      </a:r>
                    </a:p>
                  </a:txBody>
                  <a:tcPr marL="9525" marR="9525" marT="9525" marB="0" anchor="b">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u="none" strike="noStrike"/>
                        <a:t>PS</a:t>
                      </a:r>
                    </a:p>
                  </a:txBody>
                  <a:tcPr marL="9525" marR="9525" marT="9525" marB="0" anchor="b">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r>
                        <a:rPr lang="en-GB" sz="1200" u="none" strike="noStrike"/>
                        <a:t>ESTUDIANTS</a:t>
                      </a:r>
                    </a:p>
                  </a:txBody>
                  <a:tcPr marL="9525" marR="9525" marT="9525" marB="0" anchor="b">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u="none" strike="noStrike"/>
                        <a:t>45</a:t>
                      </a:r>
                    </a:p>
                  </a:txBody>
                  <a:tcPr marL="9525" marR="9525" marT="9525" marB="0" anchor="b">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bl>
          </a:graphicData>
        </a:graphic>
      </p:graphicFrame>
      <p:graphicFrame>
        <p:nvGraphicFramePr>
          <p:cNvPr id="6" name="Taula 5"/>
          <p:cNvGraphicFramePr>
            <a:graphicFrameLocks noGrp="1"/>
          </p:cNvGraphicFramePr>
          <p:nvPr>
            <p:extLst>
              <p:ext uri="{D42A27DB-BD31-4B8C-83A1-F6EECF244321}">
                <p14:modId xmlns:p14="http://schemas.microsoft.com/office/powerpoint/2010/main" val="2488054074"/>
              </p:ext>
            </p:extLst>
          </p:nvPr>
        </p:nvGraphicFramePr>
        <p:xfrm>
          <a:off x="1466606" y="4678494"/>
          <a:ext cx="10564755" cy="1616076"/>
        </p:xfrm>
        <a:graphic>
          <a:graphicData uri="http://schemas.openxmlformats.org/drawingml/2006/table">
            <a:tbl>
              <a:tblPr>
                <a:tableStyleId>{5C22544A-7EE6-4342-B048-85BDC9FD1C3A}</a:tableStyleId>
              </a:tblPr>
              <a:tblGrid>
                <a:gridCol w="940725">
                  <a:extLst>
                    <a:ext uri="{9D8B030D-6E8A-4147-A177-3AD203B41FA5}">
                      <a16:colId xmlns:a16="http://schemas.microsoft.com/office/drawing/2014/main" xmlns="" val="20000"/>
                    </a:ext>
                  </a:extLst>
                </a:gridCol>
                <a:gridCol w="789883">
                  <a:extLst>
                    <a:ext uri="{9D8B030D-6E8A-4147-A177-3AD203B41FA5}">
                      <a16:colId xmlns:a16="http://schemas.microsoft.com/office/drawing/2014/main" xmlns="" val="20001"/>
                    </a:ext>
                  </a:extLst>
                </a:gridCol>
                <a:gridCol w="1994128">
                  <a:extLst>
                    <a:ext uri="{9D8B030D-6E8A-4147-A177-3AD203B41FA5}">
                      <a16:colId xmlns:a16="http://schemas.microsoft.com/office/drawing/2014/main" xmlns="" val="20002"/>
                    </a:ext>
                  </a:extLst>
                </a:gridCol>
                <a:gridCol w="922380">
                  <a:extLst>
                    <a:ext uri="{9D8B030D-6E8A-4147-A177-3AD203B41FA5}">
                      <a16:colId xmlns:a16="http://schemas.microsoft.com/office/drawing/2014/main" xmlns="" val="20003"/>
                    </a:ext>
                  </a:extLst>
                </a:gridCol>
                <a:gridCol w="945269">
                  <a:extLst>
                    <a:ext uri="{9D8B030D-6E8A-4147-A177-3AD203B41FA5}">
                      <a16:colId xmlns:a16="http://schemas.microsoft.com/office/drawing/2014/main" xmlns="" val="20004"/>
                    </a:ext>
                  </a:extLst>
                </a:gridCol>
                <a:gridCol w="1838741">
                  <a:extLst>
                    <a:ext uri="{9D8B030D-6E8A-4147-A177-3AD203B41FA5}">
                      <a16:colId xmlns:a16="http://schemas.microsoft.com/office/drawing/2014/main" xmlns="" val="20005"/>
                    </a:ext>
                  </a:extLst>
                </a:gridCol>
                <a:gridCol w="1579763">
                  <a:extLst>
                    <a:ext uri="{9D8B030D-6E8A-4147-A177-3AD203B41FA5}">
                      <a16:colId xmlns:a16="http://schemas.microsoft.com/office/drawing/2014/main" xmlns="" val="20006"/>
                    </a:ext>
                  </a:extLst>
                </a:gridCol>
                <a:gridCol w="1553866">
                  <a:extLst>
                    <a:ext uri="{9D8B030D-6E8A-4147-A177-3AD203B41FA5}">
                      <a16:colId xmlns:a16="http://schemas.microsoft.com/office/drawing/2014/main" xmlns="" val="20007"/>
                    </a:ext>
                  </a:extLst>
                </a:gridCol>
              </a:tblGrid>
              <a:tr h="288000">
                <a:tc gridSpan="3">
                  <a:txBody>
                    <a:bodyPr/>
                    <a:lstStyle/>
                    <a:p>
                      <a:pPr algn="ctr" fontAlgn="b"/>
                      <a:r>
                        <a:rPr lang="en-GB" sz="1600" b="1" u="none" strike="noStrike" dirty="0"/>
                        <a:t>RET</a:t>
                      </a:r>
                    </a:p>
                  </a:txBody>
                  <a:tcPr marL="7986" marR="7986" marT="7986"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75000"/>
                      </a:schemeClr>
                    </a:solidFill>
                  </a:tcPr>
                </a:tc>
                <a:tc hMerge="1">
                  <a:txBody>
                    <a:bodyPr/>
                    <a:lstStyle/>
                    <a:p>
                      <a:endParaRPr lang="es-ES_tradnl"/>
                    </a:p>
                  </a:txBody>
                  <a:tcPr/>
                </a:tc>
                <a:tc hMerge="1">
                  <a:txBody>
                    <a:bodyPr/>
                    <a:lstStyle/>
                    <a:p>
                      <a:endParaRPr lang="es-ES_tradnl"/>
                    </a:p>
                  </a:txBody>
                  <a:tcPr/>
                </a:tc>
                <a:tc gridSpan="3">
                  <a:txBody>
                    <a:bodyPr/>
                    <a:lstStyle/>
                    <a:p>
                      <a:pPr algn="ctr"/>
                      <a:r>
                        <a:rPr lang="en-GB" sz="1600" b="1" dirty="0" smtClean="0">
                          <a:solidFill>
                            <a:schemeClr val="tx1"/>
                          </a:solidFill>
                        </a:rPr>
                        <a:t>Property Register</a:t>
                      </a:r>
                      <a:endParaRPr lang="en-GB" sz="1600" b="1" dirty="0">
                        <a:solidFill>
                          <a:schemeClr val="tx1"/>
                        </a:solidFill>
                      </a:endParaRPr>
                    </a:p>
                  </a:txBody>
                  <a:tcPr marL="7986" marR="7986" marT="7986" marB="0" anchor="ctr">
                    <a:lnT w="38100" cap="flat" cmpd="sng" algn="ctr">
                      <a:solidFill>
                        <a:schemeClr val="bg1"/>
                      </a:solidFill>
                      <a:prstDash val="solid"/>
                      <a:round/>
                      <a:headEnd type="none" w="med" len="med"/>
                      <a:tailEnd type="none" w="med" len="med"/>
                    </a:lnT>
                    <a:solidFill>
                      <a:schemeClr val="bg1">
                        <a:lumMod val="75000"/>
                      </a:schemeClr>
                    </a:solidFill>
                  </a:tcPr>
                </a:tc>
                <a:tc hMerge="1">
                  <a:txBody>
                    <a:bodyPr/>
                    <a:lstStyle/>
                    <a:p>
                      <a:endParaRPr lang="es-ES_tradnl"/>
                    </a:p>
                  </a:txBody>
                  <a:tcPr/>
                </a:tc>
                <a:tc hMerge="1">
                  <a:txBody>
                    <a:bodyPr/>
                    <a:lstStyle/>
                    <a:p>
                      <a:endParaRPr lang="es-ES_tradnl"/>
                    </a:p>
                  </a:txBody>
                  <a:tcPr/>
                </a:tc>
                <a:tc rowSpan="2">
                  <a:txBody>
                    <a:bodyPr/>
                    <a:lstStyle/>
                    <a:p>
                      <a:pPr algn="ctr" fontAlgn="b"/>
                      <a:r>
                        <a:rPr lang="en-GB" sz="1200" b="1" u="none" strike="noStrike" dirty="0" err="1"/>
                        <a:t>Jaro</a:t>
                      </a:r>
                      <a:r>
                        <a:rPr lang="en-GB" sz="1200" b="1" u="none" strike="noStrike" dirty="0"/>
                        <a:t> Winkler similarity</a:t>
                      </a:r>
                    </a:p>
                  </a:txBody>
                  <a:tcPr marL="7986" marR="7986" marT="7986" marB="0" anchor="ctr">
                    <a:lnT w="38100" cap="flat" cmpd="sng" algn="ctr">
                      <a:solidFill>
                        <a:schemeClr val="bg1"/>
                      </a:solidFill>
                      <a:prstDash val="solid"/>
                      <a:round/>
                      <a:headEnd type="none" w="med" len="med"/>
                      <a:tailEnd type="none" w="med" len="med"/>
                    </a:lnT>
                    <a:solidFill>
                      <a:schemeClr val="bg1">
                        <a:lumMod val="75000"/>
                      </a:schemeClr>
                    </a:solidFill>
                  </a:tcPr>
                </a:tc>
                <a:tc rowSpan="2">
                  <a:txBody>
                    <a:bodyPr/>
                    <a:lstStyle/>
                    <a:p>
                      <a:pPr algn="ctr" fontAlgn="b"/>
                      <a:r>
                        <a:rPr lang="en-GB" sz="1200" b="1" u="none" strike="noStrike" dirty="0"/>
                        <a:t>% of intersection area</a:t>
                      </a:r>
                    </a:p>
                  </a:txBody>
                  <a:tcPr marL="7986" marR="7986" marT="7986"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xmlns="" val="10000"/>
                  </a:ext>
                </a:extLst>
              </a:tr>
              <a:tr h="190712">
                <a:tc>
                  <a:txBody>
                    <a:bodyPr/>
                    <a:lstStyle/>
                    <a:p>
                      <a:pPr algn="ctr" fontAlgn="b"/>
                      <a:r>
                        <a:rPr lang="en-GB" sz="1200" b="1" u="none" strike="noStrike" noProof="0"/>
                        <a:t>Street code</a:t>
                      </a:r>
                    </a:p>
                  </a:txBody>
                  <a:tcPr marL="7986" marR="7986" marT="7986" marB="0" anchor="ctr">
                    <a:lnL w="38100" cap="flat" cmpd="sng" algn="ctr">
                      <a:solidFill>
                        <a:schemeClr val="bg1"/>
                      </a:solidFill>
                      <a:prstDash val="solid"/>
                      <a:round/>
                      <a:headEnd type="none" w="med" len="med"/>
                      <a:tailEnd type="none" w="med" len="med"/>
                    </a:lnL>
                    <a:solidFill>
                      <a:schemeClr val="bg1">
                        <a:lumMod val="75000"/>
                      </a:schemeClr>
                    </a:solidFill>
                  </a:tcPr>
                </a:tc>
                <a:tc>
                  <a:txBody>
                    <a:bodyPr/>
                    <a:lstStyle/>
                    <a:p>
                      <a:pPr algn="ctr" fontAlgn="b"/>
                      <a:r>
                        <a:rPr lang="en-GB" sz="1200" b="1" u="none" strike="noStrike" noProof="0"/>
                        <a:t>Type of street</a:t>
                      </a:r>
                    </a:p>
                  </a:txBody>
                  <a:tcPr marL="7986" marR="7986" marT="7986" marB="0" anchor="ctr">
                    <a:solidFill>
                      <a:schemeClr val="bg1">
                        <a:lumMod val="75000"/>
                      </a:schemeClr>
                    </a:solidFill>
                  </a:tcPr>
                </a:tc>
                <a:tc>
                  <a:txBody>
                    <a:bodyPr/>
                    <a:lstStyle/>
                    <a:p>
                      <a:pPr algn="ctr" fontAlgn="b"/>
                      <a:r>
                        <a:rPr lang="en-GB" sz="1200" b="1" u="none" strike="noStrike" noProof="0"/>
                        <a:t>Name of street</a:t>
                      </a:r>
                    </a:p>
                  </a:txBody>
                  <a:tcPr marL="7986" marR="7986" marT="7986" marB="0" anchor="ctr">
                    <a:solidFill>
                      <a:schemeClr val="bg1">
                        <a:lumMod val="75000"/>
                      </a:schemeClr>
                    </a:solidFill>
                  </a:tcPr>
                </a:tc>
                <a:tc>
                  <a:txBody>
                    <a:bodyPr/>
                    <a:lstStyle/>
                    <a:p>
                      <a:pPr algn="ctr" fontAlgn="b"/>
                      <a:r>
                        <a:rPr lang="en-GB" sz="1200" b="1" u="none" strike="noStrike" noProof="0"/>
                        <a:t>Street code</a:t>
                      </a:r>
                    </a:p>
                  </a:txBody>
                  <a:tcPr marL="7986" marR="7986" marT="7986" marB="0" anchor="ctr">
                    <a:solidFill>
                      <a:schemeClr val="bg1">
                        <a:lumMod val="75000"/>
                      </a:schemeClr>
                    </a:solidFill>
                  </a:tcPr>
                </a:tc>
                <a:tc>
                  <a:txBody>
                    <a:bodyPr/>
                    <a:lstStyle/>
                    <a:p>
                      <a:pPr algn="ctr" fontAlgn="b"/>
                      <a:r>
                        <a:rPr lang="en-GB" sz="1200" b="1" u="none" strike="noStrike" noProof="0"/>
                        <a:t>Type of street</a:t>
                      </a:r>
                    </a:p>
                  </a:txBody>
                  <a:tcPr marL="7986" marR="7986" marT="7986" marB="0" anchor="ctr">
                    <a:solidFill>
                      <a:schemeClr val="bg1">
                        <a:lumMod val="75000"/>
                      </a:schemeClr>
                    </a:solidFill>
                  </a:tcPr>
                </a:tc>
                <a:tc>
                  <a:txBody>
                    <a:bodyPr/>
                    <a:lstStyle/>
                    <a:p>
                      <a:pPr algn="ctr" fontAlgn="b"/>
                      <a:r>
                        <a:rPr lang="en-GB" sz="1200" b="1" u="none" strike="noStrike" noProof="0"/>
                        <a:t>Name of street</a:t>
                      </a:r>
                    </a:p>
                  </a:txBody>
                  <a:tcPr marL="7986" marR="7986" marT="7986" marB="0" anchor="ctr">
                    <a:solidFill>
                      <a:schemeClr val="bg1">
                        <a:lumMod val="75000"/>
                      </a:schemeClr>
                    </a:solidFill>
                  </a:tcPr>
                </a:tc>
                <a:tc vMerge="1">
                  <a:txBody>
                    <a:bodyPr/>
                    <a:lstStyle/>
                    <a:p>
                      <a:pPr algn="ctr" fontAlgn="b"/>
                      <a:endParaRPr lang="en-GB" sz="1200" b="1" u="none" strike="noStrike" dirty="0"/>
                    </a:p>
                  </a:txBody>
                  <a:tcPr marL="7986" marR="7986" marT="7986" marB="0" anchor="ctr">
                    <a:solidFill>
                      <a:schemeClr val="bg1">
                        <a:lumMod val="75000"/>
                      </a:schemeClr>
                    </a:solidFill>
                  </a:tcPr>
                </a:tc>
                <a:tc vMerge="1">
                  <a:txBody>
                    <a:bodyPr/>
                    <a:lstStyle/>
                    <a:p>
                      <a:pPr algn="ctr" fontAlgn="b"/>
                      <a:endParaRPr lang="en-GB" sz="1200" b="1" u="none" strike="noStrike" dirty="0"/>
                    </a:p>
                  </a:txBody>
                  <a:tcPr marL="7986" marR="7986" marT="7986" marB="0" anchor="ctr">
                    <a:lnR w="38100" cap="flat" cmpd="sng" algn="ctr">
                      <a:solidFill>
                        <a:schemeClr val="bg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xmlns="" val="10001"/>
                  </a:ext>
                </a:extLst>
              </a:tr>
              <a:tr h="97393">
                <a:tc>
                  <a:txBody>
                    <a:bodyPr/>
                    <a:lstStyle/>
                    <a:p>
                      <a:pPr algn="ctr" fontAlgn="b"/>
                      <a:r>
                        <a:rPr lang="en-GB" sz="1200" u="none" strike="noStrike"/>
                        <a:t>2512002980</a:t>
                      </a:r>
                    </a:p>
                  </a:txBody>
                  <a:tcPr marL="7986" marR="7986" marT="7986"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GB" sz="1200" u="none" strike="noStrike"/>
                        <a:t>PG</a:t>
                      </a:r>
                    </a:p>
                  </a:txBody>
                  <a:tcPr marL="7986" marR="7986" marT="7986" marB="0" anchor="b">
                    <a:solidFill>
                      <a:schemeClr val="accent1">
                        <a:lumMod val="20000"/>
                        <a:lumOff val="80000"/>
                      </a:schemeClr>
                    </a:solidFill>
                  </a:tcPr>
                </a:tc>
                <a:tc>
                  <a:txBody>
                    <a:bodyPr/>
                    <a:lstStyle/>
                    <a:p>
                      <a:pPr algn="l" fontAlgn="b"/>
                      <a:r>
                        <a:rPr lang="en-GB" sz="1200" u="none" strike="noStrike"/>
                        <a:t>GRAN PASSEIG RONDA</a:t>
                      </a:r>
                    </a:p>
                  </a:txBody>
                  <a:tcPr marL="7986" marR="7986" marT="7986" marB="0" anchor="b">
                    <a:solidFill>
                      <a:schemeClr val="accent1">
                        <a:lumMod val="20000"/>
                        <a:lumOff val="80000"/>
                      </a:schemeClr>
                    </a:solidFill>
                  </a:tcPr>
                </a:tc>
                <a:tc>
                  <a:txBody>
                    <a:bodyPr/>
                    <a:lstStyle/>
                    <a:p>
                      <a:pPr algn="ctr" fontAlgn="b"/>
                      <a:r>
                        <a:rPr lang="en-GB" sz="1200" b="1" u="none" strike="noStrike"/>
                        <a:t>2512000119</a:t>
                      </a:r>
                    </a:p>
                  </a:txBody>
                  <a:tcPr marL="7986" marR="7986" marT="7986" marB="0" anchor="b">
                    <a:solidFill>
                      <a:schemeClr val="accent2">
                        <a:lumMod val="20000"/>
                        <a:lumOff val="80000"/>
                      </a:schemeClr>
                    </a:solidFill>
                  </a:tcPr>
                </a:tc>
                <a:tc>
                  <a:txBody>
                    <a:bodyPr/>
                    <a:lstStyle/>
                    <a:p>
                      <a:pPr algn="ctr" fontAlgn="b"/>
                      <a:r>
                        <a:rPr lang="en-GB" sz="1200" b="1" u="none" strike="noStrike"/>
                        <a:t>PS</a:t>
                      </a:r>
                    </a:p>
                  </a:txBody>
                  <a:tcPr marL="7986" marR="7986" marT="7986" marB="0" anchor="b">
                    <a:solidFill>
                      <a:schemeClr val="accent2">
                        <a:lumMod val="20000"/>
                        <a:lumOff val="80000"/>
                      </a:schemeClr>
                    </a:solidFill>
                  </a:tcPr>
                </a:tc>
                <a:tc>
                  <a:txBody>
                    <a:bodyPr/>
                    <a:lstStyle/>
                    <a:p>
                      <a:pPr algn="l" fontAlgn="b"/>
                      <a:r>
                        <a:rPr lang="en-GB" sz="1200" b="1" u="none" strike="noStrike"/>
                        <a:t>RONDA GRAN</a:t>
                      </a:r>
                    </a:p>
                  </a:txBody>
                  <a:tcPr marL="7986" marR="7986" marT="7986" marB="0" anchor="b">
                    <a:solidFill>
                      <a:schemeClr val="accent2">
                        <a:lumMod val="20000"/>
                        <a:lumOff val="80000"/>
                      </a:schemeClr>
                    </a:solidFill>
                  </a:tcPr>
                </a:tc>
                <a:tc>
                  <a:txBody>
                    <a:bodyPr/>
                    <a:lstStyle/>
                    <a:p>
                      <a:pPr algn="ctr" fontAlgn="b"/>
                      <a:r>
                        <a:rPr lang="en-GB" sz="1200" b="1" u="none" strike="noStrike"/>
                        <a:t>62</a:t>
                      </a:r>
                    </a:p>
                  </a:txBody>
                  <a:tcPr marL="7986" marR="7986" marT="7986" marB="0" anchor="b">
                    <a:solidFill>
                      <a:schemeClr val="bg1">
                        <a:lumMod val="95000"/>
                      </a:schemeClr>
                    </a:solidFill>
                  </a:tcPr>
                </a:tc>
                <a:tc>
                  <a:txBody>
                    <a:bodyPr/>
                    <a:lstStyle/>
                    <a:p>
                      <a:pPr algn="ctr" fontAlgn="b"/>
                      <a:r>
                        <a:rPr lang="en-GB" sz="1200" b="1" u="none" strike="noStrike"/>
                        <a:t>96.69</a:t>
                      </a:r>
                    </a:p>
                  </a:txBody>
                  <a:tcPr marL="7986" marR="7986" marT="7986" marB="0" anchor="b">
                    <a:lnR w="38100" cap="flat" cmpd="sng" algn="ctr">
                      <a:solidFill>
                        <a:schemeClr val="bg1"/>
                      </a:solidFill>
                      <a:prstDash val="solid"/>
                      <a:round/>
                      <a:headEnd type="none" w="med" len="med"/>
                      <a:tailEnd type="none" w="med" len="med"/>
                    </a:lnR>
                    <a:solidFill>
                      <a:srgbClr val="92D050"/>
                    </a:solidFill>
                  </a:tcPr>
                </a:tc>
                <a:extLst>
                  <a:ext uri="{0D108BD9-81ED-4DB2-BD59-A6C34878D82A}">
                    <a16:rowId xmlns:a16="http://schemas.microsoft.com/office/drawing/2014/main" xmlns="" val="10002"/>
                  </a:ext>
                </a:extLst>
              </a:tr>
              <a:tr h="97393">
                <a:tc>
                  <a:txBody>
                    <a:bodyPr/>
                    <a:lstStyle/>
                    <a:p>
                      <a:pPr algn="ctr" fontAlgn="b"/>
                      <a:r>
                        <a:rPr lang="en-GB" sz="1200" u="none" strike="noStrike"/>
                        <a:t>2512002980</a:t>
                      </a:r>
                    </a:p>
                  </a:txBody>
                  <a:tcPr marL="7986" marR="7986" marT="7986"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GB" sz="1200" u="none" strike="noStrike"/>
                        <a:t>PG</a:t>
                      </a:r>
                    </a:p>
                  </a:txBody>
                  <a:tcPr marL="7986" marR="7986" marT="7986" marB="0" anchor="b">
                    <a:solidFill>
                      <a:schemeClr val="accent1">
                        <a:lumMod val="20000"/>
                        <a:lumOff val="80000"/>
                      </a:schemeClr>
                    </a:solidFill>
                  </a:tcPr>
                </a:tc>
                <a:tc>
                  <a:txBody>
                    <a:bodyPr/>
                    <a:lstStyle/>
                    <a:p>
                      <a:pPr algn="l" fontAlgn="b"/>
                      <a:r>
                        <a:rPr lang="en-GB" sz="1200" u="none" strike="noStrike"/>
                        <a:t>GRAN PASSEIG RONDA</a:t>
                      </a:r>
                    </a:p>
                  </a:txBody>
                  <a:tcPr marL="7986" marR="7986" marT="7986" marB="0" anchor="b">
                    <a:solidFill>
                      <a:schemeClr val="accent1">
                        <a:lumMod val="20000"/>
                        <a:lumOff val="80000"/>
                      </a:schemeClr>
                    </a:solidFill>
                  </a:tcPr>
                </a:tc>
                <a:tc>
                  <a:txBody>
                    <a:bodyPr/>
                    <a:lstStyle/>
                    <a:p>
                      <a:pPr algn="ctr" fontAlgn="b"/>
                      <a:r>
                        <a:rPr lang="en-GB" sz="1200" u="none" strike="noStrike"/>
                        <a:t>2512000313</a:t>
                      </a:r>
                    </a:p>
                  </a:txBody>
                  <a:tcPr marL="7986" marR="7986" marT="7986" marB="0" anchor="b">
                    <a:solidFill>
                      <a:schemeClr val="accent2">
                        <a:lumMod val="20000"/>
                        <a:lumOff val="80000"/>
                      </a:schemeClr>
                    </a:solidFill>
                  </a:tcPr>
                </a:tc>
                <a:tc>
                  <a:txBody>
                    <a:bodyPr/>
                    <a:lstStyle/>
                    <a:p>
                      <a:pPr algn="ctr" fontAlgn="b"/>
                      <a:r>
                        <a:rPr lang="en-GB" sz="1200" u="none" strike="noStrike"/>
                        <a:t>PS</a:t>
                      </a:r>
                    </a:p>
                  </a:txBody>
                  <a:tcPr marL="7986" marR="7986" marT="7986" marB="0" anchor="b">
                    <a:solidFill>
                      <a:schemeClr val="accent2">
                        <a:lumMod val="20000"/>
                        <a:lumOff val="80000"/>
                      </a:schemeClr>
                    </a:solidFill>
                  </a:tcPr>
                </a:tc>
                <a:tc>
                  <a:txBody>
                    <a:bodyPr/>
                    <a:lstStyle/>
                    <a:p>
                      <a:pPr algn="l" fontAlgn="b"/>
                      <a:r>
                        <a:rPr lang="en-GB" sz="1200" u="none" strike="noStrike"/>
                        <a:t>RONDA</a:t>
                      </a:r>
                    </a:p>
                  </a:txBody>
                  <a:tcPr marL="7986" marR="7986" marT="7986" marB="0" anchor="b">
                    <a:solidFill>
                      <a:schemeClr val="accent2">
                        <a:lumMod val="20000"/>
                        <a:lumOff val="80000"/>
                      </a:schemeClr>
                    </a:solidFill>
                  </a:tcPr>
                </a:tc>
                <a:tc>
                  <a:txBody>
                    <a:bodyPr/>
                    <a:lstStyle/>
                    <a:p>
                      <a:pPr algn="ctr" fontAlgn="b"/>
                      <a:r>
                        <a:rPr lang="en-GB" sz="1200" u="none" strike="noStrike"/>
                        <a:t>47</a:t>
                      </a:r>
                    </a:p>
                  </a:txBody>
                  <a:tcPr marL="7986" marR="7986" marT="7986" marB="0" anchor="b">
                    <a:solidFill>
                      <a:schemeClr val="bg1">
                        <a:lumMod val="95000"/>
                      </a:schemeClr>
                    </a:solidFill>
                  </a:tcPr>
                </a:tc>
                <a:tc>
                  <a:txBody>
                    <a:bodyPr/>
                    <a:lstStyle/>
                    <a:p>
                      <a:pPr algn="ctr" fontAlgn="b"/>
                      <a:r>
                        <a:rPr lang="en-GB" sz="1200" u="none" strike="noStrike"/>
                        <a:t>0.74</a:t>
                      </a:r>
                    </a:p>
                  </a:txBody>
                  <a:tcPr marL="7986" marR="7986" marT="7986" marB="0" anchor="b">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3"/>
                  </a:ext>
                </a:extLst>
              </a:tr>
              <a:tr h="97393">
                <a:tc>
                  <a:txBody>
                    <a:bodyPr/>
                    <a:lstStyle/>
                    <a:p>
                      <a:pPr algn="ctr" fontAlgn="b"/>
                      <a:r>
                        <a:rPr lang="en-GB" sz="1200" u="none" strike="noStrike"/>
                        <a:t>2512002980</a:t>
                      </a:r>
                    </a:p>
                  </a:txBody>
                  <a:tcPr marL="7986" marR="7986" marT="7986"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GB" sz="1200" u="none" strike="noStrike"/>
                        <a:t>PG</a:t>
                      </a:r>
                    </a:p>
                  </a:txBody>
                  <a:tcPr marL="7986" marR="7986" marT="7986" marB="0" anchor="b">
                    <a:solidFill>
                      <a:schemeClr val="accent1">
                        <a:lumMod val="20000"/>
                        <a:lumOff val="80000"/>
                      </a:schemeClr>
                    </a:solidFill>
                  </a:tcPr>
                </a:tc>
                <a:tc>
                  <a:txBody>
                    <a:bodyPr/>
                    <a:lstStyle/>
                    <a:p>
                      <a:pPr algn="l" fontAlgn="b"/>
                      <a:r>
                        <a:rPr lang="en-GB" sz="1200" u="none" strike="noStrike"/>
                        <a:t>GRAN PASSEIG RONDA</a:t>
                      </a:r>
                    </a:p>
                  </a:txBody>
                  <a:tcPr marL="7986" marR="7986" marT="7986" marB="0" anchor="b">
                    <a:solidFill>
                      <a:schemeClr val="accent1">
                        <a:lumMod val="20000"/>
                        <a:lumOff val="80000"/>
                      </a:schemeClr>
                    </a:solidFill>
                  </a:tcPr>
                </a:tc>
                <a:tc>
                  <a:txBody>
                    <a:bodyPr/>
                    <a:lstStyle/>
                    <a:p>
                      <a:pPr algn="ctr" fontAlgn="b"/>
                      <a:r>
                        <a:rPr lang="en-GB" sz="1200" u="none" strike="noStrike"/>
                        <a:t>2512001634</a:t>
                      </a:r>
                    </a:p>
                  </a:txBody>
                  <a:tcPr marL="7986" marR="7986" marT="7986" marB="0" anchor="b">
                    <a:solidFill>
                      <a:schemeClr val="accent2">
                        <a:lumMod val="20000"/>
                        <a:lumOff val="80000"/>
                      </a:schemeClr>
                    </a:solidFill>
                  </a:tcPr>
                </a:tc>
                <a:tc>
                  <a:txBody>
                    <a:bodyPr/>
                    <a:lstStyle/>
                    <a:p>
                      <a:pPr algn="ctr" fontAlgn="b"/>
                      <a:r>
                        <a:rPr lang="en-GB" sz="1200" u="none" strike="noStrike"/>
                        <a:t>PS</a:t>
                      </a:r>
                    </a:p>
                  </a:txBody>
                  <a:tcPr marL="7986" marR="7986" marT="7986" marB="0" anchor="b">
                    <a:solidFill>
                      <a:schemeClr val="accent2">
                        <a:lumMod val="20000"/>
                        <a:lumOff val="80000"/>
                      </a:schemeClr>
                    </a:solidFill>
                  </a:tcPr>
                </a:tc>
                <a:tc>
                  <a:txBody>
                    <a:bodyPr/>
                    <a:lstStyle/>
                    <a:p>
                      <a:pPr algn="l" fontAlgn="b"/>
                      <a:r>
                        <a:rPr lang="en-GB" sz="1200" u="none" strike="noStrike"/>
                        <a:t>DE LA TORRE PATRIOT</a:t>
                      </a:r>
                    </a:p>
                  </a:txBody>
                  <a:tcPr marL="7986" marR="7986" marT="7986" marB="0" anchor="b">
                    <a:solidFill>
                      <a:schemeClr val="accent2">
                        <a:lumMod val="20000"/>
                        <a:lumOff val="80000"/>
                      </a:schemeClr>
                    </a:solidFill>
                  </a:tcPr>
                </a:tc>
                <a:tc>
                  <a:txBody>
                    <a:bodyPr/>
                    <a:lstStyle/>
                    <a:p>
                      <a:pPr algn="ctr" fontAlgn="b"/>
                      <a:r>
                        <a:rPr lang="en-GB" sz="1200" u="none" strike="noStrike"/>
                        <a:t>52</a:t>
                      </a:r>
                    </a:p>
                  </a:txBody>
                  <a:tcPr marL="7986" marR="7986" marT="7986" marB="0" anchor="b">
                    <a:solidFill>
                      <a:schemeClr val="bg1">
                        <a:lumMod val="95000"/>
                      </a:schemeClr>
                    </a:solidFill>
                  </a:tcPr>
                </a:tc>
                <a:tc>
                  <a:txBody>
                    <a:bodyPr/>
                    <a:lstStyle/>
                    <a:p>
                      <a:pPr algn="ctr" fontAlgn="b"/>
                      <a:r>
                        <a:rPr lang="en-GB" sz="1200" u="none" strike="noStrike"/>
                        <a:t>0.00</a:t>
                      </a:r>
                    </a:p>
                  </a:txBody>
                  <a:tcPr marL="7986" marR="7986" marT="7986" marB="0" anchor="b">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4"/>
                  </a:ext>
                </a:extLst>
              </a:tr>
              <a:tr h="97393">
                <a:tc>
                  <a:txBody>
                    <a:bodyPr/>
                    <a:lstStyle/>
                    <a:p>
                      <a:pPr algn="ctr" fontAlgn="b"/>
                      <a:r>
                        <a:rPr lang="en-GB" sz="1200" u="none" strike="noStrike"/>
                        <a:t>2512002980</a:t>
                      </a:r>
                    </a:p>
                  </a:txBody>
                  <a:tcPr marL="7986" marR="7986" marT="7986"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ctr" fontAlgn="b"/>
                      <a:r>
                        <a:rPr lang="en-GB" sz="1200" u="none" strike="noStrike"/>
                        <a:t>PG</a:t>
                      </a:r>
                    </a:p>
                  </a:txBody>
                  <a:tcPr marL="7986" marR="7986" marT="7986" marB="0" anchor="b">
                    <a:solidFill>
                      <a:schemeClr val="accent1">
                        <a:lumMod val="20000"/>
                        <a:lumOff val="80000"/>
                      </a:schemeClr>
                    </a:solidFill>
                  </a:tcPr>
                </a:tc>
                <a:tc>
                  <a:txBody>
                    <a:bodyPr/>
                    <a:lstStyle/>
                    <a:p>
                      <a:pPr algn="l" fontAlgn="b"/>
                      <a:r>
                        <a:rPr lang="en-GB" sz="1200" u="none" strike="noStrike"/>
                        <a:t>GRAN PASSEIG RONDA</a:t>
                      </a:r>
                    </a:p>
                  </a:txBody>
                  <a:tcPr marL="7986" marR="7986" marT="7986" marB="0" anchor="b">
                    <a:solidFill>
                      <a:schemeClr val="accent1">
                        <a:lumMod val="20000"/>
                        <a:lumOff val="80000"/>
                      </a:schemeClr>
                    </a:solidFill>
                  </a:tcPr>
                </a:tc>
                <a:tc>
                  <a:txBody>
                    <a:bodyPr/>
                    <a:lstStyle/>
                    <a:p>
                      <a:pPr algn="ctr" fontAlgn="b"/>
                      <a:r>
                        <a:rPr lang="en-GB" sz="1200" u="none" strike="noStrike"/>
                        <a:t>2512001074</a:t>
                      </a:r>
                    </a:p>
                  </a:txBody>
                  <a:tcPr marL="7986" marR="7986" marT="7986" marB="0" anchor="b">
                    <a:solidFill>
                      <a:schemeClr val="accent2">
                        <a:lumMod val="20000"/>
                        <a:lumOff val="80000"/>
                      </a:schemeClr>
                    </a:solidFill>
                  </a:tcPr>
                </a:tc>
                <a:tc>
                  <a:txBody>
                    <a:bodyPr/>
                    <a:lstStyle/>
                    <a:p>
                      <a:pPr algn="ctr" fontAlgn="b"/>
                      <a:r>
                        <a:rPr lang="en-GB" sz="1200" u="none" strike="noStrike"/>
                        <a:t>PS</a:t>
                      </a:r>
                    </a:p>
                  </a:txBody>
                  <a:tcPr marL="7986" marR="7986" marT="7986" marB="0" anchor="b">
                    <a:solidFill>
                      <a:schemeClr val="accent2">
                        <a:lumMod val="20000"/>
                        <a:lumOff val="80000"/>
                      </a:schemeClr>
                    </a:solidFill>
                  </a:tcPr>
                </a:tc>
                <a:tc>
                  <a:txBody>
                    <a:bodyPr/>
                    <a:lstStyle/>
                    <a:p>
                      <a:pPr algn="l" fontAlgn="b"/>
                      <a:r>
                        <a:rPr lang="en-GB" sz="1200" u="none" strike="noStrike"/>
                        <a:t>ESTUDIANTS</a:t>
                      </a:r>
                    </a:p>
                  </a:txBody>
                  <a:tcPr marL="7986" marR="7986" marT="7986" marB="0" anchor="b">
                    <a:solidFill>
                      <a:schemeClr val="accent2">
                        <a:lumMod val="20000"/>
                        <a:lumOff val="80000"/>
                      </a:schemeClr>
                    </a:solidFill>
                  </a:tcPr>
                </a:tc>
                <a:tc>
                  <a:txBody>
                    <a:bodyPr/>
                    <a:lstStyle/>
                    <a:p>
                      <a:pPr algn="ctr" fontAlgn="b"/>
                      <a:r>
                        <a:rPr lang="en-GB" sz="1200" u="none" strike="noStrike"/>
                        <a:t>45</a:t>
                      </a:r>
                    </a:p>
                  </a:txBody>
                  <a:tcPr marL="7986" marR="7986" marT="7986" marB="0" anchor="b">
                    <a:solidFill>
                      <a:schemeClr val="bg1">
                        <a:lumMod val="95000"/>
                      </a:schemeClr>
                    </a:solidFill>
                  </a:tcPr>
                </a:tc>
                <a:tc>
                  <a:txBody>
                    <a:bodyPr/>
                    <a:lstStyle/>
                    <a:p>
                      <a:pPr algn="ctr" fontAlgn="b"/>
                      <a:r>
                        <a:rPr lang="en-GB" sz="1200" u="none" strike="noStrike"/>
                        <a:t>0.00</a:t>
                      </a:r>
                    </a:p>
                  </a:txBody>
                  <a:tcPr marL="7986" marR="7986" marT="7986" marB="0" anchor="b">
                    <a:lnR w="38100"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xmlns="" val="10005"/>
                  </a:ext>
                </a:extLst>
              </a:tr>
              <a:tr h="97393">
                <a:tc>
                  <a:txBody>
                    <a:bodyPr/>
                    <a:lstStyle/>
                    <a:p>
                      <a:pPr algn="ctr" fontAlgn="b"/>
                      <a:r>
                        <a:rPr lang="en-GB" sz="1200" u="none" strike="noStrike"/>
                        <a:t>2512002980</a:t>
                      </a:r>
                    </a:p>
                  </a:txBody>
                  <a:tcPr marL="7986" marR="7986" marT="7986" marB="0" anchor="b">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u="none" strike="noStrike"/>
                        <a:t>PG</a:t>
                      </a:r>
                    </a:p>
                  </a:txBody>
                  <a:tcPr marL="7986" marR="7986" marT="7986" marB="0" anchor="b">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fontAlgn="b"/>
                      <a:r>
                        <a:rPr lang="en-GB" sz="1200" u="none" strike="noStrike"/>
                        <a:t>GRAN PASSEIG RONDA</a:t>
                      </a:r>
                    </a:p>
                  </a:txBody>
                  <a:tcPr marL="7986" marR="7986" marT="7986" marB="0" anchor="b">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u="none" strike="noStrike"/>
                        <a:t>2512000296</a:t>
                      </a:r>
                    </a:p>
                  </a:txBody>
                  <a:tcPr marL="7986" marR="7986" marT="7986" marB="0" anchor="b">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u="none" strike="noStrike"/>
                        <a:t>PS</a:t>
                      </a:r>
                    </a:p>
                  </a:txBody>
                  <a:tcPr marL="7986" marR="7986" marT="7986" marB="0" anchor="b">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r>
                        <a:rPr lang="en-GB" sz="1200" u="none" strike="noStrike"/>
                        <a:t>SEGON DE RONDA</a:t>
                      </a:r>
                    </a:p>
                  </a:txBody>
                  <a:tcPr marL="7986" marR="7986" marT="7986" marB="0" anchor="b">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u="none" strike="noStrike" dirty="0"/>
                        <a:t>64</a:t>
                      </a:r>
                    </a:p>
                  </a:txBody>
                  <a:tcPr marL="7986" marR="7986" marT="7986" marB="0" anchor="b">
                    <a:lnB w="381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1200" u="none" strike="noStrike"/>
                        <a:t>0.00</a:t>
                      </a:r>
                    </a:p>
                  </a:txBody>
                  <a:tcPr marL="7986" marR="7986" marT="7986" marB="0" anchor="b">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bl>
          </a:graphicData>
        </a:graphic>
      </p:graphicFrame>
      <p:sp>
        <p:nvSpPr>
          <p:cNvPr id="9" name="Rectangle 8"/>
          <p:cNvSpPr/>
          <p:nvPr/>
        </p:nvSpPr>
        <p:spPr>
          <a:xfrm>
            <a:off x="8583011" y="2344051"/>
            <a:ext cx="1855866" cy="189702"/>
          </a:xfrm>
          <a:prstGeom prst="rect">
            <a:avLst/>
          </a:prstGeom>
          <a:noFill/>
          <a:ln w="31750" cap="rnd" cmpd="sng">
            <a:solidFill>
              <a:srgbClr val="0070C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6" name="Rectangle 35"/>
          <p:cNvSpPr/>
          <p:nvPr/>
        </p:nvSpPr>
        <p:spPr>
          <a:xfrm>
            <a:off x="7033845" y="5339501"/>
            <a:ext cx="1848897" cy="206351"/>
          </a:xfrm>
          <a:prstGeom prst="rect">
            <a:avLst/>
          </a:prstGeom>
          <a:noFill/>
          <a:ln w="31750" cap="rnd" cmpd="sng">
            <a:solidFill>
              <a:schemeClr val="accent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38" name="Rectangle 37"/>
          <p:cNvSpPr/>
          <p:nvPr/>
        </p:nvSpPr>
        <p:spPr>
          <a:xfrm>
            <a:off x="3176483" y="5349550"/>
            <a:ext cx="1867790" cy="196302"/>
          </a:xfrm>
          <a:prstGeom prst="rect">
            <a:avLst/>
          </a:prstGeom>
          <a:noFill/>
          <a:ln w="31750" cap="rnd" cmpd="sng">
            <a:solidFill>
              <a:schemeClr val="accent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14" name="Connector angular 13"/>
          <p:cNvCxnSpPr>
            <a:stCxn id="9" idx="0"/>
          </p:cNvCxnSpPr>
          <p:nvPr/>
        </p:nvCxnSpPr>
        <p:spPr>
          <a:xfrm rot="16200000" flipV="1">
            <a:off x="6221391" y="-945502"/>
            <a:ext cx="1466230" cy="5112876"/>
          </a:xfrm>
          <a:prstGeom prst="bentConnector2">
            <a:avLst/>
          </a:prstGeom>
          <a:ln w="28575">
            <a:solidFill>
              <a:srgbClr val="002060"/>
            </a:solidFill>
            <a:prstDash val="dash"/>
            <a:tailEnd type="stealth"/>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Connector angular 15"/>
          <p:cNvCxnSpPr>
            <a:stCxn id="36" idx="0"/>
          </p:cNvCxnSpPr>
          <p:nvPr/>
        </p:nvCxnSpPr>
        <p:spPr>
          <a:xfrm rot="16200000" flipV="1">
            <a:off x="3496656" y="877863"/>
            <a:ext cx="1752208" cy="7171068"/>
          </a:xfrm>
          <a:prstGeom prst="bentConnector2">
            <a:avLst/>
          </a:prstGeom>
          <a:ln w="28575">
            <a:solidFill>
              <a:srgbClr val="002060"/>
            </a:solidFill>
            <a:prstDash val="dash"/>
            <a:tailEnd type="stealth"/>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 name="Connector angular 43"/>
          <p:cNvCxnSpPr>
            <a:stCxn id="38" idx="0"/>
          </p:cNvCxnSpPr>
          <p:nvPr/>
        </p:nvCxnSpPr>
        <p:spPr>
          <a:xfrm rot="16200000" flipV="1">
            <a:off x="1639557" y="2878729"/>
            <a:ext cx="1304058" cy="3637584"/>
          </a:xfrm>
          <a:prstGeom prst="bentConnector2">
            <a:avLst/>
          </a:prstGeom>
          <a:ln w="28575">
            <a:solidFill>
              <a:srgbClr val="002060"/>
            </a:solidFill>
            <a:prstDash val="dash"/>
            <a:tailEnd type="stealt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6" name="QuadreDeText 45"/>
          <p:cNvSpPr txBox="1"/>
          <p:nvPr/>
        </p:nvSpPr>
        <p:spPr>
          <a:xfrm>
            <a:off x="10363048" y="743353"/>
            <a:ext cx="1724304" cy="553998"/>
          </a:xfrm>
          <a:prstGeom prst="rect">
            <a:avLst/>
          </a:prstGeom>
          <a:noFill/>
          <a:ln w="38100">
            <a:solidFill>
              <a:srgbClr val="0070C0"/>
            </a:solidFill>
          </a:ln>
        </p:spPr>
        <p:txBody>
          <a:bodyPr wrap="square" rtlCol="0">
            <a:spAutoFit/>
          </a:bodyPr>
          <a:lstStyle/>
          <a:p>
            <a:pPr algn="ctr"/>
            <a:r>
              <a:rPr lang="en-GB" sz="1500" b="1"/>
              <a:t>Only</a:t>
            </a:r>
          </a:p>
          <a:p>
            <a:pPr algn="ctr"/>
            <a:r>
              <a:rPr lang="en-GB" sz="1500" b="1"/>
              <a:t>string similarity</a:t>
            </a:r>
          </a:p>
        </p:txBody>
      </p:sp>
      <p:sp>
        <p:nvSpPr>
          <p:cNvPr id="47" name="QuadreDeText 46"/>
          <p:cNvSpPr txBox="1"/>
          <p:nvPr/>
        </p:nvSpPr>
        <p:spPr>
          <a:xfrm>
            <a:off x="8766685" y="3966945"/>
            <a:ext cx="3344383" cy="323165"/>
          </a:xfrm>
          <a:prstGeom prst="rect">
            <a:avLst/>
          </a:prstGeom>
          <a:noFill/>
          <a:ln w="38100">
            <a:solidFill>
              <a:srgbClr val="0070C0"/>
            </a:solidFill>
          </a:ln>
        </p:spPr>
        <p:txBody>
          <a:bodyPr wrap="square" rtlCol="0">
            <a:spAutoFit/>
          </a:bodyPr>
          <a:lstStyle>
            <a:defPPr>
              <a:defRPr lang="es-ES_tradnl"/>
            </a:defPPr>
            <a:lvl1pPr algn="ctr">
              <a:defRPr sz="1500" b="1"/>
            </a:lvl1pPr>
          </a:lstStyle>
          <a:p>
            <a:r>
              <a:rPr lang="en-GB"/>
              <a:t>String similarity + spatial relations</a:t>
            </a:r>
          </a:p>
        </p:txBody>
      </p:sp>
      <p:sp>
        <p:nvSpPr>
          <p:cNvPr id="10" name="QuadreDeText 9"/>
          <p:cNvSpPr txBox="1"/>
          <p:nvPr/>
        </p:nvSpPr>
        <p:spPr>
          <a:xfrm rot="20503880">
            <a:off x="3810158" y="3694752"/>
            <a:ext cx="2663819" cy="461665"/>
          </a:xfrm>
          <a:prstGeom prst="rect">
            <a:avLst/>
          </a:prstGeom>
          <a:noFill/>
        </p:spPr>
        <p:txBody>
          <a:bodyPr wrap="square" rtlCol="0">
            <a:spAutoFit/>
          </a:bodyPr>
          <a:lstStyle/>
          <a:p>
            <a:r>
              <a:rPr lang="en-GB" sz="2400" b="1" dirty="0">
                <a:ln w="12700">
                  <a:solidFill>
                    <a:schemeClr val="tx1"/>
                  </a:solidFill>
                  <a:prstDash val="solid"/>
                </a:ln>
                <a:solidFill>
                  <a:schemeClr val="accent1"/>
                </a:solidFill>
                <a:effectLst>
                  <a:glow rad="139700">
                    <a:schemeClr val="accent1">
                      <a:satMod val="175000"/>
                      <a:alpha val="40000"/>
                    </a:schemeClr>
                  </a:glow>
                </a:effectLst>
              </a:rPr>
              <a:t>TRUE POSITIVE</a:t>
            </a:r>
          </a:p>
        </p:txBody>
      </p:sp>
      <p:sp>
        <p:nvSpPr>
          <p:cNvPr id="18" name="Fletxa cap avall 17"/>
          <p:cNvSpPr/>
          <p:nvPr/>
        </p:nvSpPr>
        <p:spPr>
          <a:xfrm>
            <a:off x="9566101" y="4382890"/>
            <a:ext cx="220257" cy="213233"/>
          </a:xfrm>
          <a:prstGeom prst="downArrow">
            <a:avLst/>
          </a:prstGeom>
          <a:solidFill>
            <a:schemeClr val="bg1">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ca-ES"/>
          </a:p>
        </p:txBody>
      </p:sp>
      <p:sp>
        <p:nvSpPr>
          <p:cNvPr id="29" name="Fletxa cap avall 28"/>
          <p:cNvSpPr/>
          <p:nvPr/>
        </p:nvSpPr>
        <p:spPr>
          <a:xfrm>
            <a:off x="11269759" y="4382890"/>
            <a:ext cx="220257" cy="213233"/>
          </a:xfrm>
          <a:prstGeom prst="downArrow">
            <a:avLst/>
          </a:prstGeom>
          <a:solidFill>
            <a:schemeClr val="bg1">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ca-ES"/>
          </a:p>
        </p:txBody>
      </p:sp>
      <p:sp>
        <p:nvSpPr>
          <p:cNvPr id="30" name="Fletxa cap avall 29"/>
          <p:cNvSpPr/>
          <p:nvPr/>
        </p:nvSpPr>
        <p:spPr>
          <a:xfrm>
            <a:off x="11115072" y="1387639"/>
            <a:ext cx="220257" cy="213233"/>
          </a:xfrm>
          <a:prstGeom prst="downArrow">
            <a:avLst/>
          </a:prstGeom>
          <a:solidFill>
            <a:schemeClr val="bg1">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ca-ES"/>
          </a:p>
        </p:txBody>
      </p:sp>
      <p:cxnSp>
        <p:nvCxnSpPr>
          <p:cNvPr id="33" name="Connector angular 32"/>
          <p:cNvCxnSpPr>
            <a:stCxn id="40" idx="0"/>
          </p:cNvCxnSpPr>
          <p:nvPr/>
        </p:nvCxnSpPr>
        <p:spPr>
          <a:xfrm rot="16200000" flipV="1">
            <a:off x="3609021" y="191018"/>
            <a:ext cx="1178828" cy="3130485"/>
          </a:xfrm>
          <a:prstGeom prst="bentConnector2">
            <a:avLst/>
          </a:prstGeom>
          <a:ln w="28575">
            <a:solidFill>
              <a:srgbClr val="002060"/>
            </a:solidFill>
            <a:prstDash val="dash"/>
            <a:tailEnd type="stealt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97691" y="2345675"/>
            <a:ext cx="1931972" cy="196540"/>
          </a:xfrm>
          <a:prstGeom prst="rect">
            <a:avLst/>
          </a:prstGeom>
          <a:noFill/>
          <a:ln w="31750" cap="rnd" cmpd="sng">
            <a:solidFill>
              <a:schemeClr val="accent5"/>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1" name="QuadreDeText 20"/>
          <p:cNvSpPr txBox="1"/>
          <p:nvPr/>
        </p:nvSpPr>
        <p:spPr>
          <a:xfrm rot="20552945">
            <a:off x="5538716" y="872702"/>
            <a:ext cx="3033747" cy="461665"/>
          </a:xfrm>
          <a:prstGeom prst="rect">
            <a:avLst/>
          </a:prstGeom>
          <a:noFill/>
        </p:spPr>
        <p:txBody>
          <a:bodyPr wrap="square" rtlCol="0">
            <a:spAutoFit/>
          </a:bodyPr>
          <a:lstStyle/>
          <a:p>
            <a:r>
              <a:rPr lang="en-GB" sz="2400" b="1" dirty="0">
                <a:ln w="9525">
                  <a:solidFill>
                    <a:schemeClr val="tx1"/>
                  </a:solidFill>
                  <a:prstDash val="solid"/>
                </a:ln>
                <a:solidFill>
                  <a:srgbClr val="FF0000"/>
                </a:solidFill>
                <a:effectLst>
                  <a:glow rad="139700">
                    <a:schemeClr val="accent2">
                      <a:satMod val="175000"/>
                      <a:alpha val="40000"/>
                    </a:schemeClr>
                  </a:glow>
                </a:effectLst>
              </a:rPr>
              <a:t>FALSE POSITIVE</a:t>
            </a:r>
          </a:p>
        </p:txBody>
      </p:sp>
      <p:sp>
        <p:nvSpPr>
          <p:cNvPr id="28" name="QuadreDeText 27"/>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2311733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90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pic>
        <p:nvPicPr>
          <p:cNvPr id="2" name="Imatge 1"/>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338545" y="1121412"/>
            <a:ext cx="2029981" cy="4364092"/>
          </a:xfrm>
          <a:prstGeom prst="rect">
            <a:avLst/>
          </a:prstGeom>
          <a:solidFill>
            <a:schemeClr val="accent4">
              <a:lumMod val="20000"/>
              <a:lumOff val="80000"/>
            </a:schemeClr>
          </a:solidFill>
          <a:effectLst>
            <a:outerShdw blurRad="50800" dist="50800" dir="5400000" sx="1000" sy="1000" algn="ctr" rotWithShape="0">
              <a:srgbClr val="000000"/>
            </a:outerShdw>
          </a:effectLst>
        </p:spPr>
      </p:pic>
      <p:graphicFrame>
        <p:nvGraphicFramePr>
          <p:cNvPr id="4" name="Contenidor de contingut 3"/>
          <p:cNvGraphicFramePr>
            <a:graphicFrameLocks noGrp="1"/>
          </p:cNvGraphicFramePr>
          <p:nvPr>
            <p:ph idx="1"/>
            <p:extLst>
              <p:ext uri="{D42A27DB-BD31-4B8C-83A1-F6EECF244321}">
                <p14:modId xmlns:p14="http://schemas.microsoft.com/office/powerpoint/2010/main" val="596805498"/>
              </p:ext>
            </p:extLst>
          </p:nvPr>
        </p:nvGraphicFramePr>
        <p:xfrm>
          <a:off x="665415" y="1498600"/>
          <a:ext cx="10980000" cy="4572000"/>
        </p:xfrm>
        <a:graphic>
          <a:graphicData uri="http://schemas.openxmlformats.org/drawingml/2006/table">
            <a:tbl>
              <a:tblPr bandRow="1">
                <a:tableStyleId>{2D5ABB26-0587-4C30-8999-92F81FD0307C}</a:tableStyleId>
              </a:tblPr>
              <a:tblGrid>
                <a:gridCol w="2590251">
                  <a:extLst>
                    <a:ext uri="{9D8B030D-6E8A-4147-A177-3AD203B41FA5}">
                      <a16:colId xmlns:a16="http://schemas.microsoft.com/office/drawing/2014/main" xmlns="" val="20000"/>
                    </a:ext>
                  </a:extLst>
                </a:gridCol>
                <a:gridCol w="1297749">
                  <a:extLst>
                    <a:ext uri="{9D8B030D-6E8A-4147-A177-3AD203B41FA5}">
                      <a16:colId xmlns:a16="http://schemas.microsoft.com/office/drawing/2014/main" xmlns="" val="20001"/>
                    </a:ext>
                  </a:extLst>
                </a:gridCol>
                <a:gridCol w="1692000">
                  <a:extLst>
                    <a:ext uri="{9D8B030D-6E8A-4147-A177-3AD203B41FA5}">
                      <a16:colId xmlns:a16="http://schemas.microsoft.com/office/drawing/2014/main" xmlns="" val="20002"/>
                    </a:ext>
                  </a:extLst>
                </a:gridCol>
                <a:gridCol w="1230559">
                  <a:extLst>
                    <a:ext uri="{9D8B030D-6E8A-4147-A177-3AD203B41FA5}">
                      <a16:colId xmlns:a16="http://schemas.microsoft.com/office/drawing/2014/main" xmlns="" val="20003"/>
                    </a:ext>
                  </a:extLst>
                </a:gridCol>
                <a:gridCol w="3009938">
                  <a:extLst>
                    <a:ext uri="{9D8B030D-6E8A-4147-A177-3AD203B41FA5}">
                      <a16:colId xmlns:a16="http://schemas.microsoft.com/office/drawing/2014/main" xmlns="" val="20004"/>
                    </a:ext>
                  </a:extLst>
                </a:gridCol>
                <a:gridCol w="1159503">
                  <a:extLst>
                    <a:ext uri="{9D8B030D-6E8A-4147-A177-3AD203B41FA5}">
                      <a16:colId xmlns:a16="http://schemas.microsoft.com/office/drawing/2014/main" xmlns="" val="20005"/>
                    </a:ext>
                  </a:extLst>
                </a:gridCol>
              </a:tblGrid>
              <a:tr h="191453">
                <a:tc>
                  <a:txBody>
                    <a:bodyPr/>
                    <a:lstStyle/>
                    <a:p>
                      <a:pPr algn="r"/>
                      <a:r>
                        <a:rPr lang="en-GB" sz="1800" dirty="0"/>
                        <a:t>SA</a:t>
                      </a:r>
                    </a:p>
                    <a:p>
                      <a:pPr algn="r"/>
                      <a:r>
                        <a:rPr lang="en-GB" sz="1800" dirty="0"/>
                        <a:t>AT, A1</a:t>
                      </a:r>
                    </a:p>
                  </a:txBody>
                  <a:tcPr anchor="ctr">
                    <a:solidFill>
                      <a:schemeClr val="bg1"/>
                    </a:solidFill>
                  </a:tcPr>
                </a:tc>
                <a:tc>
                  <a:txBody>
                    <a:bodyPr/>
                    <a:lstStyle/>
                    <a:p>
                      <a:pPr algn="ctr"/>
                      <a:r>
                        <a:rPr lang="en-GB" sz="1700" b="1" noProof="0" dirty="0"/>
                        <a:t>Order 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t>Order 5</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ln w="19050">
                            <a:solidFill>
                              <a:schemeClr val="tx1"/>
                            </a:solidFill>
                          </a:ln>
                          <a:solidFill>
                            <a:schemeClr val="bg1"/>
                          </a:solidFill>
                        </a:rPr>
                        <a:t>GROUP 4</a:t>
                      </a:r>
                    </a:p>
                  </a:txBody>
                  <a:tcPr anchor="ctr"/>
                </a:tc>
                <a:tc>
                  <a:txBody>
                    <a:bodyPr/>
                    <a:lstStyle/>
                    <a:p>
                      <a:pPr algn="l" rtl="0"/>
                      <a:endParaRPr lang="ca-ES" sz="1800" b="1" dirty="0"/>
                    </a:p>
                  </a:txBody>
                  <a:tcPr anchor="ctr">
                    <a:solidFill>
                      <a:schemeClr val="bg1"/>
                    </a:solidFill>
                  </a:tcPr>
                </a:tc>
                <a:tc>
                  <a:txBody>
                    <a:bodyPr/>
                    <a:lstStyle/>
                    <a:p>
                      <a:endParaRPr lang="ca-ES" sz="1800" dirty="0"/>
                    </a:p>
                  </a:txBody>
                  <a:tcPr anchor="ctr">
                    <a:solidFill>
                      <a:schemeClr val="bg1"/>
                    </a:solidFill>
                  </a:tcPr>
                </a:tc>
                <a:tc>
                  <a:txBody>
                    <a:bodyPr/>
                    <a:lstStyle/>
                    <a:p>
                      <a:endParaRPr lang="ca-ES" sz="1800" dirty="0"/>
                    </a:p>
                  </a:txBody>
                  <a:tcPr anchor="ctr">
                    <a:solidFill>
                      <a:schemeClr val="bg1"/>
                    </a:solidFill>
                  </a:tcPr>
                </a:tc>
                <a:extLst>
                  <a:ext uri="{0D108BD9-81ED-4DB2-BD59-A6C34878D82A}">
                    <a16:rowId xmlns:a16="http://schemas.microsoft.com/office/drawing/2014/main" xmlns="" val="10000"/>
                  </a:ext>
                </a:extLst>
              </a:tr>
              <a:tr h="370840">
                <a:tc>
                  <a:txBody>
                    <a:bodyPr/>
                    <a:lstStyle/>
                    <a:p>
                      <a:pPr algn="r"/>
                      <a:r>
                        <a:rPr lang="en-GB" sz="1800" dirty="0"/>
                        <a:t>+2</a:t>
                      </a:r>
                    </a:p>
                    <a:p>
                      <a:pPr algn="r"/>
                      <a:r>
                        <a:rPr lang="en-GB" sz="1800" dirty="0"/>
                        <a:t>+1</a:t>
                      </a:r>
                    </a:p>
                  </a:txBody>
                  <a:tcPr anchor="ctr">
                    <a:solidFill>
                      <a:schemeClr val="bg1"/>
                    </a:solidFill>
                  </a:tcPr>
                </a:tc>
                <a:tc>
                  <a:txBody>
                    <a:bodyPr/>
                    <a:lstStyle/>
                    <a:p>
                      <a:pPr algn="ctr"/>
                      <a:r>
                        <a:rPr lang="en-GB" sz="1700" b="1" noProof="0" dirty="0"/>
                        <a:t>Order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t>Order 3</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ln w="19050">
                            <a:solidFill>
                              <a:schemeClr val="tx1"/>
                            </a:solidFill>
                          </a:ln>
                          <a:solidFill>
                            <a:schemeClr val="bg1"/>
                          </a:solidFill>
                        </a:rPr>
                        <a:t>GROUP 3</a:t>
                      </a:r>
                    </a:p>
                  </a:txBody>
                  <a:tcPr anchor="ctr"/>
                </a:tc>
                <a:tc>
                  <a:txBody>
                    <a:bodyPr/>
                    <a:lstStyle/>
                    <a:p>
                      <a:pPr algn="ctr"/>
                      <a:r>
                        <a:rPr lang="en-GB" sz="1700" b="1" noProof="0" dirty="0"/>
                        <a:t>Order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t>Order 3</a:t>
                      </a:r>
                    </a:p>
                  </a:txBody>
                  <a:tcPr anchor="ctr">
                    <a:solidFill>
                      <a:schemeClr val="bg1"/>
                    </a:solidFill>
                  </a:tcPr>
                </a:tc>
                <a:tc gridSpan="2">
                  <a:txBody>
                    <a:bodyPr/>
                    <a:lstStyle/>
                    <a:p>
                      <a:r>
                        <a:rPr lang="en-GB" sz="1700" dirty="0"/>
                        <a:t>A02, AT2, PSA, SAT</a:t>
                      </a:r>
                    </a:p>
                    <a:p>
                      <a:r>
                        <a:rPr lang="en-GB" sz="1700" dirty="0"/>
                        <a:t>A01, A1, PAT, ATC, A00,</a:t>
                      </a:r>
                      <a:r>
                        <a:rPr lang="en-GB" sz="1700" baseline="0" dirty="0"/>
                        <a:t> PA, ATI, A03</a:t>
                      </a:r>
                    </a:p>
                  </a:txBody>
                  <a:tcPr anchor="ctr">
                    <a:solidFill>
                      <a:schemeClr val="bg1"/>
                    </a:solidFill>
                  </a:tcPr>
                </a:tc>
                <a:tc hMerge="1">
                  <a:txBody>
                    <a:bodyPr/>
                    <a:lstStyle/>
                    <a:p>
                      <a:endParaRPr lang="ca-ES"/>
                    </a:p>
                  </a:txBody>
                  <a:tcPr/>
                </a:tc>
                <a:extLst>
                  <a:ext uri="{0D108BD9-81ED-4DB2-BD59-A6C34878D82A}">
                    <a16:rowId xmlns:a16="http://schemas.microsoft.com/office/drawing/2014/main" xmlns="" val="10001"/>
                  </a:ext>
                </a:extLst>
              </a:tr>
              <a:tr h="370840">
                <a:tc>
                  <a:txBody>
                    <a:bodyPr/>
                    <a:lstStyle/>
                    <a:p>
                      <a:pPr algn="r"/>
                      <a:r>
                        <a:rPr lang="en-GB" sz="1800" baseline="0" dirty="0"/>
                        <a:t>n</a:t>
                      </a:r>
                    </a:p>
                    <a:p>
                      <a:pPr algn="r"/>
                      <a:r>
                        <a:rPr lang="en-GB" sz="1800" baseline="0" dirty="0"/>
                        <a:t>… </a:t>
                      </a:r>
                    </a:p>
                    <a:p>
                      <a:pPr algn="r"/>
                      <a:r>
                        <a:rPr lang="en-GB" sz="1800" dirty="0"/>
                        <a:t>03, 3</a:t>
                      </a:r>
                    </a:p>
                    <a:p>
                      <a:pPr algn="r"/>
                      <a:r>
                        <a:rPr lang="en-GB" sz="1800" dirty="0"/>
                        <a:t>02, 2</a:t>
                      </a:r>
                    </a:p>
                    <a:p>
                      <a:pPr algn="r"/>
                      <a:r>
                        <a:rPr lang="en-GB" sz="1800" dirty="0"/>
                        <a:t>01, 1</a:t>
                      </a:r>
                    </a:p>
                  </a:txBody>
                  <a:tcPr anchor="ctr">
                    <a:solidFill>
                      <a:schemeClr val="accent2">
                        <a:lumMod val="40000"/>
                        <a:lumOff val="60000"/>
                        <a:alpha val="54000"/>
                      </a:schemeClr>
                    </a:solidFill>
                  </a:tcPr>
                </a:tc>
                <a:tc>
                  <a:txBody>
                    <a:bodyPr/>
                    <a:lstStyle/>
                    <a:p>
                      <a:pPr algn="l" rtl="0"/>
                      <a:endParaRPr lang="ca-ES" sz="1700" b="1" noProof="0" dirty="0"/>
                    </a:p>
                    <a:p>
                      <a:pPr algn="ctr"/>
                      <a:r>
                        <a:rPr lang="en-GB" sz="1700" b="1" noProof="0" dirty="0"/>
                        <a:t>Numerical Order</a:t>
                      </a:r>
                    </a:p>
                    <a:p>
                      <a:pPr algn="l" rtl="0"/>
                      <a:endParaRPr lang="ca-ES" sz="1700" b="1" noProof="0" dirty="0"/>
                    </a:p>
                  </a:txBody>
                  <a:tcPr anchor="ctr">
                    <a:solidFill>
                      <a:schemeClr val="accent2">
                        <a:lumMod val="40000"/>
                        <a:lumOff val="60000"/>
                        <a:alpha val="54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ln w="19050">
                            <a:solidFill>
                              <a:schemeClr val="tx1"/>
                            </a:solidFill>
                          </a:ln>
                          <a:solidFill>
                            <a:schemeClr val="bg1"/>
                          </a:solidFill>
                        </a:rPr>
                        <a:t>GROUP 2</a:t>
                      </a:r>
                    </a:p>
                  </a:txBody>
                  <a:tcPr anchor="ctr">
                    <a:solidFill>
                      <a:schemeClr val="bg1">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t>Numerical Order</a:t>
                      </a:r>
                    </a:p>
                  </a:txBody>
                  <a:tcPr anchor="ctr">
                    <a:solidFill>
                      <a:schemeClr val="accent2">
                        <a:lumMod val="40000"/>
                        <a:lumOff val="60000"/>
                        <a:alpha val="54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aseline="0" dirty="0" err="1"/>
                        <a:t>Pn</a:t>
                      </a:r>
                      <a:endParaRPr lang="en-GB" sz="17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baseline="0" dirty="0"/>
                        <a:t>P03, P3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baseline="0" dirty="0"/>
                        <a:t>P02, P2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baseline="0" dirty="0"/>
                        <a:t>P01, P1</a:t>
                      </a:r>
                    </a:p>
                  </a:txBody>
                  <a:tcPr anchor="ctr">
                    <a:solidFill>
                      <a:schemeClr val="accent2">
                        <a:lumMod val="40000"/>
                        <a:lumOff val="60000"/>
                        <a:alpha val="54000"/>
                      </a:schemeClr>
                    </a:solidFill>
                  </a:tcPr>
                </a:tc>
                <a:tc hMerge="1">
                  <a:txBody>
                    <a:bodyPr/>
                    <a:lstStyle/>
                    <a:p>
                      <a:endParaRPr lang="ca-ES"/>
                    </a:p>
                  </a:txBody>
                  <a:tcPr/>
                </a:tc>
                <a:extLst>
                  <a:ext uri="{0D108BD9-81ED-4DB2-BD59-A6C34878D82A}">
                    <a16:rowId xmlns:a16="http://schemas.microsoft.com/office/drawing/2014/main" xmlns="" val="10002"/>
                  </a:ext>
                </a:extLst>
              </a:tr>
              <a:tr h="370840">
                <a:tc>
                  <a:txBody>
                    <a:bodyPr/>
                    <a:lstStyle/>
                    <a:p>
                      <a:pPr algn="r"/>
                      <a:r>
                        <a:rPr lang="en-GB" sz="1800" dirty="0"/>
                        <a:t>PR, PPL, PP</a:t>
                      </a:r>
                    </a:p>
                    <a:p>
                      <a:pPr algn="r"/>
                      <a:r>
                        <a:rPr lang="en-GB" sz="1800" dirty="0"/>
                        <a:t>ES, EN, ENT</a:t>
                      </a:r>
                    </a:p>
                    <a:p>
                      <a:pPr algn="r"/>
                      <a:r>
                        <a:rPr lang="en-GB" sz="1800" dirty="0"/>
                        <a:t>0, BI, BJ, BE, B, B0…</a:t>
                      </a:r>
                    </a:p>
                  </a:txBody>
                  <a:tcPr anchor="ctr">
                    <a:solidFill>
                      <a:schemeClr val="bg1"/>
                    </a:solidFill>
                  </a:tcPr>
                </a:tc>
                <a:tc>
                  <a:txBody>
                    <a:bodyPr/>
                    <a:lstStyle/>
                    <a:p>
                      <a:pPr algn="ctr"/>
                      <a:r>
                        <a:rPr lang="en-GB" sz="1700" b="1" noProof="0" dirty="0"/>
                        <a:t>Order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t>Order 1</a:t>
                      </a:r>
                    </a:p>
                    <a:p>
                      <a:pPr algn="ctr"/>
                      <a:r>
                        <a:rPr lang="en-GB" sz="1700" b="1" noProof="0" dirty="0"/>
                        <a:t>Order 0</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ln w="19050">
                            <a:solidFill>
                              <a:schemeClr val="tx1"/>
                            </a:solidFill>
                          </a:ln>
                          <a:solidFill>
                            <a:schemeClr val="bg1"/>
                          </a:solidFill>
                        </a:rPr>
                        <a:t>GROUP 1</a:t>
                      </a:r>
                    </a:p>
                  </a:txBody>
                  <a:tcPr anchor="ctr"/>
                </a:tc>
                <a:tc>
                  <a:txBody>
                    <a:bodyPr/>
                    <a:lstStyle/>
                    <a:p>
                      <a:pPr algn="ctr"/>
                      <a:r>
                        <a:rPr lang="en-GB" sz="1700" b="1" noProof="0" dirty="0"/>
                        <a:t>Order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t>Order 1</a:t>
                      </a:r>
                    </a:p>
                    <a:p>
                      <a:pPr algn="ctr"/>
                      <a:r>
                        <a:rPr lang="en-GB" sz="1700" b="1" noProof="0" dirty="0"/>
                        <a:t>Order 0</a:t>
                      </a:r>
                    </a:p>
                  </a:txBody>
                  <a:tcPr anchor="ctr">
                    <a:solidFill>
                      <a:schemeClr val="bg1"/>
                    </a:solidFill>
                  </a:tcPr>
                </a:tc>
                <a:tc gridSpan="2">
                  <a:txBody>
                    <a:bodyPr/>
                    <a:lstStyle/>
                    <a:p>
                      <a:r>
                        <a:rPr lang="en-GB" sz="1700" dirty="0"/>
                        <a:t>PP, PRL, PPR, PPL, PAL</a:t>
                      </a:r>
                    </a:p>
                    <a:p>
                      <a:r>
                        <a:rPr lang="en-GB" sz="1700" dirty="0"/>
                        <a:t>ES, ENT, PEN</a:t>
                      </a:r>
                    </a:p>
                    <a:p>
                      <a:r>
                        <a:rPr lang="en-GB" sz="1700" dirty="0"/>
                        <a:t>PBE, PBI, BI,</a:t>
                      </a:r>
                      <a:r>
                        <a:rPr lang="en-GB" sz="1700" baseline="0" dirty="0"/>
                        <a:t> PBJ, PO, PBA, PLB, B1…</a:t>
                      </a:r>
                    </a:p>
                  </a:txBody>
                  <a:tcPr anchor="ctr">
                    <a:solidFill>
                      <a:schemeClr val="bg1"/>
                    </a:solidFill>
                  </a:tcPr>
                </a:tc>
                <a:tc hMerge="1">
                  <a:txBody>
                    <a:bodyPr/>
                    <a:lstStyle/>
                    <a:p>
                      <a:endParaRPr lang="ca-ES"/>
                    </a:p>
                  </a:txBody>
                  <a:tcPr/>
                </a:tc>
                <a:extLst>
                  <a:ext uri="{0D108BD9-81ED-4DB2-BD59-A6C34878D82A}">
                    <a16:rowId xmlns:a16="http://schemas.microsoft.com/office/drawing/2014/main" xmlns="" val="10003"/>
                  </a:ext>
                </a:extLst>
              </a:tr>
              <a:tr h="370840">
                <a:tc>
                  <a:txBody>
                    <a:bodyPr/>
                    <a:lstStyle/>
                    <a:p>
                      <a:pPr algn="r"/>
                      <a:r>
                        <a:rPr lang="en-GB" sz="1800" dirty="0"/>
                        <a:t>SM, SS</a:t>
                      </a:r>
                    </a:p>
                    <a:p>
                      <a:pPr algn="r"/>
                      <a:r>
                        <a:rPr lang="en-GB" sz="1800" dirty="0"/>
                        <a:t>S1, -1, SO, ST</a:t>
                      </a:r>
                    </a:p>
                    <a:p>
                      <a:pPr algn="r"/>
                      <a:r>
                        <a:rPr lang="en-GB" sz="1800" dirty="0"/>
                        <a:t>S2, -2</a:t>
                      </a:r>
                    </a:p>
                  </a:txBody>
                  <a:tcPr anchor="ctr">
                    <a:solidFill>
                      <a:schemeClr val="accent2">
                        <a:lumMod val="40000"/>
                        <a:lumOff val="60000"/>
                        <a:alpha val="54000"/>
                      </a:schemeClr>
                    </a:solidFill>
                  </a:tcPr>
                </a:tc>
                <a:tc>
                  <a:txBody>
                    <a:bodyPr/>
                    <a:lstStyle/>
                    <a:p>
                      <a:pPr algn="ctr"/>
                      <a:r>
                        <a:rPr lang="en-GB" sz="1700" b="1" noProof="0" dirty="0"/>
                        <a:t>Order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t>Order -2</a:t>
                      </a:r>
                    </a:p>
                    <a:p>
                      <a:pPr algn="ctr"/>
                      <a:r>
                        <a:rPr lang="en-GB" sz="1700" b="1" noProof="0" dirty="0"/>
                        <a:t>Order -3</a:t>
                      </a:r>
                    </a:p>
                  </a:txBody>
                  <a:tcPr anchor="ctr">
                    <a:solidFill>
                      <a:schemeClr val="accent2">
                        <a:lumMod val="40000"/>
                        <a:lumOff val="60000"/>
                        <a:alpha val="54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ln w="19050">
                            <a:solidFill>
                              <a:schemeClr val="tx1"/>
                            </a:solidFill>
                          </a:ln>
                          <a:solidFill>
                            <a:schemeClr val="bg1"/>
                          </a:solidFill>
                        </a:rPr>
                        <a:t>GROUP -1</a:t>
                      </a:r>
                    </a:p>
                  </a:txBody>
                  <a:tcPr anchor="ctr">
                    <a:blipFill dpi="0" rotWithShape="1">
                      <a:blip r:embed="rId4">
                        <a:alphaModFix amt="80000"/>
                      </a:blip>
                      <a:srcRect/>
                      <a:stretch>
                        <a:fillRect/>
                      </a:stretch>
                    </a:blipFill>
                  </a:tcPr>
                </a:tc>
                <a:tc>
                  <a:txBody>
                    <a:bodyPr/>
                    <a:lstStyle/>
                    <a:p>
                      <a:pPr algn="ctr"/>
                      <a:r>
                        <a:rPr lang="en-GB" sz="1700" b="1" noProof="0" dirty="0"/>
                        <a:t>Order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t>Order -2</a:t>
                      </a:r>
                    </a:p>
                    <a:p>
                      <a:pPr algn="ctr"/>
                      <a:r>
                        <a:rPr lang="en-GB" sz="1700" b="1" noProof="0" dirty="0"/>
                        <a:t>Order -3</a:t>
                      </a:r>
                    </a:p>
                  </a:txBody>
                  <a:tcPr anchor="ctr">
                    <a:solidFill>
                      <a:schemeClr val="accent2">
                        <a:lumMod val="40000"/>
                        <a:lumOff val="60000"/>
                        <a:alpha val="54000"/>
                      </a:schemeClr>
                    </a:solidFill>
                  </a:tcPr>
                </a:tc>
                <a:tc gridSpan="2">
                  <a:txBody>
                    <a:bodyPr/>
                    <a:lstStyle/>
                    <a:p>
                      <a:r>
                        <a:rPr lang="en-GB" sz="1700" dirty="0" err="1"/>
                        <a:t>SSO</a:t>
                      </a:r>
                      <a:r>
                        <a:rPr lang="en-GB" sz="1700" dirty="0"/>
                        <a:t>, SS, SST</a:t>
                      </a:r>
                    </a:p>
                    <a:p>
                      <a:r>
                        <a:rPr lang="en-GB" sz="1700" dirty="0"/>
                        <a:t>SOT, </a:t>
                      </a:r>
                      <a:r>
                        <a:rPr lang="en-GB" sz="1700" dirty="0" err="1"/>
                        <a:t>S01</a:t>
                      </a:r>
                      <a:r>
                        <a:rPr lang="en-GB" sz="1700" dirty="0"/>
                        <a:t>, </a:t>
                      </a:r>
                      <a:r>
                        <a:rPr lang="en-GB" sz="1700" dirty="0" err="1"/>
                        <a:t>PSO</a:t>
                      </a:r>
                      <a:r>
                        <a:rPr lang="en-GB" sz="1700" dirty="0"/>
                        <a:t>, </a:t>
                      </a:r>
                      <a:r>
                        <a:rPr lang="en-GB" sz="1700" dirty="0" err="1"/>
                        <a:t>S1</a:t>
                      </a:r>
                      <a:r>
                        <a:rPr lang="en-GB" sz="1700" dirty="0"/>
                        <a:t>,</a:t>
                      </a:r>
                      <a:r>
                        <a:rPr lang="en-GB" sz="1700" baseline="0" dirty="0"/>
                        <a:t> </a:t>
                      </a:r>
                      <a:r>
                        <a:rPr lang="en-GB" sz="1700" baseline="0" dirty="0" err="1"/>
                        <a:t>PS1</a:t>
                      </a:r>
                      <a:endParaRPr lang="en-GB" sz="1700" baseline="0" dirty="0"/>
                    </a:p>
                    <a:p>
                      <a:r>
                        <a:rPr lang="en-GB" sz="1700" baseline="0" dirty="0" err="1"/>
                        <a:t>S02</a:t>
                      </a:r>
                      <a:r>
                        <a:rPr lang="en-GB" sz="1700" baseline="0" dirty="0"/>
                        <a:t>, </a:t>
                      </a:r>
                      <a:r>
                        <a:rPr lang="en-GB" sz="1700" baseline="0" dirty="0" err="1"/>
                        <a:t>PS2</a:t>
                      </a:r>
                      <a:r>
                        <a:rPr lang="en-GB" sz="1700" baseline="0" dirty="0"/>
                        <a:t>, </a:t>
                      </a:r>
                      <a:r>
                        <a:rPr lang="en-GB" sz="1700" baseline="0" dirty="0" err="1"/>
                        <a:t>S2</a:t>
                      </a:r>
                      <a:endParaRPr lang="en-GB" sz="1700" baseline="0" dirty="0"/>
                    </a:p>
                  </a:txBody>
                  <a:tcPr anchor="ctr">
                    <a:solidFill>
                      <a:schemeClr val="accent2">
                        <a:lumMod val="40000"/>
                        <a:lumOff val="60000"/>
                        <a:alpha val="54000"/>
                      </a:schemeClr>
                    </a:solidFill>
                  </a:tcPr>
                </a:tc>
                <a:tc hMerge="1">
                  <a:txBody>
                    <a:bodyPr/>
                    <a:lstStyle/>
                    <a:p>
                      <a:endParaRPr lang="ca-ES"/>
                    </a:p>
                  </a:txBody>
                  <a:tcPr/>
                </a:tc>
                <a:extLst>
                  <a:ext uri="{0D108BD9-81ED-4DB2-BD59-A6C34878D82A}">
                    <a16:rowId xmlns:a16="http://schemas.microsoft.com/office/drawing/2014/main" xmlns="" val="10004"/>
                  </a:ext>
                </a:extLst>
              </a:tr>
            </a:tbl>
          </a:graphicData>
        </a:graphic>
      </p:graphicFrame>
      <p:sp>
        <p:nvSpPr>
          <p:cNvPr id="15" name="QuadreDeText 14"/>
          <p:cNvSpPr txBox="1"/>
          <p:nvPr/>
        </p:nvSpPr>
        <p:spPr>
          <a:xfrm>
            <a:off x="284479" y="707754"/>
            <a:ext cx="11623040" cy="400110"/>
          </a:xfrm>
          <a:prstGeom prst="rect">
            <a:avLst/>
          </a:prstGeom>
          <a:noFill/>
        </p:spPr>
        <p:txBody>
          <a:bodyPr wrap="square" rtlCol="0">
            <a:spAutoFit/>
          </a:bodyPr>
          <a:lstStyle/>
          <a:p>
            <a:pPr>
              <a:spcAft>
                <a:spcPts val="1200"/>
              </a:spcAft>
            </a:pPr>
            <a:r>
              <a:rPr lang="en-GB" sz="2000" u="sng" dirty="0">
                <a:latin typeface="+mj-lt"/>
              </a:rPr>
              <a:t>Sorting patterns</a:t>
            </a:r>
            <a:r>
              <a:rPr lang="en-GB" sz="2000" dirty="0">
                <a:latin typeface="+mj-lt"/>
              </a:rPr>
              <a:t> have been defined to establish the </a:t>
            </a:r>
            <a:r>
              <a:rPr lang="en-GB" sz="2000" u="sng" dirty="0">
                <a:latin typeface="+mj-lt"/>
              </a:rPr>
              <a:t>equivalence</a:t>
            </a:r>
            <a:r>
              <a:rPr lang="en-GB" sz="2000" dirty="0">
                <a:latin typeface="+mj-lt"/>
              </a:rPr>
              <a:t> RET - Property </a:t>
            </a:r>
            <a:r>
              <a:rPr lang="en-GB" sz="2000" dirty="0" smtClean="0">
                <a:latin typeface="+mj-lt"/>
              </a:rPr>
              <a:t>Register</a:t>
            </a:r>
            <a:endParaRPr lang="en-GB" sz="2000" dirty="0">
              <a:latin typeface="+mj-lt"/>
            </a:endParaRPr>
          </a:p>
        </p:txBody>
      </p:sp>
      <p:sp>
        <p:nvSpPr>
          <p:cNvPr id="17" name="Títol 1"/>
          <p:cNvSpPr>
            <a:spLocks noGrp="1"/>
          </p:cNvSpPr>
          <p:nvPr>
            <p:ph type="title"/>
          </p:nvPr>
        </p:nvSpPr>
        <p:spPr>
          <a:xfrm>
            <a:off x="1" y="0"/>
            <a:ext cx="12192000" cy="512452"/>
          </a:xfrm>
          <a:solidFill>
            <a:schemeClr val="accent5">
              <a:lumMod val="75000"/>
            </a:schemeClr>
          </a:solidFill>
        </p:spPr>
        <p:txBody>
          <a:bodyPr vert="horz" lIns="720000" tIns="45720" rIns="274320" bIns="45720" rtlCol="0" anchor="ctr">
            <a:noAutofit/>
          </a:bodyPr>
          <a:lstStyle/>
          <a:p>
            <a:pPr>
              <a:spcAft>
                <a:spcPts val="1800"/>
              </a:spcAft>
            </a:pPr>
            <a:r>
              <a:rPr lang="en-GB" b="1" dirty="0"/>
              <a:t>3. Validation. Vertical </a:t>
            </a:r>
            <a:r>
              <a:rPr lang="en-GB" b="1" dirty="0" smtClean="0"/>
              <a:t>Address </a:t>
            </a:r>
            <a:r>
              <a:rPr lang="en-GB" b="1" dirty="0"/>
              <a:t>(FLOOR)</a:t>
            </a:r>
          </a:p>
        </p:txBody>
      </p:sp>
      <p:sp>
        <p:nvSpPr>
          <p:cNvPr id="18" name="QuadreDeText 17"/>
          <p:cNvSpPr txBox="1"/>
          <p:nvPr/>
        </p:nvSpPr>
        <p:spPr>
          <a:xfrm rot="16200000">
            <a:off x="-1738151" y="3599934"/>
            <a:ext cx="4572000" cy="369332"/>
          </a:xfrm>
          <a:prstGeom prst="rect">
            <a:avLst/>
          </a:prstGeom>
          <a:solidFill>
            <a:schemeClr val="accent2">
              <a:lumMod val="50000"/>
            </a:schemeClr>
          </a:solidFill>
        </p:spPr>
        <p:txBody>
          <a:bodyPr wrap="square" rtlCol="0">
            <a:spAutoFit/>
          </a:bodyPr>
          <a:lstStyle/>
          <a:p>
            <a:pPr algn="ctr"/>
            <a:r>
              <a:rPr lang="en-GB" b="1" dirty="0" smtClean="0">
                <a:solidFill>
                  <a:schemeClr val="bg1"/>
                </a:solidFill>
              </a:rPr>
              <a:t>Property Register</a:t>
            </a:r>
            <a:endParaRPr lang="en-GB" b="1" dirty="0">
              <a:solidFill>
                <a:schemeClr val="bg1"/>
              </a:solidFill>
            </a:endParaRPr>
          </a:p>
        </p:txBody>
      </p:sp>
      <p:sp>
        <p:nvSpPr>
          <p:cNvPr id="20" name="QuadreDeText 19"/>
          <p:cNvSpPr txBox="1"/>
          <p:nvPr/>
        </p:nvSpPr>
        <p:spPr>
          <a:xfrm rot="16200000">
            <a:off x="9359415" y="3599934"/>
            <a:ext cx="4572000" cy="369332"/>
          </a:xfrm>
          <a:prstGeom prst="rect">
            <a:avLst/>
          </a:prstGeom>
          <a:solidFill>
            <a:schemeClr val="accent2">
              <a:lumMod val="50000"/>
            </a:schemeClr>
          </a:solidFill>
        </p:spPr>
        <p:txBody>
          <a:bodyPr wrap="square" rtlCol="0">
            <a:spAutoFit/>
          </a:bodyPr>
          <a:lstStyle/>
          <a:p>
            <a:pPr algn="ctr"/>
            <a:r>
              <a:rPr lang="en-GB" b="1">
                <a:solidFill>
                  <a:schemeClr val="bg1"/>
                </a:solidFill>
              </a:rPr>
              <a:t>RET</a:t>
            </a:r>
          </a:p>
        </p:txBody>
      </p:sp>
      <p:pic>
        <p:nvPicPr>
          <p:cNvPr id="9" name="Imatge 8"/>
          <p:cNvPicPr>
            <a:picLocks noChangeAspect="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85742" t="3284" r="885" b="7763"/>
          <a:stretch/>
        </p:blipFill>
        <p:spPr>
          <a:xfrm>
            <a:off x="6076950" y="1266399"/>
            <a:ext cx="271461" cy="3881864"/>
          </a:xfrm>
          <a:prstGeom prst="rect">
            <a:avLst/>
          </a:prstGeom>
          <a:solidFill>
            <a:schemeClr val="accent4">
              <a:lumMod val="20000"/>
              <a:lumOff val="80000"/>
            </a:schemeClr>
          </a:solidFill>
          <a:ln>
            <a:noFill/>
          </a:ln>
          <a:effectLst>
            <a:outerShdw blurRad="50800" dist="50800" dir="5400000" sx="1000" sy="1000" algn="ctr" rotWithShape="0">
              <a:srgbClr val="000000"/>
            </a:outerShdw>
          </a:effectLst>
        </p:spPr>
      </p:pic>
      <p:pic>
        <p:nvPicPr>
          <p:cNvPr id="10" name="Imatge 9"/>
          <p:cNvPicPr>
            <a:picLocks noChangeAspect="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8216" t="1" r="84746" b="7617"/>
          <a:stretch/>
        </p:blipFill>
        <p:spPr>
          <a:xfrm>
            <a:off x="4505325" y="1121411"/>
            <a:ext cx="142875" cy="4031614"/>
          </a:xfrm>
          <a:prstGeom prst="rect">
            <a:avLst/>
          </a:prstGeom>
          <a:solidFill>
            <a:schemeClr val="accent4">
              <a:lumMod val="20000"/>
              <a:lumOff val="80000"/>
            </a:schemeClr>
          </a:solidFill>
          <a:effectLst>
            <a:outerShdw blurRad="50800" dist="50800" dir="5400000" sx="1000" sy="1000" algn="ctr" rotWithShape="0">
              <a:srgbClr val="000000"/>
            </a:outerShdw>
          </a:effectLst>
        </p:spPr>
      </p:pic>
      <p:sp>
        <p:nvSpPr>
          <p:cNvPr id="11" name="QuadreDeText 10"/>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1264926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74000">
              <a:schemeClr val="accent4">
                <a:lumMod val="20000"/>
                <a:lumOff val="80000"/>
              </a:schemeClr>
            </a:gs>
            <a:gs pos="90000">
              <a:schemeClr val="accent4">
                <a:lumMod val="60000"/>
                <a:lumOff val="40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2" name="Títol 1"/>
          <p:cNvSpPr>
            <a:spLocks noGrp="1"/>
          </p:cNvSpPr>
          <p:nvPr>
            <p:ph type="title"/>
          </p:nvPr>
        </p:nvSpPr>
        <p:spPr>
          <a:xfrm>
            <a:off x="1" y="0"/>
            <a:ext cx="12192000" cy="512452"/>
          </a:xfrm>
          <a:solidFill>
            <a:schemeClr val="accent5">
              <a:lumMod val="75000"/>
            </a:schemeClr>
          </a:solidFill>
        </p:spPr>
        <p:txBody>
          <a:bodyPr vert="horz" lIns="720000" tIns="45720" rIns="274320" bIns="45720" rtlCol="0" anchor="ctr">
            <a:noAutofit/>
          </a:bodyPr>
          <a:lstStyle/>
          <a:p>
            <a:pPr>
              <a:spcAft>
                <a:spcPts val="1800"/>
              </a:spcAft>
            </a:pPr>
            <a:r>
              <a:rPr lang="en-GB" b="1" dirty="0"/>
              <a:t>3. Validation. Vertical Address (STAIRCASE and DOOR)</a:t>
            </a:r>
          </a:p>
        </p:txBody>
      </p:sp>
      <p:sp>
        <p:nvSpPr>
          <p:cNvPr id="3" name="Rectangle 2"/>
          <p:cNvSpPr/>
          <p:nvPr/>
        </p:nvSpPr>
        <p:spPr>
          <a:xfrm>
            <a:off x="909321" y="773750"/>
            <a:ext cx="10373360" cy="1374735"/>
          </a:xfrm>
          <a:prstGeom prst="rect">
            <a:avLst/>
          </a:prstGeom>
        </p:spPr>
        <p:txBody>
          <a:bodyPr wrap="square">
            <a:spAutoFit/>
          </a:bodyPr>
          <a:lstStyle/>
          <a:p>
            <a:pPr algn="just">
              <a:lnSpc>
                <a:spcPts val="2200"/>
              </a:lnSpc>
              <a:spcBef>
                <a:spcPts val="600"/>
              </a:spcBef>
              <a:spcAft>
                <a:spcPts val="600"/>
              </a:spcAft>
            </a:pPr>
            <a:r>
              <a:rPr lang="en-GB" sz="2000" dirty="0">
                <a:latin typeface="Arial" panose="020B0604020202020204" pitchFamily="34" charset="0"/>
                <a:ea typeface="Calibri" panose="020F0502020204030204" pitchFamily="34" charset="0"/>
                <a:cs typeface="Times New Roman" panose="02020603050405020304" pitchFamily="18" charset="0"/>
              </a:rPr>
              <a:t>The address is broken down into </a:t>
            </a:r>
            <a:r>
              <a:rPr lang="en-GB" sz="2000" b="1" dirty="0">
                <a:latin typeface="Arial" panose="020B0604020202020204" pitchFamily="34" charset="0"/>
                <a:ea typeface="Calibri" panose="020F0502020204030204" pitchFamily="34" charset="0"/>
                <a:cs typeface="Times New Roman" panose="02020603050405020304" pitchFamily="18" charset="0"/>
              </a:rPr>
              <a:t>numbers</a:t>
            </a:r>
            <a:r>
              <a:rPr lang="en-GB" sz="2000" dirty="0">
                <a:latin typeface="Arial" panose="020B0604020202020204" pitchFamily="34" charset="0"/>
                <a:ea typeface="Calibri" panose="020F0502020204030204" pitchFamily="34" charset="0"/>
                <a:cs typeface="Times New Roman" panose="02020603050405020304" pitchFamily="18" charset="0"/>
              </a:rPr>
              <a:t> and </a:t>
            </a:r>
            <a:r>
              <a:rPr lang="en-GB" sz="2000" b="1" dirty="0">
                <a:latin typeface="Arial" panose="020B0604020202020204" pitchFamily="34" charset="0"/>
                <a:ea typeface="Calibri" panose="020F0502020204030204" pitchFamily="34" charset="0"/>
                <a:cs typeface="Times New Roman" panose="02020603050405020304" pitchFamily="18" charset="0"/>
              </a:rPr>
              <a:t>words</a:t>
            </a:r>
            <a:r>
              <a:rPr lang="en-GB" sz="2000" dirty="0">
                <a:latin typeface="Arial" panose="020B0604020202020204" pitchFamily="34" charset="0"/>
                <a:ea typeface="Calibri" panose="020F0502020204030204" pitchFamily="34" charset="0"/>
                <a:cs typeface="Times New Roman" panose="02020603050405020304" pitchFamily="18" charset="0"/>
              </a:rPr>
              <a:t> and a search is made for equivalences regardless of the order of the parts.</a:t>
            </a:r>
          </a:p>
          <a:p>
            <a:pPr algn="just">
              <a:lnSpc>
                <a:spcPts val="2200"/>
              </a:lnSpc>
              <a:spcBef>
                <a:spcPts val="600"/>
              </a:spcBef>
              <a:spcAft>
                <a:spcPts val="600"/>
              </a:spcAft>
            </a:pPr>
            <a:r>
              <a:rPr lang="en-GB" sz="2000" dirty="0">
                <a:latin typeface="Arial" panose="020B0604020202020204" pitchFamily="34" charset="0"/>
                <a:ea typeface="Calibri" panose="020F0502020204030204" pitchFamily="34" charset="0"/>
                <a:cs typeface="Times New Roman" panose="02020603050405020304" pitchFamily="18" charset="0"/>
              </a:rPr>
              <a:t>For fields not in the table of correspondences, a </a:t>
            </a:r>
            <a:r>
              <a:rPr lang="en-GB" sz="2000" b="1" dirty="0">
                <a:latin typeface="Arial" panose="020B0604020202020204" pitchFamily="34" charset="0"/>
                <a:ea typeface="Calibri" panose="020F0502020204030204" pitchFamily="34" charset="0"/>
                <a:cs typeface="Times New Roman" panose="02020603050405020304" pitchFamily="18" charset="0"/>
              </a:rPr>
              <a:t>character similarity algorithm</a:t>
            </a:r>
            <a:r>
              <a:rPr lang="en-GB" sz="2000" dirty="0">
                <a:latin typeface="Arial" panose="020B0604020202020204" pitchFamily="34" charset="0"/>
                <a:ea typeface="Calibri" panose="020F0502020204030204" pitchFamily="34" charset="0"/>
                <a:cs typeface="Times New Roman" panose="02020603050405020304" pitchFamily="18" charset="0"/>
              </a:rPr>
              <a:t> is used.</a:t>
            </a:r>
          </a:p>
        </p:txBody>
      </p:sp>
      <p:graphicFrame>
        <p:nvGraphicFramePr>
          <p:cNvPr id="5" name="Taula 4"/>
          <p:cNvGraphicFramePr>
            <a:graphicFrameLocks noGrp="1"/>
          </p:cNvGraphicFramePr>
          <p:nvPr>
            <p:extLst>
              <p:ext uri="{D42A27DB-BD31-4B8C-83A1-F6EECF244321}">
                <p14:modId xmlns:p14="http://schemas.microsoft.com/office/powerpoint/2010/main" val="3859910775"/>
              </p:ext>
            </p:extLst>
          </p:nvPr>
        </p:nvGraphicFramePr>
        <p:xfrm>
          <a:off x="2292882" y="3442662"/>
          <a:ext cx="3312000" cy="2590800"/>
        </p:xfrm>
        <a:graphic>
          <a:graphicData uri="http://schemas.openxmlformats.org/drawingml/2006/table">
            <a:tbl>
              <a:tblPr firstRow="1" bandRow="1">
                <a:tableStyleId>{21E4AEA4-8DFA-4A89-87EB-49C32662AFE0}</a:tableStyleId>
              </a:tblPr>
              <a:tblGrid>
                <a:gridCol w="1656000">
                  <a:extLst>
                    <a:ext uri="{9D8B030D-6E8A-4147-A177-3AD203B41FA5}">
                      <a16:colId xmlns:a16="http://schemas.microsoft.com/office/drawing/2014/main" xmlns="" val="20000"/>
                    </a:ext>
                  </a:extLst>
                </a:gridCol>
                <a:gridCol w="1656000">
                  <a:extLst>
                    <a:ext uri="{9D8B030D-6E8A-4147-A177-3AD203B41FA5}">
                      <a16:colId xmlns:a16="http://schemas.microsoft.com/office/drawing/2014/main" xmlns="" val="20001"/>
                    </a:ext>
                  </a:extLst>
                </a:gridCol>
              </a:tblGrid>
              <a:tr h="324000">
                <a:tc>
                  <a:txBody>
                    <a:bodyPr/>
                    <a:lstStyle/>
                    <a:p>
                      <a:pPr algn="ctr"/>
                      <a:r>
                        <a:rPr lang="en-GB" sz="1600" dirty="0"/>
                        <a:t>RET</a:t>
                      </a:r>
                    </a:p>
                  </a:txBody>
                  <a:tcPr anchor="ctr">
                    <a:solidFill>
                      <a:schemeClr val="accent2">
                        <a:lumMod val="50000"/>
                      </a:schemeClr>
                    </a:solidFill>
                  </a:tcPr>
                </a:tc>
                <a:tc>
                  <a:txBody>
                    <a:bodyPr/>
                    <a:lstStyle/>
                    <a:p>
                      <a:pPr algn="ctr"/>
                      <a:r>
                        <a:rPr lang="en-GB" sz="1600" dirty="0" smtClean="0"/>
                        <a:t>Property Register</a:t>
                      </a:r>
                      <a:endParaRPr lang="en-GB" sz="1600" dirty="0"/>
                    </a:p>
                  </a:txBody>
                  <a:tcPr anchor="ctr">
                    <a:solidFill>
                      <a:schemeClr val="accent2">
                        <a:lumMod val="50000"/>
                      </a:schemeClr>
                    </a:solidFill>
                  </a:tcPr>
                </a:tc>
                <a:extLst>
                  <a:ext uri="{0D108BD9-81ED-4DB2-BD59-A6C34878D82A}">
                    <a16:rowId xmlns:a16="http://schemas.microsoft.com/office/drawing/2014/main" xmlns="" val="10000"/>
                  </a:ext>
                </a:extLst>
              </a:tr>
              <a:tr h="324000">
                <a:tc>
                  <a:txBody>
                    <a:bodyPr/>
                    <a:lstStyle/>
                    <a:p>
                      <a:pPr algn="ctr"/>
                      <a:r>
                        <a:rPr lang="en-GB" sz="1600"/>
                        <a:t>01</a:t>
                      </a:r>
                    </a:p>
                  </a:txBody>
                  <a:tcPr anchor="ctr"/>
                </a:tc>
                <a:tc>
                  <a:txBody>
                    <a:bodyPr/>
                    <a:lstStyle/>
                    <a:p>
                      <a:pPr algn="ctr"/>
                      <a:r>
                        <a:rPr lang="en-GB" sz="1600"/>
                        <a:t>1</a:t>
                      </a:r>
                    </a:p>
                  </a:txBody>
                  <a:tcPr anchor="ctr"/>
                </a:tc>
                <a:extLst>
                  <a:ext uri="{0D108BD9-81ED-4DB2-BD59-A6C34878D82A}">
                    <a16:rowId xmlns:a16="http://schemas.microsoft.com/office/drawing/2014/main" xmlns="" val="10001"/>
                  </a:ext>
                </a:extLst>
              </a:tr>
              <a:tr h="324000">
                <a:tc>
                  <a:txBody>
                    <a:bodyPr/>
                    <a:lstStyle/>
                    <a:p>
                      <a:pPr algn="ctr"/>
                      <a:r>
                        <a:rPr lang="en-GB" sz="1600"/>
                        <a:t>01</a:t>
                      </a:r>
                    </a:p>
                  </a:txBody>
                  <a:tcPr anchor="ctr"/>
                </a:tc>
                <a:tc>
                  <a:txBody>
                    <a:bodyPr/>
                    <a:lstStyle/>
                    <a:p>
                      <a:pPr algn="ctr"/>
                      <a:r>
                        <a:rPr lang="en-GB" sz="1600"/>
                        <a:t>A</a:t>
                      </a:r>
                    </a:p>
                  </a:txBody>
                  <a:tcPr anchor="ctr"/>
                </a:tc>
                <a:extLst>
                  <a:ext uri="{0D108BD9-81ED-4DB2-BD59-A6C34878D82A}">
                    <a16:rowId xmlns:a16="http://schemas.microsoft.com/office/drawing/2014/main" xmlns="" val="10002"/>
                  </a:ext>
                </a:extLst>
              </a:tr>
              <a:tr h="324000">
                <a:tc>
                  <a:txBody>
                    <a:bodyPr/>
                    <a:lstStyle/>
                    <a:p>
                      <a:pPr algn="ctr"/>
                      <a:r>
                        <a:rPr lang="en-GB" sz="1600" dirty="0"/>
                        <a:t>01</a:t>
                      </a:r>
                    </a:p>
                  </a:txBody>
                  <a:tcPr anchor="ctr"/>
                </a:tc>
                <a:tc>
                  <a:txBody>
                    <a:bodyPr/>
                    <a:lstStyle/>
                    <a:p>
                      <a:pPr algn="ctr"/>
                      <a:r>
                        <a:rPr lang="en-GB" sz="1600"/>
                        <a:t>01</a:t>
                      </a:r>
                    </a:p>
                  </a:txBody>
                  <a:tcPr anchor="ctr"/>
                </a:tc>
                <a:extLst>
                  <a:ext uri="{0D108BD9-81ED-4DB2-BD59-A6C34878D82A}">
                    <a16:rowId xmlns:a16="http://schemas.microsoft.com/office/drawing/2014/main" xmlns="" val="10003"/>
                  </a:ext>
                </a:extLst>
              </a:tr>
              <a:tr h="324000">
                <a:tc>
                  <a:txBody>
                    <a:bodyPr/>
                    <a:lstStyle/>
                    <a:p>
                      <a:pPr algn="ctr"/>
                      <a:r>
                        <a:rPr lang="en-GB" sz="1600"/>
                        <a:t>A</a:t>
                      </a:r>
                    </a:p>
                  </a:txBody>
                  <a:tcPr anchor="ctr"/>
                </a:tc>
                <a:tc>
                  <a:txBody>
                    <a:bodyPr/>
                    <a:lstStyle/>
                    <a:p>
                      <a:pPr algn="ctr"/>
                      <a:r>
                        <a:rPr lang="en-GB" sz="1600"/>
                        <a:t>1</a:t>
                      </a:r>
                    </a:p>
                  </a:txBody>
                  <a:tcPr anchor="ctr"/>
                </a:tc>
                <a:extLst>
                  <a:ext uri="{0D108BD9-81ED-4DB2-BD59-A6C34878D82A}">
                    <a16:rowId xmlns:a16="http://schemas.microsoft.com/office/drawing/2014/main" xmlns="" val="10004"/>
                  </a:ext>
                </a:extLst>
              </a:tr>
              <a:tr h="324000">
                <a:tc>
                  <a:txBody>
                    <a:bodyPr/>
                    <a:lstStyle/>
                    <a:p>
                      <a:pPr algn="ctr"/>
                      <a:r>
                        <a:rPr lang="en-GB" sz="1600"/>
                        <a:t>02</a:t>
                      </a:r>
                    </a:p>
                  </a:txBody>
                  <a:tcPr anchor="ctr"/>
                </a:tc>
                <a:tc>
                  <a:txBody>
                    <a:bodyPr/>
                    <a:lstStyle/>
                    <a:p>
                      <a:pPr algn="ctr"/>
                      <a:r>
                        <a:rPr lang="en-GB" sz="1600"/>
                        <a:t>B</a:t>
                      </a:r>
                    </a:p>
                  </a:txBody>
                  <a:tcPr anchor="ctr"/>
                </a:tc>
                <a:extLst>
                  <a:ext uri="{0D108BD9-81ED-4DB2-BD59-A6C34878D82A}">
                    <a16:rowId xmlns:a16="http://schemas.microsoft.com/office/drawing/2014/main" xmlns="" val="10005"/>
                  </a:ext>
                </a:extLst>
              </a:tr>
              <a:tr h="324000">
                <a:tc>
                  <a:txBody>
                    <a:bodyPr/>
                    <a:lstStyle/>
                    <a:p>
                      <a:pPr algn="ctr"/>
                      <a:r>
                        <a:rPr lang="en-GB" sz="1600"/>
                        <a:t>D</a:t>
                      </a:r>
                    </a:p>
                  </a:txBody>
                  <a:tcPr anchor="ctr"/>
                </a:tc>
                <a:tc>
                  <a:txBody>
                    <a:bodyPr/>
                    <a:lstStyle/>
                    <a:p>
                      <a:pPr algn="ctr"/>
                      <a:r>
                        <a:rPr lang="en-GB" sz="1600"/>
                        <a:t>4</a:t>
                      </a:r>
                    </a:p>
                  </a:txBody>
                  <a:tcPr anchor="ctr"/>
                </a:tc>
                <a:extLst>
                  <a:ext uri="{0D108BD9-81ED-4DB2-BD59-A6C34878D82A}">
                    <a16:rowId xmlns:a16="http://schemas.microsoft.com/office/drawing/2014/main" xmlns="" val="10006"/>
                  </a:ext>
                </a:extLst>
              </a:tr>
            </a:tbl>
          </a:graphicData>
        </a:graphic>
      </p:graphicFrame>
      <p:sp>
        <p:nvSpPr>
          <p:cNvPr id="6" name="QuadreDeText 5"/>
          <p:cNvSpPr txBox="1"/>
          <p:nvPr/>
        </p:nvSpPr>
        <p:spPr>
          <a:xfrm>
            <a:off x="4227292" y="2294550"/>
            <a:ext cx="4033476" cy="400110"/>
          </a:xfrm>
          <a:prstGeom prst="rect">
            <a:avLst/>
          </a:prstGeom>
          <a:noFill/>
        </p:spPr>
        <p:txBody>
          <a:bodyPr wrap="none" rtlCol="0">
            <a:spAutoFit/>
          </a:bodyPr>
          <a:lstStyle/>
          <a:p>
            <a:r>
              <a:rPr lang="en-GB" sz="2000" b="1" dirty="0"/>
              <a:t>Examples of correspondences</a:t>
            </a:r>
          </a:p>
        </p:txBody>
      </p:sp>
      <p:sp>
        <p:nvSpPr>
          <p:cNvPr id="7" name="QuadreDeText 6"/>
          <p:cNvSpPr txBox="1"/>
          <p:nvPr/>
        </p:nvSpPr>
        <p:spPr>
          <a:xfrm>
            <a:off x="3298397" y="3055250"/>
            <a:ext cx="1561729" cy="369332"/>
          </a:xfrm>
          <a:prstGeom prst="rect">
            <a:avLst/>
          </a:prstGeom>
          <a:noFill/>
        </p:spPr>
        <p:txBody>
          <a:bodyPr wrap="square" rtlCol="0">
            <a:spAutoFit/>
          </a:bodyPr>
          <a:lstStyle/>
          <a:p>
            <a:r>
              <a:rPr lang="en-GB" b="1" dirty="0"/>
              <a:t>STAIRCASE</a:t>
            </a:r>
          </a:p>
        </p:txBody>
      </p:sp>
      <p:graphicFrame>
        <p:nvGraphicFramePr>
          <p:cNvPr id="12" name="Taula 11"/>
          <p:cNvGraphicFramePr>
            <a:graphicFrameLocks noGrp="1"/>
          </p:cNvGraphicFramePr>
          <p:nvPr>
            <p:extLst>
              <p:ext uri="{D42A27DB-BD31-4B8C-83A1-F6EECF244321}">
                <p14:modId xmlns:p14="http://schemas.microsoft.com/office/powerpoint/2010/main" val="1085080099"/>
              </p:ext>
            </p:extLst>
          </p:nvPr>
        </p:nvGraphicFramePr>
        <p:xfrm>
          <a:off x="6604768" y="3467467"/>
          <a:ext cx="3312000" cy="1920240"/>
        </p:xfrm>
        <a:graphic>
          <a:graphicData uri="http://schemas.openxmlformats.org/drawingml/2006/table">
            <a:tbl>
              <a:tblPr firstRow="1" bandRow="1">
                <a:tableStyleId>{21E4AEA4-8DFA-4A89-87EB-49C32662AFE0}</a:tableStyleId>
              </a:tblPr>
              <a:tblGrid>
                <a:gridCol w="1656000">
                  <a:extLst>
                    <a:ext uri="{9D8B030D-6E8A-4147-A177-3AD203B41FA5}">
                      <a16:colId xmlns:a16="http://schemas.microsoft.com/office/drawing/2014/main" xmlns="" val="20000"/>
                    </a:ext>
                  </a:extLst>
                </a:gridCol>
                <a:gridCol w="1656000">
                  <a:extLst>
                    <a:ext uri="{9D8B030D-6E8A-4147-A177-3AD203B41FA5}">
                      <a16:colId xmlns:a16="http://schemas.microsoft.com/office/drawing/2014/main" xmlns="" val="20001"/>
                    </a:ext>
                  </a:extLst>
                </a:gridCol>
              </a:tblGrid>
              <a:tr h="324000">
                <a:tc>
                  <a:txBody>
                    <a:bodyPr/>
                    <a:lstStyle/>
                    <a:p>
                      <a:pPr marL="0" algn="ctr" defTabSz="914400" rtl="0" eaLnBrk="1" latinLnBrk="0" hangingPunct="1"/>
                      <a:r>
                        <a:rPr lang="en-GB" sz="1600" b="1" dirty="0">
                          <a:solidFill>
                            <a:schemeClr val="lt1"/>
                          </a:solidFill>
                          <a:latin typeface="+mn-lt"/>
                          <a:ea typeface="+mn-ea"/>
                          <a:cs typeface="+mn-cs"/>
                        </a:rPr>
                        <a:t>RET</a:t>
                      </a:r>
                    </a:p>
                  </a:txBody>
                  <a:tcPr anchor="ctr">
                    <a:solidFill>
                      <a:schemeClr val="accent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t>Property Register</a:t>
                      </a:r>
                      <a:endParaRPr lang="en-GB" sz="1600" dirty="0"/>
                    </a:p>
                  </a:txBody>
                  <a:tcPr anchor="ctr">
                    <a:solidFill>
                      <a:schemeClr val="accent2">
                        <a:lumMod val="50000"/>
                      </a:schemeClr>
                    </a:solidFill>
                  </a:tcPr>
                </a:tc>
                <a:extLst>
                  <a:ext uri="{0D108BD9-81ED-4DB2-BD59-A6C34878D82A}">
                    <a16:rowId xmlns:a16="http://schemas.microsoft.com/office/drawing/2014/main" xmlns="" val="10000"/>
                  </a:ext>
                </a:extLst>
              </a:tr>
              <a:tr h="324000">
                <a:tc>
                  <a:txBody>
                    <a:bodyPr/>
                    <a:lstStyle/>
                    <a:p>
                      <a:pPr algn="ctr"/>
                      <a:r>
                        <a:rPr lang="en-GB" sz="1600"/>
                        <a:t>0001</a:t>
                      </a:r>
                    </a:p>
                  </a:txBody>
                  <a:tcPr anchor="ctr"/>
                </a:tc>
                <a:tc>
                  <a:txBody>
                    <a:bodyPr/>
                    <a:lstStyle/>
                    <a:p>
                      <a:pPr algn="ctr"/>
                      <a:r>
                        <a:rPr lang="en-GB" sz="1600"/>
                        <a:t>01</a:t>
                      </a:r>
                    </a:p>
                  </a:txBody>
                  <a:tcPr anchor="ctr"/>
                </a:tc>
                <a:extLst>
                  <a:ext uri="{0D108BD9-81ED-4DB2-BD59-A6C34878D82A}">
                    <a16:rowId xmlns:a16="http://schemas.microsoft.com/office/drawing/2014/main" xmlns="" val="10001"/>
                  </a:ext>
                </a:extLst>
              </a:tr>
              <a:tr h="324000">
                <a:tc>
                  <a:txBody>
                    <a:bodyPr/>
                    <a:lstStyle/>
                    <a:p>
                      <a:pPr algn="ctr"/>
                      <a:r>
                        <a:rPr lang="en-GB" sz="1600"/>
                        <a:t>0001</a:t>
                      </a:r>
                    </a:p>
                  </a:txBody>
                  <a:tcPr anchor="ctr"/>
                </a:tc>
                <a:tc>
                  <a:txBody>
                    <a:bodyPr/>
                    <a:lstStyle/>
                    <a:p>
                      <a:pPr algn="ctr"/>
                      <a:r>
                        <a:rPr lang="en-GB" sz="1600"/>
                        <a:t>A</a:t>
                      </a:r>
                    </a:p>
                  </a:txBody>
                  <a:tcPr anchor="ctr"/>
                </a:tc>
                <a:extLst>
                  <a:ext uri="{0D108BD9-81ED-4DB2-BD59-A6C34878D82A}">
                    <a16:rowId xmlns:a16="http://schemas.microsoft.com/office/drawing/2014/main" xmlns="" val="10002"/>
                  </a:ext>
                </a:extLst>
              </a:tr>
              <a:tr h="324000">
                <a:tc>
                  <a:txBody>
                    <a:bodyPr/>
                    <a:lstStyle/>
                    <a:p>
                      <a:pPr algn="ctr"/>
                      <a:r>
                        <a:rPr lang="en-GB" sz="1600"/>
                        <a:t>001B</a:t>
                      </a:r>
                    </a:p>
                  </a:txBody>
                  <a:tcPr anchor="ctr"/>
                </a:tc>
                <a:tc>
                  <a:txBody>
                    <a:bodyPr/>
                    <a:lstStyle/>
                    <a:p>
                      <a:pPr algn="ctr"/>
                      <a:r>
                        <a:rPr lang="en-GB" sz="1600"/>
                        <a:t>B1</a:t>
                      </a:r>
                    </a:p>
                  </a:txBody>
                  <a:tcPr anchor="ctr"/>
                </a:tc>
                <a:extLst>
                  <a:ext uri="{0D108BD9-81ED-4DB2-BD59-A6C34878D82A}">
                    <a16:rowId xmlns:a16="http://schemas.microsoft.com/office/drawing/2014/main" xmlns="" val="10003"/>
                  </a:ext>
                </a:extLst>
              </a:tr>
              <a:tr h="324000">
                <a:tc>
                  <a:txBody>
                    <a:bodyPr/>
                    <a:lstStyle/>
                    <a:p>
                      <a:pPr algn="ctr"/>
                      <a:r>
                        <a:rPr lang="en-GB" sz="1600"/>
                        <a:t>B</a:t>
                      </a:r>
                    </a:p>
                  </a:txBody>
                  <a:tcPr anchor="ctr"/>
                </a:tc>
                <a:tc>
                  <a:txBody>
                    <a:bodyPr/>
                    <a:lstStyle/>
                    <a:p>
                      <a:pPr algn="ctr"/>
                      <a:r>
                        <a:rPr lang="en-GB" sz="1600" dirty="0"/>
                        <a:t>02</a:t>
                      </a:r>
                    </a:p>
                  </a:txBody>
                  <a:tcPr anchor="ctr"/>
                </a:tc>
                <a:extLst>
                  <a:ext uri="{0D108BD9-81ED-4DB2-BD59-A6C34878D82A}">
                    <a16:rowId xmlns:a16="http://schemas.microsoft.com/office/drawing/2014/main" xmlns="" val="10004"/>
                  </a:ext>
                </a:extLst>
              </a:tr>
            </a:tbl>
          </a:graphicData>
        </a:graphic>
      </p:graphicFrame>
      <p:sp>
        <p:nvSpPr>
          <p:cNvPr id="13" name="QuadreDeText 12"/>
          <p:cNvSpPr txBox="1"/>
          <p:nvPr/>
        </p:nvSpPr>
        <p:spPr>
          <a:xfrm>
            <a:off x="7823278" y="3055250"/>
            <a:ext cx="877163" cy="369332"/>
          </a:xfrm>
          <a:prstGeom prst="rect">
            <a:avLst/>
          </a:prstGeom>
          <a:noFill/>
        </p:spPr>
        <p:txBody>
          <a:bodyPr wrap="none" rtlCol="0">
            <a:spAutoFit/>
          </a:bodyPr>
          <a:lstStyle/>
          <a:p>
            <a:r>
              <a:rPr lang="en-GB" b="1" dirty="0"/>
              <a:t>DOOR</a:t>
            </a:r>
          </a:p>
        </p:txBody>
      </p:sp>
      <p:sp>
        <p:nvSpPr>
          <p:cNvPr id="16" name="Clau d'obertura 15"/>
          <p:cNvSpPr/>
          <p:nvPr/>
        </p:nvSpPr>
        <p:spPr>
          <a:xfrm rot="5400000">
            <a:off x="5903132" y="-861174"/>
            <a:ext cx="385736" cy="7641535"/>
          </a:xfrm>
          <a:prstGeom prst="leftBrac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ca-ES"/>
          </a:p>
        </p:txBody>
      </p:sp>
      <p:sp>
        <p:nvSpPr>
          <p:cNvPr id="11" name="QuadreDeText 10"/>
          <p:cNvSpPr txBox="1"/>
          <p:nvPr/>
        </p:nvSpPr>
        <p:spPr>
          <a:xfrm>
            <a:off x="9836868" y="6450965"/>
            <a:ext cx="2355132" cy="369332"/>
          </a:xfrm>
          <a:prstGeom prst="rect">
            <a:avLst/>
          </a:prstGeom>
          <a:noFill/>
        </p:spPr>
        <p:txBody>
          <a:bodyPr wrap="none" rtlCol="0">
            <a:spAutoFit/>
          </a:bodyPr>
          <a:lstStyle/>
          <a:p>
            <a:r>
              <a:rPr lang="en-GB" dirty="0">
                <a:solidFill>
                  <a:schemeClr val="bg1"/>
                </a:solidFill>
              </a:rPr>
              <a:t>NTTS 2019 </a:t>
            </a:r>
            <a:r>
              <a:rPr lang="en-GB" sz="1400" dirty="0">
                <a:solidFill>
                  <a:schemeClr val="bg1"/>
                </a:solidFill>
              </a:rPr>
              <a:t>CPS02-003</a:t>
            </a:r>
          </a:p>
        </p:txBody>
      </p:sp>
    </p:spTree>
    <p:extLst>
      <p:ext uri="{BB962C8B-B14F-4D97-AF65-F5344CB8AC3E}">
        <p14:creationId xmlns:p14="http://schemas.microsoft.com/office/powerpoint/2010/main" val="34185418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Taronja ">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Blava">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Vermella">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Verda">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Grisa">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Generalitat">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themeOverride>
</file>

<file path=docProps/app.xml><?xml version="1.0" encoding="utf-8"?>
<Properties xmlns="http://schemas.openxmlformats.org/officeDocument/2006/extended-properties" xmlns:vt="http://schemas.openxmlformats.org/officeDocument/2006/docPropsVTypes">
  <Template>Presentació Idescat 2014</Template>
  <TotalTime>5744</TotalTime>
  <Words>2878</Words>
  <Application>Microsoft Office PowerPoint</Application>
  <PresentationFormat>Pantalla panoràmica</PresentationFormat>
  <Paragraphs>404</Paragraphs>
  <Slides>14</Slides>
  <Notes>14</Notes>
  <HiddenSlides>0</HiddenSlides>
  <MMClips>0</MMClips>
  <ScaleCrop>false</ScaleCrop>
  <HeadingPairs>
    <vt:vector size="6" baseType="variant">
      <vt:variant>
        <vt:lpstr>Tipus de lletra utilitzats</vt:lpstr>
      </vt:variant>
      <vt:variant>
        <vt:i4>6</vt:i4>
      </vt:variant>
      <vt:variant>
        <vt:lpstr>Tema</vt:lpstr>
      </vt:variant>
      <vt:variant>
        <vt:i4>6</vt:i4>
      </vt:variant>
      <vt:variant>
        <vt:lpstr>Títols de les diapositives</vt:lpstr>
      </vt:variant>
      <vt:variant>
        <vt:i4>14</vt:i4>
      </vt:variant>
    </vt:vector>
  </HeadingPairs>
  <TitlesOfParts>
    <vt:vector size="26" baseType="lpstr">
      <vt:lpstr>Arial</vt:lpstr>
      <vt:lpstr>Calibri</vt:lpstr>
      <vt:lpstr>Cambria Math</vt:lpstr>
      <vt:lpstr>Times New Roman</vt:lpstr>
      <vt:lpstr>Wingdings</vt:lpstr>
      <vt:lpstr>Wingdings 2</vt:lpstr>
      <vt:lpstr>1_Taronja </vt:lpstr>
      <vt:lpstr>2_Blava</vt:lpstr>
      <vt:lpstr>3_Vermella</vt:lpstr>
      <vt:lpstr>4_Verda</vt:lpstr>
      <vt:lpstr>5_Grisa</vt:lpstr>
      <vt:lpstr>6_Generalitat</vt:lpstr>
      <vt:lpstr>Implementation of the Statistical Territory Register</vt:lpstr>
      <vt:lpstr>CONTENTS</vt:lpstr>
      <vt:lpstr>1. RET: objectives and sources (I)</vt:lpstr>
      <vt:lpstr>1. RET: objectives and sources (II)</vt:lpstr>
      <vt:lpstr>2. Geocoding</vt:lpstr>
      <vt:lpstr>3. Validation</vt:lpstr>
      <vt:lpstr>3. Validation. Horizontal Address (STREET)</vt:lpstr>
      <vt:lpstr>3. Validation. Vertical Address (FLOOR)</vt:lpstr>
      <vt:lpstr>3. Validation. Vertical Address (STAIRCASE and DOOR)</vt:lpstr>
      <vt:lpstr>3. Validation. Full address</vt:lpstr>
      <vt:lpstr>4. Quality control. Horizontal Address</vt:lpstr>
      <vt:lpstr>4. Quality control. Horizontal address</vt:lpstr>
      <vt:lpstr>4. Quality control. Vertical Address</vt:lpstr>
      <vt:lpstr>5. Conclusions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disclosure control on visualising geocoded population data using a structure in quadtrees.</dc:title>
  <dc:creator>Eduard Suñe Luís</dc:creator>
  <cp:lastModifiedBy>Daniel Ibañez Vidal</cp:lastModifiedBy>
  <cp:revision>330</cp:revision>
  <cp:lastPrinted>2019-03-11T12:29:55Z</cp:lastPrinted>
  <dcterms:created xsi:type="dcterms:W3CDTF">2017-02-15T11:11:14Z</dcterms:created>
  <dcterms:modified xsi:type="dcterms:W3CDTF">2019-03-11T12:52:43Z</dcterms:modified>
</cp:coreProperties>
</file>