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26799ab9b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26799ab9b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was lucky. I g</a:t>
            </a:r>
            <a:r>
              <a:rPr lang="en"/>
              <a:t>ot data and story.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Isn't it too complex?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is changing. Tools changin</a:t>
            </a:r>
            <a:r>
              <a:rPr lang="en"/>
              <a:t>g. Expensive.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Software.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Dev</a:t>
            </a:r>
            <a:r>
              <a:rPr lang="en"/>
              <a:t>eloper is a liability. Expensive.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was tweaking parameters and looking at these moving colorful dots.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26799ab9b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26799ab9b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Standing on the shoulders of giants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Limited resources.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Dead ends.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Deadline is</a:t>
            </a:r>
            <a:r>
              <a:rPr lang="en"/>
              <a:t> coming.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 </a:t>
            </a:r>
            <a:r>
              <a:rPr lang="en"/>
              <a:t>decides.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26799ab9b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26799ab9b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idea was to</a:t>
            </a:r>
            <a:r>
              <a:rPr lang="en"/>
              <a:t> make it easy to deploy.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Then news sites get a colorful illustration. We get publicity. Win win.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 the HTML code. It affects design. Should work in unknown page designs.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26799ab9b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26799ab9b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</a:t>
            </a:r>
            <a:r>
              <a:rPr lang="en"/>
              <a:t>w section.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Peaks in Google analytics. Visitors.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consider this as a small first step towards people who would never visit our site.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26799ab9b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26799ab9b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26799ab9b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26799ab9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26799ab9b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26799ab9b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Almost anyone.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People who read news.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26799ab9b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26799ab9b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Companies monetizing users activity, data. Make us produce mor</a:t>
            </a:r>
            <a:r>
              <a:rPr lang="en"/>
              <a:t>e data, so they need to draw our attention.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Constantly </a:t>
            </a:r>
            <a:r>
              <a:rPr lang="en"/>
              <a:t>beeping devices.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Instant messaging.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Very short attention span.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Homo distructus.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26799ab9b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26799ab9b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</a:t>
            </a:r>
            <a:r>
              <a:rPr lang="en"/>
              <a:t>urvey. Student.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a simple slideshow, rather some visual transition.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 elements and actions should have a purpose: helping the user together the picture easily.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26799ab9b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26799ab9b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</a:t>
            </a:r>
            <a:r>
              <a:rPr lang="en"/>
              <a:t>od, how many apples. I love apples.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That shy</a:t>
            </a:r>
            <a:r>
              <a:rPr lang="en"/>
              <a:t> </a:t>
            </a:r>
            <a:r>
              <a:rPr lang="en"/>
              <a:t>please indicates that I am not sure if it works or not.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26799ab9b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26799ab9b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Used for marketing.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26799ab9b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26799ab9b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26799ab9b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26799ab9b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 kidding.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zsolt.czinkos@ksh.hu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about:blank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ksh.hu/interaktiv/storytelling/gyumolcs/index.html?lang=en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65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Targeting a wider public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571750"/>
            <a:ext cx="8520600" cy="243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Storytelling with statistical data</a:t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Zsolt Czinkos &lt;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zsolt.czinkos@ksh.hu</a:t>
            </a:r>
            <a:r>
              <a:rPr lang="en" sz="1800"/>
              <a:t>&gt;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Hungarian Central Statistical Office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2019-03-13, NTTS 2019, Brussels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ctrTitle"/>
          </p:nvPr>
        </p:nvSpPr>
        <p:spPr>
          <a:xfrm>
            <a:off x="311700" y="434050"/>
            <a:ext cx="8520600" cy="399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What is a story?</a:t>
            </a:r>
            <a:endParaRPr sz="36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Too complex?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Browser compatibility.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Responsive design.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Developer (me).</a:t>
            </a:r>
            <a:endParaRPr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Minimum viable product</a:t>
            </a:r>
            <a:endParaRPr/>
          </a:p>
        </p:txBody>
      </p:sp>
      <p:sp>
        <p:nvSpPr>
          <p:cNvPr id="114" name="Google Shape;114;p23"/>
          <p:cNvSpPr txBox="1"/>
          <p:nvPr>
            <p:ph idx="1" type="subTitle"/>
          </p:nvPr>
        </p:nvSpPr>
        <p:spPr>
          <a:xfrm>
            <a:off x="311700" y="2834125"/>
            <a:ext cx="85206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Sometimes code decides.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D3.js, React, CSS, SVG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Easy deployment</a:t>
            </a:r>
            <a:endParaRPr/>
          </a:p>
        </p:txBody>
      </p:sp>
      <p:sp>
        <p:nvSpPr>
          <p:cNvPr id="120" name="Google Shape;120;p24"/>
          <p:cNvSpPr txBox="1"/>
          <p:nvPr>
            <p:ph idx="1" type="subTitle"/>
          </p:nvPr>
        </p:nvSpPr>
        <p:spPr>
          <a:xfrm>
            <a:off x="311700" y="3038350"/>
            <a:ext cx="8520600" cy="15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&lt;iframe src=" https://www.ksh.hu/inte..." width="727px" height="484px"&gt;&lt;/iframe&gt;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it worth it?</a:t>
            </a:r>
            <a:endParaRPr/>
          </a:p>
        </p:txBody>
      </p:sp>
      <p:sp>
        <p:nvSpPr>
          <p:cNvPr id="126" name="Google Shape;126;p25"/>
          <p:cNvSpPr txBox="1"/>
          <p:nvPr>
            <p:ph idx="1" type="subTitle"/>
          </p:nvPr>
        </p:nvSpPr>
        <p:spPr>
          <a:xfrm>
            <a:off x="311700" y="2834125"/>
            <a:ext cx="8520600" cy="159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Expensive. Remember the developer.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10-30 thousands visitors within the first two days.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32" name="Google Shape;132;p26"/>
          <p:cNvSpPr txBox="1"/>
          <p:nvPr>
            <p:ph idx="1" type="subTitle"/>
          </p:nvPr>
        </p:nvSpPr>
        <p:spPr>
          <a:xfrm>
            <a:off x="311700" y="3326075"/>
            <a:ext cx="8520600" cy="86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zsolt.czinkos@.ksh.hu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Why?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118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Statistical literacy is important. Statistical literacy is important. Statistical literacy...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Who?</a:t>
            </a:r>
            <a:endParaRPr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311700" y="2834125"/>
            <a:ext cx="8520600" cy="121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Anyone.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Including me.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Where?</a:t>
            </a:r>
            <a:endParaRPr/>
          </a:p>
        </p:txBody>
      </p:sp>
      <p:sp>
        <p:nvSpPr>
          <p:cNvPr id="73" name="Google Shape;73;p16"/>
          <p:cNvSpPr txBox="1"/>
          <p:nvPr>
            <p:ph idx="1" type="subTitle"/>
          </p:nvPr>
        </p:nvSpPr>
        <p:spPr>
          <a:xfrm>
            <a:off x="311700" y="2834125"/>
            <a:ext cx="8520600" cy="16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micro-universe of our devices.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couple of seconds.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What?</a:t>
            </a:r>
            <a:endParaRPr/>
          </a:p>
        </p:txBody>
      </p:sp>
      <p:sp>
        <p:nvSpPr>
          <p:cNvPr id="79" name="Google Shape;79;p17"/>
          <p:cNvSpPr txBox="1"/>
          <p:nvPr>
            <p:ph idx="1" type="subTitle"/>
          </p:nvPr>
        </p:nvSpPr>
        <p:spPr>
          <a:xfrm>
            <a:off x="311700" y="2834125"/>
            <a:ext cx="8520600" cy="20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“Come on, I won’t read that!”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Simple story in a f</a:t>
            </a:r>
            <a:r>
              <a:rPr lang="en"/>
              <a:t>ew steps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 a visually appealing way.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Feel or think something!</a:t>
            </a:r>
            <a:endParaRPr/>
          </a:p>
        </p:txBody>
      </p:sp>
      <p:sp>
        <p:nvSpPr>
          <p:cNvPr id="85" name="Google Shape;85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3966575"/>
            <a:ext cx="8313900" cy="98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Fruit production in Hungary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http://www.ksh.hu/interaktiv/storytelling/gyumolcs/index.html?lang=en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91525" y="396275"/>
            <a:ext cx="7034100" cy="3570300"/>
          </a:xfrm>
          <a:prstGeom prst="rect">
            <a:avLst/>
          </a:prstGeom>
          <a:noFill/>
          <a:ln cap="flat" cmpd="sng" w="9525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obstacles?</a:t>
            </a:r>
            <a:endParaRPr/>
          </a:p>
        </p:txBody>
      </p:sp>
      <p:sp>
        <p:nvSpPr>
          <p:cNvPr id="97" name="Google Shape;97;p20"/>
          <p:cNvSpPr txBox="1"/>
          <p:nvPr>
            <p:ph idx="1" type="subTitle"/>
          </p:nvPr>
        </p:nvSpPr>
        <p:spPr>
          <a:xfrm>
            <a:off x="311700" y="2834125"/>
            <a:ext cx="8520600" cy="14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really.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;-)</a:t>
            </a:r>
            <a:endParaRPr/>
          </a:p>
        </p:txBody>
      </p:sp>
      <p:sp>
        <p:nvSpPr>
          <p:cNvPr id="103" name="Google Shape;103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