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18"/>
  </p:notesMasterIdLst>
  <p:handoutMasterIdLst>
    <p:handoutMasterId r:id="rId19"/>
  </p:handoutMasterIdLst>
  <p:sldIdLst>
    <p:sldId id="307" r:id="rId3"/>
    <p:sldId id="355" r:id="rId4"/>
    <p:sldId id="394" r:id="rId5"/>
    <p:sldId id="393" r:id="rId6"/>
    <p:sldId id="386" r:id="rId7"/>
    <p:sldId id="377" r:id="rId8"/>
    <p:sldId id="385" r:id="rId9"/>
    <p:sldId id="378" r:id="rId10"/>
    <p:sldId id="387" r:id="rId11"/>
    <p:sldId id="357" r:id="rId12"/>
    <p:sldId id="388" r:id="rId13"/>
    <p:sldId id="390" r:id="rId14"/>
    <p:sldId id="391" r:id="rId15"/>
    <p:sldId id="392" r:id="rId16"/>
    <p:sldId id="389" r:id="rId17"/>
  </p:sldIdLst>
  <p:sldSz cx="9144000" cy="6858000" type="screen4x3"/>
  <p:notesSz cx="6797675" cy="9926638"/>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orient="horz" pos="816">
          <p15:clr>
            <a:srgbClr val="A4A3A4"/>
          </p15:clr>
        </p15:guide>
        <p15:guide id="3" orient="horz" pos="3840">
          <p15:clr>
            <a:srgbClr val="A4A3A4"/>
          </p15:clr>
        </p15:guide>
        <p15:guide id="4" orient="horz" pos="1056">
          <p15:clr>
            <a:srgbClr val="A4A3A4"/>
          </p15:clr>
        </p15:guide>
        <p15:guide id="5" pos="2880">
          <p15:clr>
            <a:srgbClr val="A4A3A4"/>
          </p15:clr>
        </p15:guide>
        <p15:guide id="6" pos="288">
          <p15:clr>
            <a:srgbClr val="A4A3A4"/>
          </p15:clr>
        </p15:guide>
        <p15:guide id="7" pos="5472">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A2"/>
    <a:srgbClr val="EB8979"/>
    <a:srgbClr val="F9C2B5"/>
    <a:srgbClr val="F16949"/>
    <a:srgbClr val="F5957F"/>
    <a:srgbClr val="FF0000"/>
    <a:srgbClr val="F7797C"/>
    <a:srgbClr val="0A1F5A"/>
    <a:srgbClr val="0A387A"/>
    <a:srgbClr val="0A2E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55" autoAdjust="0"/>
  </p:normalViewPr>
  <p:slideViewPr>
    <p:cSldViewPr>
      <p:cViewPr varScale="1">
        <p:scale>
          <a:sx n="82" d="100"/>
          <a:sy n="82" d="100"/>
        </p:scale>
        <p:origin x="-1474" y="-77"/>
      </p:cViewPr>
      <p:guideLst>
        <p:guide orient="horz" pos="2160"/>
        <p:guide orient="horz" pos="816"/>
        <p:guide orient="horz" pos="3840"/>
        <p:guide orient="horz" pos="1056"/>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92" d="100"/>
          <a:sy n="92" d="100"/>
        </p:scale>
        <p:origin x="-378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6332"/>
          </a:xfrm>
          <a:prstGeom prst="rect">
            <a:avLst/>
          </a:prstGeom>
        </p:spPr>
        <p:txBody>
          <a:bodyPr vert="horz" lIns="91440" tIns="45720" rIns="91440" bIns="45720" rtlCol="0"/>
          <a:lstStyle>
            <a:lvl1pPr algn="l">
              <a:defRPr sz="1200"/>
            </a:lvl1pPr>
          </a:lstStyle>
          <a:p>
            <a:endParaRPr lang="en-US" dirty="0">
              <a:latin typeface="Arial"/>
            </a:endParaRPr>
          </a:p>
        </p:txBody>
      </p:sp>
      <p:sp>
        <p:nvSpPr>
          <p:cNvPr id="3" name="Date Placeholder 2"/>
          <p:cNvSpPr>
            <a:spLocks noGrp="1"/>
          </p:cNvSpPr>
          <p:nvPr>
            <p:ph type="dt" sz="quarter" idx="1"/>
          </p:nvPr>
        </p:nvSpPr>
        <p:spPr>
          <a:xfrm>
            <a:off x="3850446" y="0"/>
            <a:ext cx="2945659" cy="496332"/>
          </a:xfrm>
          <a:prstGeom prst="rect">
            <a:avLst/>
          </a:prstGeom>
        </p:spPr>
        <p:txBody>
          <a:bodyPr vert="horz" lIns="91440" tIns="45720" rIns="91440" bIns="45720" rtlCol="0"/>
          <a:lstStyle>
            <a:lvl1pPr algn="r">
              <a:defRPr sz="1200"/>
            </a:lvl1pPr>
          </a:lstStyle>
          <a:p>
            <a:fld id="{ADCC02A0-C947-4278-96D1-0DB9C063DF55}" type="datetimeFigureOut">
              <a:rPr lang="en-US" smtClean="0">
                <a:latin typeface="Arial"/>
              </a:rPr>
              <a:t>3/8/2019</a:t>
            </a:fld>
            <a:endParaRPr lang="en-US" dirty="0">
              <a:latin typeface="Arial"/>
            </a:endParaRPr>
          </a:p>
        </p:txBody>
      </p:sp>
      <p:sp>
        <p:nvSpPr>
          <p:cNvPr id="4" name="Footer Placeholder 3"/>
          <p:cNvSpPr>
            <a:spLocks noGrp="1"/>
          </p:cNvSpPr>
          <p:nvPr>
            <p:ph type="ftr" sz="quarter" idx="2"/>
          </p:nvPr>
        </p:nvSpPr>
        <p:spPr>
          <a:xfrm>
            <a:off x="3" y="9428585"/>
            <a:ext cx="2945659" cy="496332"/>
          </a:xfrm>
          <a:prstGeom prst="rect">
            <a:avLst/>
          </a:prstGeom>
        </p:spPr>
        <p:txBody>
          <a:bodyPr vert="horz" lIns="91440" tIns="45720" rIns="91440" bIns="45720" rtlCol="0" anchor="b"/>
          <a:lstStyle>
            <a:lvl1pPr algn="l">
              <a:defRPr sz="1200"/>
            </a:lvl1pPr>
          </a:lstStyle>
          <a:p>
            <a:endParaRPr lang="en-US" dirty="0">
              <a:latin typeface="Arial"/>
            </a:endParaRPr>
          </a:p>
        </p:txBody>
      </p:sp>
      <p:sp>
        <p:nvSpPr>
          <p:cNvPr id="5" name="Slide Number Placeholder 4"/>
          <p:cNvSpPr>
            <a:spLocks noGrp="1"/>
          </p:cNvSpPr>
          <p:nvPr>
            <p:ph type="sldNum" sz="quarter" idx="3"/>
          </p:nvPr>
        </p:nvSpPr>
        <p:spPr>
          <a:xfrm>
            <a:off x="3850446" y="9428585"/>
            <a:ext cx="2945659" cy="496332"/>
          </a:xfrm>
          <a:prstGeom prst="rect">
            <a:avLst/>
          </a:prstGeom>
        </p:spPr>
        <p:txBody>
          <a:bodyPr vert="horz" lIns="91440" tIns="45720" rIns="91440" bIns="45720" rtlCol="0" anchor="b"/>
          <a:lstStyle>
            <a:lvl1pPr algn="r">
              <a:defRPr sz="1200"/>
            </a:lvl1pPr>
          </a:lstStyle>
          <a:p>
            <a:fld id="{0533FAA7-9DA0-4163-8828-B20FAF1EB063}" type="slidenum">
              <a:rPr lang="en-US" smtClean="0">
                <a:latin typeface="Arial"/>
              </a:rPr>
              <a:t>‹N›</a:t>
            </a:fld>
            <a:endParaRPr lang="en-US" dirty="0">
              <a:latin typeface="Arial"/>
            </a:endParaRPr>
          </a:p>
        </p:txBody>
      </p:sp>
    </p:spTree>
    <p:extLst>
      <p:ext uri="{BB962C8B-B14F-4D97-AF65-F5344CB8AC3E}">
        <p14:creationId xmlns:p14="http://schemas.microsoft.com/office/powerpoint/2010/main" val="2801062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217488" y="414338"/>
            <a:ext cx="3722687" cy="2794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77649" y="3391602"/>
            <a:ext cx="6042378" cy="579053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377649" y="9430308"/>
            <a:ext cx="4833902" cy="246444"/>
          </a:xfrm>
          <a:prstGeom prst="rect">
            <a:avLst/>
          </a:prstGeom>
        </p:spPr>
        <p:txBody>
          <a:bodyPr vert="horz" wrap="none" lIns="0" tIns="0" rIns="0" bIns="0" rtlCol="0" anchor="ctr"/>
          <a:lstStyle>
            <a:lvl1pPr algn="l">
              <a:defRPr sz="1000">
                <a:latin typeface="Arial"/>
              </a:defRPr>
            </a:lvl1pPr>
          </a:lstStyle>
          <a:p>
            <a:endParaRPr lang="en-US" dirty="0"/>
          </a:p>
        </p:txBody>
      </p:sp>
      <p:sp>
        <p:nvSpPr>
          <p:cNvPr id="7" name="Slide Number Placeholder 6"/>
          <p:cNvSpPr>
            <a:spLocks noGrp="1"/>
          </p:cNvSpPr>
          <p:nvPr>
            <p:ph type="sldNum" sz="quarter" idx="5"/>
          </p:nvPr>
        </p:nvSpPr>
        <p:spPr>
          <a:xfrm>
            <a:off x="5815789" y="9430308"/>
            <a:ext cx="604238" cy="246444"/>
          </a:xfrm>
          <a:prstGeom prst="rect">
            <a:avLst/>
          </a:prstGeom>
        </p:spPr>
        <p:txBody>
          <a:bodyPr vert="horz" wrap="none" lIns="0" tIns="0" rIns="0" bIns="0" rtlCol="0" anchor="ctr"/>
          <a:lstStyle>
            <a:lvl1pPr algn="r">
              <a:defRPr sz="1000">
                <a:latin typeface="Arial"/>
              </a:defRPr>
            </a:lvl1pPr>
          </a:lstStyle>
          <a:p>
            <a:fld id="{8547E1EE-0039-4797-B978-F453418260D1}" type="slidenum">
              <a:rPr lang="en-US" smtClean="0"/>
              <a:pPr/>
              <a:t>‹N›</a:t>
            </a:fld>
            <a:endParaRPr lang="en-US" dirty="0"/>
          </a:p>
        </p:txBody>
      </p:sp>
    </p:spTree>
    <p:extLst>
      <p:ext uri="{BB962C8B-B14F-4D97-AF65-F5344CB8AC3E}">
        <p14:creationId xmlns:p14="http://schemas.microsoft.com/office/powerpoint/2010/main" val="2736465104"/>
      </p:ext>
    </p:extLst>
  </p:cSld>
  <p:clrMap bg1="lt1" tx1="dk1" bg2="lt2" tx2="dk2" accent1="accent1" accent2="accent2" accent3="accent3" accent4="accent4" accent5="accent5" accent6="accent6" hlink="hlink" folHlink="folHlink"/>
  <p:notesStyle>
    <a:lvl1pPr marL="0" algn="l" defTabSz="914400" rtl="0" eaLnBrk="1" latinLnBrk="0" hangingPunct="1">
      <a:spcBef>
        <a:spcPts val="600"/>
      </a:spcBef>
      <a:defRPr sz="1100" kern="1200">
        <a:solidFill>
          <a:schemeClr val="tx1"/>
        </a:solidFill>
        <a:latin typeface="Arial"/>
        <a:ea typeface="+mn-ea"/>
        <a:cs typeface="+mn-cs"/>
      </a:defRPr>
    </a:lvl1pPr>
    <a:lvl2pPr marL="182880" indent="-137160" algn="l" defTabSz="914400" rtl="0" eaLnBrk="1" latinLnBrk="0" hangingPunct="1">
      <a:spcBef>
        <a:spcPts val="600"/>
      </a:spcBef>
      <a:buFont typeface="HP Simplified" panose="020B0604020204020204" pitchFamily="34" charset="0"/>
      <a:buChar char="•"/>
      <a:defRPr sz="1050" kern="1200">
        <a:solidFill>
          <a:schemeClr val="tx1"/>
        </a:solidFill>
        <a:latin typeface="Arial"/>
        <a:ea typeface="+mn-ea"/>
        <a:cs typeface="+mn-cs"/>
      </a:defRPr>
    </a:lvl2pPr>
    <a:lvl3pPr marL="339725" indent="-104775" algn="l" defTabSz="914400" rtl="0" eaLnBrk="1" latinLnBrk="0" hangingPunct="1">
      <a:spcBef>
        <a:spcPts val="600"/>
      </a:spcBef>
      <a:buFont typeface="HP Simplified" panose="020B0604020204020204" pitchFamily="34" charset="0"/>
      <a:buChar char="–"/>
      <a:defRPr sz="1000" kern="1200">
        <a:solidFill>
          <a:schemeClr val="tx1"/>
        </a:solidFill>
        <a:latin typeface="Arial"/>
        <a:ea typeface="+mn-ea"/>
        <a:cs typeface="+mn-cs"/>
      </a:defRPr>
    </a:lvl3pPr>
    <a:lvl4pPr marL="515938" indent="-117475" algn="l" defTabSz="914400" rtl="0" eaLnBrk="1" latinLnBrk="0" hangingPunct="1">
      <a:spcBef>
        <a:spcPts val="600"/>
      </a:spcBef>
      <a:buFont typeface="HP Simplified" panose="020B0604020204020204" pitchFamily="34" charset="0"/>
      <a:buChar char="•"/>
      <a:defRPr sz="900" kern="1200">
        <a:solidFill>
          <a:schemeClr val="tx1"/>
        </a:solidFill>
        <a:latin typeface="Arial"/>
        <a:ea typeface="+mn-ea"/>
        <a:cs typeface="+mn-cs"/>
      </a:defRPr>
    </a:lvl4pPr>
    <a:lvl5pPr marL="633413" indent="-117475" algn="l" defTabSz="914400" rtl="0" eaLnBrk="1" latinLnBrk="0" hangingPunct="1">
      <a:spcBef>
        <a:spcPts val="600"/>
      </a:spcBef>
      <a:buFont typeface="HP Simplified" panose="020B0604020204020204" pitchFamily="34" charset="0"/>
      <a:buChar char="–"/>
      <a:defRPr sz="800" kern="1200">
        <a:solidFill>
          <a:schemeClr val="tx1"/>
        </a:solidFill>
        <a:latin typeface="Arial"/>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 name="PlaceHolder 1"/>
          <p:cNvSpPr>
            <a:spLocks noGrp="1" noRot="1" noChangeAspect="1"/>
          </p:cNvSpPr>
          <p:nvPr>
            <p:ph type="sldImg"/>
          </p:nvPr>
        </p:nvSpPr>
        <p:spPr>
          <a:xfrm>
            <a:off x="919163" y="744538"/>
            <a:ext cx="4957762" cy="3719512"/>
          </a:xfrm>
          <a:prstGeom prst="rect">
            <a:avLst/>
          </a:prstGeom>
        </p:spPr>
      </p:sp>
      <p:sp>
        <p:nvSpPr>
          <p:cNvPr id="460" name="PlaceHolder 2"/>
          <p:cNvSpPr>
            <a:spLocks noGrp="1"/>
          </p:cNvSpPr>
          <p:nvPr>
            <p:ph type="body"/>
          </p:nvPr>
        </p:nvSpPr>
        <p:spPr>
          <a:xfrm>
            <a:off x="906480" y="4714239"/>
            <a:ext cx="4983840" cy="4467417"/>
          </a:xfrm>
          <a:prstGeom prst="rect">
            <a:avLst/>
          </a:prstGeom>
        </p:spPr>
        <p:txBody>
          <a:bodyPr lIns="92520" tIns="46080" rIns="92520" bIns="46080"/>
          <a:lstStyle/>
          <a:p>
            <a:endParaRPr lang="en-GB" sz="2000" b="0" strike="noStrike" spc="-1">
              <a:latin typeface="Arial"/>
            </a:endParaRPr>
          </a:p>
        </p:txBody>
      </p:sp>
      <p:sp>
        <p:nvSpPr>
          <p:cNvPr id="461" name="CustomShape 3"/>
          <p:cNvSpPr/>
          <p:nvPr/>
        </p:nvSpPr>
        <p:spPr>
          <a:xfrm>
            <a:off x="3851280" y="9430288"/>
            <a:ext cx="2945160" cy="495093"/>
          </a:xfrm>
          <a:prstGeom prst="rect">
            <a:avLst/>
          </a:prstGeom>
          <a:noFill/>
          <a:ln>
            <a:noFill/>
          </a:ln>
        </p:spPr>
        <p:style>
          <a:lnRef idx="0">
            <a:scrgbClr r="0" g="0" b="0"/>
          </a:lnRef>
          <a:fillRef idx="0">
            <a:scrgbClr r="0" g="0" b="0"/>
          </a:fillRef>
          <a:effectRef idx="0">
            <a:scrgbClr r="0" g="0" b="0"/>
          </a:effectRef>
          <a:fontRef idx="minor"/>
        </p:style>
        <p:txBody>
          <a:bodyPr lIns="92520" tIns="46080" rIns="92520" bIns="46080" anchor="b"/>
          <a:lstStyle/>
          <a:p>
            <a:pPr algn="r">
              <a:lnSpc>
                <a:spcPct val="100000"/>
              </a:lnSpc>
            </a:pPr>
            <a:fld id="{B18F911C-71E0-44E3-82DF-A122F0181D37}" type="slidenum">
              <a:rPr lang="en-GB" sz="1200" b="0" strike="noStrike" spc="-1">
                <a:solidFill>
                  <a:srgbClr val="000000"/>
                </a:solidFill>
                <a:latin typeface="Arial"/>
                <a:ea typeface="+mn-ea"/>
              </a:rPr>
              <a:t>4</a:t>
            </a:fld>
            <a:endParaRPr lang="en-GB" sz="12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A49BF1E-C63B-49A4-87F4-EC06CA952D48}" type="slidenum">
              <a:rPr lang="pt-PT" smtClean="0">
                <a:solidFill>
                  <a:prstClr val="black"/>
                </a:solidFill>
              </a:rPr>
              <a:pPr/>
              <a:t>7</a:t>
            </a:fld>
            <a:endParaRPr lang="pt-PT">
              <a:solidFill>
                <a:prstClr val="black"/>
              </a:solidFill>
            </a:endParaRPr>
          </a:p>
        </p:txBody>
      </p:sp>
    </p:spTree>
    <p:extLst>
      <p:ext uri="{BB962C8B-B14F-4D97-AF65-F5344CB8AC3E}">
        <p14:creationId xmlns:p14="http://schemas.microsoft.com/office/powerpoint/2010/main" val="3298650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10"/>
          </p:nvPr>
        </p:nvSpPr>
        <p:spPr/>
        <p:txBody>
          <a:bodyPr/>
          <a:lstStyle/>
          <a:p>
            <a:fld id="{8547E1EE-0039-4797-B978-F453418260D1}" type="slidenum">
              <a:rPr lang="en-US" smtClean="0"/>
              <a:pPr/>
              <a:t>14</a:t>
            </a:fld>
            <a:endParaRPr lang="en-US" dirty="0"/>
          </a:p>
        </p:txBody>
      </p:sp>
    </p:spTree>
    <p:extLst>
      <p:ext uri="{BB962C8B-B14F-4D97-AF65-F5344CB8AC3E}">
        <p14:creationId xmlns:p14="http://schemas.microsoft.com/office/powerpoint/2010/main" val="1765677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4126548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chor="b"/>
          <a:lstStyle>
            <a:lvl1pPr algn="l">
              <a:defRPr sz="2800" b="1"/>
            </a:lvl1pPr>
          </a:lstStyle>
          <a:p>
            <a:r>
              <a:rPr lang="en-US"/>
              <a:t>Click to edit Master title style</a:t>
            </a:r>
            <a:endParaRPr lang="en-US" dirty="0"/>
          </a:p>
        </p:txBody>
      </p:sp>
      <p:sp>
        <p:nvSpPr>
          <p:cNvPr id="3" name="Picture Placeholder 2"/>
          <p:cNvSpPr>
            <a:spLocks noGrp="1"/>
          </p:cNvSpPr>
          <p:nvPr>
            <p:ph type="pic" idx="1"/>
          </p:nvPr>
        </p:nvSpPr>
        <p:spPr>
          <a:xfrm>
            <a:off x="457200" y="1295400"/>
            <a:ext cx="5029200" cy="48006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760720" y="1295400"/>
            <a:ext cx="2926080" cy="4800600"/>
          </a:xfrm>
        </p:spPr>
        <p:txBody>
          <a:bodyPr>
            <a:noAutofit/>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1516838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chor="b"/>
          <a:lstStyle>
            <a:lvl1pPr algn="l">
              <a:defRPr sz="2800" b="1"/>
            </a:lvl1pPr>
          </a:lstStyle>
          <a:p>
            <a:r>
              <a:rPr lang="en-US"/>
              <a:t>Click to edit Master title style</a:t>
            </a:r>
            <a:endParaRPr lang="en-US" dirty="0"/>
          </a:p>
        </p:txBody>
      </p:sp>
      <p:sp>
        <p:nvSpPr>
          <p:cNvPr id="3" name="Picture Placeholder 2"/>
          <p:cNvSpPr>
            <a:spLocks noGrp="1"/>
          </p:cNvSpPr>
          <p:nvPr>
            <p:ph type="pic" idx="1"/>
          </p:nvPr>
        </p:nvSpPr>
        <p:spPr>
          <a:xfrm>
            <a:off x="457200" y="1295400"/>
            <a:ext cx="5029200" cy="48006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Text Placeholder 8"/>
          <p:cNvSpPr>
            <a:spLocks noGrp="1"/>
          </p:cNvSpPr>
          <p:nvPr>
            <p:ph type="body" sz="quarter" idx="13"/>
          </p:nvPr>
        </p:nvSpPr>
        <p:spPr>
          <a:xfrm>
            <a:off x="5760720" y="1295400"/>
            <a:ext cx="2926080" cy="48006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162970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chor="b"/>
          <a:lstStyle>
            <a:lvl1pPr algn="l">
              <a:defRPr sz="2800" b="1"/>
            </a:lvl1pPr>
          </a:lstStyle>
          <a:p>
            <a:r>
              <a:rPr lang="en-US"/>
              <a:t>Click to edit Master title style</a:t>
            </a:r>
            <a:endParaRPr lang="en-US" dirty="0"/>
          </a:p>
        </p:txBody>
      </p:sp>
      <p:sp>
        <p:nvSpPr>
          <p:cNvPr id="3" name="Picture Placeholder 2"/>
          <p:cNvSpPr>
            <a:spLocks noGrp="1"/>
          </p:cNvSpPr>
          <p:nvPr>
            <p:ph type="pic" idx="1"/>
          </p:nvPr>
        </p:nvSpPr>
        <p:spPr>
          <a:xfrm>
            <a:off x="457200" y="1295400"/>
            <a:ext cx="3986784" cy="35052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Picture Placeholder 2"/>
          <p:cNvSpPr>
            <a:spLocks noGrp="1"/>
          </p:cNvSpPr>
          <p:nvPr>
            <p:ph type="pic" idx="13"/>
          </p:nvPr>
        </p:nvSpPr>
        <p:spPr>
          <a:xfrm>
            <a:off x="4700016" y="1295400"/>
            <a:ext cx="3986784" cy="35052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4953000"/>
            <a:ext cx="3986784" cy="1130490"/>
          </a:xfrm>
        </p:spPr>
        <p:txBody>
          <a:bodyPr>
            <a:no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3"/>
          <p:cNvSpPr>
            <a:spLocks noGrp="1"/>
          </p:cNvSpPr>
          <p:nvPr>
            <p:ph type="body" sz="half" idx="14"/>
          </p:nvPr>
        </p:nvSpPr>
        <p:spPr>
          <a:xfrm>
            <a:off x="4700016" y="4953000"/>
            <a:ext cx="3986784" cy="1130490"/>
          </a:xfrm>
        </p:spPr>
        <p:txBody>
          <a:bodyPr>
            <a:no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56724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hree Pictures with Ca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chor="b"/>
          <a:lstStyle>
            <a:lvl1pPr algn="l">
              <a:defRPr sz="2800" b="1"/>
            </a:lvl1pPr>
          </a:lstStyle>
          <a:p>
            <a:r>
              <a:rPr lang="en-US"/>
              <a:t>Click to edit Master title style</a:t>
            </a:r>
            <a:endParaRPr lang="en-US" dirty="0"/>
          </a:p>
        </p:txBody>
      </p:sp>
      <p:sp>
        <p:nvSpPr>
          <p:cNvPr id="3" name="Picture Placeholder 2"/>
          <p:cNvSpPr>
            <a:spLocks noGrp="1"/>
          </p:cNvSpPr>
          <p:nvPr>
            <p:ph type="pic" idx="1"/>
          </p:nvPr>
        </p:nvSpPr>
        <p:spPr>
          <a:xfrm>
            <a:off x="457200" y="1295400"/>
            <a:ext cx="2560320" cy="27432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4211392"/>
            <a:ext cx="2560320" cy="1884608"/>
          </a:xfrm>
        </p:spPr>
        <p:txBody>
          <a:bodyPr>
            <a:no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Picture Placeholder 2"/>
          <p:cNvSpPr>
            <a:spLocks noGrp="1"/>
          </p:cNvSpPr>
          <p:nvPr>
            <p:ph type="pic" idx="15"/>
          </p:nvPr>
        </p:nvSpPr>
        <p:spPr>
          <a:xfrm>
            <a:off x="3291840" y="1295400"/>
            <a:ext cx="2560320" cy="27432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1" name="Picture Placeholder 2"/>
          <p:cNvSpPr>
            <a:spLocks noGrp="1"/>
          </p:cNvSpPr>
          <p:nvPr>
            <p:ph type="pic" idx="16"/>
          </p:nvPr>
        </p:nvSpPr>
        <p:spPr>
          <a:xfrm>
            <a:off x="6126480" y="1295400"/>
            <a:ext cx="2560320" cy="27432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2" name="Text Placeholder 3"/>
          <p:cNvSpPr>
            <a:spLocks noGrp="1"/>
          </p:cNvSpPr>
          <p:nvPr>
            <p:ph type="body" sz="half" idx="17"/>
          </p:nvPr>
        </p:nvSpPr>
        <p:spPr>
          <a:xfrm>
            <a:off x="3291840" y="4211392"/>
            <a:ext cx="2560320" cy="1884608"/>
          </a:xfrm>
        </p:spPr>
        <p:txBody>
          <a:bodyPr>
            <a:no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3" name="Text Placeholder 3"/>
          <p:cNvSpPr>
            <a:spLocks noGrp="1"/>
          </p:cNvSpPr>
          <p:nvPr>
            <p:ph type="body" sz="half" idx="18"/>
          </p:nvPr>
        </p:nvSpPr>
        <p:spPr>
          <a:xfrm>
            <a:off x="6126480" y="4211392"/>
            <a:ext cx="2560320" cy="1884608"/>
          </a:xfrm>
        </p:spPr>
        <p:txBody>
          <a:bodyPr>
            <a:no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5178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8pPr>
              <a:defRPr/>
            </a:lvl8pPr>
          </a:lstStyle>
          <a:p>
            <a:pPr lvl="0"/>
            <a:r>
              <a:rPr lang="en-US" dirty="0"/>
              <a:t>Click to edit Master text styles</a:t>
            </a:r>
          </a:p>
          <a:p>
            <a:pPr lvl="1"/>
            <a:r>
              <a:rPr lang="en-US" dirty="0"/>
              <a:t>Second level</a:t>
            </a:r>
          </a:p>
          <a:p>
            <a:pPr lvl="2"/>
            <a:r>
              <a:rPr lang="en-US" dirty="0"/>
              <a:t>Third level </a:t>
            </a:r>
          </a:p>
        </p:txBody>
      </p:sp>
    </p:spTree>
    <p:extLst>
      <p:ext uri="{BB962C8B-B14F-4D97-AF65-F5344CB8AC3E}">
        <p14:creationId xmlns:p14="http://schemas.microsoft.com/office/powerpoint/2010/main" val="249332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Titolo e contenuto">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194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763520"/>
            <a:ext cx="6858000" cy="1554480"/>
          </a:xfrm>
        </p:spPr>
        <p:txBody>
          <a:bodyPr/>
          <a:lstStyle>
            <a:lvl1pPr>
              <a:defRPr sz="5000" spc="-100" baseline="0"/>
            </a:lvl1pPr>
          </a:lstStyle>
          <a:p>
            <a:r>
              <a:rPr lang="en-US" dirty="0"/>
              <a:t>Click to edit Master title style</a:t>
            </a:r>
          </a:p>
        </p:txBody>
      </p:sp>
      <p:sp>
        <p:nvSpPr>
          <p:cNvPr id="3" name="Subtitle 2"/>
          <p:cNvSpPr>
            <a:spLocks noGrp="1"/>
          </p:cNvSpPr>
          <p:nvPr>
            <p:ph type="subTitle" idx="1"/>
          </p:nvPr>
        </p:nvSpPr>
        <p:spPr>
          <a:xfrm>
            <a:off x="457200" y="4419600"/>
            <a:ext cx="6858000" cy="1188720"/>
          </a:xfrm>
        </p:spPr>
        <p:txBody>
          <a:bodyPr>
            <a:noAutofit/>
          </a:bodyPr>
          <a:lstStyle>
            <a:lvl1pPr marL="0" indent="0" algn="l">
              <a:spcBef>
                <a:spcPts val="60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5" name="copyright"/>
          <p:cNvSpPr txBox="1"/>
          <p:nvPr userDrawn="1"/>
        </p:nvSpPr>
        <p:spPr>
          <a:xfrm>
            <a:off x="457200" y="6482536"/>
            <a:ext cx="2819400" cy="223064"/>
          </a:xfrm>
          <a:prstGeom prst="rect">
            <a:avLst/>
          </a:prstGeom>
          <a:noFill/>
        </p:spPr>
        <p:txBody>
          <a:bodyPr wrap="square" lIns="0" tIns="0" rIns="0" bIns="0" rtlCol="0" anchor="b">
            <a:no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700" b="0" i="0" dirty="0">
                <a:solidFill>
                  <a:srgbClr val="FFFFFF"/>
                </a:solidFill>
                <a:latin typeface="Arial"/>
                <a:cs typeface="Arial"/>
              </a:rPr>
              <a:t>.</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5910070"/>
            <a:ext cx="2593853" cy="795530"/>
          </a:xfrm>
          <a:prstGeom prst="rect">
            <a:avLst/>
          </a:prstGeom>
        </p:spPr>
      </p:pic>
      <p:pic>
        <p:nvPicPr>
          <p:cNvPr id="9" name="Picture 8"/>
          <p:cNvPicPr>
            <a:picLocks noChangeAspect="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445622" y="1124744"/>
            <a:ext cx="4585512" cy="925147"/>
          </a:xfrm>
          <a:prstGeom prst="rect">
            <a:avLst/>
          </a:prstGeom>
        </p:spPr>
      </p:pic>
      <p:pic>
        <p:nvPicPr>
          <p:cNvPr id="7" name="Picture 6">
            <a:extLst>
              <a:ext uri="{FF2B5EF4-FFF2-40B4-BE49-F238E27FC236}">
                <a16:creationId xmlns="" xmlns:a16="http://schemas.microsoft.com/office/drawing/2014/main" id="{3F868755-4A4B-4634-9218-8E30042F2FF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352884" y="5910070"/>
            <a:ext cx="2602426" cy="795600"/>
          </a:xfrm>
          <a:prstGeom prst="rect">
            <a:avLst/>
          </a:prstGeom>
        </p:spPr>
      </p:pic>
    </p:spTree>
    <p:extLst>
      <p:ext uri="{BB962C8B-B14F-4D97-AF65-F5344CB8AC3E}">
        <p14:creationId xmlns:p14="http://schemas.microsoft.com/office/powerpoint/2010/main" val="916729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858000" cy="1828800"/>
          </a:xfrm>
        </p:spPr>
        <p:txBody>
          <a:bodyPr anchor="t"/>
          <a:lstStyle>
            <a:lvl1pPr algn="l">
              <a:defRPr sz="3200" b="1" cap="none" spc="-100" baseline="0"/>
            </a:lvl1pPr>
          </a:lstStyle>
          <a:p>
            <a:r>
              <a:rPr lang="en-US" dirty="0"/>
              <a:t>Click to edit Master title style</a:t>
            </a:r>
          </a:p>
        </p:txBody>
      </p:sp>
      <p:sp>
        <p:nvSpPr>
          <p:cNvPr id="3" name="Text Placeholder 2"/>
          <p:cNvSpPr>
            <a:spLocks noGrp="1"/>
          </p:cNvSpPr>
          <p:nvPr>
            <p:ph type="body" idx="1"/>
          </p:nvPr>
        </p:nvSpPr>
        <p:spPr>
          <a:xfrm>
            <a:off x="457200" y="4419600"/>
            <a:ext cx="6858000" cy="1188720"/>
          </a:xfrm>
        </p:spPr>
        <p:txBody>
          <a:bodyPr anchor="t">
            <a:noAutofit/>
          </a:bodyPr>
          <a:lstStyle>
            <a:lvl1pPr marL="0" indent="0">
              <a:spcBef>
                <a:spcPts val="60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896113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205004"/>
            <a:ext cx="8640960" cy="747936"/>
          </a:xfrm>
        </p:spPr>
        <p:txBody>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a:lvl1pPr>
            <a:lvl2pPr>
              <a:defRPr sz="2800"/>
            </a:lvl2pPr>
            <a:lvl3pPr>
              <a:defRPr sz="2800"/>
            </a:lvl3pPr>
            <a:lvl4pPr>
              <a:defRPr sz="2800"/>
            </a:lvl4pPr>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 </a:t>
            </a:r>
          </a:p>
        </p:txBody>
      </p:sp>
    </p:spTree>
    <p:extLst>
      <p:ext uri="{BB962C8B-B14F-4D97-AF65-F5344CB8AC3E}">
        <p14:creationId xmlns:p14="http://schemas.microsoft.com/office/powerpoint/2010/main" val="3695209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Text Placeholder 7"/>
          <p:cNvSpPr>
            <a:spLocks noGrp="1"/>
          </p:cNvSpPr>
          <p:nvPr>
            <p:ph type="body" sz="quarter" idx="13" hasCustomPrompt="1"/>
          </p:nvPr>
        </p:nvSpPr>
        <p:spPr>
          <a:xfrm>
            <a:off x="457200" y="1133856"/>
            <a:ext cx="8229600" cy="274320"/>
          </a:xfrm>
        </p:spPr>
        <p:txBody>
          <a:bodyPr>
            <a:noAutofit/>
          </a:bodyPr>
          <a:lstStyle>
            <a:lvl1pPr marL="0" indent="0">
              <a:spcBef>
                <a:spcPts val="0"/>
              </a:spcBef>
              <a:buNone/>
              <a:defRPr sz="1800">
                <a:solidFill>
                  <a:schemeClr val="accent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dirty="0"/>
              <a:t>Click to add subtitle</a:t>
            </a:r>
          </a:p>
        </p:txBody>
      </p:sp>
      <p:sp>
        <p:nvSpPr>
          <p:cNvPr id="3" name="Content Placeholder 2"/>
          <p:cNvSpPr>
            <a:spLocks noGrp="1"/>
          </p:cNvSpPr>
          <p:nvPr>
            <p:ph idx="1"/>
          </p:nvPr>
        </p:nvSpPr>
        <p:spPr>
          <a:xfrm>
            <a:off x="457200" y="1676399"/>
            <a:ext cx="8229600" cy="441960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684799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Text Placeholder 7"/>
          <p:cNvSpPr>
            <a:spLocks noGrp="1"/>
          </p:cNvSpPr>
          <p:nvPr>
            <p:ph type="body" sz="quarter" idx="13" hasCustomPrompt="1"/>
          </p:nvPr>
        </p:nvSpPr>
        <p:spPr>
          <a:xfrm>
            <a:off x="457200" y="1133856"/>
            <a:ext cx="8229600" cy="260574"/>
          </a:xfrm>
        </p:spPr>
        <p:txBody>
          <a:bodyPr>
            <a:noAutofit/>
          </a:bodyPr>
          <a:lstStyle>
            <a:lvl1pPr marL="0" indent="0">
              <a:spcBef>
                <a:spcPts val="0"/>
              </a:spcBef>
              <a:buNone/>
              <a:defRPr sz="1800">
                <a:solidFill>
                  <a:srgbClr val="0A1F5A"/>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dirty="0"/>
              <a:t>Click to add subtitle</a:t>
            </a:r>
          </a:p>
        </p:txBody>
      </p:sp>
    </p:spTree>
    <p:extLst>
      <p:ext uri="{BB962C8B-B14F-4D97-AF65-F5344CB8AC3E}">
        <p14:creationId xmlns:p14="http://schemas.microsoft.com/office/powerpoint/2010/main" val="2829680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295401"/>
            <a:ext cx="3986784" cy="4800600"/>
          </a:xfrm>
        </p:spPr>
        <p:txBody>
          <a:bodyPr>
            <a:normAutofit/>
          </a:bodyPr>
          <a:lstStyle>
            <a:lvl1pPr>
              <a:defRPr sz="2000"/>
            </a:lvl1pPr>
            <a:lvl2pPr>
              <a:defRPr sz="2000"/>
            </a:lvl2pPr>
            <a:lvl3pPr>
              <a:defRPr sz="2000"/>
            </a:lvl3pPr>
            <a:lvl4pPr>
              <a:defRPr sz="2000"/>
            </a:lvl4pPr>
            <a:lvl5pPr>
              <a:defRPr sz="1200"/>
            </a:lvl5pPr>
            <a:lvl6pPr marL="914400" indent="0">
              <a:buNone/>
              <a:defRPr sz="1200"/>
            </a:lvl6pPr>
            <a:lvl7pPr>
              <a:defRPr sz="1200"/>
            </a:lvl7pPr>
            <a:lvl8pPr>
              <a:defRPr sz="1200"/>
            </a:lvl8pPr>
            <a:lvl9pPr>
              <a:defRPr sz="1200"/>
            </a:lvl9pPr>
          </a:lstStyle>
          <a:p>
            <a:pPr lvl="0"/>
            <a:r>
              <a:rPr lang="en-US" dirty="0"/>
              <a:t>Click to edit Master text styles</a:t>
            </a:r>
          </a:p>
          <a:p>
            <a:pPr lvl="1"/>
            <a:r>
              <a:rPr lang="en-US" dirty="0"/>
              <a:t>Second level </a:t>
            </a:r>
          </a:p>
        </p:txBody>
      </p:sp>
      <p:sp>
        <p:nvSpPr>
          <p:cNvPr id="4" name="Content Placeholder 3"/>
          <p:cNvSpPr>
            <a:spLocks noGrp="1"/>
          </p:cNvSpPr>
          <p:nvPr>
            <p:ph sz="half" idx="2"/>
          </p:nvPr>
        </p:nvSpPr>
        <p:spPr>
          <a:xfrm>
            <a:off x="4700016" y="1295401"/>
            <a:ext cx="3986784" cy="4800600"/>
          </a:xfrm>
        </p:spPr>
        <p:txBody>
          <a:bodyPr>
            <a:normAutofit/>
          </a:bodyPr>
          <a:lstStyle>
            <a:lvl1pPr>
              <a:defRPr sz="2000"/>
            </a:lvl1pPr>
            <a:lvl2pPr>
              <a:defRPr sz="2000"/>
            </a:lvl2pPr>
            <a:lvl3pPr>
              <a:defRPr sz="2000"/>
            </a:lvl3pPr>
            <a:lvl4pPr>
              <a:defRPr sz="20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995789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ntent, Subtitle and Headings">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lstStyle>
            <a:lvl1pPr>
              <a:defRPr/>
            </a:lvl1pPr>
          </a:lstStyle>
          <a:p>
            <a:r>
              <a:rPr lang="en-US"/>
              <a:t>Click to edit Master title style</a:t>
            </a:r>
            <a:endParaRPr lang="en-US" dirty="0"/>
          </a:p>
        </p:txBody>
      </p:sp>
      <p:sp>
        <p:nvSpPr>
          <p:cNvPr id="10" name="Text Placeholder 7"/>
          <p:cNvSpPr>
            <a:spLocks noGrp="1"/>
          </p:cNvSpPr>
          <p:nvPr>
            <p:ph type="body" sz="quarter" idx="13" hasCustomPrompt="1"/>
          </p:nvPr>
        </p:nvSpPr>
        <p:spPr>
          <a:xfrm>
            <a:off x="457200" y="1133856"/>
            <a:ext cx="8229600" cy="260574"/>
          </a:xfrm>
        </p:spPr>
        <p:txBody>
          <a:bodyPr>
            <a:noAutofit/>
          </a:bodyPr>
          <a:lstStyle>
            <a:lvl1pPr marL="0" indent="0">
              <a:spcBef>
                <a:spcPts val="0"/>
              </a:spcBef>
              <a:buNone/>
              <a:defRPr sz="1800">
                <a:solidFill>
                  <a:schemeClr val="accent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dirty="0"/>
              <a:t>Click to add subtitle</a:t>
            </a:r>
          </a:p>
        </p:txBody>
      </p:sp>
      <p:sp>
        <p:nvSpPr>
          <p:cNvPr id="3" name="Text Placeholder 2"/>
          <p:cNvSpPr>
            <a:spLocks noGrp="1"/>
          </p:cNvSpPr>
          <p:nvPr>
            <p:ph type="body" idx="1" hasCustomPrompt="1"/>
          </p:nvPr>
        </p:nvSpPr>
        <p:spPr>
          <a:xfrm>
            <a:off x="457200" y="1676399"/>
            <a:ext cx="3986784" cy="274320"/>
          </a:xfrm>
        </p:spPr>
        <p:txBody>
          <a:bodyPr anchor="t">
            <a:no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heading</a:t>
            </a:r>
          </a:p>
        </p:txBody>
      </p:sp>
      <p:sp>
        <p:nvSpPr>
          <p:cNvPr id="4" name="Content Placeholder 3"/>
          <p:cNvSpPr>
            <a:spLocks noGrp="1"/>
          </p:cNvSpPr>
          <p:nvPr>
            <p:ph sz="half" idx="2"/>
          </p:nvPr>
        </p:nvSpPr>
        <p:spPr>
          <a:xfrm>
            <a:off x="457200" y="2057401"/>
            <a:ext cx="3986784" cy="4038600"/>
          </a:xfrm>
        </p:spPr>
        <p:txBody>
          <a:bodyPr>
            <a:normAutofit/>
          </a:bodyPr>
          <a:lstStyle>
            <a:lvl1pPr>
              <a:defRPr sz="2000"/>
            </a:lvl1pPr>
            <a:lvl2pPr>
              <a:defRPr sz="20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 </a:t>
            </a:r>
          </a:p>
        </p:txBody>
      </p:sp>
      <p:sp>
        <p:nvSpPr>
          <p:cNvPr id="5" name="Text Placeholder 4"/>
          <p:cNvSpPr>
            <a:spLocks noGrp="1"/>
          </p:cNvSpPr>
          <p:nvPr>
            <p:ph type="body" sz="quarter" idx="3" hasCustomPrompt="1"/>
          </p:nvPr>
        </p:nvSpPr>
        <p:spPr>
          <a:xfrm>
            <a:off x="4700016" y="1676399"/>
            <a:ext cx="3986784" cy="274320"/>
          </a:xfrm>
        </p:spPr>
        <p:txBody>
          <a:bodyPr anchor="t">
            <a:no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heading</a:t>
            </a:r>
          </a:p>
        </p:txBody>
      </p:sp>
      <p:sp>
        <p:nvSpPr>
          <p:cNvPr id="6" name="Content Placeholder 5"/>
          <p:cNvSpPr>
            <a:spLocks noGrp="1"/>
          </p:cNvSpPr>
          <p:nvPr>
            <p:ph sz="quarter" idx="4"/>
          </p:nvPr>
        </p:nvSpPr>
        <p:spPr>
          <a:xfrm>
            <a:off x="4700016" y="2057401"/>
            <a:ext cx="3986784" cy="4038600"/>
          </a:xfrm>
        </p:spPr>
        <p:txBody>
          <a:bodyPr>
            <a:normAutofit/>
          </a:bodyPr>
          <a:lstStyle>
            <a:lvl1pPr>
              <a:defRPr sz="2000"/>
            </a:lvl1pPr>
            <a:lvl2pPr>
              <a:defRPr sz="20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 l</a:t>
            </a:r>
          </a:p>
        </p:txBody>
      </p:sp>
    </p:spTree>
    <p:extLst>
      <p:ext uri="{BB962C8B-B14F-4D97-AF65-F5344CB8AC3E}">
        <p14:creationId xmlns:p14="http://schemas.microsoft.com/office/powerpoint/2010/main" val="609337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chor="b"/>
          <a:lstStyle>
            <a:lvl1pPr algn="l">
              <a:defRPr sz="2800" b="1"/>
            </a:lvl1pPr>
          </a:lstStyle>
          <a:p>
            <a:r>
              <a:rPr lang="en-US"/>
              <a:t>Click to edit Master title style</a:t>
            </a:r>
            <a:endParaRPr lang="en-US" dirty="0"/>
          </a:p>
        </p:txBody>
      </p:sp>
      <p:sp>
        <p:nvSpPr>
          <p:cNvPr id="3" name="Content Placeholder 2"/>
          <p:cNvSpPr>
            <a:spLocks noGrp="1"/>
          </p:cNvSpPr>
          <p:nvPr>
            <p:ph idx="1"/>
          </p:nvPr>
        </p:nvSpPr>
        <p:spPr>
          <a:xfrm>
            <a:off x="457200" y="1295401"/>
            <a:ext cx="5715000" cy="4800600"/>
          </a:xfrm>
        </p:spPr>
        <p:txBody>
          <a:bodyPr>
            <a:normAutofit/>
          </a:bodyPr>
          <a:lstStyle>
            <a:lvl1pPr>
              <a:defRPr sz="2000"/>
            </a:lvl1pPr>
            <a:lvl2pPr>
              <a:defRPr sz="2000"/>
            </a:lvl2pPr>
            <a:lvl3pPr>
              <a:defRPr sz="2000"/>
            </a:lvl3pPr>
            <a:lvl4pPr>
              <a:defRPr sz="1200"/>
            </a:lvl4pPr>
            <a:lvl5pPr>
              <a:defRPr sz="1200"/>
            </a:lvl5pPr>
            <a:lvl6pPr marL="914400" indent="0">
              <a:buNone/>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p:txBody>
      </p:sp>
      <p:sp>
        <p:nvSpPr>
          <p:cNvPr id="4" name="Text Placeholder 3"/>
          <p:cNvSpPr>
            <a:spLocks noGrp="1"/>
          </p:cNvSpPr>
          <p:nvPr>
            <p:ph type="body" sz="half" idx="2"/>
          </p:nvPr>
        </p:nvSpPr>
        <p:spPr>
          <a:xfrm>
            <a:off x="6400800" y="1295400"/>
            <a:ext cx="2286000" cy="4800600"/>
          </a:xfrm>
        </p:spPr>
        <p:txBody>
          <a:bodyPr>
            <a:noAutofit/>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445988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image" Target="../media/image5.png"/><Relationship Id="rId2" Type="http://schemas.openxmlformats.org/officeDocument/2006/relationships/slideLayout" Target="../slideLayouts/slideLayout3.xml"/><Relationship Id="rId16"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19" Type="http://schemas.microsoft.com/office/2007/relationships/hdphoto" Target="../media/hdphoto1.wdp"/><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520" y="304800"/>
            <a:ext cx="8640960" cy="747936"/>
          </a:xfrm>
          <a:prstGeom prst="rect">
            <a:avLst/>
          </a:prstGeom>
        </p:spPr>
        <p:txBody>
          <a:bodyPr vert="horz" lIns="0" tIns="0" rIns="0" bIns="0" rtlCol="0" anchor="b" anchorCtr="0">
            <a:noAutofit/>
          </a:bodyPr>
          <a:lstStyle/>
          <a:p>
            <a:r>
              <a:rPr lang="en-US" dirty="0"/>
              <a:t>Click to edit Master title style</a:t>
            </a:r>
          </a:p>
        </p:txBody>
      </p:sp>
      <p:sp>
        <p:nvSpPr>
          <p:cNvPr id="3" name="Text Placeholder 2"/>
          <p:cNvSpPr>
            <a:spLocks noGrp="1"/>
          </p:cNvSpPr>
          <p:nvPr>
            <p:ph type="body" idx="1"/>
          </p:nvPr>
        </p:nvSpPr>
        <p:spPr>
          <a:xfrm>
            <a:off x="251520" y="1295400"/>
            <a:ext cx="8640960" cy="498362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pic>
        <p:nvPicPr>
          <p:cNvPr id="7" name="Picture 11" descr="C:\Users\Gjaltema\Pictures\ModernStats.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004048" y="6351386"/>
            <a:ext cx="2002426" cy="38993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 xmlns:a16="http://schemas.microsoft.com/office/drawing/2014/main" id="{549C6C6E-4BF8-4355-BE97-98E72D4B67E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452320" y="6323056"/>
            <a:ext cx="1368152" cy="418264"/>
          </a:xfrm>
          <a:prstGeom prst="rect">
            <a:avLst/>
          </a:prstGeom>
        </p:spPr>
      </p:pic>
      <p:pic>
        <p:nvPicPr>
          <p:cNvPr id="8" name="Immagine 2"/>
          <p:cNvPicPr>
            <a:picLocks noChangeAspect="1"/>
          </p:cNvPicPr>
          <p:nvPr userDrawn="1"/>
        </p:nvPicPr>
        <p:blipFill>
          <a:blip r:embed="rId5" cstate="print">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bwMode="auto">
          <a:xfrm>
            <a:off x="611560" y="6349844"/>
            <a:ext cx="1872208" cy="31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5477330"/>
      </p:ext>
    </p:extLst>
  </p:cSld>
  <p:clrMap bg1="lt1" tx1="dk1" bg2="lt2" tx2="dk2" accent1="accent1" accent2="accent2" accent3="accent3" accent4="accent4" accent5="accent5" accent6="accent6" hlink="hlink" folHlink="folHlink"/>
  <p:sldLayoutIdLst>
    <p:sldLayoutId id="2147483674"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000" b="0" kern="1200">
          <a:solidFill>
            <a:srgbClr val="005DA2"/>
          </a:solidFill>
          <a:latin typeface="Arial"/>
          <a:ea typeface="+mj-ea"/>
          <a:cs typeface="+mj-cs"/>
        </a:defRPr>
      </a:lvl1pPr>
    </p:titleStyle>
    <p:bodyStyle>
      <a:lvl1pPr marL="182880" indent="-182880" algn="l" defTabSz="914400" rtl="0" eaLnBrk="1" latinLnBrk="0" hangingPunct="1">
        <a:lnSpc>
          <a:spcPct val="90000"/>
        </a:lnSpc>
        <a:spcBef>
          <a:spcPts val="1200"/>
        </a:spcBef>
        <a:buClr>
          <a:schemeClr val="tx1"/>
        </a:buClr>
        <a:buFont typeface="HP Simplified" panose="020B0604020204020204" pitchFamily="34" charset="0"/>
        <a:buChar char="•"/>
        <a:defRPr sz="2800" kern="1200">
          <a:solidFill>
            <a:schemeClr val="tx1"/>
          </a:solidFill>
          <a:latin typeface="Arial"/>
          <a:ea typeface="+mn-ea"/>
          <a:cs typeface="+mn-cs"/>
        </a:defRPr>
      </a:lvl1pPr>
      <a:lvl2pPr marL="411480" indent="-182880" algn="l" defTabSz="914400" rtl="0" eaLnBrk="1" latinLnBrk="0" hangingPunct="1">
        <a:lnSpc>
          <a:spcPct val="90000"/>
        </a:lnSpc>
        <a:spcBef>
          <a:spcPts val="800"/>
        </a:spcBef>
        <a:buClr>
          <a:schemeClr val="tx1"/>
        </a:buClr>
        <a:buSzPct val="80000"/>
        <a:buFont typeface="HP Simplified" panose="020B0604020204020204" pitchFamily="34" charset="0"/>
        <a:buChar char="–"/>
        <a:defRPr sz="2800" kern="1200">
          <a:solidFill>
            <a:schemeClr val="tx1"/>
          </a:solidFill>
          <a:latin typeface="Arial"/>
          <a:ea typeface="+mn-ea"/>
          <a:cs typeface="+mn-cs"/>
        </a:defRPr>
      </a:lvl2pPr>
      <a:lvl3pPr marL="548640" indent="-137160" algn="l" defTabSz="914400" rtl="0" eaLnBrk="1" latinLnBrk="0" hangingPunct="1">
        <a:lnSpc>
          <a:spcPct val="90000"/>
        </a:lnSpc>
        <a:spcBef>
          <a:spcPts val="600"/>
        </a:spcBef>
        <a:buClr>
          <a:schemeClr val="tx1"/>
        </a:buClr>
        <a:buFont typeface="HP Simplified" panose="020B0604020204020204" pitchFamily="34" charset="0"/>
        <a:buChar char="•"/>
        <a:defRPr sz="2800" kern="1200">
          <a:solidFill>
            <a:schemeClr val="tx1"/>
          </a:solidFill>
          <a:latin typeface="Arial"/>
          <a:ea typeface="+mn-ea"/>
          <a:cs typeface="+mn-cs"/>
        </a:defRPr>
      </a:lvl3pPr>
      <a:lvl4pPr marL="73152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2800" kern="1200">
          <a:solidFill>
            <a:schemeClr val="tx1"/>
          </a:solidFill>
          <a:latin typeface="Arial"/>
          <a:ea typeface="+mn-ea"/>
          <a:cs typeface="+mn-cs"/>
        </a:defRPr>
      </a:lvl4pPr>
      <a:lvl5pPr marL="86868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Arial"/>
          <a:ea typeface="+mn-ea"/>
          <a:cs typeface="+mn-cs"/>
        </a:defRPr>
      </a:lvl5pPr>
      <a:lvl6pPr marL="105156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1200" kern="1200">
          <a:solidFill>
            <a:schemeClr val="tx1"/>
          </a:solidFill>
          <a:latin typeface="+mn-lt"/>
          <a:ea typeface="+mn-ea"/>
          <a:cs typeface="+mn-cs"/>
        </a:defRPr>
      </a:lvl6pPr>
      <a:lvl7pPr marL="118872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mn-lt"/>
          <a:ea typeface="+mn-ea"/>
          <a:cs typeface="+mn-cs"/>
        </a:defRPr>
      </a:lvl7pPr>
      <a:lvl8pPr marL="137160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1200" kern="1200">
          <a:solidFill>
            <a:schemeClr val="tx1"/>
          </a:solidFill>
          <a:latin typeface="+mn-lt"/>
          <a:ea typeface="+mn-ea"/>
          <a:cs typeface="+mn-cs"/>
        </a:defRPr>
      </a:lvl8pPr>
      <a:lvl9pPr marL="155448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5DADF381-5568-4523-9E2D-D97D1FCC5F0A}"/>
              </a:ext>
            </a:extLst>
          </p:cNvPr>
          <p:cNvSpPr txBox="1">
            <a:spLocks/>
          </p:cNvSpPr>
          <p:nvPr userDrawn="1"/>
        </p:nvSpPr>
        <p:spPr>
          <a:xfrm>
            <a:off x="0" y="0"/>
            <a:ext cx="9144000" cy="1052736"/>
          </a:xfrm>
          <a:prstGeom prst="rect">
            <a:avLst/>
          </a:prstGeom>
          <a:gradFill>
            <a:gsLst>
              <a:gs pos="1000">
                <a:schemeClr val="accent1">
                  <a:tint val="66000"/>
                  <a:satMod val="160000"/>
                </a:schemeClr>
              </a:gs>
              <a:gs pos="34000">
                <a:schemeClr val="accent1">
                  <a:tint val="23500"/>
                  <a:satMod val="160000"/>
                </a:schemeClr>
              </a:gs>
            </a:gsLst>
            <a:lin ang="5400000" scaled="0"/>
          </a:gra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3600" dirty="0">
              <a:solidFill>
                <a:srgbClr val="005DA2"/>
              </a:solidFill>
            </a:endParaRPr>
          </a:p>
        </p:txBody>
      </p:sp>
      <p:sp>
        <p:nvSpPr>
          <p:cNvPr id="2" name="Title Placeholder 1"/>
          <p:cNvSpPr>
            <a:spLocks noGrp="1"/>
          </p:cNvSpPr>
          <p:nvPr>
            <p:ph type="title"/>
          </p:nvPr>
        </p:nvSpPr>
        <p:spPr>
          <a:xfrm>
            <a:off x="251520" y="304800"/>
            <a:ext cx="8640960" cy="747936"/>
          </a:xfrm>
          <a:prstGeom prst="rect">
            <a:avLst/>
          </a:prstGeom>
        </p:spPr>
        <p:txBody>
          <a:bodyPr vert="horz" lIns="0" tIns="0" rIns="0" bIns="0" rtlCol="0" anchor="b" anchorCtr="0">
            <a:noAutofit/>
          </a:bodyPr>
          <a:lstStyle/>
          <a:p>
            <a:r>
              <a:rPr lang="en-US" dirty="0"/>
              <a:t>Click to edit Master title style</a:t>
            </a:r>
          </a:p>
        </p:txBody>
      </p:sp>
      <p:sp>
        <p:nvSpPr>
          <p:cNvPr id="3" name="Text Placeholder 2"/>
          <p:cNvSpPr>
            <a:spLocks noGrp="1"/>
          </p:cNvSpPr>
          <p:nvPr>
            <p:ph type="body" idx="1"/>
          </p:nvPr>
        </p:nvSpPr>
        <p:spPr>
          <a:xfrm>
            <a:off x="251520" y="1295400"/>
            <a:ext cx="8640960" cy="498362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pic>
        <p:nvPicPr>
          <p:cNvPr id="7" name="Picture 11" descr="C:\Users\Gjaltema\Pictures\ModernStats.jpg"/>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220072" y="6348700"/>
            <a:ext cx="2016224" cy="3926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 xmlns:a16="http://schemas.microsoft.com/office/drawing/2014/main" id="{549C6C6E-4BF8-4355-BE97-98E72D4B67EB}"/>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524328" y="6345070"/>
            <a:ext cx="1296144" cy="396250"/>
          </a:xfrm>
          <a:prstGeom prst="rect">
            <a:avLst/>
          </a:prstGeom>
        </p:spPr>
      </p:pic>
      <p:pic>
        <p:nvPicPr>
          <p:cNvPr id="8" name="Immagine 2"/>
          <p:cNvPicPr>
            <a:picLocks noChangeAspect="1"/>
          </p:cNvPicPr>
          <p:nvPr userDrawn="1"/>
        </p:nvPicPr>
        <p:blipFill>
          <a:blip r:embed="rId18" cstate="print">
            <a:extLst>
              <a:ext uri="{BEBA8EAE-BF5A-486C-A8C5-ECC9F3942E4B}">
                <a14:imgProps xmlns:a14="http://schemas.microsoft.com/office/drawing/2010/main">
                  <a14:imgLayer r:embed="rId19">
                    <a14:imgEffect>
                      <a14:sharpenSoften amount="100000"/>
                    </a14:imgEffect>
                  </a14:imgLayer>
                </a14:imgProps>
              </a:ext>
              <a:ext uri="{28A0092B-C50C-407E-A947-70E740481C1C}">
                <a14:useLocalDpi xmlns:a14="http://schemas.microsoft.com/office/drawing/2010/main" val="0"/>
              </a:ext>
            </a:extLst>
          </a:blip>
          <a:stretch>
            <a:fillRect/>
          </a:stretch>
        </p:blipFill>
        <p:spPr bwMode="auto">
          <a:xfrm>
            <a:off x="611560" y="6334860"/>
            <a:ext cx="1872208" cy="31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130397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000" b="0" kern="1200">
          <a:solidFill>
            <a:srgbClr val="005DA2"/>
          </a:solidFill>
          <a:latin typeface="Arial"/>
          <a:ea typeface="+mj-ea"/>
          <a:cs typeface="+mj-cs"/>
        </a:defRPr>
      </a:lvl1pPr>
    </p:titleStyle>
    <p:bodyStyle>
      <a:lvl1pPr marL="182880" indent="-182880" algn="l" defTabSz="914400" rtl="0" eaLnBrk="1" latinLnBrk="0" hangingPunct="1">
        <a:lnSpc>
          <a:spcPct val="90000"/>
        </a:lnSpc>
        <a:spcBef>
          <a:spcPts val="1200"/>
        </a:spcBef>
        <a:buClr>
          <a:schemeClr val="tx1"/>
        </a:buClr>
        <a:buFont typeface="HP Simplified" panose="020B0604020204020204" pitchFamily="34" charset="0"/>
        <a:buChar char="•"/>
        <a:defRPr sz="2800" kern="1200">
          <a:solidFill>
            <a:schemeClr val="tx1"/>
          </a:solidFill>
          <a:latin typeface="Arial"/>
          <a:ea typeface="+mn-ea"/>
          <a:cs typeface="+mn-cs"/>
        </a:defRPr>
      </a:lvl1pPr>
      <a:lvl2pPr marL="411480" indent="-182880" algn="l" defTabSz="914400" rtl="0" eaLnBrk="1" latinLnBrk="0" hangingPunct="1">
        <a:lnSpc>
          <a:spcPct val="90000"/>
        </a:lnSpc>
        <a:spcBef>
          <a:spcPts val="800"/>
        </a:spcBef>
        <a:buClr>
          <a:schemeClr val="tx1"/>
        </a:buClr>
        <a:buSzPct val="80000"/>
        <a:buFont typeface="HP Simplified" panose="020B0604020204020204" pitchFamily="34" charset="0"/>
        <a:buChar char="–"/>
        <a:defRPr sz="2800" kern="1200">
          <a:solidFill>
            <a:schemeClr val="tx1"/>
          </a:solidFill>
          <a:latin typeface="Arial"/>
          <a:ea typeface="+mn-ea"/>
          <a:cs typeface="+mn-cs"/>
        </a:defRPr>
      </a:lvl2pPr>
      <a:lvl3pPr marL="548640" indent="-137160" algn="l" defTabSz="914400" rtl="0" eaLnBrk="1" latinLnBrk="0" hangingPunct="1">
        <a:lnSpc>
          <a:spcPct val="90000"/>
        </a:lnSpc>
        <a:spcBef>
          <a:spcPts val="600"/>
        </a:spcBef>
        <a:buClr>
          <a:schemeClr val="tx1"/>
        </a:buClr>
        <a:buFont typeface="HP Simplified" panose="020B0604020204020204" pitchFamily="34" charset="0"/>
        <a:buChar char="•"/>
        <a:defRPr sz="2800" kern="1200">
          <a:solidFill>
            <a:schemeClr val="tx1"/>
          </a:solidFill>
          <a:latin typeface="Arial"/>
          <a:ea typeface="+mn-ea"/>
          <a:cs typeface="+mn-cs"/>
        </a:defRPr>
      </a:lvl3pPr>
      <a:lvl4pPr marL="73152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2800" kern="1200">
          <a:solidFill>
            <a:schemeClr val="tx1"/>
          </a:solidFill>
          <a:latin typeface="Arial"/>
          <a:ea typeface="+mn-ea"/>
          <a:cs typeface="+mn-cs"/>
        </a:defRPr>
      </a:lvl4pPr>
      <a:lvl5pPr marL="86868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Arial"/>
          <a:ea typeface="+mn-ea"/>
          <a:cs typeface="+mn-cs"/>
        </a:defRPr>
      </a:lvl5pPr>
      <a:lvl6pPr marL="105156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1200" kern="1200">
          <a:solidFill>
            <a:schemeClr val="tx1"/>
          </a:solidFill>
          <a:latin typeface="+mn-lt"/>
          <a:ea typeface="+mn-ea"/>
          <a:cs typeface="+mn-cs"/>
        </a:defRPr>
      </a:lvl6pPr>
      <a:lvl7pPr marL="118872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mn-lt"/>
          <a:ea typeface="+mn-ea"/>
          <a:cs typeface="+mn-cs"/>
        </a:defRPr>
      </a:lvl7pPr>
      <a:lvl8pPr marL="137160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1200" kern="1200">
          <a:solidFill>
            <a:schemeClr val="tx1"/>
          </a:solidFill>
          <a:latin typeface="+mn-lt"/>
          <a:ea typeface="+mn-ea"/>
          <a:cs typeface="+mn-cs"/>
        </a:defRPr>
      </a:lvl8pPr>
      <a:lvl9pPr marL="155448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statswiki.unece.org/display/GSBPM/Generic+Statistical+Business+Process+Model" TargetMode="External"/><Relationship Id="rId2" Type="http://schemas.openxmlformats.org/officeDocument/2006/relationships/hyperlink" Target="https://statswiki.unece.org/display/GAMSO/Generic+Activity+Model+for+Statistical+Organizations" TargetMode="Externa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hyperlink" Target="https://statswiki.unece.org/display/gsim/Generic+Statistical+Information+Mode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unece.org/fileadmin/DAM/stats/documents/ece/ces/ge.58/2018/mtg1/UNECE_CHOI_Presentation.pdf" TargetMode="External"/><Relationship Id="rId2" Type="http://schemas.openxmlformats.org/officeDocument/2006/relationships/image" Target="../media/image1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844824"/>
            <a:ext cx="9036496" cy="1368152"/>
          </a:xfrm>
        </p:spPr>
        <p:txBody>
          <a:bodyPr>
            <a:noAutofit/>
          </a:bodyPr>
          <a:lstStyle/>
          <a:p>
            <a:pPr algn="ctr"/>
            <a:r>
              <a:rPr lang="en-US" sz="4800" dirty="0"/>
              <a:t> </a:t>
            </a:r>
            <a:br>
              <a:rPr lang="en-US" sz="4800" dirty="0"/>
            </a:br>
            <a:r>
              <a:rPr lang="en-GB" sz="4800" dirty="0"/>
              <a:t>Towards an integrated view of modernisation </a:t>
            </a:r>
            <a:r>
              <a:rPr lang="en-GB" sz="4800" dirty="0" smtClean="0"/>
              <a:t>models</a:t>
            </a:r>
            <a:endParaRPr lang="en-GB" sz="4800" dirty="0"/>
          </a:p>
        </p:txBody>
      </p:sp>
      <p:sp>
        <p:nvSpPr>
          <p:cNvPr id="4" name="CasellaDiTesto 3"/>
          <p:cNvSpPr txBox="1"/>
          <p:nvPr/>
        </p:nvSpPr>
        <p:spPr>
          <a:xfrm>
            <a:off x="539552" y="3933056"/>
            <a:ext cx="8208912" cy="1368152"/>
          </a:xfrm>
          <a:prstGeom prst="rect">
            <a:avLst/>
          </a:prstGeom>
          <a:noFill/>
        </p:spPr>
        <p:txBody>
          <a:bodyPr wrap="square" lIns="0" tIns="0" rIns="0" bIns="0" rtlCol="0">
            <a:noAutofit/>
          </a:bodyPr>
          <a:lstStyle/>
          <a:p>
            <a:pPr>
              <a:lnSpc>
                <a:spcPct val="90000"/>
              </a:lnSpc>
            </a:pPr>
            <a:r>
              <a:rPr lang="it-IT" sz="3200" dirty="0" smtClean="0">
                <a:solidFill>
                  <a:schemeClr val="tx1">
                    <a:lumMod val="85000"/>
                    <a:lumOff val="15000"/>
                  </a:schemeClr>
                </a:solidFill>
              </a:rPr>
              <a:t>Marina Signore </a:t>
            </a:r>
          </a:p>
          <a:p>
            <a:pPr>
              <a:lnSpc>
                <a:spcPct val="90000"/>
              </a:lnSpc>
            </a:pPr>
            <a:endParaRPr lang="it-IT" sz="2000" dirty="0" smtClean="0">
              <a:solidFill>
                <a:schemeClr val="tx1">
                  <a:lumMod val="85000"/>
                  <a:lumOff val="15000"/>
                </a:schemeClr>
              </a:solidFill>
            </a:endParaRPr>
          </a:p>
          <a:p>
            <a:pPr>
              <a:lnSpc>
                <a:spcPct val="90000"/>
              </a:lnSpc>
            </a:pPr>
            <a:r>
              <a:rPr lang="it-IT" sz="2800" dirty="0" smtClean="0">
                <a:solidFill>
                  <a:schemeClr val="tx1">
                    <a:lumMod val="85000"/>
                    <a:lumOff val="15000"/>
                  </a:schemeClr>
                </a:solidFill>
              </a:rPr>
              <a:t>Istat </a:t>
            </a:r>
            <a:endParaRPr lang="en-GB" sz="2800" dirty="0" smtClean="0">
              <a:solidFill>
                <a:schemeClr val="tx1">
                  <a:lumMod val="85000"/>
                  <a:lumOff val="15000"/>
                </a:schemeClr>
              </a:solidFill>
            </a:endParaRPr>
          </a:p>
        </p:txBody>
      </p:sp>
      <p:sp>
        <p:nvSpPr>
          <p:cNvPr id="5" name="Subtitle 2"/>
          <p:cNvSpPr txBox="1">
            <a:spLocks/>
          </p:cNvSpPr>
          <p:nvPr/>
        </p:nvSpPr>
        <p:spPr>
          <a:xfrm>
            <a:off x="323528" y="333400"/>
            <a:ext cx="8280920" cy="719336"/>
          </a:xfrm>
          <a:prstGeom prst="rect">
            <a:avLst/>
          </a:prstGeom>
        </p:spPr>
        <p:txBody>
          <a:bodyPr vert="horz" lIns="0" tIns="0" rIns="0" bIns="0" rtlCol="0">
            <a:noAutofit/>
          </a:bodyPr>
          <a:lstStyle>
            <a:lvl1pPr marL="182880" indent="-182880" algn="l" defTabSz="914400" rtl="0" eaLnBrk="1" latinLnBrk="0" hangingPunct="1">
              <a:lnSpc>
                <a:spcPct val="90000"/>
              </a:lnSpc>
              <a:spcBef>
                <a:spcPts val="1200"/>
              </a:spcBef>
              <a:buClr>
                <a:schemeClr val="tx1"/>
              </a:buClr>
              <a:buFont typeface="HP Simplified" panose="020B0604020204020204" pitchFamily="34" charset="0"/>
              <a:buChar char="•"/>
              <a:defRPr sz="2800" kern="1200">
                <a:solidFill>
                  <a:schemeClr val="tx1"/>
                </a:solidFill>
                <a:latin typeface="Arial"/>
                <a:ea typeface="+mn-ea"/>
                <a:cs typeface="+mn-cs"/>
              </a:defRPr>
            </a:lvl1pPr>
            <a:lvl2pPr marL="411480" indent="-182880" algn="l" defTabSz="914400" rtl="0" eaLnBrk="1" latinLnBrk="0" hangingPunct="1">
              <a:lnSpc>
                <a:spcPct val="90000"/>
              </a:lnSpc>
              <a:spcBef>
                <a:spcPts val="800"/>
              </a:spcBef>
              <a:buClr>
                <a:schemeClr val="tx1"/>
              </a:buClr>
              <a:buSzPct val="80000"/>
              <a:buFont typeface="HP Simplified" panose="020B0604020204020204" pitchFamily="34" charset="0"/>
              <a:buChar char="–"/>
              <a:defRPr sz="2800" kern="1200">
                <a:solidFill>
                  <a:schemeClr val="tx1"/>
                </a:solidFill>
                <a:latin typeface="Arial"/>
                <a:ea typeface="+mn-ea"/>
                <a:cs typeface="+mn-cs"/>
              </a:defRPr>
            </a:lvl2pPr>
            <a:lvl3pPr marL="548640" indent="-137160" algn="l" defTabSz="914400" rtl="0" eaLnBrk="1" latinLnBrk="0" hangingPunct="1">
              <a:lnSpc>
                <a:spcPct val="90000"/>
              </a:lnSpc>
              <a:spcBef>
                <a:spcPts val="600"/>
              </a:spcBef>
              <a:buClr>
                <a:schemeClr val="tx1"/>
              </a:buClr>
              <a:buFont typeface="HP Simplified" panose="020B0604020204020204" pitchFamily="34" charset="0"/>
              <a:buChar char="•"/>
              <a:defRPr sz="2800" kern="1200">
                <a:solidFill>
                  <a:schemeClr val="tx1"/>
                </a:solidFill>
                <a:latin typeface="Arial"/>
                <a:ea typeface="+mn-ea"/>
                <a:cs typeface="+mn-cs"/>
              </a:defRPr>
            </a:lvl3pPr>
            <a:lvl4pPr marL="73152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2800" kern="1200">
                <a:solidFill>
                  <a:schemeClr val="tx1"/>
                </a:solidFill>
                <a:latin typeface="Arial"/>
                <a:ea typeface="+mn-ea"/>
                <a:cs typeface="+mn-cs"/>
              </a:defRPr>
            </a:lvl4pPr>
            <a:lvl5pPr marL="86868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Arial"/>
                <a:ea typeface="+mn-ea"/>
                <a:cs typeface="+mn-cs"/>
              </a:defRPr>
            </a:lvl5pPr>
            <a:lvl6pPr marL="105156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1200" kern="1200">
                <a:solidFill>
                  <a:schemeClr val="tx1"/>
                </a:solidFill>
                <a:latin typeface="+mn-lt"/>
                <a:ea typeface="+mn-ea"/>
                <a:cs typeface="+mn-cs"/>
              </a:defRPr>
            </a:lvl6pPr>
            <a:lvl7pPr marL="118872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mn-lt"/>
                <a:ea typeface="+mn-ea"/>
                <a:cs typeface="+mn-cs"/>
              </a:defRPr>
            </a:lvl7pPr>
            <a:lvl8pPr marL="137160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1200" kern="1200">
                <a:solidFill>
                  <a:schemeClr val="tx1"/>
                </a:solidFill>
                <a:latin typeface="+mn-lt"/>
                <a:ea typeface="+mn-ea"/>
                <a:cs typeface="+mn-cs"/>
              </a:defRPr>
            </a:lvl8pPr>
            <a:lvl9pPr marL="155448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mn-lt"/>
                <a:ea typeface="+mn-ea"/>
                <a:cs typeface="+mn-cs"/>
              </a:defRPr>
            </a:lvl9pPr>
          </a:lstStyle>
          <a:p>
            <a:pPr marL="0" indent="0">
              <a:buFont typeface="HP Simplified" panose="020B0604020204020204" pitchFamily="34" charset="0"/>
              <a:buNone/>
            </a:pPr>
            <a:r>
              <a:rPr lang="en-GB" sz="1800" b="1" dirty="0" smtClean="0">
                <a:solidFill>
                  <a:schemeClr val="bg2">
                    <a:lumMod val="50000"/>
                  </a:schemeClr>
                </a:solidFill>
              </a:rPr>
              <a:t>Conference on New Techniques and Technologies for official Statistics - NTTS 2019  </a:t>
            </a:r>
            <a:r>
              <a:rPr lang="en-GB" sz="1800" dirty="0" smtClean="0">
                <a:solidFill>
                  <a:schemeClr val="bg2">
                    <a:lumMod val="50000"/>
                  </a:schemeClr>
                </a:solidFill>
              </a:rPr>
              <a:t>Brussels, 12–14 March 2019 </a:t>
            </a:r>
            <a:endParaRPr lang="en-GB" sz="1800" dirty="0">
              <a:solidFill>
                <a:schemeClr val="bg2">
                  <a:lumMod val="50000"/>
                </a:schemeClr>
              </a:solidFill>
            </a:endParaRPr>
          </a:p>
        </p:txBody>
      </p:sp>
    </p:spTree>
    <p:extLst>
      <p:ext uri="{BB962C8B-B14F-4D97-AF65-F5344CB8AC3E}">
        <p14:creationId xmlns:p14="http://schemas.microsoft.com/office/powerpoint/2010/main" val="1374689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B3F516-0A95-4018-A7FD-16BA16DCCBEF}"/>
              </a:ext>
            </a:extLst>
          </p:cNvPr>
          <p:cNvSpPr>
            <a:spLocks noGrp="1"/>
          </p:cNvSpPr>
          <p:nvPr>
            <p:ph type="title"/>
          </p:nvPr>
        </p:nvSpPr>
        <p:spPr>
          <a:xfrm>
            <a:off x="251520" y="44624"/>
            <a:ext cx="8640960" cy="747936"/>
          </a:xfrm>
        </p:spPr>
        <p:txBody>
          <a:bodyPr/>
          <a:lstStyle/>
          <a:p>
            <a:r>
              <a:rPr lang="en-US" sz="3200" dirty="0" smtClean="0"/>
              <a:t>Activities for 2019 </a:t>
            </a:r>
            <a:endParaRPr lang="en-US" sz="3200" dirty="0"/>
          </a:p>
        </p:txBody>
      </p:sp>
      <p:sp>
        <p:nvSpPr>
          <p:cNvPr id="4" name="Rettangolo arrotondato 14">
            <a:extLst>
              <a:ext uri="{FF2B5EF4-FFF2-40B4-BE49-F238E27FC236}">
                <a16:creationId xmlns="" xmlns:a16="http://schemas.microsoft.com/office/drawing/2014/main" id="{A17CA236-4543-4B05-ABB9-2CA1CA779389}"/>
              </a:ext>
            </a:extLst>
          </p:cNvPr>
          <p:cNvSpPr/>
          <p:nvPr/>
        </p:nvSpPr>
        <p:spPr>
          <a:xfrm>
            <a:off x="5188096" y="4299153"/>
            <a:ext cx="3272336" cy="1346201"/>
          </a:xfrm>
          <a:prstGeom prst="roundRect">
            <a:avLst/>
          </a:prstGeom>
          <a:solidFill>
            <a:srgbClr val="92D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5" name="Rettangolo 3">
            <a:extLst>
              <a:ext uri="{FF2B5EF4-FFF2-40B4-BE49-F238E27FC236}">
                <a16:creationId xmlns="" xmlns:a16="http://schemas.microsoft.com/office/drawing/2014/main" id="{1011AF4C-C24E-4096-A666-9C00CE131CB5}"/>
              </a:ext>
            </a:extLst>
          </p:cNvPr>
          <p:cNvSpPr/>
          <p:nvPr/>
        </p:nvSpPr>
        <p:spPr>
          <a:xfrm>
            <a:off x="971550" y="1196752"/>
            <a:ext cx="2736974" cy="1016000"/>
          </a:xfrm>
          <a:prstGeom prst="rect">
            <a:avLst/>
          </a:prstGeom>
          <a:solidFill>
            <a:srgbClr val="BDDEFF"/>
          </a:solidFill>
          <a:ln>
            <a:solidFill>
              <a:srgbClr val="3166C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6" name="CasellaDiTesto 4">
            <a:extLst>
              <a:ext uri="{FF2B5EF4-FFF2-40B4-BE49-F238E27FC236}">
                <a16:creationId xmlns="" xmlns:a16="http://schemas.microsoft.com/office/drawing/2014/main" id="{D4B65CCA-7C80-4BCB-9983-AAE4ED85F1FE}"/>
              </a:ext>
            </a:extLst>
          </p:cNvPr>
          <p:cNvSpPr txBox="1">
            <a:spLocks noChangeArrowheads="1"/>
          </p:cNvSpPr>
          <p:nvPr/>
        </p:nvSpPr>
        <p:spPr bwMode="auto">
          <a:xfrm>
            <a:off x="971600" y="1299516"/>
            <a:ext cx="302495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altLang="en-US" dirty="0" smtClean="0">
                <a:latin typeface="Calibri" pitchFamily="34" charset="0"/>
              </a:rPr>
              <a:t>Linking</a:t>
            </a:r>
            <a:r>
              <a:rPr lang="it-IT" altLang="en-US" dirty="0" smtClean="0">
                <a:latin typeface="Calibri" pitchFamily="34" charset="0"/>
              </a:rPr>
              <a:t> GSBPM </a:t>
            </a:r>
            <a:r>
              <a:rPr lang="en-US" altLang="en-US" dirty="0" smtClean="0">
                <a:latin typeface="Calibri" pitchFamily="34" charset="0"/>
              </a:rPr>
              <a:t>and GSIM</a:t>
            </a:r>
            <a:endParaRPr lang="en-US" altLang="en-US" dirty="0">
              <a:latin typeface="Calibri" pitchFamily="34" charset="0"/>
            </a:endParaRPr>
          </a:p>
        </p:txBody>
      </p:sp>
      <p:sp>
        <p:nvSpPr>
          <p:cNvPr id="7" name="Rettangolo 7">
            <a:extLst>
              <a:ext uri="{FF2B5EF4-FFF2-40B4-BE49-F238E27FC236}">
                <a16:creationId xmlns="" xmlns:a16="http://schemas.microsoft.com/office/drawing/2014/main" id="{7FD067D2-F6D9-40DA-B0C9-9639037EF9D8}"/>
              </a:ext>
            </a:extLst>
          </p:cNvPr>
          <p:cNvSpPr/>
          <p:nvPr/>
        </p:nvSpPr>
        <p:spPr>
          <a:xfrm>
            <a:off x="971550" y="2420714"/>
            <a:ext cx="2736974" cy="1016000"/>
          </a:xfrm>
          <a:prstGeom prst="rect">
            <a:avLst/>
          </a:prstGeom>
          <a:solidFill>
            <a:srgbClr val="BDDEFF"/>
          </a:solidFill>
          <a:ln>
            <a:solidFill>
              <a:srgbClr val="3166C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8" name="CasellaDiTesto 8">
            <a:extLst>
              <a:ext uri="{FF2B5EF4-FFF2-40B4-BE49-F238E27FC236}">
                <a16:creationId xmlns="" xmlns:a16="http://schemas.microsoft.com/office/drawing/2014/main" id="{FC9DB69F-2E1F-429A-87D5-8E724E60F4C1}"/>
              </a:ext>
            </a:extLst>
          </p:cNvPr>
          <p:cNvSpPr txBox="1">
            <a:spLocks noChangeArrowheads="1"/>
          </p:cNvSpPr>
          <p:nvPr/>
        </p:nvSpPr>
        <p:spPr bwMode="auto">
          <a:xfrm>
            <a:off x="899592" y="2523652"/>
            <a:ext cx="280893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altLang="en-US" dirty="0" smtClean="0">
                <a:latin typeface="Calibri" pitchFamily="34" charset="0"/>
              </a:rPr>
              <a:t>Alignment</a:t>
            </a:r>
            <a:r>
              <a:rPr lang="it-IT" altLang="en-US" dirty="0" smtClean="0">
                <a:latin typeface="Calibri" pitchFamily="34" charset="0"/>
              </a:rPr>
              <a:t> of GSBPM and GAMSO</a:t>
            </a:r>
            <a:endParaRPr lang="en-US" altLang="en-US" dirty="0">
              <a:latin typeface="Calibri" pitchFamily="34" charset="0"/>
            </a:endParaRPr>
          </a:p>
        </p:txBody>
      </p:sp>
      <p:sp>
        <p:nvSpPr>
          <p:cNvPr id="9" name="Rettangolo 9">
            <a:extLst>
              <a:ext uri="{FF2B5EF4-FFF2-40B4-BE49-F238E27FC236}">
                <a16:creationId xmlns="" xmlns:a16="http://schemas.microsoft.com/office/drawing/2014/main" id="{96FF7A0D-D41F-4CDF-93C9-AC172DF4514B}"/>
              </a:ext>
            </a:extLst>
          </p:cNvPr>
          <p:cNvSpPr/>
          <p:nvPr/>
        </p:nvSpPr>
        <p:spPr>
          <a:xfrm>
            <a:off x="971550" y="3638327"/>
            <a:ext cx="2736974" cy="1016000"/>
          </a:xfrm>
          <a:prstGeom prst="rect">
            <a:avLst/>
          </a:prstGeom>
          <a:solidFill>
            <a:srgbClr val="BDDEFF"/>
          </a:solidFill>
          <a:ln>
            <a:solidFill>
              <a:srgbClr val="3166C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10" name="CasellaDiTesto 10">
            <a:extLst>
              <a:ext uri="{FF2B5EF4-FFF2-40B4-BE49-F238E27FC236}">
                <a16:creationId xmlns="" xmlns:a16="http://schemas.microsoft.com/office/drawing/2014/main" id="{EF9A1F93-77E8-4942-8A5A-B36121B1D9CE}"/>
              </a:ext>
            </a:extLst>
          </p:cNvPr>
          <p:cNvSpPr txBox="1">
            <a:spLocks noChangeArrowheads="1"/>
          </p:cNvSpPr>
          <p:nvPr/>
        </p:nvSpPr>
        <p:spPr bwMode="auto">
          <a:xfrm>
            <a:off x="1042988" y="3933602"/>
            <a:ext cx="2665536"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it-IT" altLang="en-US" dirty="0" smtClean="0">
                <a:latin typeface="Calibri" pitchFamily="34" charset="0"/>
              </a:rPr>
              <a:t>Core </a:t>
            </a:r>
            <a:r>
              <a:rPr lang="en-US" altLang="en-US" dirty="0" smtClean="0">
                <a:latin typeface="Calibri" pitchFamily="34" charset="0"/>
              </a:rPr>
              <a:t>Ontology</a:t>
            </a:r>
            <a:endParaRPr lang="en-US" altLang="en-US" dirty="0">
              <a:latin typeface="Calibri" pitchFamily="34" charset="0"/>
            </a:endParaRPr>
          </a:p>
        </p:txBody>
      </p:sp>
      <p:sp>
        <p:nvSpPr>
          <p:cNvPr id="11" name="Rettangolo 11">
            <a:extLst>
              <a:ext uri="{FF2B5EF4-FFF2-40B4-BE49-F238E27FC236}">
                <a16:creationId xmlns="" xmlns:a16="http://schemas.microsoft.com/office/drawing/2014/main" id="{25C26323-FF96-413C-A4F5-3BD5968710AE}"/>
              </a:ext>
            </a:extLst>
          </p:cNvPr>
          <p:cNvSpPr/>
          <p:nvPr/>
        </p:nvSpPr>
        <p:spPr>
          <a:xfrm>
            <a:off x="971550" y="4797202"/>
            <a:ext cx="2736974" cy="1016000"/>
          </a:xfrm>
          <a:prstGeom prst="rect">
            <a:avLst/>
          </a:prstGeom>
          <a:solidFill>
            <a:srgbClr val="BDDEFF"/>
          </a:solidFill>
          <a:ln>
            <a:solidFill>
              <a:srgbClr val="3166C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12" name="CasellaDiTesto 12">
            <a:extLst>
              <a:ext uri="{FF2B5EF4-FFF2-40B4-BE49-F238E27FC236}">
                <a16:creationId xmlns="" xmlns:a16="http://schemas.microsoft.com/office/drawing/2014/main" id="{1EBE76A2-D2DC-4DCF-847B-D74A9CC02DBF}"/>
              </a:ext>
            </a:extLst>
          </p:cNvPr>
          <p:cNvSpPr txBox="1">
            <a:spLocks noChangeArrowheads="1"/>
          </p:cNvSpPr>
          <p:nvPr/>
        </p:nvSpPr>
        <p:spPr bwMode="auto">
          <a:xfrm>
            <a:off x="1042988" y="5092477"/>
            <a:ext cx="2520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altLang="en-US" dirty="0" smtClean="0">
                <a:latin typeface="Calibri" pitchFamily="34" charset="0"/>
              </a:rPr>
              <a:t>Metadata</a:t>
            </a:r>
            <a:r>
              <a:rPr lang="it-IT" altLang="en-US" dirty="0" smtClean="0">
                <a:latin typeface="Calibri" pitchFamily="34" charset="0"/>
              </a:rPr>
              <a:t> </a:t>
            </a:r>
            <a:r>
              <a:rPr lang="it-IT" altLang="en-US" dirty="0" err="1" smtClean="0">
                <a:latin typeface="Calibri" pitchFamily="34" charset="0"/>
              </a:rPr>
              <a:t>Glossary</a:t>
            </a:r>
            <a:endParaRPr lang="en-GB" altLang="en-US" dirty="0">
              <a:latin typeface="Calibri" pitchFamily="34" charset="0"/>
            </a:endParaRPr>
          </a:p>
        </p:txBody>
      </p:sp>
      <p:sp>
        <p:nvSpPr>
          <p:cNvPr id="13" name="CasellaDiTesto 13">
            <a:extLst>
              <a:ext uri="{FF2B5EF4-FFF2-40B4-BE49-F238E27FC236}">
                <a16:creationId xmlns="" xmlns:a16="http://schemas.microsoft.com/office/drawing/2014/main" id="{9703329E-556F-435C-9962-001B01487EE9}"/>
              </a:ext>
            </a:extLst>
          </p:cNvPr>
          <p:cNvSpPr txBox="1">
            <a:spLocks noChangeArrowheads="1"/>
          </p:cNvSpPr>
          <p:nvPr/>
        </p:nvSpPr>
        <p:spPr bwMode="auto">
          <a:xfrm>
            <a:off x="5335671" y="4217004"/>
            <a:ext cx="294876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endParaRPr lang="en-GB" sz="1600" dirty="0"/>
          </a:p>
          <a:p>
            <a:r>
              <a:rPr lang="en-GB" sz="2000" b="1" dirty="0" err="1" smtClean="0">
                <a:solidFill>
                  <a:srgbClr val="005DA2"/>
                </a:solidFill>
              </a:rPr>
              <a:t>ModernStats</a:t>
            </a:r>
            <a:r>
              <a:rPr lang="en-GB" sz="2000" b="1" dirty="0" smtClean="0">
                <a:solidFill>
                  <a:srgbClr val="005DA2"/>
                </a:solidFill>
              </a:rPr>
              <a:t> </a:t>
            </a:r>
            <a:r>
              <a:rPr lang="en-GB" sz="2000" b="1" dirty="0">
                <a:solidFill>
                  <a:srgbClr val="005DA2"/>
                </a:solidFill>
              </a:rPr>
              <a:t>World Workshop </a:t>
            </a:r>
            <a:endParaRPr lang="en-US" sz="2000" b="1" dirty="0">
              <a:solidFill>
                <a:srgbClr val="005DA2"/>
              </a:solidFill>
            </a:endParaRPr>
          </a:p>
          <a:p>
            <a:endParaRPr lang="en-GB" sz="1400" dirty="0"/>
          </a:p>
          <a:p>
            <a:r>
              <a:rPr lang="pl-PL" sz="1400" dirty="0"/>
              <a:t> </a:t>
            </a:r>
            <a:r>
              <a:rPr lang="pl-PL" sz="1400" dirty="0">
                <a:solidFill>
                  <a:srgbClr val="005DA2"/>
                </a:solidFill>
              </a:rPr>
              <a:t>26 to 28 June 2019 </a:t>
            </a:r>
            <a:r>
              <a:rPr lang="en-US" sz="1400" dirty="0" smtClean="0">
                <a:solidFill>
                  <a:srgbClr val="005DA2"/>
                </a:solidFill>
              </a:rPr>
              <a:t>, </a:t>
            </a:r>
            <a:r>
              <a:rPr lang="en-US" sz="1400" dirty="0">
                <a:solidFill>
                  <a:srgbClr val="005DA2"/>
                </a:solidFill>
              </a:rPr>
              <a:t>Geneva</a:t>
            </a:r>
            <a:endParaRPr lang="en-GB" altLang="en-US" sz="1400" dirty="0">
              <a:solidFill>
                <a:srgbClr val="000000"/>
              </a:solidFill>
            </a:endParaRPr>
          </a:p>
        </p:txBody>
      </p:sp>
      <p:pic>
        <p:nvPicPr>
          <p:cNvPr id="14" name="Picture 2">
            <a:extLst>
              <a:ext uri="{FF2B5EF4-FFF2-40B4-BE49-F238E27FC236}">
                <a16:creationId xmlns="" xmlns:a16="http://schemas.microsoft.com/office/drawing/2014/main" id="{560085C2-3DA5-452C-9FE2-64DB0A1958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1412776"/>
            <a:ext cx="4097337" cy="218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1988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 xmlns:a16="http://schemas.microsoft.com/office/drawing/2014/main" id="{3432871E-06E8-4726-BD29-37001AFC6602}"/>
              </a:ext>
            </a:extLst>
          </p:cNvPr>
          <p:cNvSpPr>
            <a:spLocks noGrp="1"/>
          </p:cNvSpPr>
          <p:nvPr>
            <p:ph type="title"/>
          </p:nvPr>
        </p:nvSpPr>
        <p:spPr>
          <a:xfrm>
            <a:off x="251520" y="16768"/>
            <a:ext cx="8640960" cy="747936"/>
          </a:xfrm>
        </p:spPr>
        <p:txBody>
          <a:bodyPr/>
          <a:lstStyle/>
          <a:p>
            <a:r>
              <a:rPr lang="en-US" sz="3200" dirty="0" smtClean="0"/>
              <a:t> </a:t>
            </a:r>
            <a:r>
              <a:rPr lang="en-US" sz="3200" dirty="0"/>
              <a:t>Linking GSBPM &amp; GSIM</a:t>
            </a:r>
          </a:p>
        </p:txBody>
      </p:sp>
      <p:sp>
        <p:nvSpPr>
          <p:cNvPr id="3" name="Content Placeholder 2"/>
          <p:cNvSpPr>
            <a:spLocks noGrp="1"/>
          </p:cNvSpPr>
          <p:nvPr>
            <p:ph type="body" sz="quarter" idx="13"/>
          </p:nvPr>
        </p:nvSpPr>
        <p:spPr>
          <a:xfrm>
            <a:off x="467544" y="1349880"/>
            <a:ext cx="8219256" cy="3375264"/>
          </a:xfrm>
        </p:spPr>
        <p:txBody>
          <a:bodyPr>
            <a:normAutofit/>
          </a:bodyPr>
          <a:lstStyle/>
          <a:p>
            <a:pPr marL="342900" indent="-342900" algn="just">
              <a:lnSpc>
                <a:spcPct val="130000"/>
              </a:lnSpc>
              <a:spcBef>
                <a:spcPts val="600"/>
              </a:spcBef>
              <a:buFont typeface="Arial" panose="020B0604020202020204" pitchFamily="34" charset="0"/>
              <a:buChar char="•"/>
            </a:pPr>
            <a:r>
              <a:rPr lang="en-GB" sz="2000" dirty="0" smtClean="0">
                <a:solidFill>
                  <a:srgbClr val="133176"/>
                </a:solidFill>
                <a:latin typeface="Arial" panose="020B0604020202020204" pitchFamily="34" charset="0"/>
                <a:ea typeface="Calibri" pitchFamily="34" charset="0"/>
                <a:cs typeface="Arial" panose="020B0604020202020204" pitchFamily="34" charset="0"/>
              </a:rPr>
              <a:t>The </a:t>
            </a:r>
            <a:r>
              <a:rPr lang="en-GB" sz="2000" dirty="0">
                <a:solidFill>
                  <a:srgbClr val="133176"/>
                </a:solidFill>
                <a:latin typeface="Arial" panose="020B0604020202020204" pitchFamily="34" charset="0"/>
                <a:ea typeface="Calibri" pitchFamily="34" charset="0"/>
                <a:cs typeface="Arial" panose="020B0604020202020204" pitchFamily="34" charset="0"/>
              </a:rPr>
              <a:t>two models are conceptually closely linked as GSIM information objects are input/output of GSBPM phase/sub-process. </a:t>
            </a:r>
            <a:r>
              <a:rPr lang="en-US" sz="2000" dirty="0">
                <a:solidFill>
                  <a:srgbClr val="133176"/>
                </a:solidFill>
                <a:latin typeface="Arial" panose="020B0604020202020204" pitchFamily="34" charset="0"/>
                <a:ea typeface="Calibri" pitchFamily="34" charset="0"/>
                <a:cs typeface="Arial" panose="020B0604020202020204" pitchFamily="34" charset="0"/>
              </a:rPr>
              <a:t>As usage of both models is growing, it is important to provide clear view on how they can be used together in an integrated way</a:t>
            </a:r>
          </a:p>
          <a:p>
            <a:pPr marL="342900" indent="-342900" algn="just">
              <a:lnSpc>
                <a:spcPct val="130000"/>
              </a:lnSpc>
              <a:spcBef>
                <a:spcPts val="600"/>
              </a:spcBef>
              <a:buFont typeface="Arial" panose="020B0604020202020204" pitchFamily="34" charset="0"/>
              <a:buChar char="•"/>
            </a:pPr>
            <a:r>
              <a:rPr lang="en-US" sz="2000" dirty="0">
                <a:solidFill>
                  <a:srgbClr val="133176"/>
                </a:solidFill>
                <a:latin typeface="Arial" panose="020B0604020202020204" pitchFamily="34" charset="0"/>
                <a:ea typeface="Calibri" pitchFamily="34" charset="0"/>
                <a:cs typeface="Arial" panose="020B0604020202020204" pitchFamily="34" charset="0"/>
              </a:rPr>
              <a:t>T</a:t>
            </a:r>
            <a:r>
              <a:rPr lang="en-GB" sz="2000" dirty="0">
                <a:solidFill>
                  <a:srgbClr val="133176"/>
                </a:solidFill>
                <a:latin typeface="Arial" panose="020B0604020202020204" pitchFamily="34" charset="0"/>
                <a:ea typeface="Calibri" pitchFamily="34" charset="0"/>
                <a:cs typeface="Arial" panose="020B0604020202020204" pitchFamily="34" charset="0"/>
              </a:rPr>
              <a:t>he activity will </a:t>
            </a:r>
            <a:r>
              <a:rPr lang="en-GB" sz="2000" dirty="0">
                <a:solidFill>
                  <a:srgbClr val="C00000"/>
                </a:solidFill>
                <a:latin typeface="Arial" panose="020B0604020202020204" pitchFamily="34" charset="0"/>
                <a:ea typeface="Calibri" pitchFamily="34" charset="0"/>
                <a:cs typeface="Arial" panose="020B0604020202020204" pitchFamily="34" charset="0"/>
              </a:rPr>
              <a:t>map the information objects </a:t>
            </a:r>
            <a:r>
              <a:rPr lang="en-GB" sz="2000" dirty="0">
                <a:solidFill>
                  <a:srgbClr val="133176"/>
                </a:solidFill>
                <a:latin typeface="Arial" panose="020B0604020202020204" pitchFamily="34" charset="0"/>
                <a:ea typeface="Calibri" pitchFamily="34" charset="0"/>
                <a:cs typeface="Arial" panose="020B0604020202020204" pitchFamily="34" charset="0"/>
              </a:rPr>
              <a:t>of GSIM to the corresponding sub-processes in GSBPM </a:t>
            </a:r>
            <a:r>
              <a:rPr lang="en-GB" sz="2000" dirty="0">
                <a:solidFill>
                  <a:srgbClr val="C00000"/>
                </a:solidFill>
                <a:latin typeface="Arial" panose="020B0604020202020204" pitchFamily="34" charset="0"/>
                <a:ea typeface="Calibri" pitchFamily="34" charset="0"/>
                <a:cs typeface="Arial" panose="020B0604020202020204" pitchFamily="34" charset="0"/>
              </a:rPr>
              <a:t>as input or output of individual steps</a:t>
            </a:r>
          </a:p>
        </p:txBody>
      </p:sp>
      <p:grpSp>
        <p:nvGrpSpPr>
          <p:cNvPr id="5" name="Group 4">
            <a:extLst>
              <a:ext uri="{FF2B5EF4-FFF2-40B4-BE49-F238E27FC236}">
                <a16:creationId xmlns="" xmlns:a16="http://schemas.microsoft.com/office/drawing/2014/main" id="{F0EAE38C-80CF-41D5-BF30-21602CC6D2B3}"/>
              </a:ext>
            </a:extLst>
          </p:cNvPr>
          <p:cNvGrpSpPr/>
          <p:nvPr/>
        </p:nvGrpSpPr>
        <p:grpSpPr>
          <a:xfrm>
            <a:off x="1617663" y="4629626"/>
            <a:ext cx="5908673" cy="1103630"/>
            <a:chOff x="0" y="0"/>
            <a:chExt cx="5909095" cy="1104182"/>
          </a:xfrm>
        </p:grpSpPr>
        <p:sp>
          <p:nvSpPr>
            <p:cNvPr id="6" name="Rectangle 5">
              <a:extLst>
                <a:ext uri="{FF2B5EF4-FFF2-40B4-BE49-F238E27FC236}">
                  <a16:creationId xmlns="" xmlns:a16="http://schemas.microsoft.com/office/drawing/2014/main" id="{98DFB85A-1AC0-425F-94F1-BF334396FD11}"/>
                </a:ext>
              </a:extLst>
            </p:cNvPr>
            <p:cNvSpPr/>
            <p:nvPr/>
          </p:nvSpPr>
          <p:spPr>
            <a:xfrm>
              <a:off x="0" y="0"/>
              <a:ext cx="1682151" cy="1104182"/>
            </a:xfrm>
            <a:prstGeom prst="rect">
              <a:avLst/>
            </a:prstGeom>
            <a:solidFill>
              <a:srgbClr val="5F9AD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600" b="1" dirty="0">
                  <a:solidFill>
                    <a:srgbClr val="000000"/>
                  </a:solidFill>
                  <a:effectLst/>
                  <a:latin typeface="Times New Roman" panose="02020603050405020304" pitchFamily="18" charset="0"/>
                  <a:ea typeface="Batang" panose="02030600000101010101" pitchFamily="18" charset="-127"/>
                </a:rPr>
                <a:t>Input</a:t>
              </a:r>
              <a:endParaRPr lang="en-US" sz="1200" dirty="0">
                <a:effectLst/>
                <a:latin typeface="Times New Roman" panose="02020603050405020304" pitchFamily="18" charset="0"/>
                <a:ea typeface="Batang" panose="02030600000101010101" pitchFamily="18" charset="-127"/>
              </a:endParaRPr>
            </a:p>
            <a:p>
              <a:pPr marL="0" marR="0" algn="ctr">
                <a:spcBef>
                  <a:spcPts val="0"/>
                </a:spcBef>
                <a:spcAft>
                  <a:spcPts val="0"/>
                </a:spcAft>
              </a:pPr>
              <a:r>
                <a:rPr lang="en-US" sz="1200" dirty="0">
                  <a:solidFill>
                    <a:srgbClr val="000000"/>
                  </a:solidFill>
                  <a:effectLst/>
                  <a:latin typeface="Times New Roman" panose="02020603050405020304" pitchFamily="18" charset="0"/>
                  <a:ea typeface="Batang" panose="02030600000101010101" pitchFamily="18" charset="-127"/>
                </a:rPr>
                <a:t>GSIM Information Objects</a:t>
              </a:r>
              <a:endParaRPr lang="en-US" sz="1200" dirty="0">
                <a:effectLst/>
                <a:latin typeface="Times New Roman" panose="02020603050405020304" pitchFamily="18" charset="0"/>
                <a:ea typeface="Batang" panose="02030600000101010101" pitchFamily="18" charset="-127"/>
              </a:endParaRPr>
            </a:p>
            <a:p>
              <a:pPr marL="0" marR="0" algn="ctr">
                <a:spcBef>
                  <a:spcPts val="0"/>
                </a:spcBef>
                <a:spcAft>
                  <a:spcPts val="0"/>
                </a:spcAft>
              </a:pPr>
              <a:r>
                <a:rPr lang="en-US" sz="1200" dirty="0">
                  <a:solidFill>
                    <a:srgbClr val="000000"/>
                  </a:solidFill>
                  <a:effectLst/>
                  <a:latin typeface="Times New Roman" panose="02020603050405020304" pitchFamily="18" charset="0"/>
                  <a:ea typeface="Batang" panose="02030600000101010101" pitchFamily="18" charset="-127"/>
                </a:rPr>
                <a:t>(e.g. Data Set, Variable, Parameter Input)</a:t>
              </a:r>
              <a:endParaRPr lang="en-US" sz="1200" dirty="0">
                <a:effectLst/>
                <a:latin typeface="Times New Roman" panose="02020603050405020304" pitchFamily="18" charset="0"/>
                <a:ea typeface="Batang" panose="02030600000101010101" pitchFamily="18" charset="-127"/>
              </a:endParaRPr>
            </a:p>
          </p:txBody>
        </p:sp>
        <p:sp>
          <p:nvSpPr>
            <p:cNvPr id="7" name="Arrow: Right 6">
              <a:extLst>
                <a:ext uri="{FF2B5EF4-FFF2-40B4-BE49-F238E27FC236}">
                  <a16:creationId xmlns="" xmlns:a16="http://schemas.microsoft.com/office/drawing/2014/main" id="{36464E5D-531B-4389-9B52-6E86547206AF}"/>
                </a:ext>
              </a:extLst>
            </p:cNvPr>
            <p:cNvSpPr/>
            <p:nvPr/>
          </p:nvSpPr>
          <p:spPr>
            <a:xfrm>
              <a:off x="1733910" y="483079"/>
              <a:ext cx="267419" cy="18080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 xmlns:a16="http://schemas.microsoft.com/office/drawing/2014/main" id="{AD15BC7B-D3CE-429A-B388-57F55C34E05D}"/>
                </a:ext>
              </a:extLst>
            </p:cNvPr>
            <p:cNvSpPr/>
            <p:nvPr/>
          </p:nvSpPr>
          <p:spPr>
            <a:xfrm>
              <a:off x="2087325" y="0"/>
              <a:ext cx="1682151" cy="1104182"/>
            </a:xfrm>
            <a:prstGeom prst="rect">
              <a:avLst/>
            </a:prstGeom>
            <a:solidFill>
              <a:srgbClr val="F4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600" b="1" dirty="0">
                  <a:solidFill>
                    <a:srgbClr val="000000"/>
                  </a:solidFill>
                  <a:effectLst/>
                  <a:latin typeface="Times New Roman" panose="02020603050405020304" pitchFamily="18" charset="0"/>
                  <a:ea typeface="Batang" panose="02030600000101010101" pitchFamily="18" charset="-127"/>
                </a:rPr>
                <a:t>GSBPM</a:t>
              </a:r>
              <a:endParaRPr lang="en-US" sz="1200" dirty="0">
                <a:effectLst/>
                <a:latin typeface="Times New Roman" panose="02020603050405020304" pitchFamily="18" charset="0"/>
                <a:ea typeface="Batang" panose="02030600000101010101" pitchFamily="18" charset="-127"/>
              </a:endParaRPr>
            </a:p>
            <a:p>
              <a:pPr marL="0" marR="0" algn="ctr">
                <a:spcBef>
                  <a:spcPts val="0"/>
                </a:spcBef>
                <a:spcAft>
                  <a:spcPts val="0"/>
                </a:spcAft>
              </a:pPr>
              <a:r>
                <a:rPr lang="en-US" sz="1200" b="1" dirty="0">
                  <a:solidFill>
                    <a:srgbClr val="000000"/>
                  </a:solidFill>
                  <a:effectLst/>
                  <a:latin typeface="Times New Roman" panose="02020603050405020304" pitchFamily="18" charset="0"/>
                  <a:ea typeface="Batang" panose="02030600000101010101" pitchFamily="18" charset="-127"/>
                </a:rPr>
                <a:t> </a:t>
              </a:r>
              <a:endParaRPr lang="en-US" sz="1200" dirty="0">
                <a:effectLst/>
                <a:latin typeface="Times New Roman" panose="02020603050405020304" pitchFamily="18" charset="0"/>
                <a:ea typeface="Batang" panose="02030600000101010101" pitchFamily="18" charset="-127"/>
              </a:endParaRPr>
            </a:p>
            <a:p>
              <a:pPr marL="0" marR="0" algn="ctr">
                <a:spcBef>
                  <a:spcPts val="0"/>
                </a:spcBef>
                <a:spcAft>
                  <a:spcPts val="0"/>
                </a:spcAft>
              </a:pPr>
              <a:r>
                <a:rPr lang="en-US" sz="1200" dirty="0">
                  <a:solidFill>
                    <a:srgbClr val="000000"/>
                  </a:solidFill>
                  <a:effectLst/>
                  <a:latin typeface="Times New Roman" panose="02020603050405020304" pitchFamily="18" charset="0"/>
                  <a:ea typeface="Batang" panose="02030600000101010101" pitchFamily="18" charset="-127"/>
                </a:rPr>
                <a:t>Sub-process</a:t>
              </a:r>
              <a:endParaRPr lang="en-US" sz="1200" dirty="0">
                <a:effectLst/>
                <a:latin typeface="Times New Roman" panose="02020603050405020304" pitchFamily="18" charset="0"/>
                <a:ea typeface="Batang" panose="02030600000101010101" pitchFamily="18" charset="-127"/>
              </a:endParaRPr>
            </a:p>
          </p:txBody>
        </p:sp>
        <p:sp>
          <p:nvSpPr>
            <p:cNvPr id="9" name="Rectangle 8">
              <a:extLst>
                <a:ext uri="{FF2B5EF4-FFF2-40B4-BE49-F238E27FC236}">
                  <a16:creationId xmlns="" xmlns:a16="http://schemas.microsoft.com/office/drawing/2014/main" id="{55C2E83C-DEE4-4649-8554-EDFF83F2866F}"/>
                </a:ext>
              </a:extLst>
            </p:cNvPr>
            <p:cNvSpPr/>
            <p:nvPr/>
          </p:nvSpPr>
          <p:spPr>
            <a:xfrm>
              <a:off x="4226944" y="0"/>
              <a:ext cx="1682151" cy="1104182"/>
            </a:xfrm>
            <a:prstGeom prst="rect">
              <a:avLst/>
            </a:prstGeom>
            <a:solidFill>
              <a:srgbClr val="5F9AD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600" b="1">
                  <a:solidFill>
                    <a:srgbClr val="000000"/>
                  </a:solidFill>
                  <a:effectLst/>
                  <a:latin typeface="Times New Roman" panose="02020603050405020304" pitchFamily="18" charset="0"/>
                  <a:ea typeface="Batang" panose="02030600000101010101" pitchFamily="18" charset="-127"/>
                </a:rPr>
                <a:t>Output</a:t>
              </a:r>
              <a:endParaRPr lang="en-US" sz="1200">
                <a:effectLst/>
                <a:latin typeface="Times New Roman" panose="02020603050405020304" pitchFamily="18" charset="0"/>
                <a:ea typeface="Batang" panose="02030600000101010101" pitchFamily="18" charset="-127"/>
              </a:endParaRPr>
            </a:p>
            <a:p>
              <a:pPr marL="0" marR="0" algn="ctr">
                <a:spcBef>
                  <a:spcPts val="0"/>
                </a:spcBef>
                <a:spcAft>
                  <a:spcPts val="0"/>
                </a:spcAft>
              </a:pPr>
              <a:r>
                <a:rPr lang="en-US" sz="1200">
                  <a:solidFill>
                    <a:srgbClr val="000000"/>
                  </a:solidFill>
                  <a:effectLst/>
                  <a:latin typeface="Times New Roman" panose="02020603050405020304" pitchFamily="18" charset="0"/>
                  <a:ea typeface="Batang" panose="02030600000101010101" pitchFamily="18" charset="-127"/>
                </a:rPr>
                <a:t>Transformed (or new) GSIM Information Objects</a:t>
              </a:r>
              <a:endParaRPr lang="en-US" sz="1200">
                <a:effectLst/>
                <a:latin typeface="Times New Roman" panose="02020603050405020304" pitchFamily="18" charset="0"/>
                <a:ea typeface="Batang" panose="02030600000101010101" pitchFamily="18" charset="-127"/>
              </a:endParaRPr>
            </a:p>
            <a:p>
              <a:pPr marL="0" marR="0" algn="ctr">
                <a:spcBef>
                  <a:spcPts val="0"/>
                </a:spcBef>
                <a:spcAft>
                  <a:spcPts val="0"/>
                </a:spcAft>
              </a:pPr>
              <a:r>
                <a:rPr lang="en-US" sz="1200">
                  <a:solidFill>
                    <a:srgbClr val="000000"/>
                  </a:solidFill>
                  <a:effectLst/>
                  <a:latin typeface="Times New Roman" panose="02020603050405020304" pitchFamily="18" charset="0"/>
                  <a:ea typeface="Batang" panose="02030600000101010101" pitchFamily="18" charset="-127"/>
                </a:rPr>
                <a:t>(e.g. Process Metric)</a:t>
              </a:r>
              <a:endParaRPr lang="en-US" sz="1200">
                <a:effectLst/>
                <a:latin typeface="Times New Roman" panose="02020603050405020304" pitchFamily="18" charset="0"/>
                <a:ea typeface="Batang" panose="02030600000101010101" pitchFamily="18" charset="-127"/>
              </a:endParaRPr>
            </a:p>
          </p:txBody>
        </p:sp>
        <p:sp>
          <p:nvSpPr>
            <p:cNvPr id="10" name="Arrow: Right 9">
              <a:extLst>
                <a:ext uri="{FF2B5EF4-FFF2-40B4-BE49-F238E27FC236}">
                  <a16:creationId xmlns="" xmlns:a16="http://schemas.microsoft.com/office/drawing/2014/main" id="{E7ACDD0D-025D-4ECB-94FA-E48CF313F0F9}"/>
                </a:ext>
              </a:extLst>
            </p:cNvPr>
            <p:cNvSpPr/>
            <p:nvPr/>
          </p:nvSpPr>
          <p:spPr>
            <a:xfrm>
              <a:off x="3856008" y="483079"/>
              <a:ext cx="267419" cy="18080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364907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EFD4B0-58BD-4B56-ACE5-3DA1E730E4BE}"/>
              </a:ext>
            </a:extLst>
          </p:cNvPr>
          <p:cNvSpPr>
            <a:spLocks noGrp="1"/>
          </p:cNvSpPr>
          <p:nvPr>
            <p:ph type="title"/>
          </p:nvPr>
        </p:nvSpPr>
        <p:spPr/>
        <p:txBody>
          <a:bodyPr/>
          <a:lstStyle/>
          <a:p>
            <a:r>
              <a:rPr lang="en-US" sz="3200" dirty="0" smtClean="0"/>
              <a:t>Aligning </a:t>
            </a:r>
            <a:r>
              <a:rPr lang="en-US" sz="3200" dirty="0"/>
              <a:t>Overarching Processes in GSBPM with GAMSO </a:t>
            </a:r>
          </a:p>
        </p:txBody>
      </p:sp>
      <p:sp>
        <p:nvSpPr>
          <p:cNvPr id="3" name="Content Placeholder 2">
            <a:extLst>
              <a:ext uri="{FF2B5EF4-FFF2-40B4-BE49-F238E27FC236}">
                <a16:creationId xmlns="" xmlns:a16="http://schemas.microsoft.com/office/drawing/2014/main" id="{AEBFCBE9-9A0D-4920-AA93-8E00C2E18C77}"/>
              </a:ext>
            </a:extLst>
          </p:cNvPr>
          <p:cNvSpPr>
            <a:spLocks noGrp="1"/>
          </p:cNvSpPr>
          <p:nvPr>
            <p:ph type="body" sz="quarter" idx="13"/>
          </p:nvPr>
        </p:nvSpPr>
        <p:spPr>
          <a:xfrm>
            <a:off x="457200" y="1421888"/>
            <a:ext cx="8229600" cy="3231248"/>
          </a:xfrm>
        </p:spPr>
        <p:txBody>
          <a:bodyPr>
            <a:normAutofit/>
          </a:bodyPr>
          <a:lstStyle/>
          <a:p>
            <a:pPr marL="342900" indent="-342900" algn="just">
              <a:lnSpc>
                <a:spcPct val="130000"/>
              </a:lnSpc>
              <a:spcBef>
                <a:spcPts val="600"/>
              </a:spcBef>
              <a:buFont typeface="Arial" panose="020B0604020202020204" pitchFamily="34" charset="0"/>
              <a:buChar char="•"/>
            </a:pPr>
            <a:r>
              <a:rPr lang="en-US" sz="2000" dirty="0" smtClean="0">
                <a:solidFill>
                  <a:srgbClr val="133176"/>
                </a:solidFill>
                <a:latin typeface="Arial" panose="020B0604020202020204" pitchFamily="34" charset="0"/>
                <a:ea typeface="Calibri" pitchFamily="34" charset="0"/>
                <a:cs typeface="Arial" panose="020B0604020202020204" pitchFamily="34" charset="0"/>
              </a:rPr>
              <a:t>Overarching Processes </a:t>
            </a:r>
            <a:r>
              <a:rPr lang="en-US" sz="2000" dirty="0">
                <a:solidFill>
                  <a:srgbClr val="133176"/>
                </a:solidFill>
                <a:latin typeface="Arial" panose="020B0604020202020204" pitchFamily="34" charset="0"/>
                <a:ea typeface="Calibri" pitchFamily="34" charset="0"/>
                <a:cs typeface="Arial" panose="020B0604020202020204" pitchFamily="34" charset="0"/>
              </a:rPr>
              <a:t>(</a:t>
            </a:r>
            <a:r>
              <a:rPr lang="en-US" sz="2000" dirty="0" smtClean="0">
                <a:solidFill>
                  <a:srgbClr val="133176"/>
                </a:solidFill>
                <a:latin typeface="Arial" panose="020B0604020202020204" pitchFamily="34" charset="0"/>
                <a:ea typeface="Calibri" pitchFamily="34" charset="0"/>
                <a:cs typeface="Arial" panose="020B0604020202020204" pitchFamily="34" charset="0"/>
              </a:rPr>
              <a:t>OPs) </a:t>
            </a:r>
            <a:r>
              <a:rPr lang="en-US" sz="2000" dirty="0">
                <a:solidFill>
                  <a:srgbClr val="133176"/>
                </a:solidFill>
                <a:latin typeface="Arial" panose="020B0604020202020204" pitchFamily="34" charset="0"/>
                <a:ea typeface="Calibri" pitchFamily="34" charset="0"/>
                <a:cs typeface="Arial" panose="020B0604020202020204" pitchFamily="34" charset="0"/>
              </a:rPr>
              <a:t>are processes that apply throughout the eight </a:t>
            </a:r>
            <a:r>
              <a:rPr lang="en-US" sz="2000" dirty="0" smtClean="0">
                <a:solidFill>
                  <a:srgbClr val="133176"/>
                </a:solidFill>
                <a:latin typeface="Arial" panose="020B0604020202020204" pitchFamily="34" charset="0"/>
                <a:ea typeface="Calibri" pitchFamily="34" charset="0"/>
                <a:cs typeface="Arial" panose="020B0604020202020204" pitchFamily="34" charset="0"/>
              </a:rPr>
              <a:t>phases </a:t>
            </a:r>
            <a:r>
              <a:rPr lang="en-US" sz="2000" dirty="0">
                <a:solidFill>
                  <a:srgbClr val="133176"/>
                </a:solidFill>
                <a:latin typeface="Arial" panose="020B0604020202020204" pitchFamily="34" charset="0"/>
                <a:ea typeface="Calibri" pitchFamily="34" charset="0"/>
                <a:cs typeface="Arial" panose="020B0604020202020204" pitchFamily="34" charset="0"/>
              </a:rPr>
              <a:t>across statistical production process in GSBPM. After the release of GAMSO, several OPs that </a:t>
            </a:r>
            <a:r>
              <a:rPr lang="en-US" sz="2000" dirty="0" smtClean="0">
                <a:solidFill>
                  <a:srgbClr val="133176"/>
                </a:solidFill>
                <a:latin typeface="Arial" panose="020B0604020202020204" pitchFamily="34" charset="0"/>
                <a:ea typeface="Calibri" pitchFamily="34" charset="0"/>
                <a:cs typeface="Arial" panose="020B0604020202020204" pitchFamily="34" charset="0"/>
              </a:rPr>
              <a:t>are performed </a:t>
            </a:r>
            <a:r>
              <a:rPr lang="en-US" sz="2000" dirty="0">
                <a:solidFill>
                  <a:srgbClr val="133176"/>
                </a:solidFill>
                <a:latin typeface="Arial" panose="020B0604020202020204" pitchFamily="34" charset="0"/>
                <a:ea typeface="Calibri" pitchFamily="34" charset="0"/>
                <a:cs typeface="Arial" panose="020B0604020202020204" pitchFamily="34" charset="0"/>
              </a:rPr>
              <a:t>at corporate level are removed from GSBPM as they are covered by GAMSO</a:t>
            </a:r>
          </a:p>
          <a:p>
            <a:pPr marL="342900" indent="-342900" algn="just">
              <a:lnSpc>
                <a:spcPct val="130000"/>
              </a:lnSpc>
              <a:spcBef>
                <a:spcPts val="600"/>
              </a:spcBef>
              <a:buFont typeface="Arial" panose="020B0604020202020204" pitchFamily="34" charset="0"/>
              <a:buChar char="•"/>
            </a:pPr>
            <a:r>
              <a:rPr lang="en-US" sz="2000" dirty="0">
                <a:solidFill>
                  <a:srgbClr val="133176"/>
                </a:solidFill>
                <a:latin typeface="Arial" panose="020B0604020202020204" pitchFamily="34" charset="0"/>
                <a:ea typeface="Calibri" pitchFamily="34" charset="0"/>
                <a:cs typeface="Arial" panose="020B0604020202020204" pitchFamily="34" charset="0"/>
              </a:rPr>
              <a:t>There </a:t>
            </a:r>
            <a:r>
              <a:rPr lang="en-US" sz="2000" dirty="0" smtClean="0">
                <a:solidFill>
                  <a:srgbClr val="133176"/>
                </a:solidFill>
                <a:latin typeface="Arial" panose="020B0604020202020204" pitchFamily="34" charset="0"/>
                <a:ea typeface="Calibri" pitchFamily="34" charset="0"/>
                <a:cs typeface="Arial" panose="020B0604020202020204" pitchFamily="34" charset="0"/>
              </a:rPr>
              <a:t>is a need for </a:t>
            </a:r>
            <a:r>
              <a:rPr lang="en-US" sz="2000" dirty="0">
                <a:solidFill>
                  <a:srgbClr val="C00000"/>
                </a:solidFill>
                <a:latin typeface="Arial" panose="020B0604020202020204" pitchFamily="34" charset="0"/>
                <a:ea typeface="Calibri" pitchFamily="34" charset="0"/>
                <a:cs typeface="Arial" panose="020B0604020202020204" pitchFamily="34" charset="0"/>
              </a:rPr>
              <a:t>clarification and more explanation </a:t>
            </a:r>
            <a:r>
              <a:rPr lang="en-US" sz="2000" dirty="0">
                <a:solidFill>
                  <a:srgbClr val="133176"/>
                </a:solidFill>
                <a:latin typeface="Arial" panose="020B0604020202020204" pitchFamily="34" charset="0"/>
                <a:ea typeface="Calibri" pitchFamily="34" charset="0"/>
                <a:cs typeface="Arial" panose="020B0604020202020204" pitchFamily="34" charset="0"/>
              </a:rPr>
              <a:t>on OPs in GSBPM and GAMSO</a:t>
            </a:r>
          </a:p>
          <a:p>
            <a:endParaRPr lang="en-US" sz="2400" dirty="0"/>
          </a:p>
        </p:txBody>
      </p:sp>
      <p:pic>
        <p:nvPicPr>
          <p:cNvPr id="8" name="Picture 7">
            <a:extLst>
              <a:ext uri="{FF2B5EF4-FFF2-40B4-BE49-F238E27FC236}">
                <a16:creationId xmlns="" xmlns:a16="http://schemas.microsoft.com/office/drawing/2014/main" id="{C64DEEC6-88D6-4FE3-8B96-43183AA68940}"/>
              </a:ext>
            </a:extLst>
          </p:cNvPr>
          <p:cNvPicPr>
            <a:picLocks noChangeAspect="1"/>
          </p:cNvPicPr>
          <p:nvPr/>
        </p:nvPicPr>
        <p:blipFill>
          <a:blip r:embed="rId2"/>
          <a:stretch>
            <a:fillRect/>
          </a:stretch>
        </p:blipFill>
        <p:spPr>
          <a:xfrm>
            <a:off x="320812" y="4437112"/>
            <a:ext cx="8502376" cy="772248"/>
          </a:xfrm>
          <a:prstGeom prst="rect">
            <a:avLst/>
          </a:prstGeom>
        </p:spPr>
      </p:pic>
    </p:spTree>
    <p:extLst>
      <p:ext uri="{BB962C8B-B14F-4D97-AF65-F5344CB8AC3E}">
        <p14:creationId xmlns:p14="http://schemas.microsoft.com/office/powerpoint/2010/main" val="4059094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874741-4A7F-4218-8A60-1D22825B6222}"/>
              </a:ext>
            </a:extLst>
          </p:cNvPr>
          <p:cNvSpPr>
            <a:spLocks noGrp="1"/>
          </p:cNvSpPr>
          <p:nvPr>
            <p:ph type="title"/>
          </p:nvPr>
        </p:nvSpPr>
        <p:spPr>
          <a:xfrm>
            <a:off x="251520" y="44624"/>
            <a:ext cx="8640960" cy="747936"/>
          </a:xfrm>
        </p:spPr>
        <p:txBody>
          <a:bodyPr/>
          <a:lstStyle/>
          <a:p>
            <a:r>
              <a:rPr lang="en-US" sz="3200" dirty="0" smtClean="0"/>
              <a:t> </a:t>
            </a:r>
            <a:r>
              <a:rPr lang="en-US" sz="3200" dirty="0"/>
              <a:t>Core Ontology for Official Statistics</a:t>
            </a:r>
          </a:p>
        </p:txBody>
      </p:sp>
      <p:sp>
        <p:nvSpPr>
          <p:cNvPr id="3" name="Content Placeholder 2">
            <a:extLst>
              <a:ext uri="{FF2B5EF4-FFF2-40B4-BE49-F238E27FC236}">
                <a16:creationId xmlns="" xmlns:a16="http://schemas.microsoft.com/office/drawing/2014/main" id="{CCC4F897-DD4D-4F13-AE26-7F987041DA99}"/>
              </a:ext>
            </a:extLst>
          </p:cNvPr>
          <p:cNvSpPr>
            <a:spLocks noGrp="1"/>
          </p:cNvSpPr>
          <p:nvPr>
            <p:ph type="body" sz="quarter" idx="13"/>
          </p:nvPr>
        </p:nvSpPr>
        <p:spPr>
          <a:xfrm>
            <a:off x="323528" y="1268760"/>
            <a:ext cx="5184576" cy="4752527"/>
          </a:xfrm>
        </p:spPr>
        <p:txBody>
          <a:bodyPr>
            <a:normAutofit/>
          </a:bodyPr>
          <a:lstStyle/>
          <a:p>
            <a:pPr marL="342900" indent="-342900">
              <a:lnSpc>
                <a:spcPct val="130000"/>
              </a:lnSpc>
              <a:spcBef>
                <a:spcPts val="600"/>
              </a:spcBef>
              <a:buFont typeface="Arial" panose="020B0604020202020204" pitchFamily="34" charset="0"/>
              <a:buChar char="•"/>
            </a:pPr>
            <a:r>
              <a:rPr lang="en-US" sz="2000" dirty="0" smtClean="0">
                <a:solidFill>
                  <a:srgbClr val="133176"/>
                </a:solidFill>
                <a:latin typeface="Arial" panose="020B0604020202020204" pitchFamily="34" charset="0"/>
                <a:ea typeface="Calibri" pitchFamily="34" charset="0"/>
                <a:cs typeface="Arial" panose="020B0604020202020204" pitchFamily="34" charset="0"/>
              </a:rPr>
              <a:t>Common </a:t>
            </a:r>
            <a:r>
              <a:rPr lang="en-US" sz="2000" dirty="0" smtClean="0">
                <a:solidFill>
                  <a:srgbClr val="133176"/>
                </a:solidFill>
                <a:latin typeface="Arial" panose="020B0604020202020204" pitchFamily="34" charset="0"/>
                <a:ea typeface="Calibri" pitchFamily="34" charset="0"/>
                <a:cs typeface="Arial" panose="020B0604020202020204" pitchFamily="34" charset="0"/>
              </a:rPr>
              <a:t>semantic </a:t>
            </a:r>
            <a:r>
              <a:rPr lang="en-US" sz="2000" dirty="0">
                <a:solidFill>
                  <a:srgbClr val="133176"/>
                </a:solidFill>
                <a:latin typeface="Arial" panose="020B0604020202020204" pitchFamily="34" charset="0"/>
                <a:ea typeface="Calibri" pitchFamily="34" charset="0"/>
                <a:cs typeface="Arial" panose="020B0604020202020204" pitchFamily="34" charset="0"/>
              </a:rPr>
              <a:t>foundation is becoming important to be able to develop models in a coherent way. Such foundation will allow model integration, interoperability, activation and globally unique identification</a:t>
            </a:r>
          </a:p>
          <a:p>
            <a:pPr marL="342900" indent="-342900">
              <a:lnSpc>
                <a:spcPct val="130000"/>
              </a:lnSpc>
              <a:spcBef>
                <a:spcPts val="600"/>
              </a:spcBef>
              <a:buFont typeface="Arial" panose="020B0604020202020204" pitchFamily="34" charset="0"/>
              <a:buChar char="•"/>
            </a:pPr>
            <a:r>
              <a:rPr lang="en-US" sz="2000" dirty="0">
                <a:solidFill>
                  <a:srgbClr val="133176"/>
                </a:solidFill>
                <a:latin typeface="Arial" panose="020B0604020202020204" pitchFamily="34" charset="0"/>
                <a:ea typeface="Calibri" pitchFamily="34" charset="0"/>
                <a:cs typeface="Arial" panose="020B0604020202020204" pitchFamily="34" charset="0"/>
              </a:rPr>
              <a:t>The activity will </a:t>
            </a:r>
            <a:r>
              <a:rPr lang="en-GB" sz="2000" dirty="0">
                <a:solidFill>
                  <a:srgbClr val="133176"/>
                </a:solidFill>
                <a:latin typeface="Arial" panose="020B0604020202020204" pitchFamily="34" charset="0"/>
                <a:ea typeface="Calibri" pitchFamily="34" charset="0"/>
                <a:cs typeface="Arial" panose="020B0604020202020204" pitchFamily="34" charset="0"/>
              </a:rPr>
              <a:t>create a </a:t>
            </a:r>
            <a:r>
              <a:rPr lang="en-GB" sz="2000" dirty="0">
                <a:solidFill>
                  <a:srgbClr val="C00000"/>
                </a:solidFill>
                <a:latin typeface="Arial" panose="020B0604020202020204" pitchFamily="34" charset="0"/>
                <a:ea typeface="Calibri" pitchFamily="34" charset="0"/>
                <a:cs typeface="Arial" panose="020B0604020202020204" pitchFamily="34" charset="0"/>
              </a:rPr>
              <a:t>common semantic model and vocabulary</a:t>
            </a:r>
            <a:r>
              <a:rPr lang="en-GB" sz="2000" dirty="0">
                <a:solidFill>
                  <a:srgbClr val="133176"/>
                </a:solidFill>
                <a:latin typeface="Arial" panose="020B0604020202020204" pitchFamily="34" charset="0"/>
                <a:ea typeface="Calibri" pitchFamily="34" charset="0"/>
                <a:cs typeface="Arial" panose="020B0604020202020204" pitchFamily="34" charset="0"/>
              </a:rPr>
              <a:t> for official </a:t>
            </a:r>
            <a:r>
              <a:rPr lang="en-GB" sz="2000" dirty="0" smtClean="0">
                <a:solidFill>
                  <a:srgbClr val="133176"/>
                </a:solidFill>
                <a:latin typeface="Arial" panose="020B0604020202020204" pitchFamily="34" charset="0"/>
                <a:ea typeface="Calibri" pitchFamily="34" charset="0"/>
                <a:cs typeface="Arial" panose="020B0604020202020204" pitchFamily="34" charset="0"/>
              </a:rPr>
              <a:t>statistics</a:t>
            </a:r>
          </a:p>
          <a:p>
            <a:pPr marL="342900" indent="-342900">
              <a:lnSpc>
                <a:spcPct val="130000"/>
              </a:lnSpc>
              <a:spcBef>
                <a:spcPts val="600"/>
              </a:spcBef>
              <a:buFont typeface="Arial" panose="020B0604020202020204" pitchFamily="34" charset="0"/>
              <a:buChar char="•"/>
            </a:pPr>
            <a:r>
              <a:rPr lang="en-US" sz="2000" dirty="0" smtClean="0">
                <a:solidFill>
                  <a:srgbClr val="133176"/>
                </a:solidFill>
                <a:latin typeface="Arial" panose="020B0604020202020204" pitchFamily="34" charset="0"/>
                <a:ea typeface="Calibri" pitchFamily="34" charset="0"/>
                <a:cs typeface="Arial" panose="020B0604020202020204" pitchFamily="34" charset="0"/>
              </a:rPr>
              <a:t>It will provide precise </a:t>
            </a:r>
            <a:r>
              <a:rPr lang="en-US" sz="2000" dirty="0">
                <a:solidFill>
                  <a:srgbClr val="133176"/>
                </a:solidFill>
                <a:latin typeface="Arial" panose="020B0604020202020204" pitchFamily="34" charset="0"/>
                <a:ea typeface="Calibri" pitchFamily="34" charset="0"/>
                <a:cs typeface="Arial" panose="020B0604020202020204" pitchFamily="34" charset="0"/>
              </a:rPr>
              <a:t>definitions of the core ontology concepts and their properties and define their identification in relation to a clearly documented naming policy</a:t>
            </a:r>
          </a:p>
          <a:p>
            <a:pPr>
              <a:lnSpc>
                <a:spcPct val="110000"/>
              </a:lnSpc>
            </a:pPr>
            <a:endParaRPr lang="en-US" sz="2000" dirty="0">
              <a:solidFill>
                <a:srgbClr val="133176"/>
              </a:solidFill>
              <a:latin typeface="Arial" panose="020B0604020202020204" pitchFamily="34" charset="0"/>
              <a:ea typeface="Calibri" pitchFamily="34" charset="0"/>
              <a:cs typeface="Arial" panose="020B0604020202020204" pitchFamily="34" charset="0"/>
            </a:endParaRPr>
          </a:p>
        </p:txBody>
      </p:sp>
      <p:pic>
        <p:nvPicPr>
          <p:cNvPr id="5" name="Picture 4">
            <a:extLst>
              <a:ext uri="{FF2B5EF4-FFF2-40B4-BE49-F238E27FC236}">
                <a16:creationId xmlns="" xmlns:a16="http://schemas.microsoft.com/office/drawing/2014/main" id="{CF6743FC-044F-481C-919E-6896F230381B}"/>
              </a:ext>
            </a:extLst>
          </p:cNvPr>
          <p:cNvPicPr>
            <a:picLocks noChangeAspect="1"/>
          </p:cNvPicPr>
          <p:nvPr/>
        </p:nvPicPr>
        <p:blipFill>
          <a:blip r:embed="rId2"/>
          <a:stretch>
            <a:fillRect/>
          </a:stretch>
        </p:blipFill>
        <p:spPr>
          <a:xfrm>
            <a:off x="5796136" y="1844824"/>
            <a:ext cx="2987932" cy="3544128"/>
          </a:xfrm>
          <a:prstGeom prst="rect">
            <a:avLst/>
          </a:prstGeom>
        </p:spPr>
      </p:pic>
    </p:spTree>
    <p:extLst>
      <p:ext uri="{BB962C8B-B14F-4D97-AF65-F5344CB8AC3E}">
        <p14:creationId xmlns:p14="http://schemas.microsoft.com/office/powerpoint/2010/main" val="3105572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F62C00-8A36-4D46-BA91-CC60E5AEF873}"/>
              </a:ext>
            </a:extLst>
          </p:cNvPr>
          <p:cNvSpPr>
            <a:spLocks noGrp="1"/>
          </p:cNvSpPr>
          <p:nvPr>
            <p:ph type="title"/>
          </p:nvPr>
        </p:nvSpPr>
        <p:spPr>
          <a:xfrm>
            <a:off x="251520" y="44624"/>
            <a:ext cx="8640960" cy="747936"/>
          </a:xfrm>
        </p:spPr>
        <p:txBody>
          <a:bodyPr/>
          <a:lstStyle/>
          <a:p>
            <a:r>
              <a:rPr lang="en-US" sz="3200" dirty="0" smtClean="0"/>
              <a:t>Metadata </a:t>
            </a:r>
            <a:r>
              <a:rPr lang="en-US" sz="3200" dirty="0"/>
              <a:t>Glossary</a:t>
            </a:r>
          </a:p>
        </p:txBody>
      </p:sp>
      <p:sp>
        <p:nvSpPr>
          <p:cNvPr id="3" name="Content Placeholder 2">
            <a:extLst>
              <a:ext uri="{FF2B5EF4-FFF2-40B4-BE49-F238E27FC236}">
                <a16:creationId xmlns="" xmlns:a16="http://schemas.microsoft.com/office/drawing/2014/main" id="{76600A9D-242E-4A6A-A2B0-133C79E4BEA2}"/>
              </a:ext>
            </a:extLst>
          </p:cNvPr>
          <p:cNvSpPr>
            <a:spLocks noGrp="1"/>
          </p:cNvSpPr>
          <p:nvPr>
            <p:ph type="body" sz="quarter" idx="13"/>
          </p:nvPr>
        </p:nvSpPr>
        <p:spPr>
          <a:xfrm>
            <a:off x="457200" y="1493896"/>
            <a:ext cx="8229600" cy="4959440"/>
          </a:xfrm>
        </p:spPr>
        <p:txBody>
          <a:bodyPr>
            <a:normAutofit/>
          </a:bodyPr>
          <a:lstStyle/>
          <a:p>
            <a:pPr marL="342900" indent="-342900">
              <a:lnSpc>
                <a:spcPct val="130000"/>
              </a:lnSpc>
              <a:spcBef>
                <a:spcPts val="600"/>
              </a:spcBef>
              <a:buFont typeface="Arial" panose="020B0604020202020204" pitchFamily="34" charset="0"/>
              <a:buChar char="•"/>
            </a:pPr>
            <a:r>
              <a:rPr lang="en-US" sz="2000" dirty="0">
                <a:solidFill>
                  <a:srgbClr val="133176"/>
                </a:solidFill>
                <a:latin typeface="Arial" panose="020B0604020202020204" pitchFamily="34" charset="0"/>
                <a:ea typeface="Calibri" pitchFamily="34" charset="0"/>
                <a:cs typeface="Arial" panose="020B0604020202020204" pitchFamily="34" charset="0"/>
              </a:rPr>
              <a:t>Intended to be a central, unified and definitive source </a:t>
            </a:r>
            <a:r>
              <a:rPr lang="en-US" sz="2000" dirty="0">
                <a:solidFill>
                  <a:srgbClr val="C00000"/>
                </a:solidFill>
                <a:latin typeface="Arial" panose="020B0604020202020204" pitchFamily="34" charset="0"/>
                <a:ea typeface="Calibri" pitchFamily="34" charset="0"/>
                <a:cs typeface="Arial" panose="020B0604020202020204" pitchFamily="34" charset="0"/>
              </a:rPr>
              <a:t>for the terms and definitions</a:t>
            </a:r>
            <a:r>
              <a:rPr lang="en-US" sz="2000" dirty="0">
                <a:solidFill>
                  <a:srgbClr val="133176"/>
                </a:solidFill>
                <a:latin typeface="Arial" panose="020B0604020202020204" pitchFamily="34" charset="0"/>
                <a:ea typeface="Calibri" pitchFamily="34" charset="0"/>
                <a:cs typeface="Arial" panose="020B0604020202020204" pitchFamily="34" charset="0"/>
              </a:rPr>
              <a:t> in the </a:t>
            </a:r>
            <a:r>
              <a:rPr lang="en-US" sz="2000" dirty="0" err="1">
                <a:solidFill>
                  <a:srgbClr val="133176"/>
                </a:solidFill>
                <a:latin typeface="Arial" panose="020B0604020202020204" pitchFamily="34" charset="0"/>
                <a:ea typeface="Calibri" pitchFamily="34" charset="0"/>
                <a:cs typeface="Arial" panose="020B0604020202020204" pitchFamily="34" charset="0"/>
              </a:rPr>
              <a:t>ModernStats</a:t>
            </a:r>
            <a:r>
              <a:rPr lang="en-US" sz="2000" dirty="0">
                <a:solidFill>
                  <a:srgbClr val="133176"/>
                </a:solidFill>
                <a:latin typeface="Arial" panose="020B0604020202020204" pitchFamily="34" charset="0"/>
                <a:ea typeface="Calibri" pitchFamily="34" charset="0"/>
                <a:cs typeface="Arial" panose="020B0604020202020204" pitchFamily="34" charset="0"/>
              </a:rPr>
              <a:t> Models</a:t>
            </a:r>
          </a:p>
          <a:p>
            <a:pPr marL="342900" indent="-342900">
              <a:lnSpc>
                <a:spcPct val="130000"/>
              </a:lnSpc>
              <a:spcBef>
                <a:spcPts val="600"/>
              </a:spcBef>
              <a:buFont typeface="Arial" panose="020B0604020202020204" pitchFamily="34" charset="0"/>
              <a:buChar char="•"/>
            </a:pPr>
            <a:r>
              <a:rPr lang="en-US" sz="2000" dirty="0">
                <a:solidFill>
                  <a:srgbClr val="133176"/>
                </a:solidFill>
                <a:latin typeface="Arial" panose="020B0604020202020204" pitchFamily="34" charset="0"/>
                <a:ea typeface="Calibri" pitchFamily="34" charset="0"/>
                <a:cs typeface="Arial" panose="020B0604020202020204" pitchFamily="34" charset="0"/>
              </a:rPr>
              <a:t>Disambiguation between homographs (same spelling, slightly different meanings) and identification of synonyms (different spelling, same or similar meanings)</a:t>
            </a:r>
          </a:p>
          <a:p>
            <a:pPr marL="342900" indent="-342900">
              <a:lnSpc>
                <a:spcPct val="130000"/>
              </a:lnSpc>
              <a:spcBef>
                <a:spcPts val="600"/>
              </a:spcBef>
              <a:buFont typeface="Arial" panose="020B0604020202020204" pitchFamily="34" charset="0"/>
              <a:buChar char="•"/>
            </a:pPr>
            <a:r>
              <a:rPr lang="en-US" sz="2000" dirty="0">
                <a:solidFill>
                  <a:srgbClr val="133176"/>
                </a:solidFill>
                <a:latin typeface="Arial" panose="020B0604020202020204" pitchFamily="34" charset="0"/>
                <a:ea typeface="Calibri" pitchFamily="34" charset="0"/>
                <a:cs typeface="Arial" panose="020B0604020202020204" pitchFamily="34" charset="0"/>
              </a:rPr>
              <a:t>Planned output: </a:t>
            </a:r>
            <a:r>
              <a:rPr lang="en-GB" sz="2000" dirty="0">
                <a:solidFill>
                  <a:srgbClr val="133176"/>
                </a:solidFill>
                <a:latin typeface="Arial" panose="020B0604020202020204" pitchFamily="34" charset="0"/>
                <a:ea typeface="Calibri" pitchFamily="34" charset="0"/>
                <a:cs typeface="Arial" panose="020B0604020202020204" pitchFamily="34" charset="0"/>
              </a:rPr>
              <a:t>alphabetically organized list or terms, their definitions, sources for the definitions, source of the term (in which standard(s) does it appear), explanatory text that further contextualizes the meaning, and references to other similar, broader, and narrower terms</a:t>
            </a:r>
          </a:p>
          <a:p>
            <a:pPr marL="0" indent="0">
              <a:buNone/>
            </a:pPr>
            <a:endParaRPr lang="en-US" dirty="0"/>
          </a:p>
        </p:txBody>
      </p:sp>
    </p:spTree>
    <p:extLst>
      <p:ext uri="{BB962C8B-B14F-4D97-AF65-F5344CB8AC3E}">
        <p14:creationId xmlns:p14="http://schemas.microsoft.com/office/powerpoint/2010/main" val="1404789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arrotondato 14">
            <a:extLst>
              <a:ext uri="{FF2B5EF4-FFF2-40B4-BE49-F238E27FC236}">
                <a16:creationId xmlns="" xmlns:a16="http://schemas.microsoft.com/office/drawing/2014/main" id="{A17CA236-4543-4B05-ABB9-2CA1CA779389}"/>
              </a:ext>
            </a:extLst>
          </p:cNvPr>
          <p:cNvSpPr/>
          <p:nvPr/>
        </p:nvSpPr>
        <p:spPr>
          <a:xfrm>
            <a:off x="5188096" y="4459063"/>
            <a:ext cx="3272336" cy="1346201"/>
          </a:xfrm>
          <a:prstGeom prst="roundRect">
            <a:avLst/>
          </a:prstGeom>
          <a:solidFill>
            <a:srgbClr val="92D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5" name="Rettangolo 3">
            <a:extLst>
              <a:ext uri="{FF2B5EF4-FFF2-40B4-BE49-F238E27FC236}">
                <a16:creationId xmlns="" xmlns:a16="http://schemas.microsoft.com/office/drawing/2014/main" id="{1011AF4C-C24E-4096-A666-9C00CE131CB5}"/>
              </a:ext>
            </a:extLst>
          </p:cNvPr>
          <p:cNvSpPr/>
          <p:nvPr/>
        </p:nvSpPr>
        <p:spPr>
          <a:xfrm>
            <a:off x="971550" y="1310012"/>
            <a:ext cx="2736974" cy="1016000"/>
          </a:xfrm>
          <a:prstGeom prst="rect">
            <a:avLst/>
          </a:prstGeom>
          <a:solidFill>
            <a:srgbClr val="BDDEFF"/>
          </a:solidFill>
          <a:ln>
            <a:solidFill>
              <a:srgbClr val="3166C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6" name="CasellaDiTesto 4">
            <a:extLst>
              <a:ext uri="{FF2B5EF4-FFF2-40B4-BE49-F238E27FC236}">
                <a16:creationId xmlns="" xmlns:a16="http://schemas.microsoft.com/office/drawing/2014/main" id="{D4B65CCA-7C80-4BCB-9983-AAE4ED85F1FE}"/>
              </a:ext>
            </a:extLst>
          </p:cNvPr>
          <p:cNvSpPr txBox="1">
            <a:spLocks noChangeArrowheads="1"/>
          </p:cNvSpPr>
          <p:nvPr/>
        </p:nvSpPr>
        <p:spPr bwMode="auto">
          <a:xfrm>
            <a:off x="971600" y="1412776"/>
            <a:ext cx="302495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it-IT" altLang="en-US" dirty="0" err="1" smtClean="0">
                <a:latin typeface="Calibri" pitchFamily="34" charset="0"/>
              </a:rPr>
              <a:t>Linking</a:t>
            </a:r>
            <a:r>
              <a:rPr lang="it-IT" altLang="en-US" dirty="0" smtClean="0">
                <a:latin typeface="Calibri" pitchFamily="34" charset="0"/>
              </a:rPr>
              <a:t> GSBPM </a:t>
            </a:r>
            <a:r>
              <a:rPr lang="en-US" altLang="en-US" dirty="0" smtClean="0">
                <a:latin typeface="Calibri" pitchFamily="34" charset="0"/>
              </a:rPr>
              <a:t>and GSIM</a:t>
            </a:r>
            <a:endParaRPr lang="en-US" altLang="en-US" dirty="0">
              <a:latin typeface="Calibri" pitchFamily="34" charset="0"/>
            </a:endParaRPr>
          </a:p>
        </p:txBody>
      </p:sp>
      <p:sp>
        <p:nvSpPr>
          <p:cNvPr id="7" name="Rettangolo 7">
            <a:extLst>
              <a:ext uri="{FF2B5EF4-FFF2-40B4-BE49-F238E27FC236}">
                <a16:creationId xmlns="" xmlns:a16="http://schemas.microsoft.com/office/drawing/2014/main" id="{7FD067D2-F6D9-40DA-B0C9-9639037EF9D8}"/>
              </a:ext>
            </a:extLst>
          </p:cNvPr>
          <p:cNvSpPr/>
          <p:nvPr/>
        </p:nvSpPr>
        <p:spPr>
          <a:xfrm>
            <a:off x="971550" y="2533974"/>
            <a:ext cx="2736974" cy="1016000"/>
          </a:xfrm>
          <a:prstGeom prst="rect">
            <a:avLst/>
          </a:prstGeom>
          <a:solidFill>
            <a:srgbClr val="BDDEFF"/>
          </a:solidFill>
          <a:ln>
            <a:solidFill>
              <a:srgbClr val="3166C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8" name="CasellaDiTesto 8">
            <a:extLst>
              <a:ext uri="{FF2B5EF4-FFF2-40B4-BE49-F238E27FC236}">
                <a16:creationId xmlns="" xmlns:a16="http://schemas.microsoft.com/office/drawing/2014/main" id="{FC9DB69F-2E1F-429A-87D5-8E724E60F4C1}"/>
              </a:ext>
            </a:extLst>
          </p:cNvPr>
          <p:cNvSpPr txBox="1">
            <a:spLocks noChangeArrowheads="1"/>
          </p:cNvSpPr>
          <p:nvPr/>
        </p:nvSpPr>
        <p:spPr bwMode="auto">
          <a:xfrm>
            <a:off x="899592" y="2636912"/>
            <a:ext cx="280893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it-IT" altLang="en-US" dirty="0" err="1" smtClean="0">
                <a:latin typeface="Calibri" pitchFamily="34" charset="0"/>
              </a:rPr>
              <a:t>Alignment</a:t>
            </a:r>
            <a:r>
              <a:rPr lang="it-IT" altLang="en-US" dirty="0" smtClean="0">
                <a:latin typeface="Calibri" pitchFamily="34" charset="0"/>
              </a:rPr>
              <a:t> of GSBPM and GAMSO</a:t>
            </a:r>
            <a:endParaRPr lang="en-US" altLang="en-US" dirty="0">
              <a:latin typeface="Calibri" pitchFamily="34" charset="0"/>
            </a:endParaRPr>
          </a:p>
        </p:txBody>
      </p:sp>
      <p:sp>
        <p:nvSpPr>
          <p:cNvPr id="9" name="Rettangolo 9">
            <a:extLst>
              <a:ext uri="{FF2B5EF4-FFF2-40B4-BE49-F238E27FC236}">
                <a16:creationId xmlns="" xmlns:a16="http://schemas.microsoft.com/office/drawing/2014/main" id="{96FF7A0D-D41F-4CDF-93C9-AC172DF4514B}"/>
              </a:ext>
            </a:extLst>
          </p:cNvPr>
          <p:cNvSpPr/>
          <p:nvPr/>
        </p:nvSpPr>
        <p:spPr>
          <a:xfrm>
            <a:off x="971550" y="3751587"/>
            <a:ext cx="2736974" cy="1016000"/>
          </a:xfrm>
          <a:prstGeom prst="rect">
            <a:avLst/>
          </a:prstGeom>
          <a:solidFill>
            <a:srgbClr val="BDDEFF"/>
          </a:solidFill>
          <a:ln>
            <a:solidFill>
              <a:srgbClr val="3166C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10" name="CasellaDiTesto 10">
            <a:extLst>
              <a:ext uri="{FF2B5EF4-FFF2-40B4-BE49-F238E27FC236}">
                <a16:creationId xmlns="" xmlns:a16="http://schemas.microsoft.com/office/drawing/2014/main" id="{EF9A1F93-77E8-4942-8A5A-B36121B1D9CE}"/>
              </a:ext>
            </a:extLst>
          </p:cNvPr>
          <p:cNvSpPr txBox="1">
            <a:spLocks noChangeArrowheads="1"/>
          </p:cNvSpPr>
          <p:nvPr/>
        </p:nvSpPr>
        <p:spPr bwMode="auto">
          <a:xfrm>
            <a:off x="1042988" y="4046862"/>
            <a:ext cx="2665536"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it-IT" altLang="en-US" dirty="0" smtClean="0">
                <a:latin typeface="Calibri" pitchFamily="34" charset="0"/>
              </a:rPr>
              <a:t>Core </a:t>
            </a:r>
            <a:r>
              <a:rPr lang="it-IT" altLang="en-US" dirty="0" err="1" smtClean="0">
                <a:latin typeface="Calibri" pitchFamily="34" charset="0"/>
              </a:rPr>
              <a:t>Ontology</a:t>
            </a:r>
            <a:endParaRPr lang="en-GB" altLang="en-US" dirty="0">
              <a:latin typeface="Calibri" pitchFamily="34" charset="0"/>
            </a:endParaRPr>
          </a:p>
        </p:txBody>
      </p:sp>
      <p:sp>
        <p:nvSpPr>
          <p:cNvPr id="11" name="Rettangolo 11">
            <a:extLst>
              <a:ext uri="{FF2B5EF4-FFF2-40B4-BE49-F238E27FC236}">
                <a16:creationId xmlns="" xmlns:a16="http://schemas.microsoft.com/office/drawing/2014/main" id="{25C26323-FF96-413C-A4F5-3BD5968710AE}"/>
              </a:ext>
            </a:extLst>
          </p:cNvPr>
          <p:cNvSpPr/>
          <p:nvPr/>
        </p:nvSpPr>
        <p:spPr>
          <a:xfrm>
            <a:off x="971550" y="4910462"/>
            <a:ext cx="2736974" cy="1016000"/>
          </a:xfrm>
          <a:prstGeom prst="rect">
            <a:avLst/>
          </a:prstGeom>
          <a:solidFill>
            <a:srgbClr val="BDDEFF"/>
          </a:solidFill>
          <a:ln>
            <a:solidFill>
              <a:srgbClr val="3166C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12" name="CasellaDiTesto 12">
            <a:extLst>
              <a:ext uri="{FF2B5EF4-FFF2-40B4-BE49-F238E27FC236}">
                <a16:creationId xmlns="" xmlns:a16="http://schemas.microsoft.com/office/drawing/2014/main" id="{1EBE76A2-D2DC-4DCF-847B-D74A9CC02DBF}"/>
              </a:ext>
            </a:extLst>
          </p:cNvPr>
          <p:cNvSpPr txBox="1">
            <a:spLocks noChangeArrowheads="1"/>
          </p:cNvSpPr>
          <p:nvPr/>
        </p:nvSpPr>
        <p:spPr bwMode="auto">
          <a:xfrm>
            <a:off x="1042988" y="5205737"/>
            <a:ext cx="2520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it-IT" altLang="en-US" dirty="0" err="1" smtClean="0">
                <a:latin typeface="Calibri" pitchFamily="34" charset="0"/>
              </a:rPr>
              <a:t>Metadata</a:t>
            </a:r>
            <a:r>
              <a:rPr lang="it-IT" altLang="en-US" dirty="0" smtClean="0">
                <a:latin typeface="Calibri" pitchFamily="34" charset="0"/>
              </a:rPr>
              <a:t> </a:t>
            </a:r>
            <a:r>
              <a:rPr lang="it-IT" altLang="en-US" dirty="0" err="1" smtClean="0">
                <a:latin typeface="Calibri" pitchFamily="34" charset="0"/>
              </a:rPr>
              <a:t>Glossary</a:t>
            </a:r>
            <a:endParaRPr lang="en-GB" altLang="en-US" dirty="0">
              <a:latin typeface="Calibri" pitchFamily="34" charset="0"/>
            </a:endParaRPr>
          </a:p>
        </p:txBody>
      </p:sp>
      <p:sp>
        <p:nvSpPr>
          <p:cNvPr id="13" name="CasellaDiTesto 13">
            <a:extLst>
              <a:ext uri="{FF2B5EF4-FFF2-40B4-BE49-F238E27FC236}">
                <a16:creationId xmlns="" xmlns:a16="http://schemas.microsoft.com/office/drawing/2014/main" id="{9703329E-556F-435C-9962-001B01487EE9}"/>
              </a:ext>
            </a:extLst>
          </p:cNvPr>
          <p:cNvSpPr txBox="1">
            <a:spLocks noChangeArrowheads="1"/>
          </p:cNvSpPr>
          <p:nvPr/>
        </p:nvSpPr>
        <p:spPr bwMode="auto">
          <a:xfrm>
            <a:off x="5335671" y="4376914"/>
            <a:ext cx="294876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endParaRPr lang="en-GB" sz="1600" dirty="0"/>
          </a:p>
          <a:p>
            <a:r>
              <a:rPr lang="en-GB" sz="2000" b="1" dirty="0" err="1" smtClean="0">
                <a:solidFill>
                  <a:srgbClr val="005DA2"/>
                </a:solidFill>
              </a:rPr>
              <a:t>ModernStats</a:t>
            </a:r>
            <a:r>
              <a:rPr lang="en-GB" sz="2000" b="1" dirty="0" smtClean="0">
                <a:solidFill>
                  <a:srgbClr val="005DA2"/>
                </a:solidFill>
              </a:rPr>
              <a:t> </a:t>
            </a:r>
            <a:r>
              <a:rPr lang="en-GB" sz="2000" b="1" dirty="0">
                <a:solidFill>
                  <a:srgbClr val="005DA2"/>
                </a:solidFill>
              </a:rPr>
              <a:t>World Workshop </a:t>
            </a:r>
            <a:endParaRPr lang="en-US" sz="2000" b="1" dirty="0">
              <a:solidFill>
                <a:srgbClr val="005DA2"/>
              </a:solidFill>
            </a:endParaRPr>
          </a:p>
          <a:p>
            <a:endParaRPr lang="en-GB" sz="1400" dirty="0"/>
          </a:p>
          <a:p>
            <a:r>
              <a:rPr lang="pl-PL" sz="1400" dirty="0"/>
              <a:t> </a:t>
            </a:r>
            <a:r>
              <a:rPr lang="pl-PL" sz="1400" dirty="0">
                <a:solidFill>
                  <a:srgbClr val="005DA2"/>
                </a:solidFill>
              </a:rPr>
              <a:t>26 to 28 June 2019 </a:t>
            </a:r>
            <a:r>
              <a:rPr lang="en-US" sz="1400" dirty="0" smtClean="0">
                <a:solidFill>
                  <a:srgbClr val="005DA2"/>
                </a:solidFill>
              </a:rPr>
              <a:t>, </a:t>
            </a:r>
            <a:r>
              <a:rPr lang="en-US" sz="1400" dirty="0">
                <a:solidFill>
                  <a:srgbClr val="005DA2"/>
                </a:solidFill>
              </a:rPr>
              <a:t>Geneva</a:t>
            </a:r>
            <a:endParaRPr lang="en-GB" altLang="en-US" sz="1400" dirty="0">
              <a:solidFill>
                <a:srgbClr val="000000"/>
              </a:solidFill>
            </a:endParaRPr>
          </a:p>
        </p:txBody>
      </p:sp>
      <p:pic>
        <p:nvPicPr>
          <p:cNvPr id="14" name="Picture 2">
            <a:extLst>
              <a:ext uri="{FF2B5EF4-FFF2-40B4-BE49-F238E27FC236}">
                <a16:creationId xmlns="" xmlns:a16="http://schemas.microsoft.com/office/drawing/2014/main" id="{560085C2-3DA5-452C-9FE2-64DB0A1958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1572686"/>
            <a:ext cx="4097337" cy="218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asellaDiTesto 2"/>
          <p:cNvSpPr txBox="1"/>
          <p:nvPr/>
        </p:nvSpPr>
        <p:spPr>
          <a:xfrm>
            <a:off x="4860032" y="260648"/>
            <a:ext cx="4320480" cy="1193380"/>
          </a:xfrm>
          <a:prstGeom prst="rect">
            <a:avLst/>
          </a:prstGeom>
          <a:noFill/>
        </p:spPr>
        <p:txBody>
          <a:bodyPr wrap="square" lIns="0" tIns="0" rIns="0" bIns="0" rtlCol="0">
            <a:noAutofit/>
          </a:bodyPr>
          <a:lstStyle/>
          <a:p>
            <a:pPr>
              <a:lnSpc>
                <a:spcPct val="110000"/>
              </a:lnSpc>
            </a:pPr>
            <a:r>
              <a:rPr lang="en-US" sz="2400" dirty="0" smtClean="0">
                <a:solidFill>
                  <a:srgbClr val="C00000"/>
                </a:solidFill>
              </a:rPr>
              <a:t>Aim at setting up – </a:t>
            </a:r>
            <a:r>
              <a:rPr lang="en-US" sz="2400" i="1" dirty="0" smtClean="0">
                <a:solidFill>
                  <a:srgbClr val="C00000"/>
                </a:solidFill>
              </a:rPr>
              <a:t>de facto</a:t>
            </a:r>
            <a:r>
              <a:rPr lang="en-US" sz="2400" dirty="0">
                <a:solidFill>
                  <a:srgbClr val="C00000"/>
                </a:solidFill>
              </a:rPr>
              <a:t> </a:t>
            </a:r>
            <a:r>
              <a:rPr lang="en-US" sz="2400" dirty="0" smtClean="0">
                <a:solidFill>
                  <a:srgbClr val="C00000"/>
                </a:solidFill>
              </a:rPr>
              <a:t>- a </a:t>
            </a:r>
            <a:r>
              <a:rPr lang="en-US" sz="2400" dirty="0">
                <a:solidFill>
                  <a:srgbClr val="C00000"/>
                </a:solidFill>
              </a:rPr>
              <a:t>more integrated view of the </a:t>
            </a:r>
            <a:r>
              <a:rPr lang="en-US" sz="2400" dirty="0" err="1">
                <a:solidFill>
                  <a:srgbClr val="C00000"/>
                </a:solidFill>
              </a:rPr>
              <a:t>modernisation</a:t>
            </a:r>
            <a:r>
              <a:rPr lang="en-US" sz="2400" dirty="0">
                <a:solidFill>
                  <a:srgbClr val="C00000"/>
                </a:solidFill>
              </a:rPr>
              <a:t> standards</a:t>
            </a:r>
          </a:p>
          <a:p>
            <a:pPr>
              <a:lnSpc>
                <a:spcPct val="110000"/>
              </a:lnSpc>
            </a:pPr>
            <a:endParaRPr lang="en-GB" sz="2400" dirty="0" err="1" smtClean="0"/>
          </a:p>
        </p:txBody>
      </p:sp>
      <p:sp>
        <p:nvSpPr>
          <p:cNvPr id="15" name="Freccia in giù 14"/>
          <p:cNvSpPr/>
          <p:nvPr/>
        </p:nvSpPr>
        <p:spPr>
          <a:xfrm rot="3435608">
            <a:off x="4024818" y="1499151"/>
            <a:ext cx="648072" cy="936104"/>
          </a:xfrm>
          <a:prstGeom prst="downArrow">
            <a:avLst/>
          </a:prstGeom>
          <a:solidFill>
            <a:srgbClr val="EB8979"/>
          </a:solidFill>
          <a:ln w="19050">
            <a:solidFill>
              <a:srgbClr val="C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dirty="0" err="1" smtClean="0"/>
          </a:p>
        </p:txBody>
      </p:sp>
      <p:sp>
        <p:nvSpPr>
          <p:cNvPr id="16" name="Freccia in giù 15"/>
          <p:cNvSpPr/>
          <p:nvPr/>
        </p:nvSpPr>
        <p:spPr>
          <a:xfrm rot="3435608">
            <a:off x="4168834" y="3587383"/>
            <a:ext cx="648072" cy="936104"/>
          </a:xfrm>
          <a:prstGeom prst="downArrow">
            <a:avLst/>
          </a:prstGeom>
          <a:solidFill>
            <a:srgbClr val="EB8979"/>
          </a:solidFill>
          <a:ln w="19050">
            <a:solidFill>
              <a:srgbClr val="C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dirty="0" err="1" smtClean="0"/>
          </a:p>
        </p:txBody>
      </p:sp>
      <p:sp>
        <p:nvSpPr>
          <p:cNvPr id="18" name="Title 1">
            <a:extLst>
              <a:ext uri="{FF2B5EF4-FFF2-40B4-BE49-F238E27FC236}">
                <a16:creationId xmlns="" xmlns:a16="http://schemas.microsoft.com/office/drawing/2014/main" id="{B7B3F516-0A95-4018-A7FD-16BA16DCCBEF}"/>
              </a:ext>
            </a:extLst>
          </p:cNvPr>
          <p:cNvSpPr txBox="1">
            <a:spLocks/>
          </p:cNvSpPr>
          <p:nvPr/>
        </p:nvSpPr>
        <p:spPr>
          <a:xfrm>
            <a:off x="251520" y="88776"/>
            <a:ext cx="8640960" cy="747936"/>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4000" b="0" kern="1200">
                <a:solidFill>
                  <a:srgbClr val="005DA2"/>
                </a:solidFill>
                <a:latin typeface="Arial"/>
                <a:ea typeface="+mj-ea"/>
                <a:cs typeface="+mj-cs"/>
              </a:defRPr>
            </a:lvl1pPr>
          </a:lstStyle>
          <a:p>
            <a:r>
              <a:rPr lang="en-US" sz="3200" dirty="0" smtClean="0"/>
              <a:t>Activities for 2019 </a:t>
            </a:r>
            <a:endParaRPr lang="en-US" sz="3200" dirty="0"/>
          </a:p>
        </p:txBody>
      </p:sp>
    </p:spTree>
    <p:extLst>
      <p:ext uri="{BB962C8B-B14F-4D97-AF65-F5344CB8AC3E}">
        <p14:creationId xmlns:p14="http://schemas.microsoft.com/office/powerpoint/2010/main" val="364940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554937-B92E-4EE2-9B30-AA4262A213D5}"/>
              </a:ext>
            </a:extLst>
          </p:cNvPr>
          <p:cNvSpPr>
            <a:spLocks noGrp="1"/>
          </p:cNvSpPr>
          <p:nvPr>
            <p:ph type="title"/>
          </p:nvPr>
        </p:nvSpPr>
        <p:spPr>
          <a:xfrm>
            <a:off x="251520" y="44624"/>
            <a:ext cx="8640960" cy="747936"/>
          </a:xfrm>
        </p:spPr>
        <p:txBody>
          <a:bodyPr/>
          <a:lstStyle/>
          <a:p>
            <a:r>
              <a:rPr lang="en-US" sz="3200" dirty="0"/>
              <a:t>The Supporting Standards Group</a:t>
            </a:r>
          </a:p>
        </p:txBody>
      </p:sp>
      <p:sp>
        <p:nvSpPr>
          <p:cNvPr id="6" name="CasellaDiTesto 6">
            <a:extLst>
              <a:ext uri="{FF2B5EF4-FFF2-40B4-BE49-F238E27FC236}">
                <a16:creationId xmlns="" xmlns:a16="http://schemas.microsoft.com/office/drawing/2014/main" id="{A8FF27B2-C200-4E38-840E-DA9645DE4254}"/>
              </a:ext>
            </a:extLst>
          </p:cNvPr>
          <p:cNvSpPr txBox="1">
            <a:spLocks noGrp="1" noChangeArrowheads="1"/>
          </p:cNvSpPr>
          <p:nvPr>
            <p:ph idx="1"/>
          </p:nvPr>
        </p:nvSpPr>
        <p:spPr bwMode="auto">
          <a:xfrm>
            <a:off x="323528" y="1410449"/>
            <a:ext cx="4608512"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marL="0" indent="0">
              <a:lnSpc>
                <a:spcPct val="130000"/>
              </a:lnSpc>
              <a:buNone/>
            </a:pPr>
            <a:r>
              <a:rPr lang="en-GB" altLang="en-US" sz="2000" dirty="0">
                <a:solidFill>
                  <a:schemeClr val="bg2">
                    <a:lumMod val="10000"/>
                  </a:schemeClr>
                </a:solidFill>
                <a:cs typeface="Arial" panose="020B0604020202020204" pitchFamily="34" charset="0"/>
              </a:rPr>
              <a:t>The goal of the group is to find ways how to develop, enhance, integrate, promote, support and facilitate implementation of </a:t>
            </a:r>
            <a:r>
              <a:rPr lang="en-GB" altLang="en-US" sz="2000" dirty="0">
                <a:solidFill>
                  <a:srgbClr val="0070C0"/>
                </a:solidFill>
                <a:cs typeface="Arial" panose="020B0604020202020204" pitchFamily="34" charset="0"/>
              </a:rPr>
              <a:t>the range of standards needed for statistical modernisation. </a:t>
            </a:r>
            <a:endParaRPr lang="it-IT" altLang="en-US" sz="2000" dirty="0">
              <a:solidFill>
                <a:srgbClr val="0070C0"/>
              </a:solidFill>
              <a:cs typeface="Arial" panose="020B0604020202020204" pitchFamily="34" charset="0"/>
            </a:endParaRPr>
          </a:p>
          <a:p>
            <a:pPr marL="0" indent="0">
              <a:lnSpc>
                <a:spcPct val="130000"/>
              </a:lnSpc>
              <a:buNone/>
            </a:pPr>
            <a:endParaRPr lang="en-GB" altLang="en-US" sz="2000" dirty="0">
              <a:solidFill>
                <a:srgbClr val="005DA2"/>
              </a:solidFill>
              <a:cs typeface="Arial" panose="020B0604020202020204" pitchFamily="34" charset="0"/>
            </a:endParaRPr>
          </a:p>
        </p:txBody>
      </p:sp>
      <p:sp>
        <p:nvSpPr>
          <p:cNvPr id="7" name="CasellaDiTesto 7">
            <a:extLst>
              <a:ext uri="{FF2B5EF4-FFF2-40B4-BE49-F238E27FC236}">
                <a16:creationId xmlns="" xmlns:a16="http://schemas.microsoft.com/office/drawing/2014/main" id="{5BE83978-A759-4E87-8FBF-AA97F7D77602}"/>
              </a:ext>
            </a:extLst>
          </p:cNvPr>
          <p:cNvSpPr txBox="1"/>
          <p:nvPr/>
        </p:nvSpPr>
        <p:spPr>
          <a:xfrm>
            <a:off x="179512" y="4446111"/>
            <a:ext cx="8712968" cy="1431161"/>
          </a:xfrm>
          <a:prstGeom prst="rect">
            <a:avLst/>
          </a:prstGeom>
          <a:noFill/>
        </p:spPr>
        <p:txBody>
          <a:bodyPr wrap="square" rtlCol="0">
            <a:spAutoFit/>
          </a:bodyPr>
          <a:lstStyle/>
          <a:p>
            <a:pPr>
              <a:spcBef>
                <a:spcPts val="600"/>
              </a:spcBef>
            </a:pPr>
            <a:r>
              <a:rPr lang="en-GB" altLang="en-US" dirty="0">
                <a:latin typeface="Arial" panose="020B0604020202020204" pitchFamily="34" charset="0"/>
                <a:cs typeface="Arial" panose="020B0604020202020204" pitchFamily="34" charset="0"/>
              </a:rPr>
              <a:t>Operational responsibility for the maintenance and development of:</a:t>
            </a:r>
          </a:p>
          <a:p>
            <a:pPr>
              <a:spcBef>
                <a:spcPts val="600"/>
              </a:spcBef>
            </a:pPr>
            <a:r>
              <a:rPr lang="it-IT" altLang="en-US" dirty="0">
                <a:latin typeface="Arial" panose="020B0604020202020204" pitchFamily="34" charset="0"/>
                <a:cs typeface="Arial" panose="020B0604020202020204" pitchFamily="34" charset="0"/>
              </a:rPr>
              <a:t>GAMSO -  </a:t>
            </a:r>
            <a:r>
              <a:rPr lang="en-GB" altLang="en-US" dirty="0">
                <a:latin typeface="Arial" panose="020B0604020202020204" pitchFamily="34" charset="0"/>
                <a:cs typeface="Arial" panose="020B0604020202020204" pitchFamily="34" charset="0"/>
                <a:hlinkClick r:id="rId2"/>
              </a:rPr>
              <a:t>Generic Activity Model for Statistical Organizations </a:t>
            </a:r>
            <a:endParaRPr lang="en-GB" altLang="en-US" dirty="0">
              <a:latin typeface="Arial" panose="020B0604020202020204" pitchFamily="34" charset="0"/>
              <a:cs typeface="Arial" panose="020B0604020202020204" pitchFamily="34" charset="0"/>
            </a:endParaRPr>
          </a:p>
          <a:p>
            <a:pPr>
              <a:spcBef>
                <a:spcPts val="600"/>
              </a:spcBef>
            </a:pPr>
            <a:r>
              <a:rPr lang="it-IT" altLang="en-US" dirty="0">
                <a:latin typeface="Arial" panose="020B0604020202020204" pitchFamily="34" charset="0"/>
                <a:cs typeface="Arial" panose="020B0604020202020204" pitchFamily="34" charset="0"/>
              </a:rPr>
              <a:t>GSBPM  -  </a:t>
            </a:r>
            <a:r>
              <a:rPr lang="en-GB" altLang="en-US" dirty="0">
                <a:latin typeface="Arial" panose="020B0604020202020204" pitchFamily="34" charset="0"/>
                <a:cs typeface="Arial" panose="020B0604020202020204" pitchFamily="34" charset="0"/>
                <a:hlinkClick r:id="rId3"/>
              </a:rPr>
              <a:t>Generic Statistical Business Process Model</a:t>
            </a:r>
            <a:r>
              <a:rPr lang="en-GB" altLang="en-US" dirty="0">
                <a:latin typeface="Arial" panose="020B0604020202020204" pitchFamily="34" charset="0"/>
                <a:cs typeface="Arial" panose="020B0604020202020204" pitchFamily="34" charset="0"/>
              </a:rPr>
              <a:t> </a:t>
            </a:r>
          </a:p>
          <a:p>
            <a:pPr>
              <a:spcBef>
                <a:spcPts val="600"/>
              </a:spcBef>
            </a:pPr>
            <a:r>
              <a:rPr lang="en-GB" altLang="en-US" dirty="0">
                <a:latin typeface="Arial" panose="020B0604020202020204" pitchFamily="34" charset="0"/>
                <a:cs typeface="Arial" panose="020B0604020202020204" pitchFamily="34" charset="0"/>
              </a:rPr>
              <a:t>GSIM     -  </a:t>
            </a:r>
            <a:r>
              <a:rPr lang="en-GB" altLang="en-US" dirty="0">
                <a:latin typeface="Arial" panose="020B0604020202020204" pitchFamily="34" charset="0"/>
                <a:cs typeface="Arial" panose="020B0604020202020204" pitchFamily="34" charset="0"/>
                <a:hlinkClick r:id="rId4"/>
              </a:rPr>
              <a:t>Generic Statistical Information Model</a:t>
            </a:r>
            <a:endParaRPr lang="en-GB" altLang="en-US" dirty="0">
              <a:latin typeface="Arial" panose="020B0604020202020204" pitchFamily="34" charset="0"/>
              <a:cs typeface="Arial" panose="020B0604020202020204" pitchFamily="34" charset="0"/>
            </a:endParaRPr>
          </a:p>
        </p:txBody>
      </p:sp>
      <p:pic>
        <p:nvPicPr>
          <p:cNvPr id="8" name="Picture 4" descr="Logo">
            <a:extLst>
              <a:ext uri="{FF2B5EF4-FFF2-40B4-BE49-F238E27FC236}">
                <a16:creationId xmlns="" xmlns:a16="http://schemas.microsoft.com/office/drawing/2014/main" id="{BFF606A0-0BA3-4AE1-A8C7-B74BD0C667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8024" y="1484784"/>
            <a:ext cx="4095750"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4173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C7B0B9-6988-423D-8132-B1B8FF479B38}"/>
              </a:ext>
            </a:extLst>
          </p:cNvPr>
          <p:cNvSpPr>
            <a:spLocks noGrp="1"/>
          </p:cNvSpPr>
          <p:nvPr>
            <p:ph type="title"/>
          </p:nvPr>
        </p:nvSpPr>
        <p:spPr>
          <a:xfrm>
            <a:off x="251520" y="-27384"/>
            <a:ext cx="8640960" cy="747936"/>
          </a:xfrm>
        </p:spPr>
        <p:txBody>
          <a:bodyPr/>
          <a:lstStyle/>
          <a:p>
            <a:r>
              <a:rPr lang="en-US" sz="3200" dirty="0"/>
              <a:t>The Members</a:t>
            </a:r>
          </a:p>
        </p:txBody>
      </p:sp>
      <p:graphicFrame>
        <p:nvGraphicFramePr>
          <p:cNvPr id="4" name="Tabella 3">
            <a:extLst>
              <a:ext uri="{FF2B5EF4-FFF2-40B4-BE49-F238E27FC236}">
                <a16:creationId xmlns="" xmlns:a16="http://schemas.microsoft.com/office/drawing/2014/main" id="{B618BFD0-458F-44BF-B42A-37A53540F063}"/>
              </a:ext>
            </a:extLst>
          </p:cNvPr>
          <p:cNvGraphicFramePr>
            <a:graphicFrameLocks noGrp="1"/>
          </p:cNvGraphicFramePr>
          <p:nvPr>
            <p:extLst>
              <p:ext uri="{D42A27DB-BD31-4B8C-83A1-F6EECF244321}">
                <p14:modId xmlns:p14="http://schemas.microsoft.com/office/powerpoint/2010/main" val="122140952"/>
              </p:ext>
            </p:extLst>
          </p:nvPr>
        </p:nvGraphicFramePr>
        <p:xfrm>
          <a:off x="179513" y="863352"/>
          <a:ext cx="8784975" cy="5950024"/>
        </p:xfrm>
        <a:graphic>
          <a:graphicData uri="http://schemas.openxmlformats.org/drawingml/2006/table">
            <a:tbl>
              <a:tblPr/>
              <a:tblGrid>
                <a:gridCol w="2520279">
                  <a:extLst>
                    <a:ext uri="{9D8B030D-6E8A-4147-A177-3AD203B41FA5}">
                      <a16:colId xmlns="" xmlns:a16="http://schemas.microsoft.com/office/drawing/2014/main" val="20000"/>
                    </a:ext>
                  </a:extLst>
                </a:gridCol>
                <a:gridCol w="2880320">
                  <a:extLst>
                    <a:ext uri="{9D8B030D-6E8A-4147-A177-3AD203B41FA5}">
                      <a16:colId xmlns="" xmlns:a16="http://schemas.microsoft.com/office/drawing/2014/main" val="20001"/>
                    </a:ext>
                  </a:extLst>
                </a:gridCol>
                <a:gridCol w="3384376">
                  <a:extLst>
                    <a:ext uri="{9D8B030D-6E8A-4147-A177-3AD203B41FA5}">
                      <a16:colId xmlns="" xmlns:a16="http://schemas.microsoft.com/office/drawing/2014/main" val="20002"/>
                    </a:ext>
                  </a:extLst>
                </a:gridCol>
              </a:tblGrid>
              <a:tr h="247146">
                <a:tc>
                  <a:txBody>
                    <a:bodyPr/>
                    <a:lstStyle/>
                    <a:p>
                      <a:pPr algn="l" fontAlgn="t"/>
                      <a:r>
                        <a:rPr lang="it-IT" sz="1200" b="1" dirty="0" err="1">
                          <a:solidFill>
                            <a:srgbClr val="333333"/>
                          </a:solidFill>
                          <a:effectLst/>
                        </a:rPr>
                        <a:t>Member</a:t>
                      </a:r>
                      <a:endParaRPr lang="en-GB" sz="1200" b="1" dirty="0">
                        <a:solidFill>
                          <a:srgbClr val="333333"/>
                        </a:solidFill>
                        <a:effectLst/>
                      </a:endParaRPr>
                    </a:p>
                  </a:txBody>
                  <a:tcPr marL="39563" marR="39563" marT="27694" marB="276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9EFF7"/>
                    </a:solidFill>
                  </a:tcPr>
                </a:tc>
                <a:tc>
                  <a:txBody>
                    <a:bodyPr/>
                    <a:lstStyle/>
                    <a:p>
                      <a:pPr algn="l" fontAlgn="t"/>
                      <a:r>
                        <a:rPr lang="it-IT" sz="1200" b="1" dirty="0">
                          <a:solidFill>
                            <a:srgbClr val="333333"/>
                          </a:solidFill>
                          <a:effectLst/>
                        </a:rPr>
                        <a:t>Country</a:t>
                      </a:r>
                      <a:endParaRPr lang="en-GB" sz="1200" b="1" dirty="0">
                        <a:solidFill>
                          <a:srgbClr val="333333"/>
                        </a:solidFill>
                        <a:effectLst/>
                      </a:endParaRPr>
                    </a:p>
                  </a:txBody>
                  <a:tcPr marL="39563" marR="39563" marT="27694" marB="276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9EFF7"/>
                    </a:solidFill>
                  </a:tcPr>
                </a:tc>
                <a:tc>
                  <a:txBody>
                    <a:bodyPr/>
                    <a:lstStyle/>
                    <a:p>
                      <a:pPr algn="l" fontAlgn="t"/>
                      <a:r>
                        <a:rPr lang="it-IT" sz="1200" b="1" dirty="0" err="1">
                          <a:solidFill>
                            <a:srgbClr val="333333"/>
                          </a:solidFill>
                          <a:effectLst/>
                        </a:rPr>
                        <a:t>Organisation</a:t>
                      </a:r>
                      <a:endParaRPr lang="en-GB" sz="1200" b="1" dirty="0">
                        <a:solidFill>
                          <a:srgbClr val="333333"/>
                        </a:solidFill>
                        <a:effectLst/>
                      </a:endParaRPr>
                    </a:p>
                  </a:txBody>
                  <a:tcPr marL="39563" marR="39563" marT="27694" marB="276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9EFF7"/>
                    </a:solidFill>
                  </a:tcPr>
                </a:tc>
                <a:extLst>
                  <a:ext uri="{0D108BD9-81ED-4DB2-BD59-A6C34878D82A}">
                    <a16:rowId xmlns="" xmlns:a16="http://schemas.microsoft.com/office/drawing/2014/main" val="10000"/>
                  </a:ext>
                </a:extLst>
              </a:tr>
              <a:tr h="247146">
                <a:tc>
                  <a:txBody>
                    <a:bodyPr/>
                    <a:lstStyle/>
                    <a:p>
                      <a:pPr marL="0" algn="l" defTabSz="914400" rtl="0" eaLnBrk="1" fontAlgn="t" latinLnBrk="0" hangingPunct="1"/>
                      <a:r>
                        <a:rPr lang="en-GB" sz="1100" b="1" kern="1200" dirty="0">
                          <a:solidFill>
                            <a:schemeClr val="tx1"/>
                          </a:solidFill>
                          <a:effectLst/>
                          <a:latin typeface="+mn-lt"/>
                          <a:ea typeface="+mn-ea"/>
                          <a:cs typeface="+mn-cs"/>
                        </a:rPr>
                        <a:t>Marina </a:t>
                      </a:r>
                      <a:r>
                        <a:rPr lang="en-GB" sz="1100" b="1" kern="1200" dirty="0" err="1">
                          <a:solidFill>
                            <a:schemeClr val="tx1"/>
                          </a:solidFill>
                          <a:effectLst/>
                          <a:latin typeface="+mn-lt"/>
                          <a:ea typeface="+mn-ea"/>
                          <a:cs typeface="+mn-cs"/>
                        </a:rPr>
                        <a:t>Signore</a:t>
                      </a:r>
                      <a:r>
                        <a:rPr lang="en-GB" sz="1100" b="1" kern="1200" dirty="0">
                          <a:solidFill>
                            <a:schemeClr val="tx1"/>
                          </a:solidFill>
                          <a:effectLst/>
                          <a:latin typeface="+mn-lt"/>
                          <a:ea typeface="+mn-ea"/>
                          <a:cs typeface="+mn-cs"/>
                        </a:rPr>
                        <a:t> - Chair</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Italy</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ISTAT</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01"/>
                  </a:ext>
                </a:extLst>
              </a:tr>
              <a:tr h="247146">
                <a:tc>
                  <a:txBody>
                    <a:bodyPr/>
                    <a:lstStyle/>
                    <a:p>
                      <a:pPr marL="0" algn="l" defTabSz="914400" rtl="0" eaLnBrk="1" fontAlgn="t" latinLnBrk="0" hangingPunct="1"/>
                      <a:r>
                        <a:rPr lang="en-GB" sz="1100" kern="1200" dirty="0" err="1">
                          <a:solidFill>
                            <a:schemeClr val="tx1"/>
                          </a:solidFill>
                          <a:effectLst/>
                          <a:latin typeface="+mn-lt"/>
                          <a:ea typeface="+mn-ea"/>
                          <a:cs typeface="+mn-cs"/>
                        </a:rPr>
                        <a:t>Catrin</a:t>
                      </a:r>
                      <a:r>
                        <a:rPr lang="en-GB" sz="1100" kern="1200" dirty="0">
                          <a:solidFill>
                            <a:schemeClr val="tx1"/>
                          </a:solidFill>
                          <a:effectLst/>
                          <a:latin typeface="+mn-lt"/>
                          <a:ea typeface="+mn-ea"/>
                          <a:cs typeface="+mn-cs"/>
                        </a:rPr>
                        <a:t> </a:t>
                      </a:r>
                      <a:r>
                        <a:rPr lang="en-GB" sz="1100" kern="1200" dirty="0" err="1">
                          <a:solidFill>
                            <a:schemeClr val="tx1"/>
                          </a:solidFill>
                          <a:effectLst/>
                          <a:latin typeface="+mn-lt"/>
                          <a:ea typeface="+mn-ea"/>
                          <a:cs typeface="+mn-cs"/>
                        </a:rPr>
                        <a:t>Karling</a:t>
                      </a:r>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Sweden</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Statistics Sweden</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02"/>
                  </a:ext>
                </a:extLst>
              </a:tr>
              <a:tr h="247146">
                <a:tc>
                  <a:txBody>
                    <a:bodyPr/>
                    <a:lstStyle/>
                    <a:p>
                      <a:pPr marL="0" algn="l" defTabSz="914400" rtl="0" eaLnBrk="1" fontAlgn="t" latinLnBrk="0" hangingPunct="1"/>
                      <a:r>
                        <a:rPr lang="en-GB" sz="1100" kern="1200" dirty="0">
                          <a:solidFill>
                            <a:schemeClr val="tx1"/>
                          </a:solidFill>
                          <a:effectLst/>
                          <a:latin typeface="+mn-lt"/>
                          <a:ea typeface="+mn-ea"/>
                          <a:cs typeface="+mn-cs"/>
                        </a:rPr>
                        <a:t>Juan Muñoz</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Mexico</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INEGI</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03"/>
                  </a:ext>
                </a:extLst>
              </a:tr>
              <a:tr h="247146">
                <a:tc>
                  <a:txBody>
                    <a:bodyPr/>
                    <a:lstStyle/>
                    <a:p>
                      <a:pPr marL="0" algn="l" defTabSz="914400" rtl="0" eaLnBrk="1" fontAlgn="t" latinLnBrk="0" hangingPunct="1"/>
                      <a:r>
                        <a:rPr lang="en-GB" sz="1100" kern="1200">
                          <a:solidFill>
                            <a:schemeClr val="tx1"/>
                          </a:solidFill>
                          <a:effectLst/>
                          <a:latin typeface="+mn-lt"/>
                          <a:ea typeface="+mn-ea"/>
                          <a:cs typeface="+mn-cs"/>
                        </a:rPr>
                        <a:t>Manuel Cuellar</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Mexico</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INEGI</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04"/>
                  </a:ext>
                </a:extLst>
              </a:tr>
              <a:tr h="247146">
                <a:tc>
                  <a:txBody>
                    <a:bodyPr/>
                    <a:lstStyle/>
                    <a:p>
                      <a:pPr marL="0" algn="l" defTabSz="914400" rtl="0" eaLnBrk="1" fontAlgn="t" latinLnBrk="0" hangingPunct="1"/>
                      <a:r>
                        <a:rPr lang="en-GB" sz="1100" kern="1200">
                          <a:solidFill>
                            <a:schemeClr val="tx1"/>
                          </a:solidFill>
                          <a:effectLst/>
                          <a:latin typeface="+mn-lt"/>
                          <a:ea typeface="+mn-ea"/>
                          <a:cs typeface="+mn-cs"/>
                        </a:rPr>
                        <a:t>Guillaume Duffes</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France</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INSEE</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05"/>
                  </a:ext>
                </a:extLst>
              </a:tr>
              <a:tr h="247146">
                <a:tc>
                  <a:txBody>
                    <a:bodyPr/>
                    <a:lstStyle/>
                    <a:p>
                      <a:pPr marL="0" algn="l" defTabSz="914400" rtl="0" eaLnBrk="1" fontAlgn="t" latinLnBrk="0" hangingPunct="1"/>
                      <a:r>
                        <a:rPr lang="en-GB" sz="1100" kern="1200">
                          <a:solidFill>
                            <a:schemeClr val="tx1"/>
                          </a:solidFill>
                          <a:effectLst/>
                          <a:latin typeface="+mn-lt"/>
                          <a:ea typeface="+mn-ea"/>
                          <a:cs typeface="+mn-cs"/>
                        </a:rPr>
                        <a:t>Márta Nagy-Rothengass </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Eurostat</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06"/>
                  </a:ext>
                </a:extLst>
              </a:tr>
              <a:tr h="247146">
                <a:tc>
                  <a:txBody>
                    <a:bodyPr/>
                    <a:lstStyle/>
                    <a:p>
                      <a:pPr marL="0" algn="l" defTabSz="914400" rtl="0" eaLnBrk="1" fontAlgn="t" latinLnBrk="0" hangingPunct="1"/>
                      <a:r>
                        <a:rPr lang="en-GB" sz="1100" kern="1200" dirty="0">
                          <a:solidFill>
                            <a:schemeClr val="tx1"/>
                          </a:solidFill>
                          <a:effectLst/>
                          <a:latin typeface="+mn-lt"/>
                          <a:ea typeface="+mn-ea"/>
                          <a:cs typeface="+mn-cs"/>
                        </a:rPr>
                        <a:t>Mauro </a:t>
                      </a:r>
                      <a:r>
                        <a:rPr lang="en-GB" sz="1100" kern="1200" dirty="0" err="1">
                          <a:solidFill>
                            <a:schemeClr val="tx1"/>
                          </a:solidFill>
                          <a:effectLst/>
                          <a:latin typeface="+mn-lt"/>
                          <a:ea typeface="+mn-ea"/>
                          <a:cs typeface="+mn-cs"/>
                        </a:rPr>
                        <a:t>Scanu</a:t>
                      </a:r>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Italy</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ISTAT</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08"/>
                  </a:ext>
                </a:extLst>
              </a:tr>
              <a:tr h="247146">
                <a:tc>
                  <a:txBody>
                    <a:bodyPr/>
                    <a:lstStyle/>
                    <a:p>
                      <a:pPr marL="0" algn="l" defTabSz="914400" rtl="0" eaLnBrk="1" fontAlgn="t" latinLnBrk="0" hangingPunct="1"/>
                      <a:r>
                        <a:rPr lang="en-GB" sz="1100" kern="1200">
                          <a:solidFill>
                            <a:schemeClr val="tx1"/>
                          </a:solidFill>
                          <a:effectLst/>
                          <a:latin typeface="+mn-lt"/>
                          <a:ea typeface="+mn-ea"/>
                          <a:cs typeface="+mn-cs"/>
                        </a:rPr>
                        <a:t>Dan Gillman</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United States</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Bureau of </a:t>
                      </a:r>
                      <a:r>
                        <a:rPr lang="en-GB" sz="1100" kern="1200" dirty="0" err="1">
                          <a:solidFill>
                            <a:schemeClr val="tx1"/>
                          </a:solidFill>
                          <a:effectLst/>
                          <a:latin typeface="+mn-lt"/>
                          <a:ea typeface="+mn-ea"/>
                          <a:cs typeface="+mn-cs"/>
                        </a:rPr>
                        <a:t>Labor</a:t>
                      </a:r>
                      <a:r>
                        <a:rPr lang="en-GB" sz="1100" kern="1200" dirty="0">
                          <a:solidFill>
                            <a:schemeClr val="tx1"/>
                          </a:solidFill>
                          <a:effectLst/>
                          <a:latin typeface="+mn-lt"/>
                          <a:ea typeface="+mn-ea"/>
                          <a:cs typeface="+mn-cs"/>
                        </a:rPr>
                        <a:t> Statistics</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09"/>
                  </a:ext>
                </a:extLst>
              </a:tr>
              <a:tr h="247146">
                <a:tc>
                  <a:txBody>
                    <a:bodyPr/>
                    <a:lstStyle/>
                    <a:p>
                      <a:pPr marL="0" algn="l" defTabSz="914400" rtl="0" eaLnBrk="1" fontAlgn="t" latinLnBrk="0" hangingPunct="1"/>
                      <a:r>
                        <a:rPr lang="en-GB" sz="1100" kern="1200">
                          <a:solidFill>
                            <a:schemeClr val="tx1"/>
                          </a:solidFill>
                          <a:effectLst/>
                          <a:latin typeface="+mn-lt"/>
                          <a:ea typeface="+mn-ea"/>
                          <a:cs typeface="+mn-cs"/>
                        </a:rPr>
                        <a:t>Al Hamilton</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Australia</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Australian Bureau of Statistics</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10"/>
                  </a:ext>
                </a:extLst>
              </a:tr>
              <a:tr h="247146">
                <a:tc>
                  <a:txBody>
                    <a:bodyPr/>
                    <a:lstStyle/>
                    <a:p>
                      <a:pPr marL="0" algn="l" defTabSz="914400" rtl="0" eaLnBrk="1" fontAlgn="t" latinLnBrk="0" hangingPunct="1"/>
                      <a:r>
                        <a:rPr lang="en-GB" sz="1100" kern="1200">
                          <a:solidFill>
                            <a:schemeClr val="tx1"/>
                          </a:solidFill>
                          <a:effectLst/>
                          <a:latin typeface="+mn-lt"/>
                          <a:ea typeface="+mn-ea"/>
                          <a:cs typeface="+mn-cs"/>
                        </a:rPr>
                        <a:t>Anna Dlugosz</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Poland</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Statistics Poland</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11"/>
                  </a:ext>
                </a:extLst>
              </a:tr>
              <a:tr h="274774">
                <a:tc>
                  <a:txBody>
                    <a:bodyPr/>
                    <a:lstStyle/>
                    <a:p>
                      <a:pPr marL="0" algn="l" defTabSz="914400" rtl="0" eaLnBrk="1" fontAlgn="t" latinLnBrk="0" hangingPunct="1"/>
                      <a:r>
                        <a:rPr lang="en-GB" sz="1100" kern="1200" dirty="0">
                          <a:solidFill>
                            <a:schemeClr val="tx1"/>
                          </a:solidFill>
                          <a:effectLst/>
                          <a:latin typeface="+mn-lt"/>
                          <a:ea typeface="+mn-ea"/>
                          <a:cs typeface="+mn-cs"/>
                        </a:rPr>
                        <a:t>David Barraclough</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OECD</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12"/>
                  </a:ext>
                </a:extLst>
              </a:tr>
              <a:tr h="247146">
                <a:tc>
                  <a:txBody>
                    <a:bodyPr/>
                    <a:lstStyle/>
                    <a:p>
                      <a:pPr marL="0" algn="l" defTabSz="914400" rtl="0" eaLnBrk="1" fontAlgn="t" latinLnBrk="0" hangingPunct="1"/>
                      <a:r>
                        <a:rPr lang="en-GB" sz="1100" kern="1200" dirty="0">
                          <a:solidFill>
                            <a:schemeClr val="tx1"/>
                          </a:solidFill>
                          <a:effectLst/>
                          <a:latin typeface="+mn-lt"/>
                          <a:ea typeface="+mn-ea"/>
                          <a:cs typeface="+mn-cs"/>
                        </a:rPr>
                        <a:t>Edgardo </a:t>
                      </a:r>
                      <a:r>
                        <a:rPr lang="en-GB" sz="1100" kern="1200" dirty="0" err="1">
                          <a:solidFill>
                            <a:schemeClr val="tx1"/>
                          </a:solidFill>
                          <a:effectLst/>
                          <a:latin typeface="+mn-lt"/>
                          <a:ea typeface="+mn-ea"/>
                          <a:cs typeface="+mn-cs"/>
                        </a:rPr>
                        <a:t>Greising</a:t>
                      </a:r>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ILO</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noFill/>
                  </a:tcPr>
                </a:tc>
                <a:extLst>
                  <a:ext uri="{0D108BD9-81ED-4DB2-BD59-A6C34878D82A}">
                    <a16:rowId xmlns="" xmlns:a16="http://schemas.microsoft.com/office/drawing/2014/main" val="10013"/>
                  </a:ext>
                </a:extLst>
              </a:tr>
              <a:tr h="247146">
                <a:tc>
                  <a:txBody>
                    <a:bodyPr/>
                    <a:lstStyle/>
                    <a:p>
                      <a:pPr marL="0" algn="l" defTabSz="914400" rtl="0" eaLnBrk="1" fontAlgn="t" latinLnBrk="0" hangingPunct="1"/>
                      <a:r>
                        <a:rPr lang="en-GB" sz="1100" kern="1200">
                          <a:solidFill>
                            <a:schemeClr val="tx1"/>
                          </a:solidFill>
                          <a:effectLst/>
                          <a:latin typeface="+mn-lt"/>
                          <a:ea typeface="+mn-ea"/>
                          <a:cs typeface="+mn-cs"/>
                        </a:rPr>
                        <a:t>Janusz Dygaszewicz</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Poland</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Statistics Poland</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14"/>
                  </a:ext>
                </a:extLst>
              </a:tr>
              <a:tr h="247146">
                <a:tc>
                  <a:txBody>
                    <a:bodyPr/>
                    <a:lstStyle/>
                    <a:p>
                      <a:pPr marL="0" algn="l" defTabSz="914400" rtl="0" eaLnBrk="1" fontAlgn="t" latinLnBrk="0" hangingPunct="1"/>
                      <a:r>
                        <a:rPr lang="en-GB" sz="1100" kern="1200">
                          <a:solidFill>
                            <a:schemeClr val="tx1"/>
                          </a:solidFill>
                          <a:effectLst/>
                          <a:latin typeface="+mn-lt"/>
                          <a:ea typeface="+mn-ea"/>
                          <a:cs typeface="+mn-cs"/>
                        </a:rPr>
                        <a:t>Becky Collett</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New Zealand</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Statistics New Zealand</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15"/>
                  </a:ext>
                </a:extLst>
              </a:tr>
              <a:tr h="247146">
                <a:tc>
                  <a:txBody>
                    <a:bodyPr/>
                    <a:lstStyle/>
                    <a:p>
                      <a:pPr marL="0" algn="l" defTabSz="914400" rtl="0" eaLnBrk="1" fontAlgn="t" latinLnBrk="0" hangingPunct="1"/>
                      <a:r>
                        <a:rPr lang="en-GB" sz="1100" kern="1200" dirty="0">
                          <a:solidFill>
                            <a:schemeClr val="tx1"/>
                          </a:solidFill>
                          <a:effectLst/>
                          <a:latin typeface="+mn-lt"/>
                          <a:ea typeface="+mn-ea"/>
                          <a:cs typeface="+mn-cs"/>
                        </a:rPr>
                        <a:t>Jay Greenfield</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DDI</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16"/>
                  </a:ext>
                </a:extLst>
              </a:tr>
              <a:tr h="247146">
                <a:tc>
                  <a:txBody>
                    <a:bodyPr/>
                    <a:lstStyle/>
                    <a:p>
                      <a:pPr marL="0" algn="l" defTabSz="914400" rtl="0" eaLnBrk="1" fontAlgn="t" latinLnBrk="0" hangingPunct="1"/>
                      <a:r>
                        <a:rPr lang="en-GB" sz="1100" kern="1200" dirty="0">
                          <a:solidFill>
                            <a:schemeClr val="tx1"/>
                          </a:solidFill>
                          <a:effectLst/>
                          <a:latin typeface="+mn-lt"/>
                          <a:ea typeface="+mn-ea"/>
                          <a:cs typeface="+mn-cs"/>
                        </a:rPr>
                        <a:t>Joachim </a:t>
                      </a:r>
                      <a:r>
                        <a:rPr lang="en-GB" sz="1100" kern="1200" dirty="0" err="1">
                          <a:solidFill>
                            <a:schemeClr val="tx1"/>
                          </a:solidFill>
                          <a:effectLst/>
                          <a:latin typeface="+mn-lt"/>
                          <a:ea typeface="+mn-ea"/>
                          <a:cs typeface="+mn-cs"/>
                        </a:rPr>
                        <a:t>Wackerow</a:t>
                      </a:r>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GESIS (DDI)</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17"/>
                  </a:ext>
                </a:extLst>
              </a:tr>
              <a:tr h="247146">
                <a:tc>
                  <a:txBody>
                    <a:bodyPr/>
                    <a:lstStyle/>
                    <a:p>
                      <a:pPr marL="0" algn="l" defTabSz="914400" rtl="0" eaLnBrk="1" fontAlgn="t" latinLnBrk="0" hangingPunct="1"/>
                      <a:r>
                        <a:rPr lang="en-GB" sz="1100" kern="1200">
                          <a:solidFill>
                            <a:schemeClr val="tx1"/>
                          </a:solidFill>
                          <a:effectLst/>
                          <a:latin typeface="+mn-lt"/>
                          <a:ea typeface="+mn-ea"/>
                          <a:cs typeface="+mn-cs"/>
                        </a:rPr>
                        <a:t>Yulla Choi</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South Korea</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Statistics Korea</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18"/>
                  </a:ext>
                </a:extLst>
              </a:tr>
              <a:tr h="247146">
                <a:tc>
                  <a:txBody>
                    <a:bodyPr/>
                    <a:lstStyle/>
                    <a:p>
                      <a:pPr marL="0" algn="l" defTabSz="914400" rtl="0" eaLnBrk="1" fontAlgn="t" latinLnBrk="0" hangingPunct="1"/>
                      <a:r>
                        <a:rPr lang="en-GB" sz="1100" kern="1200" dirty="0">
                          <a:solidFill>
                            <a:schemeClr val="tx1"/>
                          </a:solidFill>
                          <a:effectLst/>
                          <a:latin typeface="+mn-lt"/>
                          <a:ea typeface="+mn-ea"/>
                          <a:cs typeface="+mn-cs"/>
                        </a:rPr>
                        <a:t>Kimberley </a:t>
                      </a:r>
                      <a:r>
                        <a:rPr lang="en-GB" sz="1100" kern="1200" dirty="0" err="1">
                          <a:solidFill>
                            <a:schemeClr val="tx1"/>
                          </a:solidFill>
                          <a:effectLst/>
                          <a:latin typeface="+mn-lt"/>
                          <a:ea typeface="+mn-ea"/>
                          <a:cs typeface="+mn-cs"/>
                        </a:rPr>
                        <a:t>Boyuk</a:t>
                      </a:r>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a:solidFill>
                            <a:schemeClr val="tx1"/>
                          </a:solidFill>
                          <a:effectLst/>
                          <a:latin typeface="+mn-lt"/>
                          <a:ea typeface="+mn-ea"/>
                          <a:cs typeface="+mn-cs"/>
                        </a:rPr>
                        <a:t>Canada</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Statistics Canada</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19"/>
                  </a:ext>
                </a:extLst>
              </a:tr>
              <a:tr h="247146">
                <a:tc>
                  <a:txBody>
                    <a:bodyPr/>
                    <a:lstStyle/>
                    <a:p>
                      <a:pPr marL="0" algn="l" defTabSz="914400" rtl="0" eaLnBrk="1" fontAlgn="t" latinLnBrk="0" hangingPunct="1"/>
                      <a:r>
                        <a:rPr lang="en-GB" sz="1100" kern="1200" dirty="0" err="1">
                          <a:solidFill>
                            <a:schemeClr val="tx1"/>
                          </a:solidFill>
                          <a:effectLst/>
                          <a:latin typeface="+mn-lt"/>
                          <a:ea typeface="+mn-ea"/>
                          <a:cs typeface="+mn-cs"/>
                        </a:rPr>
                        <a:t>Csaba</a:t>
                      </a:r>
                      <a:r>
                        <a:rPr lang="en-GB" sz="1100" kern="1200" dirty="0">
                          <a:solidFill>
                            <a:schemeClr val="tx1"/>
                          </a:solidFill>
                          <a:effectLst/>
                          <a:latin typeface="+mn-lt"/>
                          <a:ea typeface="+mn-ea"/>
                          <a:cs typeface="+mn-cs"/>
                        </a:rPr>
                        <a:t> </a:t>
                      </a:r>
                      <a:r>
                        <a:rPr lang="en-GB" sz="1100" kern="1200" dirty="0" err="1">
                          <a:solidFill>
                            <a:schemeClr val="tx1"/>
                          </a:solidFill>
                          <a:effectLst/>
                          <a:latin typeface="+mn-lt"/>
                          <a:ea typeface="+mn-ea"/>
                          <a:cs typeface="+mn-cs"/>
                        </a:rPr>
                        <a:t>Ábry</a:t>
                      </a:r>
                      <a:endParaRPr lang="en-GB" sz="1100" kern="1200" dirty="0">
                        <a:solidFill>
                          <a:schemeClr val="tx1"/>
                        </a:solidFill>
                        <a:effectLst/>
                        <a:latin typeface="+mn-lt"/>
                        <a:ea typeface="+mn-ea"/>
                        <a:cs typeface="+mn-cs"/>
                      </a:endParaRP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Hungary</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Hungarian Central Statistical Office</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 xmlns:a16="http://schemas.microsoft.com/office/drawing/2014/main" val="10020"/>
                  </a:ext>
                </a:extLst>
              </a:tr>
              <a:tr h="202312">
                <a:tc>
                  <a:txBody>
                    <a:bodyPr/>
                    <a:lstStyle/>
                    <a:p>
                      <a:pPr algn="l" fontAlgn="b"/>
                      <a:r>
                        <a:rPr lang="en-GB" sz="1100" kern="1200" dirty="0" err="1" smtClean="0">
                          <a:solidFill>
                            <a:schemeClr val="tx1"/>
                          </a:solidFill>
                          <a:effectLst/>
                          <a:latin typeface="+mn-lt"/>
                          <a:ea typeface="+mn-ea"/>
                          <a:cs typeface="+mn-cs"/>
                        </a:rPr>
                        <a:t>Zoltán</a:t>
                      </a:r>
                      <a:r>
                        <a:rPr lang="en-GB" sz="1100" kern="1200" dirty="0" smtClean="0">
                          <a:solidFill>
                            <a:schemeClr val="tx1"/>
                          </a:solidFill>
                          <a:effectLst/>
                          <a:latin typeface="+mn-lt"/>
                          <a:ea typeface="+mn-ea"/>
                          <a:cs typeface="+mn-cs"/>
                        </a:rPr>
                        <a:t> </a:t>
                      </a:r>
                      <a:r>
                        <a:rPr lang="en-GB" sz="1100" kern="1200" dirty="0" err="1" smtClean="0">
                          <a:solidFill>
                            <a:schemeClr val="tx1"/>
                          </a:solidFill>
                          <a:effectLst/>
                          <a:latin typeface="+mn-lt"/>
                          <a:ea typeface="+mn-ea"/>
                          <a:cs typeface="+mn-cs"/>
                        </a:rPr>
                        <a:t>Vereczkei</a:t>
                      </a:r>
                      <a:endParaRPr lang="en-GB" sz="1100" kern="1200" dirty="0">
                        <a:solidFill>
                          <a:schemeClr val="tx1"/>
                        </a:solidFill>
                        <a:effectLst/>
                        <a:latin typeface="+mn-lt"/>
                        <a:ea typeface="+mn-ea"/>
                        <a:cs typeface="+mn-cs"/>
                      </a:endParaRPr>
                    </a:p>
                  </a:txBody>
                  <a:tcPr marL="7620" marR="7620" marT="7620" marB="0" anchor="b">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Hungary</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marL="0" algn="l" defTabSz="914400" rtl="0" eaLnBrk="1" fontAlgn="t" latinLnBrk="0" hangingPunct="1"/>
                      <a:r>
                        <a:rPr lang="en-GB" sz="1100" kern="1200" dirty="0">
                          <a:solidFill>
                            <a:schemeClr val="tx1"/>
                          </a:solidFill>
                          <a:effectLst/>
                          <a:latin typeface="+mn-lt"/>
                          <a:ea typeface="+mn-ea"/>
                          <a:cs typeface="+mn-cs"/>
                        </a:rPr>
                        <a:t>Hungarian Central Statistical Office</a:t>
                      </a:r>
                    </a:p>
                  </a:txBody>
                  <a:tcPr marL="76200" marR="76200" marT="53340" marB="5334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r>
              <a:tr h="216024">
                <a:tc>
                  <a:txBody>
                    <a:bodyPr/>
                    <a:lstStyle/>
                    <a:p>
                      <a:pPr algn="l" fontAlgn="b"/>
                      <a:r>
                        <a:rPr lang="en-GB" sz="1100" kern="1200" dirty="0">
                          <a:solidFill>
                            <a:schemeClr val="tx1"/>
                          </a:solidFill>
                          <a:effectLst/>
                          <a:latin typeface="+mn-lt"/>
                          <a:ea typeface="+mn-ea"/>
                          <a:cs typeface="+mn-cs"/>
                        </a:rPr>
                        <a:t>Boris </a:t>
                      </a:r>
                      <a:r>
                        <a:rPr lang="en-GB" sz="1100" kern="1200" dirty="0" err="1">
                          <a:solidFill>
                            <a:schemeClr val="tx1"/>
                          </a:solidFill>
                          <a:effectLst/>
                          <a:latin typeface="+mn-lt"/>
                          <a:ea typeface="+mn-ea"/>
                          <a:cs typeface="+mn-cs"/>
                        </a:rPr>
                        <a:t>Muratovic</a:t>
                      </a:r>
                      <a:endParaRPr lang="en-GB" sz="1100" kern="1200" dirty="0">
                        <a:solidFill>
                          <a:schemeClr val="tx1"/>
                        </a:solidFill>
                        <a:effectLst/>
                        <a:latin typeface="+mn-lt"/>
                        <a:ea typeface="+mn-ea"/>
                        <a:cs typeface="+mn-cs"/>
                      </a:endParaRPr>
                    </a:p>
                  </a:txBody>
                  <a:tcPr marL="7620" marR="7620" marT="7620" marB="0" anchor="b">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l" fontAlgn="b"/>
                      <a:r>
                        <a:rPr lang="en-GB" sz="1100" kern="1200" dirty="0" smtClean="0">
                          <a:solidFill>
                            <a:schemeClr val="tx1"/>
                          </a:solidFill>
                          <a:effectLst/>
                          <a:latin typeface="+mn-lt"/>
                          <a:ea typeface="+mn-ea"/>
                          <a:cs typeface="+mn-cs"/>
                        </a:rPr>
                        <a:t>  Montenegro</a:t>
                      </a:r>
                      <a:r>
                        <a:rPr lang="en-GB" sz="1100" b="0" i="0" u="none" strike="noStrike" dirty="0" smtClean="0">
                          <a:solidFill>
                            <a:schemeClr val="tx1"/>
                          </a:solidFill>
                          <a:effectLst/>
                          <a:latin typeface="Calibri"/>
                        </a:rPr>
                        <a:t> </a:t>
                      </a:r>
                      <a:endParaRPr lang="en-GB" sz="1100" b="0" i="0" u="none" strike="noStrike" dirty="0">
                        <a:solidFill>
                          <a:schemeClr val="tx1"/>
                        </a:solidFill>
                        <a:effectLst/>
                        <a:latin typeface="Calibri"/>
                      </a:endParaRPr>
                    </a:p>
                  </a:txBody>
                  <a:tcPr marL="7620" marR="7620" marT="7620" marB="0" anchor="b">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l" fontAlgn="b"/>
                      <a:r>
                        <a:rPr lang="en-GB" sz="1100" kern="1200" dirty="0" smtClean="0">
                          <a:solidFill>
                            <a:schemeClr val="tx1"/>
                          </a:solidFill>
                          <a:effectLst/>
                          <a:latin typeface="+mn-lt"/>
                          <a:ea typeface="+mn-ea"/>
                          <a:cs typeface="+mn-cs"/>
                        </a:rPr>
                        <a:t>  Statistics</a:t>
                      </a:r>
                      <a:r>
                        <a:rPr lang="en-GB" sz="1100" b="0" i="0" u="none" strike="noStrike" dirty="0" smtClean="0">
                          <a:solidFill>
                            <a:schemeClr val="tx1"/>
                          </a:solidFill>
                          <a:effectLst/>
                          <a:latin typeface="Calibri"/>
                        </a:rPr>
                        <a:t> </a:t>
                      </a:r>
                      <a:r>
                        <a:rPr lang="en-GB" sz="1100" kern="1200" dirty="0">
                          <a:solidFill>
                            <a:schemeClr val="tx1"/>
                          </a:solidFill>
                          <a:effectLst/>
                          <a:latin typeface="+mn-lt"/>
                          <a:ea typeface="+mn-ea"/>
                          <a:cs typeface="+mn-cs"/>
                        </a:rPr>
                        <a:t>Montenegro</a:t>
                      </a:r>
                      <a:r>
                        <a:rPr lang="en-GB" sz="1100" b="0" i="0" u="none" strike="noStrike" dirty="0">
                          <a:solidFill>
                            <a:schemeClr val="tx1"/>
                          </a:solidFill>
                          <a:effectLst/>
                          <a:latin typeface="Calibri"/>
                        </a:rPr>
                        <a:t> </a:t>
                      </a:r>
                    </a:p>
                  </a:txBody>
                  <a:tcPr marL="7620" marR="7620" marT="7620" marB="0" anchor="b">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596416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CustomShape 1"/>
          <p:cNvSpPr/>
          <p:nvPr/>
        </p:nvSpPr>
        <p:spPr>
          <a:xfrm>
            <a:off x="4290840" y="1196752"/>
            <a:ext cx="4601640" cy="1426400"/>
          </a:xfrm>
          <a:prstGeom prst="roundRect">
            <a:avLst>
              <a:gd name="adj" fmla="val 16667"/>
            </a:avLst>
          </a:prstGeom>
          <a:solidFill>
            <a:schemeClr val="bg1"/>
          </a:solidFill>
          <a:ln>
            <a:solidFill>
              <a:srgbClr val="2A2459"/>
            </a:solidFill>
            <a:roun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83" name="CustomShape 2"/>
          <p:cNvSpPr/>
          <p:nvPr/>
        </p:nvSpPr>
        <p:spPr>
          <a:xfrm>
            <a:off x="265328" y="44624"/>
            <a:ext cx="8627152" cy="8370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GB" sz="3200" dirty="0" smtClean="0">
                <a:solidFill>
                  <a:srgbClr val="005DA2"/>
                </a:solidFill>
                <a:latin typeface="Arial"/>
                <a:ea typeface="+mj-ea"/>
                <a:cs typeface="+mj-cs"/>
              </a:rPr>
              <a:t>The models development</a:t>
            </a:r>
            <a:endParaRPr lang="en-GB" sz="3200" dirty="0">
              <a:solidFill>
                <a:srgbClr val="005DA2"/>
              </a:solidFill>
              <a:latin typeface="Arial"/>
              <a:ea typeface="+mj-ea"/>
              <a:cs typeface="+mj-cs"/>
            </a:endParaRPr>
          </a:p>
        </p:txBody>
      </p:sp>
      <p:pic>
        <p:nvPicPr>
          <p:cNvPr id="185" name="Picture 2"/>
          <p:cNvPicPr/>
          <p:nvPr/>
        </p:nvPicPr>
        <p:blipFill>
          <a:blip r:embed="rId3"/>
          <a:stretch/>
        </p:blipFill>
        <p:spPr>
          <a:xfrm>
            <a:off x="251520" y="1383432"/>
            <a:ext cx="2591280" cy="1613520"/>
          </a:xfrm>
          <a:prstGeom prst="rect">
            <a:avLst/>
          </a:prstGeom>
          <a:ln>
            <a:noFill/>
          </a:ln>
        </p:spPr>
      </p:pic>
      <p:sp>
        <p:nvSpPr>
          <p:cNvPr id="187" name="CustomShape 4"/>
          <p:cNvSpPr/>
          <p:nvPr/>
        </p:nvSpPr>
        <p:spPr>
          <a:xfrm>
            <a:off x="265920" y="1021632"/>
            <a:ext cx="2735640" cy="394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2000" b="0" strike="noStrike" spc="-1" dirty="0">
                <a:solidFill>
                  <a:srgbClr val="000000"/>
                </a:solidFill>
                <a:latin typeface="Calibri"/>
                <a:ea typeface="DejaVu Sans"/>
              </a:rPr>
              <a:t>GSBPM</a:t>
            </a:r>
            <a:endParaRPr lang="en-GB" sz="2000" b="0" strike="noStrike" spc="-1" dirty="0">
              <a:latin typeface="Arial"/>
            </a:endParaRPr>
          </a:p>
        </p:txBody>
      </p:sp>
      <p:sp>
        <p:nvSpPr>
          <p:cNvPr id="190" name="CustomShape 7"/>
          <p:cNvSpPr/>
          <p:nvPr/>
        </p:nvSpPr>
        <p:spPr>
          <a:xfrm>
            <a:off x="3347864" y="1916832"/>
            <a:ext cx="599040" cy="360"/>
          </a:xfrm>
          <a:custGeom>
            <a:avLst/>
            <a:gdLst/>
            <a:ahLst/>
            <a:cxnLst/>
            <a:rect l="l" t="t" r="r" b="b"/>
            <a:pathLst>
              <a:path w="21600" h="21600">
                <a:moveTo>
                  <a:pt x="0" y="0"/>
                </a:moveTo>
                <a:lnTo>
                  <a:pt x="21600" y="21600"/>
                </a:lnTo>
              </a:path>
            </a:pathLst>
          </a:custGeom>
          <a:noFill/>
          <a:ln w="19080">
            <a:round/>
            <a:tailEnd type="triangle" w="med" len="med"/>
          </a:ln>
          <a:effectLst>
            <a:outerShdw blurRad="40000" dist="20000" dir="5400000" rotWithShape="0">
              <a:srgbClr val="000000">
                <a:alpha val="38000"/>
              </a:srgbClr>
            </a:outerShdw>
          </a:effectLst>
        </p:spPr>
        <p:style>
          <a:lnRef idx="2">
            <a:schemeClr val="accent1"/>
          </a:lnRef>
          <a:fillRef idx="0">
            <a:schemeClr val="accent1"/>
          </a:fillRef>
          <a:effectRef idx="1">
            <a:schemeClr val="accent1"/>
          </a:effectRef>
          <a:fontRef idx="minor"/>
        </p:style>
      </p:sp>
      <p:pic>
        <p:nvPicPr>
          <p:cNvPr id="16" name="Picture 3"/>
          <p:cNvPicPr/>
          <p:nvPr/>
        </p:nvPicPr>
        <p:blipFill>
          <a:blip r:embed="rId4"/>
          <a:stretch/>
        </p:blipFill>
        <p:spPr>
          <a:xfrm>
            <a:off x="529232" y="3017759"/>
            <a:ext cx="2396160" cy="1635377"/>
          </a:xfrm>
          <a:prstGeom prst="rect">
            <a:avLst/>
          </a:prstGeom>
          <a:ln>
            <a:noFill/>
          </a:ln>
        </p:spPr>
      </p:pic>
      <p:sp>
        <p:nvSpPr>
          <p:cNvPr id="17" name="CustomShape 7"/>
          <p:cNvSpPr/>
          <p:nvPr/>
        </p:nvSpPr>
        <p:spPr>
          <a:xfrm>
            <a:off x="4290152" y="2996952"/>
            <a:ext cx="4602328" cy="1461720"/>
          </a:xfrm>
          <a:prstGeom prst="roundRect">
            <a:avLst>
              <a:gd name="adj" fmla="val 16667"/>
            </a:avLst>
          </a:prstGeom>
          <a:solidFill>
            <a:schemeClr val="bg1"/>
          </a:solidFill>
          <a:ln>
            <a:solidFill>
              <a:srgbClr val="2A2459"/>
            </a:solidFill>
            <a:roun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3" name="CustomShape 6"/>
          <p:cNvSpPr/>
          <p:nvPr/>
        </p:nvSpPr>
        <p:spPr>
          <a:xfrm>
            <a:off x="4290840" y="1225192"/>
            <a:ext cx="4601640" cy="126376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lnSpc>
                <a:spcPct val="110000"/>
              </a:lnSpc>
              <a:buClr>
                <a:srgbClr val="133176"/>
              </a:buClr>
              <a:buFont typeface="Wingdings" charset="2"/>
              <a:buChar char=""/>
            </a:pPr>
            <a:r>
              <a:rPr lang="en-GB" b="0" strike="noStrike" spc="-1" dirty="0" smtClean="0">
                <a:solidFill>
                  <a:srgbClr val="133176"/>
                </a:solidFill>
                <a:latin typeface="Calibri"/>
                <a:ea typeface="Calibri"/>
              </a:rPr>
              <a:t>Revised version v5.1 – </a:t>
            </a:r>
            <a:r>
              <a:rPr lang="en-GB" b="0" i="1" strike="noStrike" spc="-1" dirty="0" smtClean="0">
                <a:solidFill>
                  <a:srgbClr val="133176"/>
                </a:solidFill>
                <a:latin typeface="Calibri"/>
                <a:ea typeface="Calibri"/>
              </a:rPr>
              <a:t>to be endorsed by CES in June 2019</a:t>
            </a:r>
          </a:p>
          <a:p>
            <a:pPr marL="343080" indent="-342000">
              <a:lnSpc>
                <a:spcPct val="110000"/>
              </a:lnSpc>
              <a:buClr>
                <a:srgbClr val="133176"/>
              </a:buClr>
              <a:buFont typeface="Wingdings" charset="2"/>
              <a:buChar char=""/>
            </a:pPr>
            <a:r>
              <a:rPr lang="en-GB" b="0" strike="noStrike" spc="-1" dirty="0" smtClean="0">
                <a:solidFill>
                  <a:srgbClr val="133176"/>
                </a:solidFill>
                <a:latin typeface="Calibri"/>
                <a:ea typeface="Calibri"/>
              </a:rPr>
              <a:t>Current </a:t>
            </a:r>
            <a:r>
              <a:rPr lang="en-GB" b="0" strike="noStrike" spc="-1" dirty="0">
                <a:solidFill>
                  <a:srgbClr val="133176"/>
                </a:solidFill>
                <a:latin typeface="Calibri"/>
                <a:ea typeface="Calibri"/>
              </a:rPr>
              <a:t>version </a:t>
            </a:r>
            <a:r>
              <a:rPr lang="en-GB" b="0" strike="noStrike" spc="-1" dirty="0" smtClean="0">
                <a:solidFill>
                  <a:srgbClr val="133176"/>
                </a:solidFill>
                <a:latin typeface="Calibri"/>
                <a:ea typeface="Calibri"/>
              </a:rPr>
              <a:t>v5.0 </a:t>
            </a:r>
            <a:r>
              <a:rPr lang="en-GB" b="0" strike="noStrike" spc="-1" dirty="0">
                <a:solidFill>
                  <a:srgbClr val="133176"/>
                </a:solidFill>
                <a:latin typeface="Calibri"/>
                <a:ea typeface="Calibri"/>
              </a:rPr>
              <a:t>- December </a:t>
            </a:r>
            <a:r>
              <a:rPr lang="en-GB" b="0" strike="noStrike" spc="-1" dirty="0" smtClean="0">
                <a:solidFill>
                  <a:srgbClr val="133176"/>
                </a:solidFill>
                <a:latin typeface="Calibri"/>
                <a:ea typeface="Calibri"/>
              </a:rPr>
              <a:t>2013</a:t>
            </a:r>
          </a:p>
          <a:p>
            <a:pPr marL="343080" indent="-342000">
              <a:lnSpc>
                <a:spcPct val="110000"/>
              </a:lnSpc>
              <a:buClr>
                <a:srgbClr val="133176"/>
              </a:buClr>
              <a:buFont typeface="Wingdings" charset="2"/>
              <a:buChar char=""/>
            </a:pPr>
            <a:r>
              <a:rPr lang="en-GB" b="0" strike="noStrike" spc="-1" dirty="0" smtClean="0">
                <a:solidFill>
                  <a:srgbClr val="133176"/>
                </a:solidFill>
                <a:latin typeface="Calibri"/>
                <a:ea typeface="Calibri"/>
              </a:rPr>
              <a:t>First </a:t>
            </a:r>
            <a:r>
              <a:rPr lang="en-GB" b="0" strike="noStrike" spc="-1" dirty="0">
                <a:solidFill>
                  <a:srgbClr val="133176"/>
                </a:solidFill>
                <a:latin typeface="Calibri"/>
                <a:ea typeface="Calibri"/>
              </a:rPr>
              <a:t>release v1.0 –  March 2008 </a:t>
            </a:r>
            <a:endParaRPr lang="en-GB" b="0" strike="noStrike" spc="-1" dirty="0">
              <a:latin typeface="Arial"/>
            </a:endParaRPr>
          </a:p>
          <a:p>
            <a:pPr>
              <a:lnSpc>
                <a:spcPct val="100000"/>
              </a:lnSpc>
            </a:pPr>
            <a:endParaRPr lang="en-GB" b="0" strike="noStrike" spc="-1" dirty="0">
              <a:latin typeface="Arial"/>
            </a:endParaRPr>
          </a:p>
        </p:txBody>
      </p:sp>
      <p:sp>
        <p:nvSpPr>
          <p:cNvPr id="14" name="CustomShape 6"/>
          <p:cNvSpPr/>
          <p:nvPr/>
        </p:nvSpPr>
        <p:spPr>
          <a:xfrm>
            <a:off x="4284720" y="2996952"/>
            <a:ext cx="4607760" cy="134466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lnSpc>
                <a:spcPct val="110000"/>
              </a:lnSpc>
              <a:buClr>
                <a:srgbClr val="133176"/>
              </a:buClr>
              <a:buFont typeface="Wingdings" charset="2"/>
              <a:buChar char=""/>
            </a:pPr>
            <a:r>
              <a:rPr lang="en-GB" b="0" strike="noStrike" spc="-1" dirty="0" smtClean="0">
                <a:solidFill>
                  <a:srgbClr val="133176"/>
                </a:solidFill>
                <a:latin typeface="Calibri"/>
                <a:ea typeface="Calibri"/>
              </a:rPr>
              <a:t>Revised version v1.2 – </a:t>
            </a:r>
            <a:r>
              <a:rPr lang="en-GB" b="0" i="1" strike="noStrike" spc="-1" dirty="0" smtClean="0">
                <a:solidFill>
                  <a:srgbClr val="133176"/>
                </a:solidFill>
                <a:latin typeface="Calibri"/>
                <a:ea typeface="Calibri"/>
              </a:rPr>
              <a:t>to be endorsed by CES in June 2019</a:t>
            </a:r>
          </a:p>
          <a:p>
            <a:pPr marL="343080" indent="-342000">
              <a:lnSpc>
                <a:spcPct val="110000"/>
              </a:lnSpc>
              <a:buClr>
                <a:srgbClr val="133176"/>
              </a:buClr>
              <a:buFont typeface="Wingdings" charset="2"/>
              <a:buChar char=""/>
            </a:pPr>
            <a:r>
              <a:rPr lang="en-GB" b="0" strike="noStrike" spc="-1" dirty="0" smtClean="0">
                <a:solidFill>
                  <a:srgbClr val="133176"/>
                </a:solidFill>
                <a:latin typeface="Calibri"/>
                <a:ea typeface="Calibri"/>
              </a:rPr>
              <a:t>Current </a:t>
            </a:r>
            <a:r>
              <a:rPr lang="en-GB" b="0" strike="noStrike" spc="-1" dirty="0">
                <a:solidFill>
                  <a:srgbClr val="133176"/>
                </a:solidFill>
                <a:latin typeface="Calibri"/>
                <a:ea typeface="Calibri"/>
              </a:rPr>
              <a:t>version </a:t>
            </a:r>
            <a:r>
              <a:rPr lang="en-GB" b="0" strike="noStrike" spc="-1" dirty="0" smtClean="0">
                <a:solidFill>
                  <a:srgbClr val="133176"/>
                </a:solidFill>
                <a:latin typeface="Calibri"/>
                <a:ea typeface="Calibri"/>
              </a:rPr>
              <a:t>v1.1 </a:t>
            </a:r>
            <a:r>
              <a:rPr lang="en-GB" b="0" strike="noStrike" spc="-1" dirty="0">
                <a:solidFill>
                  <a:srgbClr val="133176"/>
                </a:solidFill>
                <a:latin typeface="Calibri"/>
                <a:ea typeface="Calibri"/>
              </a:rPr>
              <a:t>- December </a:t>
            </a:r>
            <a:r>
              <a:rPr lang="en-GB" b="0" strike="noStrike" spc="-1" dirty="0" smtClean="0">
                <a:solidFill>
                  <a:srgbClr val="133176"/>
                </a:solidFill>
                <a:latin typeface="Calibri"/>
                <a:ea typeface="Calibri"/>
              </a:rPr>
              <a:t>2013</a:t>
            </a:r>
          </a:p>
          <a:p>
            <a:pPr marL="343080" indent="-342000">
              <a:lnSpc>
                <a:spcPct val="110000"/>
              </a:lnSpc>
              <a:buClr>
                <a:srgbClr val="133176"/>
              </a:buClr>
              <a:buFont typeface="Wingdings" charset="2"/>
              <a:buChar char=""/>
            </a:pPr>
            <a:r>
              <a:rPr lang="en-GB" b="0" strike="noStrike" spc="-1" dirty="0" smtClean="0">
                <a:solidFill>
                  <a:srgbClr val="133176"/>
                </a:solidFill>
                <a:latin typeface="Calibri"/>
                <a:ea typeface="Calibri"/>
              </a:rPr>
              <a:t>First </a:t>
            </a:r>
            <a:r>
              <a:rPr lang="en-GB" b="0" strike="noStrike" spc="-1" dirty="0">
                <a:solidFill>
                  <a:srgbClr val="133176"/>
                </a:solidFill>
                <a:latin typeface="Calibri"/>
                <a:ea typeface="Calibri"/>
              </a:rPr>
              <a:t>release v1.0 –  </a:t>
            </a:r>
            <a:r>
              <a:rPr lang="en-GB" b="0" strike="noStrike" spc="-1" dirty="0" smtClean="0">
                <a:solidFill>
                  <a:srgbClr val="133176"/>
                </a:solidFill>
                <a:latin typeface="Calibri"/>
                <a:ea typeface="Calibri"/>
              </a:rPr>
              <a:t>December 2012 </a:t>
            </a:r>
            <a:endParaRPr lang="en-GB" b="0" strike="noStrike" spc="-1" dirty="0">
              <a:latin typeface="Arial"/>
            </a:endParaRPr>
          </a:p>
          <a:p>
            <a:pPr>
              <a:lnSpc>
                <a:spcPct val="100000"/>
              </a:lnSpc>
            </a:pPr>
            <a:endParaRPr lang="en-GB" b="0" strike="noStrike" spc="-1" dirty="0">
              <a:latin typeface="Arial"/>
            </a:endParaRPr>
          </a:p>
        </p:txBody>
      </p:sp>
      <p:pic>
        <p:nvPicPr>
          <p:cNvPr id="19" name="Picture 5"/>
          <p:cNvPicPr/>
          <p:nvPr/>
        </p:nvPicPr>
        <p:blipFill>
          <a:blip r:embed="rId5"/>
          <a:stretch/>
        </p:blipFill>
        <p:spPr>
          <a:xfrm>
            <a:off x="147448" y="4917680"/>
            <a:ext cx="3056400" cy="1008720"/>
          </a:xfrm>
          <a:prstGeom prst="rect">
            <a:avLst/>
          </a:prstGeom>
          <a:ln>
            <a:noFill/>
          </a:ln>
        </p:spPr>
      </p:pic>
      <p:sp>
        <p:nvSpPr>
          <p:cNvPr id="20" name="CustomShape 5"/>
          <p:cNvSpPr/>
          <p:nvPr/>
        </p:nvSpPr>
        <p:spPr>
          <a:xfrm>
            <a:off x="107504" y="4581128"/>
            <a:ext cx="3312000" cy="394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2000" b="0" strike="noStrike" spc="-1" dirty="0">
                <a:solidFill>
                  <a:srgbClr val="000000"/>
                </a:solidFill>
                <a:latin typeface="Calibri"/>
                <a:ea typeface="DejaVu Sans"/>
              </a:rPr>
              <a:t>GAMSO</a:t>
            </a:r>
            <a:endParaRPr lang="en-GB" sz="2000" b="0" strike="noStrike" spc="-1" dirty="0">
              <a:latin typeface="Arial"/>
            </a:endParaRPr>
          </a:p>
        </p:txBody>
      </p:sp>
      <p:sp>
        <p:nvSpPr>
          <p:cNvPr id="21" name="CustomShape 8"/>
          <p:cNvSpPr/>
          <p:nvPr/>
        </p:nvSpPr>
        <p:spPr>
          <a:xfrm>
            <a:off x="4290840" y="4725144"/>
            <a:ext cx="4601640" cy="1450264"/>
          </a:xfrm>
          <a:prstGeom prst="roundRect">
            <a:avLst>
              <a:gd name="adj" fmla="val 16667"/>
            </a:avLst>
          </a:prstGeom>
          <a:solidFill>
            <a:schemeClr val="bg1"/>
          </a:solidFill>
          <a:ln>
            <a:solidFill>
              <a:srgbClr val="2A2459"/>
            </a:solidFill>
            <a:roun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2" name="CustomShape 9"/>
          <p:cNvSpPr/>
          <p:nvPr/>
        </p:nvSpPr>
        <p:spPr>
          <a:xfrm>
            <a:off x="4283968" y="4798696"/>
            <a:ext cx="4536000" cy="130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lnSpc>
                <a:spcPct val="110000"/>
              </a:lnSpc>
              <a:buClr>
                <a:srgbClr val="133176"/>
              </a:buClr>
              <a:buFont typeface="Wingdings" charset="2"/>
              <a:buChar char=""/>
            </a:pPr>
            <a:r>
              <a:rPr lang="en-GB" spc="-1" dirty="0" smtClean="0">
                <a:solidFill>
                  <a:srgbClr val="133176"/>
                </a:solidFill>
                <a:latin typeface="Calibri"/>
                <a:ea typeface="Calibri"/>
              </a:rPr>
              <a:t>Updated </a:t>
            </a:r>
            <a:r>
              <a:rPr lang="en-GB" spc="-1" dirty="0">
                <a:solidFill>
                  <a:srgbClr val="133176"/>
                </a:solidFill>
                <a:latin typeface="Calibri"/>
                <a:ea typeface="Calibri"/>
              </a:rPr>
              <a:t>version </a:t>
            </a:r>
            <a:r>
              <a:rPr lang="en-GB" spc="-1" dirty="0" smtClean="0">
                <a:solidFill>
                  <a:srgbClr val="133176"/>
                </a:solidFill>
                <a:latin typeface="Calibri"/>
                <a:ea typeface="Calibri"/>
              </a:rPr>
              <a:t>v1.2 </a:t>
            </a:r>
            <a:r>
              <a:rPr lang="en-GB" spc="-1" dirty="0">
                <a:solidFill>
                  <a:srgbClr val="133176"/>
                </a:solidFill>
                <a:latin typeface="Calibri"/>
                <a:ea typeface="Calibri"/>
              </a:rPr>
              <a:t>– </a:t>
            </a:r>
            <a:r>
              <a:rPr lang="en-GB" i="1" spc="-1" dirty="0">
                <a:solidFill>
                  <a:srgbClr val="133176"/>
                </a:solidFill>
                <a:latin typeface="Calibri"/>
                <a:ea typeface="Calibri"/>
              </a:rPr>
              <a:t>to be endorsed by CES in June 2019</a:t>
            </a:r>
          </a:p>
          <a:p>
            <a:pPr marL="343080" indent="-342000">
              <a:lnSpc>
                <a:spcPct val="110000"/>
              </a:lnSpc>
              <a:buClr>
                <a:srgbClr val="133176"/>
              </a:buClr>
              <a:buFont typeface="Wingdings" charset="2"/>
              <a:buChar char=""/>
            </a:pPr>
            <a:r>
              <a:rPr lang="en-GB" b="0" strike="noStrike" spc="-1" dirty="0" smtClean="0">
                <a:solidFill>
                  <a:srgbClr val="133176"/>
                </a:solidFill>
                <a:latin typeface="Calibri"/>
                <a:ea typeface="Calibri"/>
              </a:rPr>
              <a:t>Current </a:t>
            </a:r>
            <a:r>
              <a:rPr lang="en-GB" b="0" strike="noStrike" spc="-1" dirty="0">
                <a:solidFill>
                  <a:srgbClr val="133176"/>
                </a:solidFill>
                <a:latin typeface="Calibri"/>
                <a:ea typeface="Calibri"/>
              </a:rPr>
              <a:t>version v1.1 - January 2017</a:t>
            </a:r>
            <a:endParaRPr lang="en-GB" b="0" strike="noStrike" spc="-1" dirty="0">
              <a:latin typeface="Arial"/>
            </a:endParaRPr>
          </a:p>
          <a:p>
            <a:pPr marL="343080" indent="-342000">
              <a:lnSpc>
                <a:spcPct val="110000"/>
              </a:lnSpc>
              <a:buClr>
                <a:srgbClr val="133176"/>
              </a:buClr>
              <a:buFont typeface="Wingdings" charset="2"/>
              <a:buChar char=""/>
            </a:pPr>
            <a:r>
              <a:rPr lang="en-GB" b="0" strike="noStrike" spc="-1" dirty="0" smtClean="0">
                <a:solidFill>
                  <a:srgbClr val="133176"/>
                </a:solidFill>
                <a:latin typeface="Calibri"/>
                <a:ea typeface="Calibri"/>
              </a:rPr>
              <a:t>First </a:t>
            </a:r>
            <a:r>
              <a:rPr lang="en-GB" b="0" strike="noStrike" spc="-1" dirty="0">
                <a:solidFill>
                  <a:srgbClr val="133176"/>
                </a:solidFill>
                <a:latin typeface="Calibri"/>
                <a:ea typeface="Calibri"/>
              </a:rPr>
              <a:t>release v1.0 - March 2015</a:t>
            </a:r>
            <a:endParaRPr lang="en-GB" b="0" strike="noStrike" spc="-1" dirty="0">
              <a:latin typeface="Arial"/>
            </a:endParaRPr>
          </a:p>
        </p:txBody>
      </p:sp>
      <p:sp>
        <p:nvSpPr>
          <p:cNvPr id="23" name="CustomShape 7"/>
          <p:cNvSpPr/>
          <p:nvPr/>
        </p:nvSpPr>
        <p:spPr>
          <a:xfrm>
            <a:off x="3347864" y="3716672"/>
            <a:ext cx="599040" cy="360"/>
          </a:xfrm>
          <a:custGeom>
            <a:avLst/>
            <a:gdLst/>
            <a:ahLst/>
            <a:cxnLst/>
            <a:rect l="l" t="t" r="r" b="b"/>
            <a:pathLst>
              <a:path w="21600" h="21600">
                <a:moveTo>
                  <a:pt x="0" y="0"/>
                </a:moveTo>
                <a:lnTo>
                  <a:pt x="21600" y="21600"/>
                </a:lnTo>
              </a:path>
            </a:pathLst>
          </a:custGeom>
          <a:noFill/>
          <a:ln w="19080">
            <a:round/>
            <a:tailEnd type="triangle" w="med" len="med"/>
          </a:ln>
          <a:effectLst>
            <a:outerShdw blurRad="40000" dist="20000" dir="5400000" rotWithShape="0">
              <a:srgbClr val="000000">
                <a:alpha val="38000"/>
              </a:srgbClr>
            </a:outerShdw>
          </a:effectLst>
        </p:spPr>
        <p:style>
          <a:lnRef idx="2">
            <a:schemeClr val="accent1"/>
          </a:lnRef>
          <a:fillRef idx="0">
            <a:schemeClr val="accent1"/>
          </a:fillRef>
          <a:effectRef idx="1">
            <a:schemeClr val="accent1"/>
          </a:effectRef>
          <a:fontRef idx="minor"/>
        </p:style>
      </p:sp>
      <p:sp>
        <p:nvSpPr>
          <p:cNvPr id="24" name="CustomShape 7"/>
          <p:cNvSpPr/>
          <p:nvPr/>
        </p:nvSpPr>
        <p:spPr>
          <a:xfrm>
            <a:off x="3347864" y="5372856"/>
            <a:ext cx="599040" cy="360"/>
          </a:xfrm>
          <a:custGeom>
            <a:avLst/>
            <a:gdLst/>
            <a:ahLst/>
            <a:cxnLst/>
            <a:rect l="l" t="t" r="r" b="b"/>
            <a:pathLst>
              <a:path w="21600" h="21600">
                <a:moveTo>
                  <a:pt x="0" y="0"/>
                </a:moveTo>
                <a:lnTo>
                  <a:pt x="21600" y="21600"/>
                </a:lnTo>
              </a:path>
            </a:pathLst>
          </a:custGeom>
          <a:noFill/>
          <a:ln w="19080">
            <a:round/>
            <a:tailEnd type="triangle" w="med" len="med"/>
          </a:ln>
          <a:effectLst>
            <a:outerShdw blurRad="40000" dist="20000" dir="5400000" rotWithShape="0">
              <a:srgbClr val="000000">
                <a:alpha val="38000"/>
              </a:srgbClr>
            </a:outerShdw>
          </a:effectLst>
        </p:spPr>
        <p:style>
          <a:lnRef idx="2">
            <a:schemeClr val="accent1"/>
          </a:lnRef>
          <a:fillRef idx="0">
            <a:schemeClr val="accent1"/>
          </a:fillRef>
          <a:effectRef idx="1">
            <a:schemeClr val="accent1"/>
          </a:effectRef>
          <a:fontRef idx="minor"/>
        </p:style>
      </p:sp>
    </p:spTree>
    <p:extLst>
      <p:ext uri="{BB962C8B-B14F-4D97-AF65-F5344CB8AC3E}">
        <p14:creationId xmlns:p14="http://schemas.microsoft.com/office/powerpoint/2010/main" val="3654022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0"/>
                                        </p:tgtEl>
                                        <p:attrNameLst>
                                          <p:attrName>style.visibility</p:attrName>
                                        </p:attrNameLst>
                                      </p:cBhvr>
                                      <p:to>
                                        <p:strVal val="visible"/>
                                      </p:to>
                                    </p:set>
                                    <p:anim calcmode="lin" valueType="num">
                                      <p:cBhvr additive="base">
                                        <p:cTn id="7" dur="500" fill="hold"/>
                                        <p:tgtEl>
                                          <p:spTgt spid="190"/>
                                        </p:tgtEl>
                                        <p:attrNameLst>
                                          <p:attrName>ppt_x</p:attrName>
                                        </p:attrNameLst>
                                      </p:cBhvr>
                                      <p:tavLst>
                                        <p:tav tm="0">
                                          <p:val>
                                            <p:strVal val="#ppt_x"/>
                                          </p:val>
                                        </p:tav>
                                        <p:tav tm="100000">
                                          <p:val>
                                            <p:strVal val="#ppt_x"/>
                                          </p:val>
                                        </p:tav>
                                      </p:tavLst>
                                    </p:anim>
                                    <p:anim calcmode="lin" valueType="num">
                                      <p:cBhvr additive="base">
                                        <p:cTn id="8" dur="500" fill="hold"/>
                                        <p:tgtEl>
                                          <p:spTgt spid="19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2"/>
                                        </p:tgtEl>
                                        <p:attrNameLst>
                                          <p:attrName>style.visibility</p:attrName>
                                        </p:attrNameLst>
                                      </p:cBhvr>
                                      <p:to>
                                        <p:strVal val="visible"/>
                                      </p:to>
                                    </p:set>
                                    <p:anim calcmode="lin" valueType="num">
                                      <p:cBhvr additive="base">
                                        <p:cTn id="15" dur="500" fill="hold"/>
                                        <p:tgtEl>
                                          <p:spTgt spid="182"/>
                                        </p:tgtEl>
                                        <p:attrNameLst>
                                          <p:attrName>ppt_x</p:attrName>
                                        </p:attrNameLst>
                                      </p:cBhvr>
                                      <p:tavLst>
                                        <p:tav tm="0">
                                          <p:val>
                                            <p:strVal val="#ppt_x"/>
                                          </p:val>
                                        </p:tav>
                                        <p:tav tm="100000">
                                          <p:val>
                                            <p:strVal val="#ppt_x"/>
                                          </p:val>
                                        </p:tav>
                                      </p:tavLst>
                                    </p:anim>
                                    <p:anim calcmode="lin" valueType="num">
                                      <p:cBhvr additive="base">
                                        <p:cTn id="16" dur="500" fill="hold"/>
                                        <p:tgtEl>
                                          <p:spTgt spid="18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ppt_x"/>
                                          </p:val>
                                        </p:tav>
                                        <p:tav tm="100000">
                                          <p:val>
                                            <p:strVal val="#ppt_x"/>
                                          </p:val>
                                        </p:tav>
                                      </p:tavLst>
                                    </p:anim>
                                    <p:anim calcmode="lin" valueType="num">
                                      <p:cBhvr additive="base">
                                        <p:cTn id="22" dur="500" fill="hold"/>
                                        <p:tgtEl>
                                          <p:spTgt spid="2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500" fill="hold"/>
                                        <p:tgtEl>
                                          <p:spTgt spid="17"/>
                                        </p:tgtEl>
                                        <p:attrNameLst>
                                          <p:attrName>ppt_x</p:attrName>
                                        </p:attrNameLst>
                                      </p:cBhvr>
                                      <p:tavLst>
                                        <p:tav tm="0">
                                          <p:val>
                                            <p:strVal val="#ppt_x"/>
                                          </p:val>
                                        </p:tav>
                                        <p:tav tm="100000">
                                          <p:val>
                                            <p:strVal val="#ppt_x"/>
                                          </p:val>
                                        </p:tav>
                                      </p:tavLst>
                                    </p:anim>
                                    <p:anim calcmode="lin" valueType="num">
                                      <p:cBhvr additive="base">
                                        <p:cTn id="3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additive="base">
                                        <p:cTn id="35" dur="500" fill="hold"/>
                                        <p:tgtEl>
                                          <p:spTgt spid="24"/>
                                        </p:tgtEl>
                                        <p:attrNameLst>
                                          <p:attrName>ppt_x</p:attrName>
                                        </p:attrNameLst>
                                      </p:cBhvr>
                                      <p:tavLst>
                                        <p:tav tm="0">
                                          <p:val>
                                            <p:strVal val="#ppt_x"/>
                                          </p:val>
                                        </p:tav>
                                        <p:tav tm="100000">
                                          <p:val>
                                            <p:strVal val="#ppt_x"/>
                                          </p:val>
                                        </p:tav>
                                      </p:tavLst>
                                    </p:anim>
                                    <p:anim calcmode="lin" valueType="num">
                                      <p:cBhvr additive="base">
                                        <p:cTn id="36" dur="500" fill="hold"/>
                                        <p:tgtEl>
                                          <p:spTgt spid="2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additive="base">
                                        <p:cTn id="39" dur="500" fill="hold"/>
                                        <p:tgtEl>
                                          <p:spTgt spid="22"/>
                                        </p:tgtEl>
                                        <p:attrNameLst>
                                          <p:attrName>ppt_x</p:attrName>
                                        </p:attrNameLst>
                                      </p:cBhvr>
                                      <p:tavLst>
                                        <p:tav tm="0">
                                          <p:val>
                                            <p:strVal val="#ppt_x"/>
                                          </p:val>
                                        </p:tav>
                                        <p:tav tm="100000">
                                          <p:val>
                                            <p:strVal val="#ppt_x"/>
                                          </p:val>
                                        </p:tav>
                                      </p:tavLst>
                                    </p:anim>
                                    <p:anim calcmode="lin" valueType="num">
                                      <p:cBhvr additive="base">
                                        <p:cTn id="40" dur="500" fill="hold"/>
                                        <p:tgtEl>
                                          <p:spTgt spid="22"/>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F8D35D-A82A-4291-A0E0-C7C43F5995FC}"/>
              </a:ext>
            </a:extLst>
          </p:cNvPr>
          <p:cNvSpPr>
            <a:spLocks noGrp="1"/>
          </p:cNvSpPr>
          <p:nvPr>
            <p:ph type="title"/>
          </p:nvPr>
        </p:nvSpPr>
        <p:spPr>
          <a:xfrm>
            <a:off x="251520" y="44624"/>
            <a:ext cx="8640960" cy="747936"/>
          </a:xfrm>
        </p:spPr>
        <p:txBody>
          <a:bodyPr/>
          <a:lstStyle/>
          <a:p>
            <a:r>
              <a:rPr lang="en-US" sz="3200" dirty="0"/>
              <a:t>Revision of GSBPM &amp; </a:t>
            </a:r>
            <a:r>
              <a:rPr lang="en-US" sz="3200" dirty="0" smtClean="0"/>
              <a:t>GSIM in 2018</a:t>
            </a:r>
            <a:endParaRPr lang="en-US" sz="3200" dirty="0"/>
          </a:p>
        </p:txBody>
      </p:sp>
      <p:sp>
        <p:nvSpPr>
          <p:cNvPr id="5" name="Text Box 12"/>
          <p:cNvSpPr txBox="1">
            <a:spLocks noChangeArrowheads="1"/>
          </p:cNvSpPr>
          <p:nvPr/>
        </p:nvSpPr>
        <p:spPr bwMode="auto">
          <a:xfrm>
            <a:off x="323528" y="1268760"/>
            <a:ext cx="8424936" cy="449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285750" marR="0" lvl="0" indent="-285750" defTabSz="914400" eaLnBrk="0" fontAlgn="auto" latinLnBrk="0" hangingPunct="0">
              <a:lnSpc>
                <a:spcPct val="114000"/>
              </a:lnSpc>
              <a:spcBef>
                <a:spcPts val="600"/>
              </a:spcBef>
              <a:spcAft>
                <a:spcPts val="600"/>
              </a:spcAft>
              <a:buClrTx/>
              <a:buSzTx/>
              <a:buFont typeface="Arial" panose="020B0604020202020204" pitchFamily="34" charset="0"/>
              <a:buChar char="•"/>
              <a:tabLst/>
              <a:defRPr/>
            </a:pPr>
            <a:r>
              <a:rPr lang="en-GB" sz="2400" dirty="0">
                <a:solidFill>
                  <a:schemeClr val="bg2">
                    <a:lumMod val="10000"/>
                  </a:schemeClr>
                </a:solidFill>
                <a:latin typeface="Calibri" panose="020F0502020204030204" pitchFamily="34" charset="0"/>
                <a:ea typeface="Calibri" pitchFamily="34" charset="0"/>
                <a:cs typeface="Arial" panose="020B0604020202020204" pitchFamily="34" charset="0"/>
              </a:rPr>
              <a:t>Periodic revision every 5 years to ensure the </a:t>
            </a:r>
            <a:r>
              <a:rPr lang="en-GB" sz="2400" dirty="0" smtClean="0">
                <a:solidFill>
                  <a:schemeClr val="bg2">
                    <a:lumMod val="10000"/>
                  </a:schemeClr>
                </a:solidFill>
                <a:latin typeface="Calibri" panose="020F0502020204030204" pitchFamily="34" charset="0"/>
                <a:ea typeface="Calibri" pitchFamily="34" charset="0"/>
                <a:cs typeface="Arial" panose="020B0604020202020204" pitchFamily="34" charset="0"/>
              </a:rPr>
              <a:t>models remain </a:t>
            </a:r>
            <a:r>
              <a:rPr lang="en-GB" sz="2400" dirty="0">
                <a:solidFill>
                  <a:schemeClr val="bg2">
                    <a:lumMod val="10000"/>
                  </a:schemeClr>
                </a:solidFill>
                <a:latin typeface="Calibri" panose="020F0502020204030204" pitchFamily="34" charset="0"/>
                <a:ea typeface="Calibri" pitchFamily="34" charset="0"/>
                <a:cs typeface="Arial" panose="020B0604020202020204" pitchFamily="34" charset="0"/>
              </a:rPr>
              <a:t>relevant and </a:t>
            </a:r>
            <a:r>
              <a:rPr lang="en-GB" sz="2400" dirty="0" smtClean="0">
                <a:solidFill>
                  <a:schemeClr val="bg2">
                    <a:lumMod val="10000"/>
                  </a:schemeClr>
                </a:solidFill>
                <a:latin typeface="Calibri" panose="020F0502020204030204" pitchFamily="34" charset="0"/>
                <a:ea typeface="Calibri" pitchFamily="34" charset="0"/>
                <a:cs typeface="Arial" panose="020B0604020202020204" pitchFamily="34" charset="0"/>
              </a:rPr>
              <a:t>reflect </a:t>
            </a:r>
            <a:r>
              <a:rPr lang="en-GB" sz="2400" dirty="0">
                <a:solidFill>
                  <a:schemeClr val="bg2">
                    <a:lumMod val="10000"/>
                  </a:schemeClr>
                </a:solidFill>
                <a:latin typeface="Calibri" panose="020F0502020204030204" pitchFamily="34" charset="0"/>
                <a:ea typeface="Calibri" pitchFamily="34" charset="0"/>
                <a:cs typeface="Arial" panose="020B0604020202020204" pitchFamily="34" charset="0"/>
              </a:rPr>
              <a:t>the changes in the </a:t>
            </a:r>
            <a:r>
              <a:rPr lang="en-GB" sz="2400" dirty="0" smtClean="0">
                <a:solidFill>
                  <a:schemeClr val="bg2">
                    <a:lumMod val="10000"/>
                  </a:schemeClr>
                </a:solidFill>
                <a:latin typeface="Calibri" panose="020F0502020204030204" pitchFamily="34" charset="0"/>
                <a:ea typeface="Calibri" pitchFamily="34" charset="0"/>
                <a:cs typeface="Arial" panose="020B0604020202020204" pitchFamily="34" charset="0"/>
              </a:rPr>
              <a:t>statistical production </a:t>
            </a:r>
            <a:r>
              <a:rPr lang="en-GB" sz="2400" dirty="0" smtClean="0">
                <a:solidFill>
                  <a:schemeClr val="bg2">
                    <a:lumMod val="10000"/>
                  </a:schemeClr>
                </a:solidFill>
                <a:latin typeface="Calibri" panose="020F0502020204030204" pitchFamily="34" charset="0"/>
                <a:ea typeface="Calibri" pitchFamily="34" charset="0"/>
                <a:cs typeface="Arial" panose="020B0604020202020204" pitchFamily="34" charset="0"/>
              </a:rPr>
              <a:t>environment</a:t>
            </a:r>
          </a:p>
          <a:p>
            <a:pPr marL="285750" indent="-285750" eaLnBrk="0" hangingPunct="0">
              <a:lnSpc>
                <a:spcPct val="114000"/>
              </a:lnSpc>
              <a:spcBef>
                <a:spcPts val="600"/>
              </a:spcBef>
              <a:spcAft>
                <a:spcPts val="600"/>
              </a:spcAft>
              <a:buFont typeface="Arial" panose="020B0604020202020204" pitchFamily="34" charset="0"/>
              <a:buChar char="•"/>
              <a:defRPr/>
            </a:pPr>
            <a:r>
              <a:rPr lang="en-US" sz="2400" dirty="0">
                <a:solidFill>
                  <a:schemeClr val="bg2">
                    <a:lumMod val="10000"/>
                  </a:schemeClr>
                </a:solidFill>
                <a:latin typeface="Calibri" panose="020F0502020204030204" pitchFamily="34" charset="0"/>
                <a:ea typeface="Calibri" pitchFamily="34" charset="0"/>
                <a:cs typeface="Arial" panose="020B0604020202020204" pitchFamily="34" charset="0"/>
              </a:rPr>
              <a:t>Take into account experiences from countries implementing the models </a:t>
            </a:r>
          </a:p>
          <a:p>
            <a:pPr marL="285750" marR="0" lvl="0" indent="-285750" defTabSz="914400" eaLnBrk="0" fontAlgn="auto" latinLnBrk="0" hangingPunct="0">
              <a:lnSpc>
                <a:spcPct val="114000"/>
              </a:lnSpc>
              <a:spcBef>
                <a:spcPts val="600"/>
              </a:spcBef>
              <a:spcAft>
                <a:spcPts val="600"/>
              </a:spcAft>
              <a:buClrTx/>
              <a:buSzTx/>
              <a:buFont typeface="Arial" panose="020B0604020202020204" pitchFamily="34" charset="0"/>
              <a:buChar char="•"/>
              <a:tabLst/>
              <a:defRPr/>
            </a:pPr>
            <a:r>
              <a:rPr lang="en-GB" sz="2400" dirty="0" smtClean="0">
                <a:solidFill>
                  <a:schemeClr val="bg2">
                    <a:lumMod val="10000"/>
                  </a:schemeClr>
                </a:solidFill>
                <a:latin typeface="Calibri" panose="020F0502020204030204" pitchFamily="34" charset="0"/>
                <a:ea typeface="Calibri" pitchFamily="34" charset="0"/>
                <a:cs typeface="Arial" panose="020B0604020202020204" pitchFamily="34" charset="0"/>
              </a:rPr>
              <a:t>Increase clarity and improve </a:t>
            </a:r>
            <a:r>
              <a:rPr lang="en-GB" sz="2400" dirty="0">
                <a:solidFill>
                  <a:schemeClr val="bg2">
                    <a:lumMod val="10000"/>
                  </a:schemeClr>
                </a:solidFill>
                <a:latin typeface="Calibri" panose="020F0502020204030204" pitchFamily="34" charset="0"/>
                <a:ea typeface="Calibri" pitchFamily="34" charset="0"/>
                <a:cs typeface="Arial" panose="020B0604020202020204" pitchFamily="34" charset="0"/>
              </a:rPr>
              <a:t>consistency with other modernisation </a:t>
            </a:r>
            <a:r>
              <a:rPr lang="en-GB" sz="2400" dirty="0" smtClean="0">
                <a:solidFill>
                  <a:schemeClr val="bg2">
                    <a:lumMod val="10000"/>
                  </a:schemeClr>
                </a:solidFill>
                <a:latin typeface="Calibri" panose="020F0502020204030204" pitchFamily="34" charset="0"/>
                <a:ea typeface="Calibri" pitchFamily="34" charset="0"/>
                <a:cs typeface="Arial" panose="020B0604020202020204" pitchFamily="34" charset="0"/>
              </a:rPr>
              <a:t>models</a:t>
            </a:r>
          </a:p>
          <a:p>
            <a:pPr marL="285750" marR="0" lvl="0" indent="-285750" defTabSz="914400" eaLnBrk="0" fontAlgn="auto" latinLnBrk="0" hangingPunct="0">
              <a:lnSpc>
                <a:spcPct val="114000"/>
              </a:lnSpc>
              <a:spcBef>
                <a:spcPts val="600"/>
              </a:spcBef>
              <a:spcAft>
                <a:spcPts val="600"/>
              </a:spcAft>
              <a:buClrTx/>
              <a:buSzTx/>
              <a:buFont typeface="Arial" panose="020B0604020202020204" pitchFamily="34" charset="0"/>
              <a:buChar char="•"/>
              <a:tabLst/>
              <a:defRPr/>
            </a:pPr>
            <a:r>
              <a:rPr lang="en-GB" sz="2400" dirty="0" smtClean="0">
                <a:solidFill>
                  <a:schemeClr val="bg2">
                    <a:lumMod val="10000"/>
                  </a:schemeClr>
                </a:solidFill>
                <a:latin typeface="Calibri" panose="020F0502020204030204" pitchFamily="34" charset="0"/>
                <a:ea typeface="Calibri" pitchFamily="34" charset="0"/>
                <a:cs typeface="Arial" panose="020B0604020202020204" pitchFamily="34" charset="0"/>
              </a:rPr>
              <a:t>Ensure </a:t>
            </a:r>
            <a:r>
              <a:rPr lang="en-GB" sz="2400" dirty="0">
                <a:solidFill>
                  <a:schemeClr val="bg2">
                    <a:lumMod val="10000"/>
                  </a:schemeClr>
                </a:solidFill>
                <a:latin typeface="Calibri" panose="020F0502020204030204" pitchFamily="34" charset="0"/>
                <a:ea typeface="Calibri" pitchFamily="34" charset="0"/>
                <a:cs typeface="Arial" panose="020B0604020202020204" pitchFamily="34" charset="0"/>
              </a:rPr>
              <a:t>continuity with previous version. Strong </a:t>
            </a:r>
            <a:r>
              <a:rPr lang="en-GB" sz="2400" dirty="0" smtClean="0">
                <a:solidFill>
                  <a:schemeClr val="bg2">
                    <a:lumMod val="10000"/>
                  </a:schemeClr>
                </a:solidFill>
                <a:latin typeface="Calibri" panose="020F0502020204030204" pitchFamily="34" charset="0"/>
                <a:ea typeface="Calibri" pitchFamily="34" charset="0"/>
                <a:cs typeface="Arial" panose="020B0604020202020204" pitchFamily="34" charset="0"/>
              </a:rPr>
              <a:t>business case before </a:t>
            </a:r>
            <a:r>
              <a:rPr lang="en-GB" sz="2400" dirty="0">
                <a:solidFill>
                  <a:schemeClr val="bg2">
                    <a:lumMod val="10000"/>
                  </a:schemeClr>
                </a:solidFill>
                <a:latin typeface="Calibri" panose="020F0502020204030204" pitchFamily="34" charset="0"/>
                <a:ea typeface="Calibri" pitchFamily="34" charset="0"/>
                <a:cs typeface="Arial" panose="020B0604020202020204" pitchFamily="34" charset="0"/>
              </a:rPr>
              <a:t>making any </a:t>
            </a:r>
            <a:r>
              <a:rPr lang="en-GB" sz="2400" dirty="0" smtClean="0">
                <a:solidFill>
                  <a:schemeClr val="bg2">
                    <a:lumMod val="10000"/>
                  </a:schemeClr>
                </a:solidFill>
                <a:latin typeface="Calibri" panose="020F0502020204030204" pitchFamily="34" charset="0"/>
                <a:ea typeface="Calibri" pitchFamily="34" charset="0"/>
                <a:cs typeface="Arial" panose="020B0604020202020204" pitchFamily="34" charset="0"/>
              </a:rPr>
              <a:t>changes</a:t>
            </a:r>
            <a:endParaRPr lang="it-IT" sz="2400" dirty="0">
              <a:solidFill>
                <a:schemeClr val="bg2">
                  <a:lumMod val="10000"/>
                </a:schemeClr>
              </a:solidFill>
              <a:latin typeface="Calibri" panose="020F0502020204030204" pitchFamily="34" charset="0"/>
              <a:ea typeface="Calibri" pitchFamily="34" charset="0"/>
              <a:cs typeface="Arial" panose="020B0604020202020204" pitchFamily="34" charset="0"/>
            </a:endParaRPr>
          </a:p>
        </p:txBody>
      </p:sp>
    </p:spTree>
    <p:extLst>
      <p:ext uri="{BB962C8B-B14F-4D97-AF65-F5344CB8AC3E}">
        <p14:creationId xmlns:p14="http://schemas.microsoft.com/office/powerpoint/2010/main" val="3460430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288032" y="-27384"/>
            <a:ext cx="8964488" cy="838200"/>
          </a:xfrm>
          <a:prstGeom prst="rect">
            <a:avLst/>
          </a:prstGeom>
        </p:spPr>
        <p:txBody>
          <a:bodyPr vert="horz" lIns="0" tIns="0" rIns="0" bIns="0" rtlCol="0" anchor="b" anchorCtr="0">
            <a:normAutofit/>
          </a:bodyPr>
          <a:lstStyle>
            <a:lvl1pPr algn="l" defTabSz="914400" rtl="0" eaLnBrk="1" latinLnBrk="0" hangingPunct="1">
              <a:lnSpc>
                <a:spcPct val="90000"/>
              </a:lnSpc>
              <a:spcBef>
                <a:spcPct val="0"/>
              </a:spcBef>
              <a:buNone/>
              <a:defRPr sz="4000" b="0" kern="1200">
                <a:solidFill>
                  <a:srgbClr val="005DA2"/>
                </a:solidFill>
                <a:latin typeface="Arial"/>
                <a:ea typeface="+mj-ea"/>
                <a:cs typeface="+mj-cs"/>
              </a:defRPr>
            </a:lvl1pPr>
          </a:lstStyle>
          <a:p>
            <a:pPr fontAlgn="auto">
              <a:spcAft>
                <a:spcPts val="0"/>
              </a:spcAft>
              <a:defRPr/>
            </a:pPr>
            <a:r>
              <a:rPr lang="en-US" sz="3200" dirty="0"/>
              <a:t>Common purposes of the </a:t>
            </a:r>
            <a:r>
              <a:rPr lang="en-US" sz="3200" dirty="0" smtClean="0"/>
              <a:t>models</a:t>
            </a:r>
            <a:endParaRPr lang="en-US" sz="3200" dirty="0"/>
          </a:p>
        </p:txBody>
      </p:sp>
      <p:sp>
        <p:nvSpPr>
          <p:cNvPr id="7" name="CasellaDiTesto 8"/>
          <p:cNvSpPr txBox="1">
            <a:spLocks noChangeArrowheads="1"/>
          </p:cNvSpPr>
          <p:nvPr/>
        </p:nvSpPr>
        <p:spPr bwMode="auto">
          <a:xfrm>
            <a:off x="539552" y="1484784"/>
            <a:ext cx="7992888" cy="4284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nSpc>
                <a:spcPct val="114000"/>
              </a:lnSpc>
              <a:spcBef>
                <a:spcPts val="600"/>
              </a:spcBef>
              <a:spcAft>
                <a:spcPts val="1200"/>
              </a:spcAft>
              <a:buFont typeface="Wingdings" pitchFamily="2" charset="2"/>
              <a:buChar char="ü"/>
            </a:pPr>
            <a:r>
              <a:rPr lang="en-GB" altLang="en-US" dirty="0">
                <a:solidFill>
                  <a:schemeClr val="bg2">
                    <a:lumMod val="10000"/>
                  </a:schemeClr>
                </a:solidFill>
                <a:latin typeface="Calibri" panose="020F0502020204030204" pitchFamily="34" charset="0"/>
                <a:ea typeface="Calibri" pitchFamily="34" charset="0"/>
                <a:cs typeface="Arial" panose="020B0604020202020204" pitchFamily="34" charset="0"/>
              </a:rPr>
              <a:t>Improve communication by introducing a common language</a:t>
            </a:r>
          </a:p>
          <a:p>
            <a:pPr>
              <a:lnSpc>
                <a:spcPct val="114000"/>
              </a:lnSpc>
              <a:spcBef>
                <a:spcPts val="600"/>
              </a:spcBef>
              <a:spcAft>
                <a:spcPts val="1200"/>
              </a:spcAft>
              <a:buFont typeface="Wingdings" pitchFamily="2" charset="2"/>
              <a:buChar char="ü"/>
            </a:pPr>
            <a:r>
              <a:rPr lang="en-GB" altLang="en-US" dirty="0">
                <a:solidFill>
                  <a:schemeClr val="bg2">
                    <a:lumMod val="10000"/>
                  </a:schemeClr>
                </a:solidFill>
                <a:latin typeface="Calibri" panose="020F0502020204030204" pitchFamily="34" charset="0"/>
                <a:ea typeface="Calibri" pitchFamily="34" charset="0"/>
                <a:cs typeface="Arial" panose="020B0604020202020204" pitchFamily="34" charset="0"/>
              </a:rPr>
              <a:t>Gain efficiency (rationalise processes, information, flow, assign responsibilities,..)</a:t>
            </a:r>
          </a:p>
          <a:p>
            <a:pPr>
              <a:lnSpc>
                <a:spcPct val="114000"/>
              </a:lnSpc>
              <a:spcBef>
                <a:spcPts val="600"/>
              </a:spcBef>
              <a:spcAft>
                <a:spcPts val="1200"/>
              </a:spcAft>
              <a:buFont typeface="Wingdings" pitchFamily="2" charset="2"/>
              <a:buChar char="ü"/>
            </a:pPr>
            <a:r>
              <a:rPr lang="en-GB" altLang="en-US" dirty="0">
                <a:solidFill>
                  <a:schemeClr val="bg2">
                    <a:lumMod val="10000"/>
                  </a:schemeClr>
                </a:solidFill>
                <a:latin typeface="Calibri" panose="020F0502020204030204" pitchFamily="34" charset="0"/>
                <a:ea typeface="Calibri" pitchFamily="34" charset="0"/>
                <a:cs typeface="Arial" panose="020B0604020202020204" pitchFamily="34" charset="0"/>
              </a:rPr>
              <a:t>Support industrialisation process (re-use of methodologies, tool, software, sharing of solutions,…)</a:t>
            </a:r>
            <a:endParaRPr lang="it-IT" altLang="en-US" dirty="0">
              <a:solidFill>
                <a:schemeClr val="bg2">
                  <a:lumMod val="10000"/>
                </a:schemeClr>
              </a:solidFill>
              <a:latin typeface="Calibri" panose="020F0502020204030204" pitchFamily="34" charset="0"/>
              <a:ea typeface="Calibri" pitchFamily="34" charset="0"/>
              <a:cs typeface="Arial" panose="020B0604020202020204" pitchFamily="34" charset="0"/>
            </a:endParaRPr>
          </a:p>
          <a:p>
            <a:pPr>
              <a:lnSpc>
                <a:spcPct val="114000"/>
              </a:lnSpc>
              <a:spcBef>
                <a:spcPts val="600"/>
              </a:spcBef>
              <a:spcAft>
                <a:spcPts val="1200"/>
              </a:spcAft>
              <a:buFont typeface="Wingdings" pitchFamily="2" charset="2"/>
              <a:buChar char="ü"/>
            </a:pPr>
            <a:r>
              <a:rPr lang="it-IT" altLang="en-US" dirty="0">
                <a:solidFill>
                  <a:schemeClr val="bg2">
                    <a:lumMod val="10000"/>
                  </a:schemeClr>
                </a:solidFill>
                <a:latin typeface="Calibri" panose="020F0502020204030204" pitchFamily="34" charset="0"/>
                <a:ea typeface="Calibri" pitchFamily="34" charset="0"/>
                <a:cs typeface="Arial" panose="020B0604020202020204" pitchFamily="34" charset="0"/>
              </a:rPr>
              <a:t> </a:t>
            </a:r>
            <a:r>
              <a:rPr lang="en-GB" altLang="en-US" dirty="0">
                <a:solidFill>
                  <a:schemeClr val="bg2">
                    <a:lumMod val="10000"/>
                  </a:schemeClr>
                </a:solidFill>
                <a:latin typeface="Calibri" panose="020F0502020204030204" pitchFamily="34" charset="0"/>
                <a:ea typeface="Calibri" pitchFamily="34" charset="0"/>
                <a:cs typeface="Arial" panose="020B0604020202020204" pitchFamily="34" charset="0"/>
              </a:rPr>
              <a:t>Build staff competencies around the standards (enhance capabilities) </a:t>
            </a:r>
          </a:p>
          <a:p>
            <a:pPr>
              <a:lnSpc>
                <a:spcPct val="114000"/>
              </a:lnSpc>
              <a:spcBef>
                <a:spcPts val="600"/>
              </a:spcBef>
              <a:spcAft>
                <a:spcPts val="1200"/>
              </a:spcAft>
              <a:buFont typeface="Wingdings" pitchFamily="2" charset="2"/>
              <a:buChar char="ü"/>
            </a:pPr>
            <a:endParaRPr lang="it-IT" altLang="en-US" sz="2000" b="0" dirty="0">
              <a:solidFill>
                <a:srgbClr val="133176"/>
              </a:solidFill>
              <a:cs typeface="Arial" panose="020B0604020202020204" pitchFamily="34" charset="0"/>
            </a:endParaRPr>
          </a:p>
        </p:txBody>
      </p:sp>
    </p:spTree>
    <p:extLst>
      <p:ext uri="{BB962C8B-B14F-4D97-AF65-F5344CB8AC3E}">
        <p14:creationId xmlns:p14="http://schemas.microsoft.com/office/powerpoint/2010/main" val="4116986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44624"/>
            <a:ext cx="8640960" cy="747936"/>
          </a:xfrm>
          <a:prstGeom prst="rect">
            <a:avLst/>
          </a:prstGeom>
        </p:spPr>
        <p:txBody>
          <a:bodyPr>
            <a:normAutofit/>
          </a:bodyPr>
          <a:lstStyle/>
          <a:p>
            <a:pPr algn="l"/>
            <a:r>
              <a:rPr lang="en-US" sz="3200" dirty="0" smtClean="0"/>
              <a:t>Interrelationship </a:t>
            </a:r>
            <a:r>
              <a:rPr lang="en-US" sz="3200" dirty="0"/>
              <a:t>among the </a:t>
            </a:r>
            <a:r>
              <a:rPr lang="en-US" sz="3200" dirty="0" smtClean="0"/>
              <a:t>models</a:t>
            </a:r>
            <a:endParaRPr lang="en-US" sz="3200" dirty="0"/>
          </a:p>
        </p:txBody>
      </p:sp>
      <p:sp>
        <p:nvSpPr>
          <p:cNvPr id="4" name="Rettangolo arrotondato 3"/>
          <p:cNvSpPr/>
          <p:nvPr/>
        </p:nvSpPr>
        <p:spPr>
          <a:xfrm>
            <a:off x="2771800" y="3349997"/>
            <a:ext cx="2952328" cy="1008112"/>
          </a:xfrm>
          <a:prstGeom prst="roundRect">
            <a:avLst/>
          </a:prstGeom>
          <a:solidFill>
            <a:srgbClr val="0070C0"/>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CasellaDiTesto 11"/>
          <p:cNvSpPr txBox="1"/>
          <p:nvPr/>
        </p:nvSpPr>
        <p:spPr>
          <a:xfrm>
            <a:off x="2699792" y="3546857"/>
            <a:ext cx="3024336" cy="523220"/>
          </a:xfrm>
          <a:prstGeom prst="rect">
            <a:avLst/>
          </a:prstGeom>
          <a:noFill/>
        </p:spPr>
        <p:txBody>
          <a:bodyPr wrap="square" rtlCol="0">
            <a:spAutoFit/>
          </a:bodyPr>
          <a:lstStyle/>
          <a:p>
            <a:pPr fontAlgn="auto">
              <a:spcBef>
                <a:spcPts val="0"/>
              </a:spcBef>
              <a:spcAft>
                <a:spcPts val="0"/>
              </a:spcAft>
            </a:pPr>
            <a:r>
              <a:rPr lang="en-US" sz="2800" b="0" dirty="0" smtClean="0">
                <a:solidFill>
                  <a:schemeClr val="bg1"/>
                </a:solidFill>
                <a:latin typeface="Calibri" pitchFamily="34" charset="0"/>
                <a:cs typeface="Calibri" pitchFamily="34" charset="0"/>
              </a:rPr>
              <a:t>Production process</a:t>
            </a:r>
            <a:endParaRPr lang="en-US" sz="2000" b="0" dirty="0">
              <a:solidFill>
                <a:schemeClr val="bg1"/>
              </a:solidFill>
              <a:latin typeface="Arial" panose="020B0604020202020204" pitchFamily="34" charset="0"/>
              <a:cs typeface="Arial" panose="020B0604020202020204" pitchFamily="34" charset="0"/>
            </a:endParaRPr>
          </a:p>
        </p:txBody>
      </p:sp>
      <p:sp>
        <p:nvSpPr>
          <p:cNvPr id="5" name="Freccia in giù 4"/>
          <p:cNvSpPr/>
          <p:nvPr/>
        </p:nvSpPr>
        <p:spPr>
          <a:xfrm rot="10800000">
            <a:off x="3779913" y="4386775"/>
            <a:ext cx="792088" cy="576064"/>
          </a:xfrm>
          <a:prstGeom prst="downArrow">
            <a:avLst/>
          </a:prstGeom>
          <a:solidFill>
            <a:srgbClr val="99CCFF"/>
          </a:solidFill>
          <a:ln>
            <a:solidFill>
              <a:srgbClr val="13317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5188156"/>
            <a:ext cx="2376264" cy="14812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CasellaDiTesto 14"/>
          <p:cNvSpPr txBox="1"/>
          <p:nvPr/>
        </p:nvSpPr>
        <p:spPr>
          <a:xfrm>
            <a:off x="2978662" y="4818823"/>
            <a:ext cx="2529442" cy="369332"/>
          </a:xfrm>
          <a:prstGeom prst="rect">
            <a:avLst/>
          </a:prstGeom>
          <a:noFill/>
          <a:ln>
            <a:noFill/>
          </a:ln>
        </p:spPr>
        <p:txBody>
          <a:bodyPr wrap="square" rtlCol="0">
            <a:spAutoFit/>
          </a:bodyPr>
          <a:lstStyle/>
          <a:p>
            <a:pPr fontAlgn="auto">
              <a:spcBef>
                <a:spcPts val="0"/>
              </a:spcBef>
              <a:spcAft>
                <a:spcPts val="0"/>
              </a:spcAft>
            </a:pPr>
            <a:r>
              <a:rPr lang="it-IT" sz="1800" b="0" dirty="0" smtClean="0">
                <a:solidFill>
                  <a:prstClr val="black"/>
                </a:solidFill>
                <a:latin typeface="Calibri"/>
                <a:cs typeface="+mn-cs"/>
              </a:rPr>
              <a:t>GSBPM</a:t>
            </a:r>
            <a:endParaRPr lang="it-IT" sz="1800" b="0" dirty="0">
              <a:solidFill>
                <a:prstClr val="black"/>
              </a:solidFill>
              <a:latin typeface="Calibri"/>
              <a:cs typeface="+mn-cs"/>
            </a:endParaRPr>
          </a:p>
        </p:txBody>
      </p:sp>
      <p:sp>
        <p:nvSpPr>
          <p:cNvPr id="16" name="Freccia in giù 15"/>
          <p:cNvSpPr/>
          <p:nvPr/>
        </p:nvSpPr>
        <p:spPr>
          <a:xfrm rot="16200000">
            <a:off x="1871700" y="3616358"/>
            <a:ext cx="792088" cy="576064"/>
          </a:xfrm>
          <a:prstGeom prst="downArrow">
            <a:avLst/>
          </a:prstGeom>
          <a:solidFill>
            <a:srgbClr val="99CCFF"/>
          </a:solidFill>
          <a:ln>
            <a:solidFill>
              <a:srgbClr val="13317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Freccia in giù 16"/>
          <p:cNvSpPr/>
          <p:nvPr/>
        </p:nvSpPr>
        <p:spPr>
          <a:xfrm rot="16200000">
            <a:off x="5904148" y="3652362"/>
            <a:ext cx="792088" cy="576064"/>
          </a:xfrm>
          <a:prstGeom prst="downArrow">
            <a:avLst/>
          </a:prstGeom>
          <a:solidFill>
            <a:srgbClr val="99CCFF"/>
          </a:solidFill>
          <a:ln>
            <a:solidFill>
              <a:srgbClr val="13317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Ovale 8"/>
          <p:cNvSpPr/>
          <p:nvPr/>
        </p:nvSpPr>
        <p:spPr>
          <a:xfrm>
            <a:off x="6732240" y="3400334"/>
            <a:ext cx="1512168" cy="1008112"/>
          </a:xfrm>
          <a:prstGeom prst="ellipse">
            <a:avLst/>
          </a:prstGeom>
          <a:solidFill>
            <a:srgbClr val="92D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CasellaDiTesto 20"/>
          <p:cNvSpPr txBox="1"/>
          <p:nvPr/>
        </p:nvSpPr>
        <p:spPr>
          <a:xfrm>
            <a:off x="6876256" y="3544350"/>
            <a:ext cx="1656184" cy="523220"/>
          </a:xfrm>
          <a:prstGeom prst="rect">
            <a:avLst/>
          </a:prstGeom>
          <a:noFill/>
        </p:spPr>
        <p:txBody>
          <a:bodyPr wrap="square" rtlCol="0">
            <a:spAutoFit/>
          </a:bodyPr>
          <a:lstStyle/>
          <a:p>
            <a:pPr fontAlgn="auto">
              <a:spcBef>
                <a:spcPts val="0"/>
              </a:spcBef>
              <a:spcAft>
                <a:spcPts val="0"/>
              </a:spcAft>
            </a:pPr>
            <a:r>
              <a:rPr lang="en-US" sz="2800" b="0" dirty="0" smtClean="0">
                <a:solidFill>
                  <a:schemeClr val="bg1"/>
                </a:solidFill>
                <a:latin typeface="Calibri" pitchFamily="34" charset="0"/>
                <a:cs typeface="Calibri" pitchFamily="34" charset="0"/>
              </a:rPr>
              <a:t>Output</a:t>
            </a:r>
            <a:endParaRPr lang="en-US" sz="2000" b="0" dirty="0">
              <a:solidFill>
                <a:schemeClr val="bg1"/>
              </a:solidFill>
              <a:latin typeface="Arial" panose="020B0604020202020204" pitchFamily="34" charset="0"/>
              <a:cs typeface="Arial" panose="020B0604020202020204" pitchFamily="34" charset="0"/>
            </a:endParaRPr>
          </a:p>
        </p:txBody>
      </p:sp>
      <p:sp>
        <p:nvSpPr>
          <p:cNvPr id="22" name="Ovale 21"/>
          <p:cNvSpPr/>
          <p:nvPr/>
        </p:nvSpPr>
        <p:spPr>
          <a:xfrm>
            <a:off x="251520" y="3400334"/>
            <a:ext cx="1512168" cy="1008112"/>
          </a:xfrm>
          <a:prstGeom prst="ellipse">
            <a:avLst/>
          </a:prstGeom>
          <a:solidFill>
            <a:srgbClr val="92D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3" name="CasellaDiTesto 22"/>
          <p:cNvSpPr txBox="1"/>
          <p:nvPr/>
        </p:nvSpPr>
        <p:spPr>
          <a:xfrm>
            <a:off x="395536" y="3544350"/>
            <a:ext cx="1656184" cy="523220"/>
          </a:xfrm>
          <a:prstGeom prst="rect">
            <a:avLst/>
          </a:prstGeom>
          <a:noFill/>
        </p:spPr>
        <p:txBody>
          <a:bodyPr wrap="square" rtlCol="0">
            <a:spAutoFit/>
          </a:bodyPr>
          <a:lstStyle/>
          <a:p>
            <a:pPr fontAlgn="auto">
              <a:spcBef>
                <a:spcPts val="0"/>
              </a:spcBef>
              <a:spcAft>
                <a:spcPts val="0"/>
              </a:spcAft>
            </a:pPr>
            <a:r>
              <a:rPr lang="en-US" sz="2800" b="0" dirty="0" smtClean="0">
                <a:solidFill>
                  <a:schemeClr val="bg1"/>
                </a:solidFill>
                <a:latin typeface="Calibri" pitchFamily="34" charset="0"/>
                <a:cs typeface="Calibri" pitchFamily="34" charset="0"/>
              </a:rPr>
              <a:t>Input</a:t>
            </a:r>
            <a:endParaRPr lang="en-US" sz="2000" b="0" dirty="0">
              <a:solidFill>
                <a:schemeClr val="bg1"/>
              </a:solidFill>
              <a:latin typeface="Arial" panose="020B0604020202020204" pitchFamily="34" charset="0"/>
              <a:cs typeface="Arial" panose="020B0604020202020204" pitchFamily="34" charset="0"/>
            </a:endParaRPr>
          </a:p>
        </p:txBody>
      </p:sp>
      <p:sp>
        <p:nvSpPr>
          <p:cNvPr id="18" name="Freccia circolare in giù 17"/>
          <p:cNvSpPr/>
          <p:nvPr/>
        </p:nvSpPr>
        <p:spPr>
          <a:xfrm>
            <a:off x="1151619" y="3112303"/>
            <a:ext cx="6336706" cy="288032"/>
          </a:xfrm>
          <a:prstGeom prst="curvedDownArrow">
            <a:avLst/>
          </a:prstGeom>
          <a:solidFill>
            <a:srgbClr val="92D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pic>
        <p:nvPicPr>
          <p:cNvPr id="2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1443275"/>
            <a:ext cx="1800199" cy="1236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Titolo 1"/>
          <p:cNvSpPr txBox="1">
            <a:spLocks/>
          </p:cNvSpPr>
          <p:nvPr/>
        </p:nvSpPr>
        <p:spPr>
          <a:xfrm>
            <a:off x="179512" y="2392222"/>
            <a:ext cx="2376264" cy="720080"/>
          </a:xfrm>
          <a:prstGeom prst="rect">
            <a:avLst/>
          </a:prstGeom>
        </p:spPr>
        <p:txBody>
          <a:bodyPr>
            <a:normAutofit fontScale="85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US" sz="2800" b="0" dirty="0" smtClean="0">
                <a:solidFill>
                  <a:srgbClr val="133176"/>
                </a:solidFill>
                <a:latin typeface="Calibri" pitchFamily="34" charset="0"/>
                <a:ea typeface="+mn-ea"/>
                <a:cs typeface="Calibri" pitchFamily="34" charset="0"/>
              </a:rPr>
              <a:t>The information flow</a:t>
            </a:r>
            <a:endParaRPr lang="en-US" sz="2800" b="0" dirty="0">
              <a:solidFill>
                <a:srgbClr val="133176"/>
              </a:solidFill>
              <a:latin typeface="Calibri" pitchFamily="34" charset="0"/>
              <a:ea typeface="+mn-ea"/>
              <a:cs typeface="Calibri" pitchFamily="34" charset="0"/>
            </a:endParaRPr>
          </a:p>
        </p:txBody>
      </p:sp>
      <p:sp>
        <p:nvSpPr>
          <p:cNvPr id="29" name="Freccia in giù 28"/>
          <p:cNvSpPr/>
          <p:nvPr/>
        </p:nvSpPr>
        <p:spPr>
          <a:xfrm>
            <a:off x="3779913" y="2536238"/>
            <a:ext cx="792088" cy="576064"/>
          </a:xfrm>
          <a:prstGeom prst="downArrow">
            <a:avLst/>
          </a:prstGeom>
          <a:solidFill>
            <a:srgbClr val="99CCFF"/>
          </a:solidFill>
          <a:ln>
            <a:solidFill>
              <a:srgbClr val="13317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3" name="CasellaDiTesto 32"/>
          <p:cNvSpPr txBox="1"/>
          <p:nvPr/>
        </p:nvSpPr>
        <p:spPr>
          <a:xfrm>
            <a:off x="3635896" y="1600134"/>
            <a:ext cx="1656184" cy="523220"/>
          </a:xfrm>
          <a:prstGeom prst="rect">
            <a:avLst/>
          </a:prstGeom>
          <a:noFill/>
        </p:spPr>
        <p:txBody>
          <a:bodyPr wrap="square" rtlCol="0">
            <a:spAutoFit/>
          </a:bodyPr>
          <a:lstStyle/>
          <a:p>
            <a:pPr fontAlgn="auto">
              <a:spcBef>
                <a:spcPts val="0"/>
              </a:spcBef>
              <a:spcAft>
                <a:spcPts val="0"/>
              </a:spcAft>
            </a:pPr>
            <a:r>
              <a:rPr lang="en-US" sz="2800" b="0" dirty="0" smtClean="0">
                <a:solidFill>
                  <a:schemeClr val="bg1"/>
                </a:solidFill>
                <a:latin typeface="Calibri" pitchFamily="34" charset="0"/>
                <a:cs typeface="Calibri" pitchFamily="34" charset="0"/>
              </a:rPr>
              <a:t>Output</a:t>
            </a:r>
            <a:endParaRPr lang="en-US" sz="2000" b="0" dirty="0">
              <a:solidFill>
                <a:schemeClr val="bg1"/>
              </a:solidFill>
              <a:latin typeface="Arial" panose="020B0604020202020204" pitchFamily="34" charset="0"/>
              <a:cs typeface="Arial" panose="020B0604020202020204" pitchFamily="34" charset="0"/>
            </a:endParaRPr>
          </a:p>
        </p:txBody>
      </p:sp>
      <p:sp>
        <p:nvSpPr>
          <p:cNvPr id="34" name="Rettangolo arrotondato 33"/>
          <p:cNvSpPr/>
          <p:nvPr/>
        </p:nvSpPr>
        <p:spPr>
          <a:xfrm>
            <a:off x="2699792" y="1456118"/>
            <a:ext cx="3168352" cy="854804"/>
          </a:xfrm>
          <a:prstGeom prst="roundRect">
            <a:avLst/>
          </a:prstGeom>
          <a:solidFill>
            <a:srgbClr val="EB8979"/>
          </a:solidFill>
          <a:ln>
            <a:solidFill>
              <a:srgbClr val="F1694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5" name="CasellaDiTesto 34"/>
          <p:cNvSpPr txBox="1"/>
          <p:nvPr/>
        </p:nvSpPr>
        <p:spPr>
          <a:xfrm>
            <a:off x="2699792" y="1580970"/>
            <a:ext cx="3168352" cy="523220"/>
          </a:xfrm>
          <a:prstGeom prst="rect">
            <a:avLst/>
          </a:prstGeom>
          <a:noFill/>
        </p:spPr>
        <p:txBody>
          <a:bodyPr wrap="square" rtlCol="0">
            <a:spAutoFit/>
          </a:bodyPr>
          <a:lstStyle/>
          <a:p>
            <a:pPr fontAlgn="auto">
              <a:spcBef>
                <a:spcPts val="0"/>
              </a:spcBef>
              <a:spcAft>
                <a:spcPts val="0"/>
              </a:spcAft>
            </a:pPr>
            <a:r>
              <a:rPr lang="en-US" sz="2800" b="0" dirty="0" smtClean="0">
                <a:solidFill>
                  <a:schemeClr val="bg1"/>
                </a:solidFill>
                <a:latin typeface="Calibri" pitchFamily="34" charset="0"/>
                <a:cs typeface="Calibri" pitchFamily="34" charset="0"/>
              </a:rPr>
              <a:t>Supporting activities</a:t>
            </a:r>
            <a:endParaRPr lang="en-US" sz="2000" b="0" dirty="0">
              <a:solidFill>
                <a:schemeClr val="bg1"/>
              </a:solidFill>
              <a:latin typeface="Arial" panose="020B0604020202020204" pitchFamily="34" charset="0"/>
              <a:cs typeface="Arial" panose="020B0604020202020204" pitchFamily="34" charset="0"/>
            </a:endParaRPr>
          </a:p>
        </p:txBody>
      </p:sp>
      <p:pic>
        <p:nvPicPr>
          <p:cNvPr id="36"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2160" y="1456118"/>
            <a:ext cx="3057525"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7" name="CasellaDiTesto 36"/>
          <p:cNvSpPr txBox="1"/>
          <p:nvPr/>
        </p:nvSpPr>
        <p:spPr>
          <a:xfrm>
            <a:off x="5940151" y="1168086"/>
            <a:ext cx="3312369" cy="369332"/>
          </a:xfrm>
          <a:prstGeom prst="rect">
            <a:avLst/>
          </a:prstGeom>
          <a:noFill/>
          <a:ln>
            <a:noFill/>
          </a:ln>
        </p:spPr>
        <p:txBody>
          <a:bodyPr wrap="square" rtlCol="0">
            <a:spAutoFit/>
          </a:bodyPr>
          <a:lstStyle/>
          <a:p>
            <a:pPr fontAlgn="auto">
              <a:spcBef>
                <a:spcPts val="0"/>
              </a:spcBef>
              <a:spcAft>
                <a:spcPts val="0"/>
              </a:spcAft>
            </a:pPr>
            <a:r>
              <a:rPr lang="it-IT" sz="1800" b="0" dirty="0" smtClean="0">
                <a:solidFill>
                  <a:prstClr val="black"/>
                </a:solidFill>
                <a:latin typeface="Calibri"/>
                <a:cs typeface="+mn-cs"/>
              </a:rPr>
              <a:t>GAMSO</a:t>
            </a:r>
            <a:endParaRPr lang="it-IT" sz="1800" b="0" dirty="0">
              <a:solidFill>
                <a:prstClr val="black"/>
              </a:solidFill>
              <a:latin typeface="Calibri"/>
              <a:cs typeface="+mn-cs"/>
            </a:endParaRPr>
          </a:p>
        </p:txBody>
      </p:sp>
    </p:spTree>
    <p:extLst>
      <p:ext uri="{BB962C8B-B14F-4D97-AF65-F5344CB8AC3E}">
        <p14:creationId xmlns:p14="http://schemas.microsoft.com/office/powerpoint/2010/main" val="375737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ppt_x"/>
                                          </p:val>
                                        </p:tav>
                                        <p:tav tm="100000">
                                          <p:val>
                                            <p:strVal val="#ppt_x"/>
                                          </p:val>
                                        </p:tav>
                                      </p:tavLst>
                                    </p:anim>
                                    <p:anim calcmode="lin" valueType="num">
                                      <p:cBhvr additive="base">
                                        <p:cTn id="1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ppt_x"/>
                                          </p:val>
                                        </p:tav>
                                        <p:tav tm="100000">
                                          <p:val>
                                            <p:strVal val="#ppt_x"/>
                                          </p:val>
                                        </p:tav>
                                      </p:tavLst>
                                    </p:anim>
                                    <p:anim calcmode="lin" valueType="num">
                                      <p:cBhvr additive="base">
                                        <p:cTn id="22" dur="500" fill="hold"/>
                                        <p:tgtEl>
                                          <p:spTgt spid="2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ppt_x"/>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additive="base">
                                        <p:cTn id="39" dur="500" fill="hold"/>
                                        <p:tgtEl>
                                          <p:spTgt spid="21"/>
                                        </p:tgtEl>
                                        <p:attrNameLst>
                                          <p:attrName>ppt_x</p:attrName>
                                        </p:attrNameLst>
                                      </p:cBhvr>
                                      <p:tavLst>
                                        <p:tav tm="0">
                                          <p:val>
                                            <p:strVal val="#ppt_x"/>
                                          </p:val>
                                        </p:tav>
                                        <p:tav tm="100000">
                                          <p:val>
                                            <p:strVal val="#ppt_x"/>
                                          </p:val>
                                        </p:tav>
                                      </p:tavLst>
                                    </p:anim>
                                    <p:anim calcmode="lin" valueType="num">
                                      <p:cBhvr additive="base">
                                        <p:cTn id="40" dur="500" fill="hold"/>
                                        <p:tgtEl>
                                          <p:spTgt spid="21"/>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down)">
                                      <p:cBhvr>
                                        <p:cTn id="49" dur="500"/>
                                        <p:tgtEl>
                                          <p:spTgt spid="18"/>
                                        </p:tgtEl>
                                      </p:cBhvr>
                                    </p:animEffect>
                                  </p:childTnLst>
                                </p:cTn>
                              </p:par>
                              <p:par>
                                <p:cTn id="50" presetID="22" presetClass="entr" presetSubtype="4" fill="hold" nodeType="with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wipe(down)">
                                      <p:cBhvr>
                                        <p:cTn id="52" dur="500"/>
                                        <p:tgtEl>
                                          <p:spTgt spid="25"/>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down)">
                                      <p:cBhvr>
                                        <p:cTn id="55" dur="500"/>
                                        <p:tgtEl>
                                          <p:spTgt spid="27"/>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5"/>
                                        </p:tgtEl>
                                        <p:attrNameLst>
                                          <p:attrName>style.visibility</p:attrName>
                                        </p:attrNameLst>
                                      </p:cBhvr>
                                      <p:to>
                                        <p:strVal val="visible"/>
                                      </p:to>
                                    </p:set>
                                    <p:anim calcmode="lin" valueType="num">
                                      <p:cBhvr additive="base">
                                        <p:cTn id="60" dur="500" fill="hold"/>
                                        <p:tgtEl>
                                          <p:spTgt spid="35"/>
                                        </p:tgtEl>
                                        <p:attrNameLst>
                                          <p:attrName>ppt_x</p:attrName>
                                        </p:attrNameLst>
                                      </p:cBhvr>
                                      <p:tavLst>
                                        <p:tav tm="0">
                                          <p:val>
                                            <p:strVal val="#ppt_x"/>
                                          </p:val>
                                        </p:tav>
                                        <p:tav tm="100000">
                                          <p:val>
                                            <p:strVal val="#ppt_x"/>
                                          </p:val>
                                        </p:tav>
                                      </p:tavLst>
                                    </p:anim>
                                    <p:anim calcmode="lin" valueType="num">
                                      <p:cBhvr additive="base">
                                        <p:cTn id="61" dur="500" fill="hold"/>
                                        <p:tgtEl>
                                          <p:spTgt spid="35"/>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34"/>
                                        </p:tgtEl>
                                        <p:attrNameLst>
                                          <p:attrName>style.visibility</p:attrName>
                                        </p:attrNameLst>
                                      </p:cBhvr>
                                      <p:to>
                                        <p:strVal val="visible"/>
                                      </p:to>
                                    </p:set>
                                    <p:anim calcmode="lin" valueType="num">
                                      <p:cBhvr additive="base">
                                        <p:cTn id="64" dur="500" fill="hold"/>
                                        <p:tgtEl>
                                          <p:spTgt spid="34"/>
                                        </p:tgtEl>
                                        <p:attrNameLst>
                                          <p:attrName>ppt_x</p:attrName>
                                        </p:attrNameLst>
                                      </p:cBhvr>
                                      <p:tavLst>
                                        <p:tav tm="0">
                                          <p:val>
                                            <p:strVal val="#ppt_x"/>
                                          </p:val>
                                        </p:tav>
                                        <p:tav tm="100000">
                                          <p:val>
                                            <p:strVal val="#ppt_x"/>
                                          </p:val>
                                        </p:tav>
                                      </p:tavLst>
                                    </p:anim>
                                    <p:anim calcmode="lin" valueType="num">
                                      <p:cBhvr additive="base">
                                        <p:cTn id="65" dur="500" fill="hold"/>
                                        <p:tgtEl>
                                          <p:spTgt spid="34"/>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additive="base">
                                        <p:cTn id="68" dur="500" fill="hold"/>
                                        <p:tgtEl>
                                          <p:spTgt spid="29"/>
                                        </p:tgtEl>
                                        <p:attrNameLst>
                                          <p:attrName>ppt_x</p:attrName>
                                        </p:attrNameLst>
                                      </p:cBhvr>
                                      <p:tavLst>
                                        <p:tav tm="0">
                                          <p:val>
                                            <p:strVal val="#ppt_x"/>
                                          </p:val>
                                        </p:tav>
                                        <p:tav tm="100000">
                                          <p:val>
                                            <p:strVal val="#ppt_x"/>
                                          </p:val>
                                        </p:tav>
                                      </p:tavLst>
                                    </p:anim>
                                    <p:anim calcmode="lin" valueType="num">
                                      <p:cBhvr additive="base">
                                        <p:cTn id="69"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37"/>
                                        </p:tgtEl>
                                        <p:attrNameLst>
                                          <p:attrName>style.visibility</p:attrName>
                                        </p:attrNameLst>
                                      </p:cBhvr>
                                      <p:to>
                                        <p:strVal val="visible"/>
                                      </p:to>
                                    </p:set>
                                    <p:anim calcmode="lin" valueType="num">
                                      <p:cBhvr additive="base">
                                        <p:cTn id="74" dur="500" fill="hold"/>
                                        <p:tgtEl>
                                          <p:spTgt spid="37"/>
                                        </p:tgtEl>
                                        <p:attrNameLst>
                                          <p:attrName>ppt_x</p:attrName>
                                        </p:attrNameLst>
                                      </p:cBhvr>
                                      <p:tavLst>
                                        <p:tav tm="0">
                                          <p:val>
                                            <p:strVal val="#ppt_x"/>
                                          </p:val>
                                        </p:tav>
                                        <p:tav tm="100000">
                                          <p:val>
                                            <p:strVal val="#ppt_x"/>
                                          </p:val>
                                        </p:tav>
                                      </p:tavLst>
                                    </p:anim>
                                    <p:anim calcmode="lin" valueType="num">
                                      <p:cBhvr additive="base">
                                        <p:cTn id="75" dur="500" fill="hold"/>
                                        <p:tgtEl>
                                          <p:spTgt spid="37"/>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36"/>
                                        </p:tgtEl>
                                        <p:attrNameLst>
                                          <p:attrName>style.visibility</p:attrName>
                                        </p:attrNameLst>
                                      </p:cBhvr>
                                      <p:to>
                                        <p:strVal val="visible"/>
                                      </p:to>
                                    </p:set>
                                    <p:anim calcmode="lin" valueType="num">
                                      <p:cBhvr additive="base">
                                        <p:cTn id="78" dur="500" fill="hold"/>
                                        <p:tgtEl>
                                          <p:spTgt spid="36"/>
                                        </p:tgtEl>
                                        <p:attrNameLst>
                                          <p:attrName>ppt_x</p:attrName>
                                        </p:attrNameLst>
                                      </p:cBhvr>
                                      <p:tavLst>
                                        <p:tav tm="0">
                                          <p:val>
                                            <p:strVal val="#ppt_x"/>
                                          </p:val>
                                        </p:tav>
                                        <p:tav tm="100000">
                                          <p:val>
                                            <p:strVal val="#ppt_x"/>
                                          </p:val>
                                        </p:tav>
                                      </p:tavLst>
                                    </p:anim>
                                    <p:anim calcmode="lin" valueType="num">
                                      <p:cBhvr additive="base">
                                        <p:cTn id="79"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p:bldP spid="16" grpId="0" animBg="1"/>
      <p:bldP spid="17" grpId="0" animBg="1"/>
      <p:bldP spid="9" grpId="0" animBg="1"/>
      <p:bldP spid="21" grpId="0"/>
      <p:bldP spid="22" grpId="0" animBg="1"/>
      <p:bldP spid="23" grpId="0"/>
      <p:bldP spid="18" grpId="0" animBg="1"/>
      <p:bldP spid="27" grpId="0"/>
      <p:bldP spid="29" grpId="0" animBg="1"/>
      <p:bldP spid="34" grpId="0" animBg="1"/>
      <p:bldP spid="35" grpId="0"/>
      <p:bldP spid="3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67544" y="1556792"/>
            <a:ext cx="8208912" cy="4248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lvl="0" algn="l" defTabSz="914400" rtl="0" eaLnBrk="1" fontAlgn="auto" latinLnBrk="0" hangingPunct="1">
              <a:lnSpc>
                <a:spcPct val="114000"/>
              </a:lnSpc>
              <a:spcBef>
                <a:spcPts val="1200"/>
              </a:spcBef>
              <a:spcAft>
                <a:spcPts val="600"/>
              </a:spcAft>
              <a:buClrTx/>
              <a:buSzTx/>
              <a:buFont typeface="Wingdings" panose="05000000000000000000" pitchFamily="2" charset="2"/>
              <a:buChar char="ü"/>
              <a:tabLst/>
              <a:defRPr/>
            </a:pPr>
            <a:r>
              <a:rPr lang="en-US" sz="2000" b="0" dirty="0">
                <a:solidFill>
                  <a:srgbClr val="133176"/>
                </a:solidFill>
                <a:latin typeface="Arial" panose="020B0604020202020204" pitchFamily="34" charset="0"/>
                <a:ea typeface="Calibri" pitchFamily="34" charset="0"/>
                <a:cs typeface="Arial" panose="020B0604020202020204" pitchFamily="34" charset="0"/>
              </a:rPr>
              <a:t>A wide range of models (GAMSO, GSBPM, GSIM, CSPA, MMM and Roadmap) are available</a:t>
            </a:r>
          </a:p>
          <a:p>
            <a:pPr marR="0" lvl="0" algn="l" defTabSz="914400" rtl="0" eaLnBrk="1" fontAlgn="auto" latinLnBrk="0" hangingPunct="1">
              <a:lnSpc>
                <a:spcPct val="114000"/>
              </a:lnSpc>
              <a:spcBef>
                <a:spcPts val="1200"/>
              </a:spcBef>
              <a:spcAft>
                <a:spcPts val="600"/>
              </a:spcAft>
              <a:buClrTx/>
              <a:buSzTx/>
              <a:buFont typeface="Wingdings" panose="05000000000000000000" pitchFamily="2" charset="2"/>
              <a:buChar char="ü"/>
              <a:tabLst/>
              <a:defRPr/>
            </a:pPr>
            <a:r>
              <a:rPr lang="en-US" sz="2000" b="0" dirty="0">
                <a:solidFill>
                  <a:srgbClr val="133176"/>
                </a:solidFill>
                <a:latin typeface="Arial" panose="020B0604020202020204" pitchFamily="34" charset="0"/>
                <a:ea typeface="Calibri" pitchFamily="34" charset="0"/>
                <a:cs typeface="Arial" panose="020B0604020202020204" pitchFamily="34" charset="0"/>
              </a:rPr>
              <a:t>More difficult for countries to understand and implement each and all of them</a:t>
            </a:r>
          </a:p>
          <a:p>
            <a:pPr marR="0" lvl="0" algn="l" defTabSz="914400" rtl="0" eaLnBrk="1" fontAlgn="auto" latinLnBrk="0" hangingPunct="1">
              <a:lnSpc>
                <a:spcPct val="114000"/>
              </a:lnSpc>
              <a:spcBef>
                <a:spcPts val="1200"/>
              </a:spcBef>
              <a:spcAft>
                <a:spcPts val="600"/>
              </a:spcAft>
              <a:buClrTx/>
              <a:buSzTx/>
              <a:buFont typeface="Wingdings" panose="05000000000000000000" pitchFamily="2" charset="2"/>
              <a:buChar char="ü"/>
              <a:tabLst/>
              <a:defRPr/>
            </a:pPr>
            <a:r>
              <a:rPr lang="en-US" sz="2000" b="0" dirty="0">
                <a:solidFill>
                  <a:srgbClr val="133176"/>
                </a:solidFill>
                <a:latin typeface="Arial" panose="020B0604020202020204" pitchFamily="34" charset="0"/>
                <a:ea typeface="Calibri" pitchFamily="34" charset="0"/>
                <a:cs typeface="Arial" panose="020B0604020202020204" pitchFamily="34" charset="0"/>
              </a:rPr>
              <a:t>The level of knowledge and implementation of the models varies in different countries and in the same </a:t>
            </a:r>
            <a:r>
              <a:rPr lang="en-US" sz="2000" b="0" dirty="0" err="1">
                <a:solidFill>
                  <a:srgbClr val="133176"/>
                </a:solidFill>
                <a:latin typeface="Arial" panose="020B0604020202020204" pitchFamily="34" charset="0"/>
                <a:ea typeface="Calibri" pitchFamily="34" charset="0"/>
                <a:cs typeface="Arial" panose="020B0604020202020204" pitchFamily="34" charset="0"/>
              </a:rPr>
              <a:t>organisation</a:t>
            </a:r>
            <a:r>
              <a:rPr lang="en-US" sz="2000" b="0" dirty="0">
                <a:solidFill>
                  <a:srgbClr val="133176"/>
                </a:solidFill>
                <a:latin typeface="Arial" panose="020B0604020202020204" pitchFamily="34" charset="0"/>
                <a:ea typeface="Calibri" pitchFamily="34" charset="0"/>
                <a:cs typeface="Arial" panose="020B0604020202020204" pitchFamily="34" charset="0"/>
              </a:rPr>
              <a:t> across different sectors</a:t>
            </a:r>
          </a:p>
          <a:p>
            <a:pPr marR="0" lvl="0" algn="l" defTabSz="914400" rtl="0" eaLnBrk="1" fontAlgn="auto" latinLnBrk="0" hangingPunct="1">
              <a:lnSpc>
                <a:spcPct val="114000"/>
              </a:lnSpc>
              <a:spcBef>
                <a:spcPts val="1200"/>
              </a:spcBef>
              <a:spcAft>
                <a:spcPts val="600"/>
              </a:spcAft>
              <a:buClrTx/>
              <a:buSzTx/>
              <a:buFont typeface="Wingdings" panose="05000000000000000000" pitchFamily="2" charset="2"/>
              <a:buChar char="ü"/>
              <a:tabLst/>
              <a:defRPr/>
            </a:pPr>
            <a:r>
              <a:rPr lang="en-US" sz="2000" b="0" dirty="0">
                <a:solidFill>
                  <a:srgbClr val="133176"/>
                </a:solidFill>
                <a:latin typeface="Arial" panose="020B0604020202020204" pitchFamily="34" charset="0"/>
                <a:ea typeface="Calibri" pitchFamily="34" charset="0"/>
                <a:cs typeface="Arial" panose="020B0604020202020204" pitchFamily="34" charset="0"/>
              </a:rPr>
              <a:t>Countries ask for guidance in implementing the models (where to start from, what comes first</a:t>
            </a:r>
            <a:r>
              <a:rPr lang="en-US" sz="2000" b="0" dirty="0" smtClean="0">
                <a:solidFill>
                  <a:srgbClr val="133176"/>
                </a:solidFill>
                <a:latin typeface="Arial" panose="020B0604020202020204" pitchFamily="34" charset="0"/>
                <a:ea typeface="Calibri" pitchFamily="34" charset="0"/>
                <a:cs typeface="Arial" panose="020B0604020202020204" pitchFamily="34" charset="0"/>
              </a:rPr>
              <a:t>,…)</a:t>
            </a: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14000"/>
              </a:lnSpc>
              <a:spcBef>
                <a:spcPts val="1200"/>
              </a:spcBef>
              <a:spcAft>
                <a:spcPts val="600"/>
              </a:spcAft>
              <a:buClrTx/>
              <a:buSzTx/>
              <a:buFont typeface="Arial" panose="020B0604020202020204"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3" name="Titolo 1"/>
          <p:cNvSpPr txBox="1">
            <a:spLocks/>
          </p:cNvSpPr>
          <p:nvPr/>
        </p:nvSpPr>
        <p:spPr bwMode="auto">
          <a:xfrm>
            <a:off x="251520" y="214536"/>
            <a:ext cx="92525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marL="0" indent="0" eaLnBrk="1" hangingPunct="1">
              <a:lnSpc>
                <a:spcPct val="90000"/>
              </a:lnSpc>
              <a:defRPr/>
            </a:pPr>
            <a:r>
              <a:rPr lang="en-US" sz="3200" b="0" dirty="0">
                <a:solidFill>
                  <a:srgbClr val="005DA2"/>
                </a:solidFill>
                <a:latin typeface="Arial"/>
              </a:rPr>
              <a:t>Integrated view of </a:t>
            </a:r>
            <a:r>
              <a:rPr lang="en-US" sz="3200" b="0" dirty="0" err="1">
                <a:solidFill>
                  <a:srgbClr val="005DA2"/>
                </a:solidFill>
                <a:latin typeface="Arial"/>
              </a:rPr>
              <a:t>ModernStat</a:t>
            </a:r>
            <a:r>
              <a:rPr lang="en-US" sz="3200" b="0" dirty="0">
                <a:solidFill>
                  <a:srgbClr val="005DA2"/>
                </a:solidFill>
                <a:latin typeface="Arial"/>
              </a:rPr>
              <a:t> Models</a:t>
            </a:r>
          </a:p>
        </p:txBody>
      </p:sp>
    </p:spTree>
    <p:extLst>
      <p:ext uri="{BB962C8B-B14F-4D97-AF65-F5344CB8AC3E}">
        <p14:creationId xmlns:p14="http://schemas.microsoft.com/office/powerpoint/2010/main" val="4223791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69180C-F6B4-4B44-8020-5996557924DD}"/>
              </a:ext>
            </a:extLst>
          </p:cNvPr>
          <p:cNvSpPr>
            <a:spLocks noGrp="1"/>
          </p:cNvSpPr>
          <p:nvPr>
            <p:ph type="title"/>
          </p:nvPr>
        </p:nvSpPr>
        <p:spPr>
          <a:xfrm>
            <a:off x="251520" y="16768"/>
            <a:ext cx="8640960" cy="747936"/>
          </a:xfrm>
        </p:spPr>
        <p:txBody>
          <a:bodyPr/>
          <a:lstStyle/>
          <a:p>
            <a:r>
              <a:rPr lang="it-IT" sz="3200" dirty="0"/>
              <a:t>Integrated view of </a:t>
            </a:r>
            <a:r>
              <a:rPr lang="en-US" sz="3200" dirty="0" err="1"/>
              <a:t>ModernStat</a:t>
            </a:r>
            <a:r>
              <a:rPr lang="it-IT" sz="3200" dirty="0" smtClean="0"/>
              <a:t> </a:t>
            </a:r>
            <a:r>
              <a:rPr lang="it-IT" sz="3200" dirty="0" err="1" smtClean="0"/>
              <a:t>Models</a:t>
            </a:r>
            <a:endParaRPr lang="en-US" sz="3200" dirty="0"/>
          </a:p>
        </p:txBody>
      </p:sp>
      <p:sp>
        <p:nvSpPr>
          <p:cNvPr id="3" name="Content Placeholder 2">
            <a:extLst>
              <a:ext uri="{FF2B5EF4-FFF2-40B4-BE49-F238E27FC236}">
                <a16:creationId xmlns="" xmlns:a16="http://schemas.microsoft.com/office/drawing/2014/main" id="{DA93F9C9-EA4C-4176-A1DA-39F0CC3E4C00}"/>
              </a:ext>
            </a:extLst>
          </p:cNvPr>
          <p:cNvSpPr>
            <a:spLocks noGrp="1"/>
          </p:cNvSpPr>
          <p:nvPr>
            <p:ph type="body" sz="quarter" idx="13"/>
          </p:nvPr>
        </p:nvSpPr>
        <p:spPr>
          <a:xfrm>
            <a:off x="395536" y="5238312"/>
            <a:ext cx="8291264" cy="1215024"/>
          </a:xfrm>
        </p:spPr>
        <p:txBody>
          <a:bodyPr>
            <a:normAutofit/>
          </a:bodyPr>
          <a:lstStyle/>
          <a:p>
            <a:pPr marL="0" indent="0">
              <a:lnSpc>
                <a:spcPct val="140000"/>
              </a:lnSpc>
              <a:buNone/>
            </a:pPr>
            <a:r>
              <a:rPr lang="en-US" sz="2000" dirty="0"/>
              <a:t>Survey results shows that GSBPM has most widespread usage and that maturity level of “multiple model” is not high yet</a:t>
            </a:r>
          </a:p>
        </p:txBody>
      </p:sp>
      <p:pic>
        <p:nvPicPr>
          <p:cNvPr id="5" name="Picture 4">
            <a:extLst>
              <a:ext uri="{FF2B5EF4-FFF2-40B4-BE49-F238E27FC236}">
                <a16:creationId xmlns="" xmlns:a16="http://schemas.microsoft.com/office/drawing/2014/main" id="{D0710DA7-D9F5-45D9-B0DC-C79F12819931}"/>
              </a:ext>
            </a:extLst>
          </p:cNvPr>
          <p:cNvPicPr>
            <a:picLocks noChangeAspect="1"/>
          </p:cNvPicPr>
          <p:nvPr/>
        </p:nvPicPr>
        <p:blipFill>
          <a:blip r:embed="rId2"/>
          <a:stretch>
            <a:fillRect/>
          </a:stretch>
        </p:blipFill>
        <p:spPr>
          <a:xfrm>
            <a:off x="1763688" y="1124744"/>
            <a:ext cx="5407322" cy="3667631"/>
          </a:xfrm>
          <a:prstGeom prst="rect">
            <a:avLst/>
          </a:prstGeom>
        </p:spPr>
      </p:pic>
      <p:sp>
        <p:nvSpPr>
          <p:cNvPr id="8" name="TextBox 7">
            <a:extLst>
              <a:ext uri="{FF2B5EF4-FFF2-40B4-BE49-F238E27FC236}">
                <a16:creationId xmlns="" xmlns:a16="http://schemas.microsoft.com/office/drawing/2014/main" id="{8E3C208B-1B29-42B4-8B26-70AA8536F7BC}"/>
              </a:ext>
            </a:extLst>
          </p:cNvPr>
          <p:cNvSpPr txBox="1"/>
          <p:nvPr/>
        </p:nvSpPr>
        <p:spPr>
          <a:xfrm>
            <a:off x="3445360" y="4797152"/>
            <a:ext cx="3744416" cy="329748"/>
          </a:xfrm>
          <a:prstGeom prst="rect">
            <a:avLst/>
          </a:prstGeom>
          <a:noFill/>
        </p:spPr>
        <p:txBody>
          <a:bodyPr wrap="square" lIns="0" tIns="0" rIns="0" bIns="0" rtlCol="0">
            <a:noAutofit/>
          </a:bodyPr>
          <a:lstStyle/>
          <a:p>
            <a:pPr algn="r">
              <a:lnSpc>
                <a:spcPct val="90000"/>
              </a:lnSpc>
            </a:pPr>
            <a:r>
              <a:rPr lang="en-US" sz="1200" dirty="0">
                <a:hlinkClick r:id="rId3"/>
              </a:rPr>
              <a:t>Survey on the use of </a:t>
            </a:r>
            <a:r>
              <a:rPr lang="en-US" sz="1200" dirty="0" err="1">
                <a:hlinkClick r:id="rId3"/>
              </a:rPr>
              <a:t>ModernStats</a:t>
            </a:r>
            <a:r>
              <a:rPr lang="en-US" sz="1200" dirty="0">
                <a:hlinkClick r:id="rId3"/>
              </a:rPr>
              <a:t> Models (2018)</a:t>
            </a:r>
            <a:endParaRPr lang="en-US" sz="1200" dirty="0"/>
          </a:p>
        </p:txBody>
      </p:sp>
    </p:spTree>
    <p:extLst>
      <p:ext uri="{BB962C8B-B14F-4D97-AF65-F5344CB8AC3E}">
        <p14:creationId xmlns:p14="http://schemas.microsoft.com/office/powerpoint/2010/main" val="2515387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UNECE_POTX_4x3">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HP Simplified">
      <a:majorFont>
        <a:latin typeface="HP Simplified"/>
        <a:ea typeface=""/>
        <a:cs typeface=""/>
      </a:majorFont>
      <a:minorFont>
        <a:latin typeface="HP Simplifi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noFill/>
          <a:miter lim="800000"/>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dirty="0" err="1" smtClean="0"/>
        </a:defPPr>
      </a:lstStyle>
    </a:txDef>
  </a:objectDefaults>
  <a:extraClrSchemeLst/>
  <a:custClrLst>
    <a:custClr name="65% HP blue">
      <a:srgbClr val="59BBE4"/>
    </a:custClr>
    <a:custClr name="15% HP blue">
      <a:srgbClr val="D9EFF9"/>
    </a:custClr>
    <a:custClr name="Green">
      <a:srgbClr val="008B2C"/>
    </a:custClr>
    <a:custClr name="75% Green">
      <a:srgbClr val="40A85F"/>
    </a:custClr>
    <a:custClr name="50% Green">
      <a:srgbClr val="7FC594"/>
    </a:custClr>
    <a:custClr name="25% Green">
      <a:srgbClr val="BFE2CA"/>
    </a:custClr>
    <a:custClr name="Orange">
      <a:srgbClr val="F05332"/>
    </a:custClr>
    <a:custClr name="75% Orange">
      <a:srgbClr val="F47E65"/>
    </a:custClr>
    <a:custClr name="50% Orange">
      <a:srgbClr val="F7A998"/>
    </a:custClr>
    <a:custClr name="25% Orange">
      <a:srgbClr val="FBD4C0"/>
    </a:custClr>
  </a:custClrLst>
</a:theme>
</file>

<file path=ppt/theme/theme2.xml><?xml version="1.0" encoding="utf-8"?>
<a:theme xmlns:a="http://schemas.openxmlformats.org/drawingml/2006/main" name="1_UNECE_POTX_4x3">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HP Simplified">
      <a:majorFont>
        <a:latin typeface="HP Simplified"/>
        <a:ea typeface=""/>
        <a:cs typeface=""/>
      </a:majorFont>
      <a:minorFont>
        <a:latin typeface="HP Simplifi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noFill/>
          <a:miter lim="800000"/>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dirty="0" err="1" smtClean="0"/>
        </a:defPPr>
      </a:lstStyle>
    </a:txDef>
  </a:objectDefaults>
  <a:extraClrSchemeLst/>
  <a:custClrLst>
    <a:custClr name="65% HP blue">
      <a:srgbClr val="59BBE4"/>
    </a:custClr>
    <a:custClr name="15% HP blue">
      <a:srgbClr val="D9EFF9"/>
    </a:custClr>
    <a:custClr name="Green">
      <a:srgbClr val="008B2C"/>
    </a:custClr>
    <a:custClr name="75% Green">
      <a:srgbClr val="40A85F"/>
    </a:custClr>
    <a:custClr name="50% Green">
      <a:srgbClr val="7FC594"/>
    </a:custClr>
    <a:custClr name="25% Green">
      <a:srgbClr val="BFE2CA"/>
    </a:custClr>
    <a:custClr name="Orange">
      <a:srgbClr val="F05332"/>
    </a:custClr>
    <a:custClr name="75% Orange">
      <a:srgbClr val="F47E65"/>
    </a:custClr>
    <a:custClr name="50% Orange">
      <a:srgbClr val="F7A998"/>
    </a:custClr>
    <a:custClr name="25% Orange">
      <a:srgbClr val="FBD4C0"/>
    </a:custClr>
  </a:custClrLst>
</a:theme>
</file>

<file path=ppt/theme/theme3.xml><?xml version="1.0" encoding="utf-8"?>
<a:theme xmlns:a="http://schemas.openxmlformats.org/drawingml/2006/main" name="Office Theme">
  <a:themeElements>
    <a:clrScheme name="HP">
      <a:dk1>
        <a:sysClr val="windowText" lastClr="000000"/>
      </a:dk1>
      <a:lt1>
        <a:sysClr val="window" lastClr="FFFFFF"/>
      </a:lt1>
      <a:dk2>
        <a:srgbClr val="535455"/>
      </a:dk2>
      <a:lt2>
        <a:srgbClr val="E5E8E8"/>
      </a:lt2>
      <a:accent1>
        <a:srgbClr val="0096D6"/>
      </a:accent1>
      <a:accent2>
        <a:srgbClr val="822980"/>
      </a:accent2>
      <a:accent3>
        <a:srgbClr val="87898B"/>
      </a:accent3>
      <a:accent4>
        <a:srgbClr val="99D5EF"/>
      </a:accent4>
      <a:accent5>
        <a:srgbClr val="C094BF"/>
      </a:accent5>
      <a:accent6>
        <a:srgbClr val="B9B8BB"/>
      </a:accent6>
      <a:hlink>
        <a:srgbClr val="0096D6"/>
      </a:hlink>
      <a:folHlink>
        <a:srgbClr val="87898B"/>
      </a:folHlink>
    </a:clrScheme>
    <a:fontScheme name="HP Simplified">
      <a:majorFont>
        <a:latin typeface="HP Simplified"/>
        <a:ea typeface=""/>
        <a:cs typeface=""/>
      </a:majorFont>
      <a:minorFont>
        <a:latin typeface="HP Simplifi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dirty="0" err="1" smtClean="0"/>
        </a:defPPr>
      </a:lstStyle>
    </a:txDef>
  </a:objectDefaults>
  <a:extraClrSchemeLst/>
  <a:custClrLst>
    <a:custClr name="65% HP blue">
      <a:srgbClr val="59BBE4"/>
    </a:custClr>
    <a:custClr name="15% HP blue">
      <a:srgbClr val="D9EFF9"/>
    </a:custClr>
    <a:custClr name="Green">
      <a:srgbClr val="008B2C"/>
    </a:custClr>
    <a:custClr name="75% Green">
      <a:srgbClr val="40A85F"/>
    </a:custClr>
    <a:custClr name="50% Green">
      <a:srgbClr val="7FC594"/>
    </a:custClr>
    <a:custClr name="25% Green">
      <a:srgbClr val="BFE2CA"/>
    </a:custClr>
    <a:custClr name="Orange">
      <a:srgbClr val="F05332"/>
    </a:custClr>
    <a:custClr name="75% Orange">
      <a:srgbClr val="F47E65"/>
    </a:custClr>
    <a:custClr name="50% Orange">
      <a:srgbClr val="F7A998"/>
    </a:custClr>
    <a:custClr name="25% Orange">
      <a:srgbClr val="FBD4C0"/>
    </a:custClr>
  </a:custClrLst>
</a:theme>
</file>

<file path=ppt/theme/theme4.xml><?xml version="1.0" encoding="utf-8"?>
<a:theme xmlns:a="http://schemas.openxmlformats.org/drawingml/2006/main" name="Office Theme">
  <a:themeElements>
    <a:clrScheme name="HP">
      <a:dk1>
        <a:sysClr val="windowText" lastClr="000000"/>
      </a:dk1>
      <a:lt1>
        <a:sysClr val="window" lastClr="FFFFFF"/>
      </a:lt1>
      <a:dk2>
        <a:srgbClr val="535455"/>
      </a:dk2>
      <a:lt2>
        <a:srgbClr val="E5E8E8"/>
      </a:lt2>
      <a:accent1>
        <a:srgbClr val="0096D6"/>
      </a:accent1>
      <a:accent2>
        <a:srgbClr val="822980"/>
      </a:accent2>
      <a:accent3>
        <a:srgbClr val="87898B"/>
      </a:accent3>
      <a:accent4>
        <a:srgbClr val="99D5EF"/>
      </a:accent4>
      <a:accent5>
        <a:srgbClr val="C094BF"/>
      </a:accent5>
      <a:accent6>
        <a:srgbClr val="B9B8BB"/>
      </a:accent6>
      <a:hlink>
        <a:srgbClr val="0096D6"/>
      </a:hlink>
      <a:folHlink>
        <a:srgbClr val="87898B"/>
      </a:folHlink>
    </a:clrScheme>
    <a:fontScheme name="HP Simplified">
      <a:majorFont>
        <a:latin typeface="HP Simplified"/>
        <a:ea typeface=""/>
        <a:cs typeface=""/>
      </a:majorFont>
      <a:minorFont>
        <a:latin typeface="HP Simplifi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dirty="0" err="1" smtClean="0"/>
        </a:defPPr>
      </a:lstStyle>
    </a:txDef>
  </a:objectDefaults>
  <a:extraClrSchemeLst/>
  <a:custClrLst>
    <a:custClr name="65% HP blue">
      <a:srgbClr val="59BBE4"/>
    </a:custClr>
    <a:custClr name="15% HP blue">
      <a:srgbClr val="D9EFF9"/>
    </a:custClr>
    <a:custClr name="Green">
      <a:srgbClr val="008B2C"/>
    </a:custClr>
    <a:custClr name="75% Green">
      <a:srgbClr val="40A85F"/>
    </a:custClr>
    <a:custClr name="50% Green">
      <a:srgbClr val="7FC594"/>
    </a:custClr>
    <a:custClr name="25% Green">
      <a:srgbClr val="BFE2CA"/>
    </a:custClr>
    <a:custClr name="Orange">
      <a:srgbClr val="F05332"/>
    </a:custClr>
    <a:custClr name="75% Orange">
      <a:srgbClr val="F47E65"/>
    </a:custClr>
    <a:custClr name="50% Orange">
      <a:srgbClr val="F7A998"/>
    </a:custClr>
    <a:custClr name="25% Orange">
      <a:srgbClr val="FBD4C0"/>
    </a:custClr>
  </a:custClrLst>
</a:theme>
</file>

<file path=docProps/app.xml><?xml version="1.0" encoding="utf-8"?>
<Properties xmlns="http://schemas.openxmlformats.org/officeDocument/2006/extended-properties" xmlns:vt="http://schemas.openxmlformats.org/officeDocument/2006/docPropsVTypes">
  <Template/>
  <TotalTime>4105</TotalTime>
  <Words>927</Words>
  <Application>Microsoft Office PowerPoint</Application>
  <PresentationFormat>Presentazione su schermo (4:3)</PresentationFormat>
  <Paragraphs>157</Paragraphs>
  <Slides>15</Slides>
  <Notes>3</Notes>
  <HiddenSlides>0</HiddenSlides>
  <MMClips>0</MMClips>
  <ScaleCrop>false</ScaleCrop>
  <HeadingPairs>
    <vt:vector size="4" baseType="variant">
      <vt:variant>
        <vt:lpstr>Tema</vt:lpstr>
      </vt:variant>
      <vt:variant>
        <vt:i4>2</vt:i4>
      </vt:variant>
      <vt:variant>
        <vt:lpstr>Titoli diapositive</vt:lpstr>
      </vt:variant>
      <vt:variant>
        <vt:i4>15</vt:i4>
      </vt:variant>
    </vt:vector>
  </HeadingPairs>
  <TitlesOfParts>
    <vt:vector size="17" baseType="lpstr">
      <vt:lpstr>UNECE_POTX_4x3</vt:lpstr>
      <vt:lpstr>1_UNECE_POTX_4x3</vt:lpstr>
      <vt:lpstr>  Towards an integrated view of modernisation models</vt:lpstr>
      <vt:lpstr>The Supporting Standards Group</vt:lpstr>
      <vt:lpstr>The Members</vt:lpstr>
      <vt:lpstr>Presentazione standard di PowerPoint</vt:lpstr>
      <vt:lpstr>Revision of GSBPM &amp; GSIM in 2018</vt:lpstr>
      <vt:lpstr>Presentazione standard di PowerPoint</vt:lpstr>
      <vt:lpstr>Interrelationship among the models</vt:lpstr>
      <vt:lpstr>Presentazione standard di PowerPoint</vt:lpstr>
      <vt:lpstr>Integrated view of ModernStat Models</vt:lpstr>
      <vt:lpstr>Activities for 2019 </vt:lpstr>
      <vt:lpstr> Linking GSBPM &amp; GSIM</vt:lpstr>
      <vt:lpstr>Aligning Overarching Processes in GSBPM with GAMSO </vt:lpstr>
      <vt:lpstr> Core Ontology for Official Statistics</vt:lpstr>
      <vt:lpstr>Metadata Glossary</vt:lpstr>
      <vt:lpstr>Presentazione standard di PowerPoint</vt:lpstr>
    </vt:vector>
  </TitlesOfParts>
  <Company>ECE-SMM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Salome Studer</dc:creator>
  <cp:lastModifiedBy>Marina MS. Signore</cp:lastModifiedBy>
  <cp:revision>117</cp:revision>
  <cp:lastPrinted>2018-11-26T12:18:04Z</cp:lastPrinted>
  <dcterms:created xsi:type="dcterms:W3CDTF">2015-05-13T14:05:37Z</dcterms:created>
  <dcterms:modified xsi:type="dcterms:W3CDTF">2019-03-08T10:38:42Z</dcterms:modified>
</cp:coreProperties>
</file>