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0" r:id="rId1"/>
  </p:sldMasterIdLst>
  <p:notesMasterIdLst>
    <p:notesMasterId r:id="rId14"/>
  </p:notesMasterIdLst>
  <p:sldIdLst>
    <p:sldId id="256" r:id="rId2"/>
    <p:sldId id="292" r:id="rId3"/>
    <p:sldId id="300" r:id="rId4"/>
    <p:sldId id="296" r:id="rId5"/>
    <p:sldId id="273" r:id="rId6"/>
    <p:sldId id="293" r:id="rId7"/>
    <p:sldId id="284" r:id="rId8"/>
    <p:sldId id="299" r:id="rId9"/>
    <p:sldId id="290" r:id="rId10"/>
    <p:sldId id="298" r:id="rId11"/>
    <p:sldId id="301" r:id="rId12"/>
    <p:sldId id="28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" id="{69C560ED-3866-4AE2-9FB8-CD6809C83429}">
          <p14:sldIdLst>
            <p14:sldId id="256"/>
          </p14:sldIdLst>
        </p14:section>
        <p14:section name="Overview" id="{57898E88-6C97-4E00-AEB4-D9F5CA3EB04D}">
          <p14:sldIdLst>
            <p14:sldId id="292"/>
          </p14:sldIdLst>
        </p14:section>
        <p14:section name="Motivation" id="{2B0F01F4-1C9C-4461-886B-F8ADB9E1F5DA}">
          <p14:sldIdLst>
            <p14:sldId id="300"/>
          </p14:sldIdLst>
        </p14:section>
        <p14:section name="Deep Learning and Computer Vision" id="{600DB928-E37E-40ED-825E-108A72BF949A}">
          <p14:sldIdLst>
            <p14:sldId id="296"/>
          </p14:sldIdLst>
        </p14:section>
        <p14:section name="Eurosat dataset" id="{7CCB172C-1F49-4649-9D26-1FABB88DDECE}">
          <p14:sldIdLst>
            <p14:sldId id="273"/>
          </p14:sldIdLst>
        </p14:section>
        <p14:section name="Satellite-net model and performance" id="{D76A2514-D15A-4F9E-913F-E61CA1D6C510}">
          <p14:sldIdLst>
            <p14:sldId id="293"/>
            <p14:sldId id="284"/>
          </p14:sldIdLst>
        </p14:section>
        <p14:section name="Automatic Scan and land cover extraction" id="{03F1A3BD-C48B-4164-9A5E-18D1B0BDCF53}">
          <p14:sldIdLst>
            <p14:sldId id="299"/>
            <p14:sldId id="290"/>
          </p14:sldIdLst>
        </p14:section>
        <p14:section name="Future Works" id="{2A451C34-5E54-491D-A6A7-325A353CD58E}">
          <p14:sldIdLst>
            <p14:sldId id="298"/>
          </p14:sldIdLst>
        </p14:section>
        <p14:section name="References" id="{816944CB-073F-4F55-9F77-8626FD678E12}">
          <p14:sldIdLst>
            <p14:sldId id="301"/>
          </p14:sldIdLst>
        </p14:section>
        <p14:section name="Acknowledgments" id="{8F7D8A54-F3CB-4FE6-9FAD-DD68C15B615A}">
          <p14:sldIdLst>
            <p14:sldId id="28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e ." initials="E." lastIdx="1" clrIdx="0">
    <p:extLst>
      <p:ext uri="{19B8F6BF-5375-455C-9EA6-DF929625EA0E}">
        <p15:presenceInfo xmlns:p15="http://schemas.microsoft.com/office/powerpoint/2012/main" userId="cfe2b997c6372e0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0DB"/>
    <a:srgbClr val="848484"/>
    <a:srgbClr val="0751A0"/>
    <a:srgbClr val="A5300F"/>
    <a:srgbClr val="EBEBEB"/>
    <a:srgbClr val="FFFFFF"/>
    <a:srgbClr val="D8DC30"/>
    <a:srgbClr val="ECECEC"/>
    <a:srgbClr val="9ACD32"/>
    <a:srgbClr val="29F2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2361BE-E2EF-4FD3-965B-0E3ECC699B15}" v="23" dt="2019-03-08T18:34:22.0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68" autoAdjust="0"/>
    <p:restoredTop sz="70058" autoAdjust="0"/>
  </p:normalViewPr>
  <p:slideViewPr>
    <p:cSldViewPr snapToGrid="0">
      <p:cViewPr varScale="1">
        <p:scale>
          <a:sx n="80" d="100"/>
          <a:sy n="80" d="100"/>
        </p:scale>
        <p:origin x="2214" y="60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 ." userId="cfe2b997c6372e03" providerId="LiveId" clId="{D62361BE-E2EF-4FD3-965B-0E3ECC699B15}"/>
    <pc:docChg chg="custSel addSld delSld modSld sldOrd modSection">
      <pc:chgData name="Ele ." userId="cfe2b997c6372e03" providerId="LiveId" clId="{D62361BE-E2EF-4FD3-965B-0E3ECC699B15}" dt="2019-03-08T18:35:21.883" v="49" actId="6549"/>
      <pc:docMkLst>
        <pc:docMk/>
      </pc:docMkLst>
      <pc:sldChg chg="modSp del">
        <pc:chgData name="Ele ." userId="cfe2b997c6372e03" providerId="LiveId" clId="{D62361BE-E2EF-4FD3-965B-0E3ECC699B15}" dt="2019-03-08T18:34:18.624" v="44" actId="2696"/>
        <pc:sldMkLst>
          <pc:docMk/>
          <pc:sldMk cId="3391383567" sldId="285"/>
        </pc:sldMkLst>
        <pc:spChg chg="mod">
          <ac:chgData name="Ele ." userId="cfe2b997c6372e03" providerId="LiveId" clId="{D62361BE-E2EF-4FD3-965B-0E3ECC699B15}" dt="2019-03-08T18:33:01.704" v="43" actId="1036"/>
          <ac:spMkLst>
            <pc:docMk/>
            <pc:sldMk cId="3391383567" sldId="285"/>
            <ac:spMk id="10" creationId="{00000000-0000-0000-0000-000000000000}"/>
          </ac:spMkLst>
        </pc:spChg>
      </pc:sldChg>
      <pc:sldChg chg="delSp modSp del">
        <pc:chgData name="Ele ." userId="cfe2b997c6372e03" providerId="LiveId" clId="{D62361BE-E2EF-4FD3-965B-0E3ECC699B15}" dt="2019-03-08T18:32:00.351" v="25" actId="2696"/>
        <pc:sldMkLst>
          <pc:docMk/>
          <pc:sldMk cId="4057736064" sldId="286"/>
        </pc:sldMkLst>
        <pc:spChg chg="del mod">
          <ac:chgData name="Ele ." userId="cfe2b997c6372e03" providerId="LiveId" clId="{D62361BE-E2EF-4FD3-965B-0E3ECC699B15}" dt="2019-03-08T18:31:46.218" v="15"/>
          <ac:spMkLst>
            <pc:docMk/>
            <pc:sldMk cId="4057736064" sldId="286"/>
            <ac:spMk id="10" creationId="{00000000-0000-0000-0000-000000000000}"/>
          </ac:spMkLst>
        </pc:spChg>
      </pc:sldChg>
      <pc:sldChg chg="delSp modSp del">
        <pc:chgData name="Ele ." userId="cfe2b997c6372e03" providerId="LiveId" clId="{D62361BE-E2EF-4FD3-965B-0E3ECC699B15}" dt="2019-03-08T18:32:00.349" v="24" actId="2696"/>
        <pc:sldMkLst>
          <pc:docMk/>
          <pc:sldMk cId="990544126" sldId="287"/>
        </pc:sldMkLst>
        <pc:spChg chg="del mod">
          <ac:chgData name="Ele ." userId="cfe2b997c6372e03" providerId="LiveId" clId="{D62361BE-E2EF-4FD3-965B-0E3ECC699B15}" dt="2019-03-08T18:31:54.266" v="21"/>
          <ac:spMkLst>
            <pc:docMk/>
            <pc:sldMk cId="990544126" sldId="287"/>
            <ac:spMk id="10" creationId="{00000000-0000-0000-0000-000000000000}"/>
          </ac:spMkLst>
        </pc:spChg>
      </pc:sldChg>
      <pc:sldChg chg="delSp modSp">
        <pc:chgData name="Ele ." userId="cfe2b997c6372e03" providerId="LiveId" clId="{D62361BE-E2EF-4FD3-965B-0E3ECC699B15}" dt="2019-03-08T16:04:46.835" v="8" actId="1076"/>
        <pc:sldMkLst>
          <pc:docMk/>
          <pc:sldMk cId="2115161165" sldId="289"/>
        </pc:sldMkLst>
        <pc:spChg chg="mod topLvl">
          <ac:chgData name="Ele ." userId="cfe2b997c6372e03" providerId="LiveId" clId="{D62361BE-E2EF-4FD3-965B-0E3ECC699B15}" dt="2019-03-08T16:04:35.666" v="6" actId="12789"/>
          <ac:spMkLst>
            <pc:docMk/>
            <pc:sldMk cId="2115161165" sldId="289"/>
            <ac:spMk id="4" creationId="{00000000-0000-0000-0000-000000000000}"/>
          </ac:spMkLst>
        </pc:spChg>
        <pc:grpChg chg="del">
          <ac:chgData name="Ele ." userId="cfe2b997c6372e03" providerId="LiveId" clId="{D62361BE-E2EF-4FD3-965B-0E3ECC699B15}" dt="2019-03-08T16:04:24.316" v="3" actId="478"/>
          <ac:grpSpMkLst>
            <pc:docMk/>
            <pc:sldMk cId="2115161165" sldId="289"/>
            <ac:grpSpMk id="486" creationId="{8B227DC1-434A-488E-AB33-420C67BB28AA}"/>
          </ac:grpSpMkLst>
        </pc:grpChg>
        <pc:picChg chg="del topLvl">
          <ac:chgData name="Ele ." userId="cfe2b997c6372e03" providerId="LiveId" clId="{D62361BE-E2EF-4FD3-965B-0E3ECC699B15}" dt="2019-03-08T16:04:24.316" v="3" actId="478"/>
          <ac:picMkLst>
            <pc:docMk/>
            <pc:sldMk cId="2115161165" sldId="289"/>
            <ac:picMk id="489" creationId="{4258A99B-1D43-4515-847F-7C413977C6BD}"/>
          </ac:picMkLst>
        </pc:picChg>
        <pc:picChg chg="mod">
          <ac:chgData name="Ele ." userId="cfe2b997c6372e03" providerId="LiveId" clId="{D62361BE-E2EF-4FD3-965B-0E3ECC699B15}" dt="2019-03-08T16:04:46.835" v="8" actId="1076"/>
          <ac:picMkLst>
            <pc:docMk/>
            <pc:sldMk cId="2115161165" sldId="289"/>
            <ac:picMk id="491" creationId="{1C80664B-7E26-4F01-A52F-ECFA6BA577C2}"/>
          </ac:picMkLst>
        </pc:picChg>
        <pc:picChg chg="mod">
          <ac:chgData name="Ele ." userId="cfe2b997c6372e03" providerId="LiveId" clId="{D62361BE-E2EF-4FD3-965B-0E3ECC699B15}" dt="2019-03-08T16:04:41.548" v="7" actId="1076"/>
          <ac:picMkLst>
            <pc:docMk/>
            <pc:sldMk cId="2115161165" sldId="289"/>
            <ac:picMk id="492" creationId="{C5AAC26D-23E5-44BD-9AF1-1CEB026C1553}"/>
          </ac:picMkLst>
        </pc:picChg>
        <pc:picChg chg="del">
          <ac:chgData name="Ele ." userId="cfe2b997c6372e03" providerId="LiveId" clId="{D62361BE-E2EF-4FD3-965B-0E3ECC699B15}" dt="2019-03-08T16:04:21.707" v="1" actId="478"/>
          <ac:picMkLst>
            <pc:docMk/>
            <pc:sldMk cId="2115161165" sldId="289"/>
            <ac:picMk id="1504" creationId="{23F4C9CF-9684-45D5-A6E2-7F5BF50C7C4E}"/>
          </ac:picMkLst>
        </pc:picChg>
      </pc:sldChg>
      <pc:sldChg chg="modSp add ord modNotesTx">
        <pc:chgData name="Ele ." userId="cfe2b997c6372e03" providerId="LiveId" clId="{D62361BE-E2EF-4FD3-965B-0E3ECC699B15}" dt="2019-03-08T18:35:21.883" v="49" actId="6549"/>
        <pc:sldMkLst>
          <pc:docMk/>
          <pc:sldMk cId="2009545299" sldId="301"/>
        </pc:sldMkLst>
        <pc:spChg chg="mod">
          <ac:chgData name="Ele ." userId="cfe2b997c6372e03" providerId="LiveId" clId="{D62361BE-E2EF-4FD3-965B-0E3ECC699B15}" dt="2019-03-08T18:34:32.147" v="48" actId="20577"/>
          <ac:spMkLst>
            <pc:docMk/>
            <pc:sldMk cId="2009545299" sldId="301"/>
            <ac:spMk id="10" creationId="{00000000-0000-0000-0000-000000000000}"/>
          </ac:spMkLst>
        </pc:spChg>
      </pc:sldChg>
    </pc:docChg>
  </pc:docChgLst>
  <pc:docChgLst>
    <pc:chgData name="Ele ." userId="cfe2b997c6372e03" providerId="LiveId" clId="{56B20C21-55F6-495E-9660-B74E3A0BC380}"/>
    <pc:docChg chg="custSel delSld modSld modSection">
      <pc:chgData name="Ele ." userId="cfe2b997c6372e03" providerId="LiveId" clId="{56B20C21-55F6-495E-9660-B74E3A0BC380}" dt="2019-03-08T11:42:37.087" v="46"/>
      <pc:docMkLst>
        <pc:docMk/>
      </pc:docMkLst>
      <pc:sldChg chg="addSp delSp modNotesTx">
        <pc:chgData name="Ele ." userId="cfe2b997c6372e03" providerId="LiveId" clId="{56B20C21-55F6-495E-9660-B74E3A0BC380}" dt="2019-03-08T11:42:37.087" v="46"/>
        <pc:sldMkLst>
          <pc:docMk/>
          <pc:sldMk cId="2984509420" sldId="256"/>
        </pc:sldMkLst>
        <pc:picChg chg="add">
          <ac:chgData name="Ele ." userId="cfe2b997c6372e03" providerId="LiveId" clId="{56B20C21-55F6-495E-9660-B74E3A0BC380}" dt="2019-03-08T11:42:37.087" v="46"/>
          <ac:picMkLst>
            <pc:docMk/>
            <pc:sldMk cId="2984509420" sldId="256"/>
            <ac:picMk id="15" creationId="{16C5326C-67A5-4337-81F5-AB196AC3DD05}"/>
          </ac:picMkLst>
        </pc:picChg>
        <pc:picChg chg="add">
          <ac:chgData name="Ele ." userId="cfe2b997c6372e03" providerId="LiveId" clId="{56B20C21-55F6-495E-9660-B74E3A0BC380}" dt="2019-03-08T11:42:37.087" v="46"/>
          <ac:picMkLst>
            <pc:docMk/>
            <pc:sldMk cId="2984509420" sldId="256"/>
            <ac:picMk id="17" creationId="{9279607D-26E6-49CA-A812-5D966167F9E6}"/>
          </ac:picMkLst>
        </pc:picChg>
        <pc:picChg chg="del">
          <ac:chgData name="Ele ." userId="cfe2b997c6372e03" providerId="LiveId" clId="{56B20C21-55F6-495E-9660-B74E3A0BC380}" dt="2019-03-08T11:42:36.458" v="45" actId="478"/>
          <ac:picMkLst>
            <pc:docMk/>
            <pc:sldMk cId="2984509420" sldId="256"/>
            <ac:picMk id="18" creationId="{2D8177F2-A311-40A2-B27A-78FCC5179D99}"/>
          </ac:picMkLst>
        </pc:picChg>
        <pc:picChg chg="del">
          <ac:chgData name="Ele ." userId="cfe2b997c6372e03" providerId="LiveId" clId="{56B20C21-55F6-495E-9660-B74E3A0BC380}" dt="2019-03-08T11:42:36.458" v="45" actId="478"/>
          <ac:picMkLst>
            <pc:docMk/>
            <pc:sldMk cId="2984509420" sldId="256"/>
            <ac:picMk id="19" creationId="{CC4B3F74-0D49-4E42-ADA7-F98555D5E10D}"/>
          </ac:picMkLst>
        </pc:picChg>
        <pc:picChg chg="add">
          <ac:chgData name="Ele ." userId="cfe2b997c6372e03" providerId="LiveId" clId="{56B20C21-55F6-495E-9660-B74E3A0BC380}" dt="2019-03-08T11:42:37.087" v="46"/>
          <ac:picMkLst>
            <pc:docMk/>
            <pc:sldMk cId="2984509420" sldId="256"/>
            <ac:picMk id="21" creationId="{6BBA9001-172F-469C-A4CD-FE71F50FD6EA}"/>
          </ac:picMkLst>
        </pc:picChg>
        <pc:picChg chg="del">
          <ac:chgData name="Ele ." userId="cfe2b997c6372e03" providerId="LiveId" clId="{56B20C21-55F6-495E-9660-B74E3A0BC380}" dt="2019-03-08T11:42:36.458" v="45" actId="478"/>
          <ac:picMkLst>
            <pc:docMk/>
            <pc:sldMk cId="2984509420" sldId="256"/>
            <ac:picMk id="1030" creationId="{D67D986A-AF5C-426F-98D5-80A51CA22FF1}"/>
          </ac:picMkLst>
        </pc:picChg>
      </pc:sldChg>
      <pc:sldChg chg="addSp delSp modNotesTx">
        <pc:chgData name="Ele ." userId="cfe2b997c6372e03" providerId="LiveId" clId="{56B20C21-55F6-495E-9660-B74E3A0BC380}" dt="2019-03-08T11:42:22.421" v="38"/>
        <pc:sldMkLst>
          <pc:docMk/>
          <pc:sldMk cId="1991385616" sldId="273"/>
        </pc:sldMkLst>
        <pc:picChg chg="del">
          <ac:chgData name="Ele ." userId="cfe2b997c6372e03" providerId="LiveId" clId="{56B20C21-55F6-495E-9660-B74E3A0BC380}" dt="2019-03-08T11:42:21.825" v="37" actId="478"/>
          <ac:picMkLst>
            <pc:docMk/>
            <pc:sldMk cId="1991385616" sldId="273"/>
            <ac:picMk id="33" creationId="{42E60C50-04B5-4183-93C9-FE59276F3B89}"/>
          </ac:picMkLst>
        </pc:picChg>
        <pc:picChg chg="del">
          <ac:chgData name="Ele ." userId="cfe2b997c6372e03" providerId="LiveId" clId="{56B20C21-55F6-495E-9660-B74E3A0BC380}" dt="2019-03-08T11:42:21.825" v="37" actId="478"/>
          <ac:picMkLst>
            <pc:docMk/>
            <pc:sldMk cId="1991385616" sldId="273"/>
            <ac:picMk id="34" creationId="{BF61AD37-7644-4AA3-9CE2-159AE9F247E8}"/>
          </ac:picMkLst>
        </pc:picChg>
        <pc:picChg chg="del">
          <ac:chgData name="Ele ." userId="cfe2b997c6372e03" providerId="LiveId" clId="{56B20C21-55F6-495E-9660-B74E3A0BC380}" dt="2019-03-08T11:42:21.825" v="37" actId="478"/>
          <ac:picMkLst>
            <pc:docMk/>
            <pc:sldMk cId="1991385616" sldId="273"/>
            <ac:picMk id="35" creationId="{1A1BE153-7C51-486E-B641-33F81D630837}"/>
          </ac:picMkLst>
        </pc:picChg>
        <pc:picChg chg="add">
          <ac:chgData name="Ele ." userId="cfe2b997c6372e03" providerId="LiveId" clId="{56B20C21-55F6-495E-9660-B74E3A0BC380}" dt="2019-03-08T11:42:22.421" v="38"/>
          <ac:picMkLst>
            <pc:docMk/>
            <pc:sldMk cId="1991385616" sldId="273"/>
            <ac:picMk id="48" creationId="{332E1DE0-F389-4148-A8B5-41F2D50B7B3A}"/>
          </ac:picMkLst>
        </pc:picChg>
        <pc:picChg chg="add">
          <ac:chgData name="Ele ." userId="cfe2b997c6372e03" providerId="LiveId" clId="{56B20C21-55F6-495E-9660-B74E3A0BC380}" dt="2019-03-08T11:42:22.421" v="38"/>
          <ac:picMkLst>
            <pc:docMk/>
            <pc:sldMk cId="1991385616" sldId="273"/>
            <ac:picMk id="56" creationId="{76049862-F770-4253-92FE-D98DB4D83C3E}"/>
          </ac:picMkLst>
        </pc:picChg>
        <pc:picChg chg="add">
          <ac:chgData name="Ele ." userId="cfe2b997c6372e03" providerId="LiveId" clId="{56B20C21-55F6-495E-9660-B74E3A0BC380}" dt="2019-03-08T11:42:22.421" v="38"/>
          <ac:picMkLst>
            <pc:docMk/>
            <pc:sldMk cId="1991385616" sldId="273"/>
            <ac:picMk id="57" creationId="{47F69D0C-4268-4C2C-8D97-DDF4EE8F165F}"/>
          </ac:picMkLst>
        </pc:picChg>
      </pc:sldChg>
      <pc:sldChg chg="addSp delSp modNotesTx">
        <pc:chgData name="Ele ." userId="cfe2b997c6372e03" providerId="LiveId" clId="{56B20C21-55F6-495E-9660-B74E3A0BC380}" dt="2019-03-08T11:42:15.464" v="34"/>
        <pc:sldMkLst>
          <pc:docMk/>
          <pc:sldMk cId="58362679" sldId="284"/>
        </pc:sldMkLst>
        <pc:picChg chg="del">
          <ac:chgData name="Ele ." userId="cfe2b997c6372e03" providerId="LiveId" clId="{56B20C21-55F6-495E-9660-B74E3A0BC380}" dt="2019-03-08T11:42:14.809" v="33" actId="478"/>
          <ac:picMkLst>
            <pc:docMk/>
            <pc:sldMk cId="58362679" sldId="284"/>
            <ac:picMk id="12" creationId="{4A79984E-B54A-4D6B-B8FD-79819B55695F}"/>
          </ac:picMkLst>
        </pc:picChg>
        <pc:picChg chg="del">
          <ac:chgData name="Ele ." userId="cfe2b997c6372e03" providerId="LiveId" clId="{56B20C21-55F6-495E-9660-B74E3A0BC380}" dt="2019-03-08T11:42:14.809" v="33" actId="478"/>
          <ac:picMkLst>
            <pc:docMk/>
            <pc:sldMk cId="58362679" sldId="284"/>
            <ac:picMk id="14" creationId="{A9708059-45A6-4279-B2B1-38C4D0814393}"/>
          </ac:picMkLst>
        </pc:picChg>
        <pc:picChg chg="del">
          <ac:chgData name="Ele ." userId="cfe2b997c6372e03" providerId="LiveId" clId="{56B20C21-55F6-495E-9660-B74E3A0BC380}" dt="2019-03-08T11:42:14.809" v="33" actId="478"/>
          <ac:picMkLst>
            <pc:docMk/>
            <pc:sldMk cId="58362679" sldId="284"/>
            <ac:picMk id="16" creationId="{CAE78DEE-B208-4224-BFE9-D123BD641ED3}"/>
          </ac:picMkLst>
        </pc:picChg>
        <pc:picChg chg="add">
          <ac:chgData name="Ele ." userId="cfe2b997c6372e03" providerId="LiveId" clId="{56B20C21-55F6-495E-9660-B74E3A0BC380}" dt="2019-03-08T11:42:15.464" v="34"/>
          <ac:picMkLst>
            <pc:docMk/>
            <pc:sldMk cId="58362679" sldId="284"/>
            <ac:picMk id="168" creationId="{A3428BA9-E4F3-4A50-ABC5-6B79B88C571D}"/>
          </ac:picMkLst>
        </pc:picChg>
        <pc:picChg chg="add">
          <ac:chgData name="Ele ." userId="cfe2b997c6372e03" providerId="LiveId" clId="{56B20C21-55F6-495E-9660-B74E3A0BC380}" dt="2019-03-08T11:42:15.464" v="34"/>
          <ac:picMkLst>
            <pc:docMk/>
            <pc:sldMk cId="58362679" sldId="284"/>
            <ac:picMk id="169" creationId="{25905FC6-5AB6-490A-B776-344DF5D90659}"/>
          </ac:picMkLst>
        </pc:picChg>
        <pc:picChg chg="add">
          <ac:chgData name="Ele ." userId="cfe2b997c6372e03" providerId="LiveId" clId="{56B20C21-55F6-495E-9660-B74E3A0BC380}" dt="2019-03-08T11:42:15.464" v="34"/>
          <ac:picMkLst>
            <pc:docMk/>
            <pc:sldMk cId="58362679" sldId="284"/>
            <ac:picMk id="172" creationId="{D827D0A6-02F6-4FAA-978D-E9B26FFAEB6B}"/>
          </ac:picMkLst>
        </pc:picChg>
      </pc:sldChg>
      <pc:sldChg chg="addSp delSp modNotesTx">
        <pc:chgData name="Ele ." userId="cfe2b997c6372e03" providerId="LiveId" clId="{56B20C21-55F6-495E-9660-B74E3A0BC380}" dt="2019-03-08T11:42:01.704" v="26"/>
        <pc:sldMkLst>
          <pc:docMk/>
          <pc:sldMk cId="3391383567" sldId="285"/>
        </pc:sldMkLst>
        <pc:picChg chg="del">
          <ac:chgData name="Ele ." userId="cfe2b997c6372e03" providerId="LiveId" clId="{56B20C21-55F6-495E-9660-B74E3A0BC380}" dt="2019-03-08T11:42:00.842" v="25" actId="478"/>
          <ac:picMkLst>
            <pc:docMk/>
            <pc:sldMk cId="3391383567" sldId="285"/>
            <ac:picMk id="12" creationId="{C5770469-1F0A-4627-9D30-813479DF86D3}"/>
          </ac:picMkLst>
        </pc:picChg>
        <pc:picChg chg="del">
          <ac:chgData name="Ele ." userId="cfe2b997c6372e03" providerId="LiveId" clId="{56B20C21-55F6-495E-9660-B74E3A0BC380}" dt="2019-03-08T11:42:00.842" v="25" actId="478"/>
          <ac:picMkLst>
            <pc:docMk/>
            <pc:sldMk cId="3391383567" sldId="285"/>
            <ac:picMk id="13" creationId="{65AAD985-F2C8-4772-88A9-87D9894C515E}"/>
          </ac:picMkLst>
        </pc:picChg>
        <pc:picChg chg="del">
          <ac:chgData name="Ele ." userId="cfe2b997c6372e03" providerId="LiveId" clId="{56B20C21-55F6-495E-9660-B74E3A0BC380}" dt="2019-03-08T11:42:00.842" v="25" actId="478"/>
          <ac:picMkLst>
            <pc:docMk/>
            <pc:sldMk cId="3391383567" sldId="285"/>
            <ac:picMk id="14" creationId="{C76E1FB4-7D06-47E7-9D97-69ACD2B2B684}"/>
          </ac:picMkLst>
        </pc:picChg>
        <pc:picChg chg="add">
          <ac:chgData name="Ele ." userId="cfe2b997c6372e03" providerId="LiveId" clId="{56B20C21-55F6-495E-9660-B74E3A0BC380}" dt="2019-03-08T11:42:01.704" v="26"/>
          <ac:picMkLst>
            <pc:docMk/>
            <pc:sldMk cId="3391383567" sldId="285"/>
            <ac:picMk id="15" creationId="{A8EAF576-97EE-4C7E-AAB9-CCAED60D29DF}"/>
          </ac:picMkLst>
        </pc:picChg>
        <pc:picChg chg="add">
          <ac:chgData name="Ele ." userId="cfe2b997c6372e03" providerId="LiveId" clId="{56B20C21-55F6-495E-9660-B74E3A0BC380}" dt="2019-03-08T11:42:01.704" v="26"/>
          <ac:picMkLst>
            <pc:docMk/>
            <pc:sldMk cId="3391383567" sldId="285"/>
            <ac:picMk id="16" creationId="{14567B6C-1160-4ACC-9B2E-F9837045E89E}"/>
          </ac:picMkLst>
        </pc:picChg>
        <pc:picChg chg="add">
          <ac:chgData name="Ele ." userId="cfe2b997c6372e03" providerId="LiveId" clId="{56B20C21-55F6-495E-9660-B74E3A0BC380}" dt="2019-03-08T11:42:01.704" v="26"/>
          <ac:picMkLst>
            <pc:docMk/>
            <pc:sldMk cId="3391383567" sldId="285"/>
            <ac:picMk id="17" creationId="{C7F9E341-944C-4497-9741-A5A75BC63007}"/>
          </ac:picMkLst>
        </pc:picChg>
      </pc:sldChg>
      <pc:sldChg chg="addSp delSp">
        <pc:chgData name="Ele ." userId="cfe2b997c6372e03" providerId="LiveId" clId="{56B20C21-55F6-495E-9660-B74E3A0BC380}" dt="2019-03-08T11:41:57.378" v="24"/>
        <pc:sldMkLst>
          <pc:docMk/>
          <pc:sldMk cId="4057736064" sldId="286"/>
        </pc:sldMkLst>
        <pc:picChg chg="del">
          <ac:chgData name="Ele ." userId="cfe2b997c6372e03" providerId="LiveId" clId="{56B20C21-55F6-495E-9660-B74E3A0BC380}" dt="2019-03-08T11:41:56.817" v="23" actId="478"/>
          <ac:picMkLst>
            <pc:docMk/>
            <pc:sldMk cId="4057736064" sldId="286"/>
            <ac:picMk id="12" creationId="{152446C0-5E7D-458B-97F1-00579AF40D4C}"/>
          </ac:picMkLst>
        </pc:picChg>
        <pc:picChg chg="del">
          <ac:chgData name="Ele ." userId="cfe2b997c6372e03" providerId="LiveId" clId="{56B20C21-55F6-495E-9660-B74E3A0BC380}" dt="2019-03-08T11:41:56.817" v="23" actId="478"/>
          <ac:picMkLst>
            <pc:docMk/>
            <pc:sldMk cId="4057736064" sldId="286"/>
            <ac:picMk id="13" creationId="{BE937FA2-099A-406E-B9DC-0C129E14ED7A}"/>
          </ac:picMkLst>
        </pc:picChg>
        <pc:picChg chg="del">
          <ac:chgData name="Ele ." userId="cfe2b997c6372e03" providerId="LiveId" clId="{56B20C21-55F6-495E-9660-B74E3A0BC380}" dt="2019-03-08T11:41:56.817" v="23" actId="478"/>
          <ac:picMkLst>
            <pc:docMk/>
            <pc:sldMk cId="4057736064" sldId="286"/>
            <ac:picMk id="14" creationId="{79C9E547-B243-434C-A93E-795314F49492}"/>
          </ac:picMkLst>
        </pc:picChg>
        <pc:picChg chg="add">
          <ac:chgData name="Ele ." userId="cfe2b997c6372e03" providerId="LiveId" clId="{56B20C21-55F6-495E-9660-B74E3A0BC380}" dt="2019-03-08T11:41:57.378" v="24"/>
          <ac:picMkLst>
            <pc:docMk/>
            <pc:sldMk cId="4057736064" sldId="286"/>
            <ac:picMk id="15" creationId="{C669F3D1-13BB-4453-A2C0-07C2471785D9}"/>
          </ac:picMkLst>
        </pc:picChg>
        <pc:picChg chg="add">
          <ac:chgData name="Ele ." userId="cfe2b997c6372e03" providerId="LiveId" clId="{56B20C21-55F6-495E-9660-B74E3A0BC380}" dt="2019-03-08T11:41:57.378" v="24"/>
          <ac:picMkLst>
            <pc:docMk/>
            <pc:sldMk cId="4057736064" sldId="286"/>
            <ac:picMk id="16" creationId="{49C8543C-A7B4-4A11-A461-275A7BE50527}"/>
          </ac:picMkLst>
        </pc:picChg>
        <pc:picChg chg="add">
          <ac:chgData name="Ele ." userId="cfe2b997c6372e03" providerId="LiveId" clId="{56B20C21-55F6-495E-9660-B74E3A0BC380}" dt="2019-03-08T11:41:57.378" v="24"/>
          <ac:picMkLst>
            <pc:docMk/>
            <pc:sldMk cId="4057736064" sldId="286"/>
            <ac:picMk id="17" creationId="{836015E1-7BC6-47C5-921D-7928F97C23FD}"/>
          </ac:picMkLst>
        </pc:picChg>
      </pc:sldChg>
      <pc:sldChg chg="addSp delSp">
        <pc:chgData name="Ele ." userId="cfe2b997c6372e03" providerId="LiveId" clId="{56B20C21-55F6-495E-9660-B74E3A0BC380}" dt="2019-03-08T11:41:54.484" v="22"/>
        <pc:sldMkLst>
          <pc:docMk/>
          <pc:sldMk cId="990544126" sldId="287"/>
        </pc:sldMkLst>
        <pc:picChg chg="del">
          <ac:chgData name="Ele ." userId="cfe2b997c6372e03" providerId="LiveId" clId="{56B20C21-55F6-495E-9660-B74E3A0BC380}" dt="2019-03-08T11:41:53.913" v="21" actId="478"/>
          <ac:picMkLst>
            <pc:docMk/>
            <pc:sldMk cId="990544126" sldId="287"/>
            <ac:picMk id="12" creationId="{697608BC-3869-433C-950A-E4FC30665C3D}"/>
          </ac:picMkLst>
        </pc:picChg>
        <pc:picChg chg="del">
          <ac:chgData name="Ele ." userId="cfe2b997c6372e03" providerId="LiveId" clId="{56B20C21-55F6-495E-9660-B74E3A0BC380}" dt="2019-03-08T11:41:53.913" v="21" actId="478"/>
          <ac:picMkLst>
            <pc:docMk/>
            <pc:sldMk cId="990544126" sldId="287"/>
            <ac:picMk id="13" creationId="{E17AEBF7-64FC-40E8-AC1B-15A119D40B73}"/>
          </ac:picMkLst>
        </pc:picChg>
        <pc:picChg chg="del">
          <ac:chgData name="Ele ." userId="cfe2b997c6372e03" providerId="LiveId" clId="{56B20C21-55F6-495E-9660-B74E3A0BC380}" dt="2019-03-08T11:41:53.913" v="21" actId="478"/>
          <ac:picMkLst>
            <pc:docMk/>
            <pc:sldMk cId="990544126" sldId="287"/>
            <ac:picMk id="14" creationId="{9EB8FE17-B1F7-4AB5-850F-C462934D970F}"/>
          </ac:picMkLst>
        </pc:picChg>
        <pc:picChg chg="add">
          <ac:chgData name="Ele ." userId="cfe2b997c6372e03" providerId="LiveId" clId="{56B20C21-55F6-495E-9660-B74E3A0BC380}" dt="2019-03-08T11:41:54.484" v="22"/>
          <ac:picMkLst>
            <pc:docMk/>
            <pc:sldMk cId="990544126" sldId="287"/>
            <ac:picMk id="15" creationId="{FA7E4BF2-92DF-4BAE-B214-B6E6AB4197EC}"/>
          </ac:picMkLst>
        </pc:picChg>
        <pc:picChg chg="add">
          <ac:chgData name="Ele ." userId="cfe2b997c6372e03" providerId="LiveId" clId="{56B20C21-55F6-495E-9660-B74E3A0BC380}" dt="2019-03-08T11:41:54.484" v="22"/>
          <ac:picMkLst>
            <pc:docMk/>
            <pc:sldMk cId="990544126" sldId="287"/>
            <ac:picMk id="16" creationId="{EC45C92D-9B05-44AD-90D9-31A8230082E0}"/>
          </ac:picMkLst>
        </pc:picChg>
        <pc:picChg chg="add">
          <ac:chgData name="Ele ." userId="cfe2b997c6372e03" providerId="LiveId" clId="{56B20C21-55F6-495E-9660-B74E3A0BC380}" dt="2019-03-08T11:41:54.484" v="22"/>
          <ac:picMkLst>
            <pc:docMk/>
            <pc:sldMk cId="990544126" sldId="287"/>
            <ac:picMk id="17" creationId="{E209CD75-C545-4E87-A5E2-86AC1471AED5}"/>
          </ac:picMkLst>
        </pc:picChg>
      </pc:sldChg>
      <pc:sldChg chg="addSp delSp modNotesTx">
        <pc:chgData name="Ele ." userId="cfe2b997c6372e03" providerId="LiveId" clId="{56B20C21-55F6-495E-9660-B74E3A0BC380}" dt="2019-03-08T11:41:51.141" v="20"/>
        <pc:sldMkLst>
          <pc:docMk/>
          <pc:sldMk cId="2115161165" sldId="289"/>
        </pc:sldMkLst>
        <pc:picChg chg="del">
          <ac:chgData name="Ele ." userId="cfe2b997c6372e03" providerId="LiveId" clId="{56B20C21-55F6-495E-9660-B74E3A0BC380}" dt="2019-03-08T11:41:50.578" v="19" actId="478"/>
          <ac:picMkLst>
            <pc:docMk/>
            <pc:sldMk cId="2115161165" sldId="289"/>
            <ac:picMk id="9" creationId="{ACDD31F6-DAD1-4F05-B02E-68212BB4456E}"/>
          </ac:picMkLst>
        </pc:picChg>
        <pc:picChg chg="del">
          <ac:chgData name="Ele ." userId="cfe2b997c6372e03" providerId="LiveId" clId="{56B20C21-55F6-495E-9660-B74E3A0BC380}" dt="2019-03-08T11:41:50.578" v="19" actId="478"/>
          <ac:picMkLst>
            <pc:docMk/>
            <pc:sldMk cId="2115161165" sldId="289"/>
            <ac:picMk id="10" creationId="{CE3CFA16-7E64-45F8-B633-CCA62CE41315}"/>
          </ac:picMkLst>
        </pc:picChg>
        <pc:picChg chg="del">
          <ac:chgData name="Ele ." userId="cfe2b997c6372e03" providerId="LiveId" clId="{56B20C21-55F6-495E-9660-B74E3A0BC380}" dt="2019-03-08T11:41:50.578" v="19" actId="478"/>
          <ac:picMkLst>
            <pc:docMk/>
            <pc:sldMk cId="2115161165" sldId="289"/>
            <ac:picMk id="13" creationId="{A6CB0A34-A94A-4822-9A77-D37EDDA0097F}"/>
          </ac:picMkLst>
        </pc:picChg>
        <pc:picChg chg="add">
          <ac:chgData name="Ele ." userId="cfe2b997c6372e03" providerId="LiveId" clId="{56B20C21-55F6-495E-9660-B74E3A0BC380}" dt="2019-03-08T11:41:51.141" v="20"/>
          <ac:picMkLst>
            <pc:docMk/>
            <pc:sldMk cId="2115161165" sldId="289"/>
            <ac:picMk id="14" creationId="{E173EF44-1A0C-445F-B5FB-20F3D6DD7653}"/>
          </ac:picMkLst>
        </pc:picChg>
        <pc:picChg chg="add">
          <ac:chgData name="Ele ." userId="cfe2b997c6372e03" providerId="LiveId" clId="{56B20C21-55F6-495E-9660-B74E3A0BC380}" dt="2019-03-08T11:41:51.141" v="20"/>
          <ac:picMkLst>
            <pc:docMk/>
            <pc:sldMk cId="2115161165" sldId="289"/>
            <ac:picMk id="16" creationId="{4C4AFD75-6A02-4A79-9FBD-17D1614F6C9B}"/>
          </ac:picMkLst>
        </pc:picChg>
        <pc:picChg chg="add">
          <ac:chgData name="Ele ." userId="cfe2b997c6372e03" providerId="LiveId" clId="{56B20C21-55F6-495E-9660-B74E3A0BC380}" dt="2019-03-08T11:41:51.141" v="20"/>
          <ac:picMkLst>
            <pc:docMk/>
            <pc:sldMk cId="2115161165" sldId="289"/>
            <ac:picMk id="17" creationId="{7EDE5853-743E-4DC4-A3FF-15ECF20DA757}"/>
          </ac:picMkLst>
        </pc:picChg>
      </pc:sldChg>
      <pc:sldChg chg="addSp delSp modNotesTx">
        <pc:chgData name="Ele ." userId="cfe2b997c6372e03" providerId="LiveId" clId="{56B20C21-55F6-495E-9660-B74E3A0BC380}" dt="2019-03-08T11:42:08.844" v="30"/>
        <pc:sldMkLst>
          <pc:docMk/>
          <pc:sldMk cId="3078379430" sldId="290"/>
        </pc:sldMkLst>
        <pc:picChg chg="del">
          <ac:chgData name="Ele ." userId="cfe2b997c6372e03" providerId="LiveId" clId="{56B20C21-55F6-495E-9660-B74E3A0BC380}" dt="2019-03-08T11:42:07.970" v="29" actId="478"/>
          <ac:picMkLst>
            <pc:docMk/>
            <pc:sldMk cId="3078379430" sldId="290"/>
            <ac:picMk id="11" creationId="{EB158D5F-45B6-40EA-B0D9-D8F5A4CEF62A}"/>
          </ac:picMkLst>
        </pc:picChg>
        <pc:picChg chg="del">
          <ac:chgData name="Ele ." userId="cfe2b997c6372e03" providerId="LiveId" clId="{56B20C21-55F6-495E-9660-B74E3A0BC380}" dt="2019-03-08T11:42:07.970" v="29" actId="478"/>
          <ac:picMkLst>
            <pc:docMk/>
            <pc:sldMk cId="3078379430" sldId="290"/>
            <ac:picMk id="16" creationId="{FF3F9DB7-6841-4DAC-949F-B451FE461F5B}"/>
          </ac:picMkLst>
        </pc:picChg>
        <pc:picChg chg="del">
          <ac:chgData name="Ele ." userId="cfe2b997c6372e03" providerId="LiveId" clId="{56B20C21-55F6-495E-9660-B74E3A0BC380}" dt="2019-03-08T11:42:07.970" v="29" actId="478"/>
          <ac:picMkLst>
            <pc:docMk/>
            <pc:sldMk cId="3078379430" sldId="290"/>
            <ac:picMk id="17" creationId="{3276A6D8-2F26-4674-832B-70D499671BE2}"/>
          </ac:picMkLst>
        </pc:picChg>
        <pc:picChg chg="add">
          <ac:chgData name="Ele ." userId="cfe2b997c6372e03" providerId="LiveId" clId="{56B20C21-55F6-495E-9660-B74E3A0BC380}" dt="2019-03-08T11:42:08.844" v="30"/>
          <ac:picMkLst>
            <pc:docMk/>
            <pc:sldMk cId="3078379430" sldId="290"/>
            <ac:picMk id="20" creationId="{1B1732DC-DC98-4F7C-AF9C-E505AA601C22}"/>
          </ac:picMkLst>
        </pc:picChg>
        <pc:picChg chg="add">
          <ac:chgData name="Ele ." userId="cfe2b997c6372e03" providerId="LiveId" clId="{56B20C21-55F6-495E-9660-B74E3A0BC380}" dt="2019-03-08T11:42:08.844" v="30"/>
          <ac:picMkLst>
            <pc:docMk/>
            <pc:sldMk cId="3078379430" sldId="290"/>
            <ac:picMk id="21" creationId="{A97AF4B9-737A-45D1-895A-671DC643BCFC}"/>
          </ac:picMkLst>
        </pc:picChg>
        <pc:picChg chg="add">
          <ac:chgData name="Ele ." userId="cfe2b997c6372e03" providerId="LiveId" clId="{56B20C21-55F6-495E-9660-B74E3A0BC380}" dt="2019-03-08T11:42:08.844" v="30"/>
          <ac:picMkLst>
            <pc:docMk/>
            <pc:sldMk cId="3078379430" sldId="290"/>
            <ac:picMk id="22" creationId="{27473D57-010C-4F17-BCAD-DE7D25295B62}"/>
          </ac:picMkLst>
        </pc:picChg>
      </pc:sldChg>
      <pc:sldChg chg="addSp delSp modNotesTx">
        <pc:chgData name="Ele ." userId="cfe2b997c6372e03" providerId="LiveId" clId="{56B20C21-55F6-495E-9660-B74E3A0BC380}" dt="2019-03-08T11:42:33.708" v="44"/>
        <pc:sldMkLst>
          <pc:docMk/>
          <pc:sldMk cId="139176109" sldId="292"/>
        </pc:sldMkLst>
        <pc:picChg chg="del">
          <ac:chgData name="Ele ." userId="cfe2b997c6372e03" providerId="LiveId" clId="{56B20C21-55F6-495E-9660-B74E3A0BC380}" dt="2019-03-08T11:42:32.856" v="43" actId="478"/>
          <ac:picMkLst>
            <pc:docMk/>
            <pc:sldMk cId="139176109" sldId="292"/>
            <ac:picMk id="26" creationId="{3BE80D28-5004-4EFF-A489-1FF8A23A097E}"/>
          </ac:picMkLst>
        </pc:picChg>
        <pc:picChg chg="del">
          <ac:chgData name="Ele ." userId="cfe2b997c6372e03" providerId="LiveId" clId="{56B20C21-55F6-495E-9660-B74E3A0BC380}" dt="2019-03-08T11:42:32.856" v="43" actId="478"/>
          <ac:picMkLst>
            <pc:docMk/>
            <pc:sldMk cId="139176109" sldId="292"/>
            <ac:picMk id="27" creationId="{F389C95B-1E67-4DC4-8FB9-D6E24D166F8E}"/>
          </ac:picMkLst>
        </pc:picChg>
        <pc:picChg chg="del">
          <ac:chgData name="Ele ." userId="cfe2b997c6372e03" providerId="LiveId" clId="{56B20C21-55F6-495E-9660-B74E3A0BC380}" dt="2019-03-08T11:42:32.856" v="43" actId="478"/>
          <ac:picMkLst>
            <pc:docMk/>
            <pc:sldMk cId="139176109" sldId="292"/>
            <ac:picMk id="28" creationId="{C2649456-E8F7-46F3-B67E-DB467FA22EE3}"/>
          </ac:picMkLst>
        </pc:picChg>
        <pc:picChg chg="add">
          <ac:chgData name="Ele ." userId="cfe2b997c6372e03" providerId="LiveId" clId="{56B20C21-55F6-495E-9660-B74E3A0BC380}" dt="2019-03-08T11:42:33.708" v="44"/>
          <ac:picMkLst>
            <pc:docMk/>
            <pc:sldMk cId="139176109" sldId="292"/>
            <ac:picMk id="29" creationId="{EE53D645-E3D2-41D7-A5CA-C95217C7FD0F}"/>
          </ac:picMkLst>
        </pc:picChg>
        <pc:picChg chg="add">
          <ac:chgData name="Ele ." userId="cfe2b997c6372e03" providerId="LiveId" clId="{56B20C21-55F6-495E-9660-B74E3A0BC380}" dt="2019-03-08T11:42:33.708" v="44"/>
          <ac:picMkLst>
            <pc:docMk/>
            <pc:sldMk cId="139176109" sldId="292"/>
            <ac:picMk id="30" creationId="{526C7E2D-DCB6-42C2-AA5E-D18168AFB37B}"/>
          </ac:picMkLst>
        </pc:picChg>
        <pc:picChg chg="add">
          <ac:chgData name="Ele ." userId="cfe2b997c6372e03" providerId="LiveId" clId="{56B20C21-55F6-495E-9660-B74E3A0BC380}" dt="2019-03-08T11:42:33.708" v="44"/>
          <ac:picMkLst>
            <pc:docMk/>
            <pc:sldMk cId="139176109" sldId="292"/>
            <ac:picMk id="31" creationId="{4614441A-B750-4F73-93AF-5F58F5947AAB}"/>
          </ac:picMkLst>
        </pc:picChg>
      </pc:sldChg>
      <pc:sldChg chg="addSp delSp modNotesTx">
        <pc:chgData name="Ele ." userId="cfe2b997c6372e03" providerId="LiveId" clId="{56B20C21-55F6-495E-9660-B74E3A0BC380}" dt="2019-03-08T11:42:19.015" v="36"/>
        <pc:sldMkLst>
          <pc:docMk/>
          <pc:sldMk cId="217816871" sldId="293"/>
        </pc:sldMkLst>
        <pc:picChg chg="del">
          <ac:chgData name="Ele ." userId="cfe2b997c6372e03" providerId="LiveId" clId="{56B20C21-55F6-495E-9660-B74E3A0BC380}" dt="2019-03-08T11:42:18.385" v="35" actId="478"/>
          <ac:picMkLst>
            <pc:docMk/>
            <pc:sldMk cId="217816871" sldId="293"/>
            <ac:picMk id="10" creationId="{03C6E480-89FB-43F7-88F9-AF3D96223E5E}"/>
          </ac:picMkLst>
        </pc:picChg>
        <pc:picChg chg="del">
          <ac:chgData name="Ele ." userId="cfe2b997c6372e03" providerId="LiveId" clId="{56B20C21-55F6-495E-9660-B74E3A0BC380}" dt="2019-03-08T11:42:18.385" v="35" actId="478"/>
          <ac:picMkLst>
            <pc:docMk/>
            <pc:sldMk cId="217816871" sldId="293"/>
            <ac:picMk id="11" creationId="{C198714C-74DC-4A7D-AE13-2F7C2611BB13}"/>
          </ac:picMkLst>
        </pc:picChg>
        <pc:picChg chg="del">
          <ac:chgData name="Ele ." userId="cfe2b997c6372e03" providerId="LiveId" clId="{56B20C21-55F6-495E-9660-B74E3A0BC380}" dt="2019-03-08T11:42:18.385" v="35" actId="478"/>
          <ac:picMkLst>
            <pc:docMk/>
            <pc:sldMk cId="217816871" sldId="293"/>
            <ac:picMk id="12" creationId="{E94EEB15-E343-4D86-AA85-E95913F8803D}"/>
          </ac:picMkLst>
        </pc:picChg>
        <pc:picChg chg="add">
          <ac:chgData name="Ele ." userId="cfe2b997c6372e03" providerId="LiveId" clId="{56B20C21-55F6-495E-9660-B74E3A0BC380}" dt="2019-03-08T11:42:19.015" v="36"/>
          <ac:picMkLst>
            <pc:docMk/>
            <pc:sldMk cId="217816871" sldId="293"/>
            <ac:picMk id="33" creationId="{345AFA52-E1A6-4F2E-A643-EDD550F535EF}"/>
          </ac:picMkLst>
        </pc:picChg>
        <pc:picChg chg="add">
          <ac:chgData name="Ele ." userId="cfe2b997c6372e03" providerId="LiveId" clId="{56B20C21-55F6-495E-9660-B74E3A0BC380}" dt="2019-03-08T11:42:19.015" v="36"/>
          <ac:picMkLst>
            <pc:docMk/>
            <pc:sldMk cId="217816871" sldId="293"/>
            <ac:picMk id="34" creationId="{861CE60A-D3AB-446F-A575-0297B44F2BF5}"/>
          </ac:picMkLst>
        </pc:picChg>
        <pc:picChg chg="add">
          <ac:chgData name="Ele ." userId="cfe2b997c6372e03" providerId="LiveId" clId="{56B20C21-55F6-495E-9660-B74E3A0BC380}" dt="2019-03-08T11:42:19.015" v="36"/>
          <ac:picMkLst>
            <pc:docMk/>
            <pc:sldMk cId="217816871" sldId="293"/>
            <ac:picMk id="35" creationId="{708B5AB9-0CAA-4ABB-91C2-8CD8F0257A04}"/>
          </ac:picMkLst>
        </pc:picChg>
      </pc:sldChg>
      <pc:sldChg chg="addSp delSp modNotesTx">
        <pc:chgData name="Ele ." userId="cfe2b997c6372e03" providerId="LiveId" clId="{56B20C21-55F6-495E-9660-B74E3A0BC380}" dt="2019-03-08T11:42:25.871" v="40"/>
        <pc:sldMkLst>
          <pc:docMk/>
          <pc:sldMk cId="3881598996" sldId="296"/>
        </pc:sldMkLst>
        <pc:picChg chg="del">
          <ac:chgData name="Ele ." userId="cfe2b997c6372e03" providerId="LiveId" clId="{56B20C21-55F6-495E-9660-B74E3A0BC380}" dt="2019-03-08T11:42:25.322" v="39" actId="478"/>
          <ac:picMkLst>
            <pc:docMk/>
            <pc:sldMk cId="3881598996" sldId="296"/>
            <ac:picMk id="17" creationId="{23964A2F-6212-45B3-BC28-D84C4FFA13D3}"/>
          </ac:picMkLst>
        </pc:picChg>
        <pc:picChg chg="del">
          <ac:chgData name="Ele ." userId="cfe2b997c6372e03" providerId="LiveId" clId="{56B20C21-55F6-495E-9660-B74E3A0BC380}" dt="2019-03-08T11:42:25.322" v="39" actId="478"/>
          <ac:picMkLst>
            <pc:docMk/>
            <pc:sldMk cId="3881598996" sldId="296"/>
            <ac:picMk id="18" creationId="{63891660-3908-49F4-826F-3ECEEB00E090}"/>
          </ac:picMkLst>
        </pc:picChg>
        <pc:picChg chg="del">
          <ac:chgData name="Ele ." userId="cfe2b997c6372e03" providerId="LiveId" clId="{56B20C21-55F6-495E-9660-B74E3A0BC380}" dt="2019-03-08T11:42:25.322" v="39" actId="478"/>
          <ac:picMkLst>
            <pc:docMk/>
            <pc:sldMk cId="3881598996" sldId="296"/>
            <ac:picMk id="19" creationId="{2F883858-F242-4E51-BFAC-83D0F980D910}"/>
          </ac:picMkLst>
        </pc:picChg>
        <pc:picChg chg="add">
          <ac:chgData name="Ele ." userId="cfe2b997c6372e03" providerId="LiveId" clId="{56B20C21-55F6-495E-9660-B74E3A0BC380}" dt="2019-03-08T11:42:25.871" v="40"/>
          <ac:picMkLst>
            <pc:docMk/>
            <pc:sldMk cId="3881598996" sldId="296"/>
            <ac:picMk id="25" creationId="{2F212671-5AF4-42CC-923E-4B1D0049D0E2}"/>
          </ac:picMkLst>
        </pc:picChg>
        <pc:picChg chg="add">
          <ac:chgData name="Ele ." userId="cfe2b997c6372e03" providerId="LiveId" clId="{56B20C21-55F6-495E-9660-B74E3A0BC380}" dt="2019-03-08T11:42:25.871" v="40"/>
          <ac:picMkLst>
            <pc:docMk/>
            <pc:sldMk cId="3881598996" sldId="296"/>
            <ac:picMk id="26" creationId="{ACC84AA5-F0B7-4311-94DA-725427DC87ED}"/>
          </ac:picMkLst>
        </pc:picChg>
        <pc:picChg chg="add">
          <ac:chgData name="Ele ." userId="cfe2b997c6372e03" providerId="LiveId" clId="{56B20C21-55F6-495E-9660-B74E3A0BC380}" dt="2019-03-08T11:42:25.871" v="40"/>
          <ac:picMkLst>
            <pc:docMk/>
            <pc:sldMk cId="3881598996" sldId="296"/>
            <ac:picMk id="36" creationId="{5E43B0AC-1BB3-4913-B62C-1690B60669C9}"/>
          </ac:picMkLst>
        </pc:picChg>
      </pc:sldChg>
      <pc:sldChg chg="addSp delSp modNotesTx">
        <pc:chgData name="Ele ." userId="cfe2b997c6372e03" providerId="LiveId" clId="{56B20C21-55F6-495E-9660-B74E3A0BC380}" dt="2019-03-08T11:42:04.582" v="28"/>
        <pc:sldMkLst>
          <pc:docMk/>
          <pc:sldMk cId="1254882714" sldId="298"/>
        </pc:sldMkLst>
        <pc:picChg chg="add">
          <ac:chgData name="Ele ." userId="cfe2b997c6372e03" providerId="LiveId" clId="{56B20C21-55F6-495E-9660-B74E3A0BC380}" dt="2019-03-08T11:42:04.582" v="28"/>
          <ac:picMkLst>
            <pc:docMk/>
            <pc:sldMk cId="1254882714" sldId="298"/>
            <ac:picMk id="16" creationId="{5CA0419F-EC1E-4DEB-B5A4-E8BFE050CDD8}"/>
          </ac:picMkLst>
        </pc:picChg>
        <pc:picChg chg="del">
          <ac:chgData name="Ele ." userId="cfe2b997c6372e03" providerId="LiveId" clId="{56B20C21-55F6-495E-9660-B74E3A0BC380}" dt="2019-03-08T11:42:03.954" v="27" actId="478"/>
          <ac:picMkLst>
            <pc:docMk/>
            <pc:sldMk cId="1254882714" sldId="298"/>
            <ac:picMk id="17" creationId="{23964A2F-6212-45B3-BC28-D84C4FFA13D3}"/>
          </ac:picMkLst>
        </pc:picChg>
        <pc:picChg chg="del">
          <ac:chgData name="Ele ." userId="cfe2b997c6372e03" providerId="LiveId" clId="{56B20C21-55F6-495E-9660-B74E3A0BC380}" dt="2019-03-08T11:42:03.954" v="27" actId="478"/>
          <ac:picMkLst>
            <pc:docMk/>
            <pc:sldMk cId="1254882714" sldId="298"/>
            <ac:picMk id="18" creationId="{63891660-3908-49F4-826F-3ECEEB00E090}"/>
          </ac:picMkLst>
        </pc:picChg>
        <pc:picChg chg="del">
          <ac:chgData name="Ele ." userId="cfe2b997c6372e03" providerId="LiveId" clId="{56B20C21-55F6-495E-9660-B74E3A0BC380}" dt="2019-03-08T11:42:03.954" v="27" actId="478"/>
          <ac:picMkLst>
            <pc:docMk/>
            <pc:sldMk cId="1254882714" sldId="298"/>
            <ac:picMk id="19" creationId="{2F883858-F242-4E51-BFAC-83D0F980D910}"/>
          </ac:picMkLst>
        </pc:picChg>
        <pc:picChg chg="add">
          <ac:chgData name="Ele ." userId="cfe2b997c6372e03" providerId="LiveId" clId="{56B20C21-55F6-495E-9660-B74E3A0BC380}" dt="2019-03-08T11:42:04.582" v="28"/>
          <ac:picMkLst>
            <pc:docMk/>
            <pc:sldMk cId="1254882714" sldId="298"/>
            <ac:picMk id="20" creationId="{1E5FA1CD-70FE-4CA7-9AC3-8028550E6893}"/>
          </ac:picMkLst>
        </pc:picChg>
        <pc:picChg chg="add">
          <ac:chgData name="Ele ." userId="cfe2b997c6372e03" providerId="LiveId" clId="{56B20C21-55F6-495E-9660-B74E3A0BC380}" dt="2019-03-08T11:42:04.582" v="28"/>
          <ac:picMkLst>
            <pc:docMk/>
            <pc:sldMk cId="1254882714" sldId="298"/>
            <ac:picMk id="21" creationId="{D8A0CBDF-6F9A-40CF-8AE0-4737077C3563}"/>
          </ac:picMkLst>
        </pc:picChg>
      </pc:sldChg>
      <pc:sldChg chg="addSp delSp modNotesTx">
        <pc:chgData name="Ele ." userId="cfe2b997c6372e03" providerId="LiveId" clId="{56B20C21-55F6-495E-9660-B74E3A0BC380}" dt="2019-03-08T11:42:12.380" v="32"/>
        <pc:sldMkLst>
          <pc:docMk/>
          <pc:sldMk cId="2917484323" sldId="299"/>
        </pc:sldMkLst>
        <pc:picChg chg="add del">
          <ac:chgData name="Ele ." userId="cfe2b997c6372e03" providerId="LiveId" clId="{56B20C21-55F6-495E-9660-B74E3A0BC380}" dt="2019-03-08T11:42:11.530" v="31" actId="478"/>
          <ac:picMkLst>
            <pc:docMk/>
            <pc:sldMk cId="2917484323" sldId="299"/>
            <ac:picMk id="37" creationId="{EC43F6DC-FD3A-429E-A48A-B47A997B96EF}"/>
          </ac:picMkLst>
        </pc:picChg>
        <pc:picChg chg="add del">
          <ac:chgData name="Ele ." userId="cfe2b997c6372e03" providerId="LiveId" clId="{56B20C21-55F6-495E-9660-B74E3A0BC380}" dt="2019-03-08T11:42:11.530" v="31" actId="478"/>
          <ac:picMkLst>
            <pc:docMk/>
            <pc:sldMk cId="2917484323" sldId="299"/>
            <ac:picMk id="38" creationId="{032530E6-04F4-4E56-BE37-15AC744358E0}"/>
          </ac:picMkLst>
        </pc:picChg>
        <pc:picChg chg="add del">
          <ac:chgData name="Ele ." userId="cfe2b997c6372e03" providerId="LiveId" clId="{56B20C21-55F6-495E-9660-B74E3A0BC380}" dt="2019-03-08T11:42:11.530" v="31" actId="478"/>
          <ac:picMkLst>
            <pc:docMk/>
            <pc:sldMk cId="2917484323" sldId="299"/>
            <ac:picMk id="41" creationId="{A9F7545C-2D7D-4BA0-96F4-511A0103C795}"/>
          </ac:picMkLst>
        </pc:picChg>
        <pc:picChg chg="add">
          <ac:chgData name="Ele ." userId="cfe2b997c6372e03" providerId="LiveId" clId="{56B20C21-55F6-495E-9660-B74E3A0BC380}" dt="2019-03-08T11:42:12.380" v="32"/>
          <ac:picMkLst>
            <pc:docMk/>
            <pc:sldMk cId="2917484323" sldId="299"/>
            <ac:picMk id="49" creationId="{A8EB9B55-B94C-403C-A0E2-5D84FF3CE7AE}"/>
          </ac:picMkLst>
        </pc:picChg>
        <pc:picChg chg="add">
          <ac:chgData name="Ele ." userId="cfe2b997c6372e03" providerId="LiveId" clId="{56B20C21-55F6-495E-9660-B74E3A0BC380}" dt="2019-03-08T11:42:12.380" v="32"/>
          <ac:picMkLst>
            <pc:docMk/>
            <pc:sldMk cId="2917484323" sldId="299"/>
            <ac:picMk id="50" creationId="{AC85FB6A-9731-4ADE-A0BD-C3F399614E53}"/>
          </ac:picMkLst>
        </pc:picChg>
        <pc:picChg chg="add">
          <ac:chgData name="Ele ." userId="cfe2b997c6372e03" providerId="LiveId" clId="{56B20C21-55F6-495E-9660-B74E3A0BC380}" dt="2019-03-08T11:42:12.380" v="32"/>
          <ac:picMkLst>
            <pc:docMk/>
            <pc:sldMk cId="2917484323" sldId="299"/>
            <ac:picMk id="51" creationId="{652B3F08-2636-4012-8E13-9D77516EF250}"/>
          </ac:picMkLst>
        </pc:picChg>
      </pc:sldChg>
      <pc:sldChg chg="addSp delSp modNotesTx">
        <pc:chgData name="Ele ." userId="cfe2b997c6372e03" providerId="LiveId" clId="{56B20C21-55F6-495E-9660-B74E3A0BC380}" dt="2019-03-08T11:42:29.829" v="42"/>
        <pc:sldMkLst>
          <pc:docMk/>
          <pc:sldMk cId="4137702141" sldId="300"/>
        </pc:sldMkLst>
        <pc:picChg chg="del">
          <ac:chgData name="Ele ." userId="cfe2b997c6372e03" providerId="LiveId" clId="{56B20C21-55F6-495E-9660-B74E3A0BC380}" dt="2019-03-08T11:42:29.250" v="41" actId="478"/>
          <ac:picMkLst>
            <pc:docMk/>
            <pc:sldMk cId="4137702141" sldId="300"/>
            <ac:picMk id="17" creationId="{23964A2F-6212-45B3-BC28-D84C4FFA13D3}"/>
          </ac:picMkLst>
        </pc:picChg>
        <pc:picChg chg="del">
          <ac:chgData name="Ele ." userId="cfe2b997c6372e03" providerId="LiveId" clId="{56B20C21-55F6-495E-9660-B74E3A0BC380}" dt="2019-03-08T11:42:29.250" v="41" actId="478"/>
          <ac:picMkLst>
            <pc:docMk/>
            <pc:sldMk cId="4137702141" sldId="300"/>
            <ac:picMk id="18" creationId="{63891660-3908-49F4-826F-3ECEEB00E090}"/>
          </ac:picMkLst>
        </pc:picChg>
        <pc:picChg chg="del">
          <ac:chgData name="Ele ." userId="cfe2b997c6372e03" providerId="LiveId" clId="{56B20C21-55F6-495E-9660-B74E3A0BC380}" dt="2019-03-08T11:42:29.250" v="41" actId="478"/>
          <ac:picMkLst>
            <pc:docMk/>
            <pc:sldMk cId="4137702141" sldId="300"/>
            <ac:picMk id="19" creationId="{2F883858-F242-4E51-BFAC-83D0F980D910}"/>
          </ac:picMkLst>
        </pc:picChg>
        <pc:picChg chg="add">
          <ac:chgData name="Ele ." userId="cfe2b997c6372e03" providerId="LiveId" clId="{56B20C21-55F6-495E-9660-B74E3A0BC380}" dt="2019-03-08T11:42:29.829" v="42"/>
          <ac:picMkLst>
            <pc:docMk/>
            <pc:sldMk cId="4137702141" sldId="300"/>
            <ac:picMk id="23" creationId="{F3D9B64A-C974-479F-9B12-F1609BFA2204}"/>
          </ac:picMkLst>
        </pc:picChg>
        <pc:picChg chg="add">
          <ac:chgData name="Ele ." userId="cfe2b997c6372e03" providerId="LiveId" clId="{56B20C21-55F6-495E-9660-B74E3A0BC380}" dt="2019-03-08T11:42:29.829" v="42"/>
          <ac:picMkLst>
            <pc:docMk/>
            <pc:sldMk cId="4137702141" sldId="300"/>
            <ac:picMk id="24" creationId="{3075438B-9A88-4D7C-A444-66FD97BEA793}"/>
          </ac:picMkLst>
        </pc:picChg>
        <pc:picChg chg="add">
          <ac:chgData name="Ele ." userId="cfe2b997c6372e03" providerId="LiveId" clId="{56B20C21-55F6-495E-9660-B74E3A0BC380}" dt="2019-03-08T11:42:29.829" v="42"/>
          <ac:picMkLst>
            <pc:docMk/>
            <pc:sldMk cId="4137702141" sldId="300"/>
            <ac:picMk id="27" creationId="{B93F292E-F8A4-4378-981D-574B21646696}"/>
          </ac:picMkLst>
        </pc:picChg>
      </pc:sldChg>
      <pc:sldChg chg="del">
        <pc:chgData name="Ele ." userId="cfe2b997c6372e03" providerId="LiveId" clId="{56B20C21-55F6-495E-9660-B74E3A0BC380}" dt="2019-03-08T11:32:37.635" v="0" actId="2696"/>
        <pc:sldMkLst>
          <pc:docMk/>
          <pc:sldMk cId="510392302" sldId="301"/>
        </pc:sldMkLst>
      </pc:sldChg>
      <pc:sldChg chg="del">
        <pc:chgData name="Ele ." userId="cfe2b997c6372e03" providerId="LiveId" clId="{56B20C21-55F6-495E-9660-B74E3A0BC380}" dt="2019-03-08T11:32:44.117" v="1" actId="2696"/>
        <pc:sldMkLst>
          <pc:docMk/>
          <pc:sldMk cId="2261291231" sldId="30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A7A29-B691-4211-A173-B1261549FEEA}" type="datetimeFigureOut">
              <a:rPr lang="it-IT" smtClean="0"/>
              <a:t>08/03/2019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CC9E5-B7BA-40F9-A228-47723764993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9090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CC9E5-B7BA-40F9-A228-47723764993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9570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  <a:buSzPct val="100000"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A7E-767C-47A7-9544-D5827FC41567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3415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CC9E5-B7BA-40F9-A228-47723764993C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54648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CC9E5-B7BA-40F9-A228-47723764993C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6418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CC9E5-B7BA-40F9-A228-47723764993C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9694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A7E-767C-47A7-9544-D5827FC41567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5237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A7E-767C-47A7-9544-D5827FC41567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6956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CC9E5-B7BA-40F9-A228-47723764993C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2652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CC9E5-B7BA-40F9-A228-47723764993C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8988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CC9E5-B7BA-40F9-A228-47723764993C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0387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CC9E5-B7BA-40F9-A228-47723764993C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0018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CC9E5-B7BA-40F9-A228-47723764993C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3669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3/8/2019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846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10033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24180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45275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76050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30100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93845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85928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07744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6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761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7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3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5" Type="http://schemas.openxmlformats.org/officeDocument/2006/relationships/image" Target="../media/image5.pn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6.tmp"/><Relationship Id="rId4" Type="http://schemas.openxmlformats.org/officeDocument/2006/relationships/image" Target="../media/image15.tm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4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jpeg"/><Relationship Id="rId1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1.png"/><Relationship Id="rId18" Type="http://schemas.openxmlformats.org/officeDocument/2006/relationships/image" Target="../media/image39.png"/><Relationship Id="rId3" Type="http://schemas.openxmlformats.org/officeDocument/2006/relationships/image" Target="../media/image25.png"/><Relationship Id="rId21" Type="http://schemas.openxmlformats.org/officeDocument/2006/relationships/image" Target="../media/image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7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6.png"/><Relationship Id="rId10" Type="http://schemas.openxmlformats.org/officeDocument/2006/relationships/image" Target="../media/image32.png"/><Relationship Id="rId19" Type="http://schemas.openxmlformats.org/officeDocument/2006/relationships/image" Target="../media/image3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1.png"/><Relationship Id="rId7" Type="http://schemas.openxmlformats.org/officeDocument/2006/relationships/image" Target="../media/image43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.png"/><Relationship Id="rId5" Type="http://schemas.openxmlformats.org/officeDocument/2006/relationships/image" Target="../media/image41.png"/><Relationship Id="rId10" Type="http://schemas.openxmlformats.org/officeDocument/2006/relationships/image" Target="../media/image3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7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3.png"/><Relationship Id="rId3" Type="http://schemas.openxmlformats.org/officeDocument/2006/relationships/image" Target="../media/image48.jpeg"/><Relationship Id="rId7" Type="http://schemas.openxmlformats.org/officeDocument/2006/relationships/image" Target="../media/image52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5.png"/><Relationship Id="rId5" Type="http://schemas.openxmlformats.org/officeDocument/2006/relationships/image" Target="../media/image50.png"/><Relationship Id="rId15" Type="http://schemas.openxmlformats.org/officeDocument/2006/relationships/image" Target="../media/image5.png"/><Relationship Id="rId10" Type="http://schemas.openxmlformats.org/officeDocument/2006/relationships/image" Target="../media/image54.png"/><Relationship Id="rId4" Type="http://schemas.openxmlformats.org/officeDocument/2006/relationships/image" Target="../media/image49.png"/><Relationship Id="rId9" Type="http://schemas.openxmlformats.org/officeDocument/2006/relationships/image" Target="../media/image53.png"/><Relationship Id="rId1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10" Type="http://schemas.openxmlformats.org/officeDocument/2006/relationships/image" Target="../media/image5.png"/><Relationship Id="rId4" Type="http://schemas.openxmlformats.org/officeDocument/2006/relationships/image" Target="../media/image56.jpe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9551" y="1764838"/>
            <a:ext cx="10816281" cy="2180433"/>
          </a:xfrm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ln w="0">
                  <a:noFill/>
                </a:ln>
              </a:rPr>
              <a:t>Satellite-Net: Automatic Extraction of Land Cover Indicators from Satellite Imagery by Deep Learning</a:t>
            </a:r>
            <a:endParaRPr lang="it-IT" sz="2800" dirty="0"/>
          </a:p>
        </p:txBody>
      </p:sp>
      <p:pic>
        <p:nvPicPr>
          <p:cNvPr id="8" name="Picture 10" descr="F:\Lavoro\Consulente Informatico\07-CV-CL e Lavori\20170601_Freelance\DeepLearningItalia\Presentazione\20170902_Logo_Dli\bandiera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5" b="46063"/>
          <a:stretch/>
        </p:blipFill>
        <p:spPr bwMode="auto">
          <a:xfrm flipV="1">
            <a:off x="5484935" y="3738290"/>
            <a:ext cx="785516" cy="6095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sellaDiTesto 13"/>
          <p:cNvSpPr txBox="1"/>
          <p:nvPr/>
        </p:nvSpPr>
        <p:spPr>
          <a:xfrm>
            <a:off x="469554" y="4073319"/>
            <a:ext cx="10816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ln w="0">
                  <a:noFill/>
                </a:ln>
              </a:rPr>
              <a:t>Eleonora Bernasconi, Francesco Pugliese, Diego </a:t>
            </a:r>
            <a:r>
              <a:rPr lang="it-IT" sz="2000" dirty="0" err="1">
                <a:ln w="0">
                  <a:noFill/>
                </a:ln>
              </a:rPr>
              <a:t>Zardetto</a:t>
            </a:r>
            <a:r>
              <a:rPr lang="it-IT" sz="2000" dirty="0">
                <a:ln w="0">
                  <a:noFill/>
                </a:ln>
              </a:rPr>
              <a:t>, Monica </a:t>
            </a:r>
            <a:r>
              <a:rPr lang="it-IT" sz="2000" dirty="0" err="1">
                <a:ln w="0">
                  <a:noFill/>
                </a:ln>
              </a:rPr>
              <a:t>Scannapieco</a:t>
            </a:r>
            <a:endParaRPr lang="it-IT" sz="2000" dirty="0">
              <a:ln w="0">
                <a:noFill/>
              </a:ln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469554" y="5108641"/>
            <a:ext cx="108162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ln w="0">
                  <a:noFill/>
                </a:ln>
              </a:rPr>
              <a:t>New Techniques and Technologies for </a:t>
            </a:r>
            <a:r>
              <a:rPr lang="it-IT" sz="1400" b="1" dirty="0" err="1">
                <a:ln w="0">
                  <a:noFill/>
                </a:ln>
              </a:rPr>
              <a:t>Statistics</a:t>
            </a:r>
            <a:r>
              <a:rPr lang="it-IT" sz="1400" b="1" dirty="0">
                <a:ln w="0">
                  <a:noFill/>
                </a:ln>
              </a:rPr>
              <a:t> (NTTS) Conference, 12th March 2019, </a:t>
            </a:r>
            <a:r>
              <a:rPr lang="it-IT" sz="1400" b="1" dirty="0" err="1">
                <a:ln w="0">
                  <a:noFill/>
                </a:ln>
              </a:rPr>
              <a:t>Brussels</a:t>
            </a:r>
            <a:endParaRPr lang="it-IT" sz="1400" b="1" dirty="0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A16A1BFA-8B7B-46FB-A3E9-CBE135017AED}"/>
              </a:ext>
            </a:extLst>
          </p:cNvPr>
          <p:cNvSpPr/>
          <p:nvPr/>
        </p:nvSpPr>
        <p:spPr>
          <a:xfrm>
            <a:off x="3644195" y="363881"/>
            <a:ext cx="4240263" cy="17736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32" name="Picture 8" descr="Risultati immagini per europe flag png">
            <a:extLst>
              <a:ext uri="{FF2B5EF4-FFF2-40B4-BE49-F238E27FC236}">
                <a16:creationId xmlns:a16="http://schemas.microsoft.com/office/drawing/2014/main" id="{5D68513D-E0BA-46FA-9B9D-28D9DD1B4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2771" y="5718129"/>
            <a:ext cx="1261958" cy="84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3EA8334A-5222-4364-AFEA-490EB2640A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1835" y="587773"/>
            <a:ext cx="1281929" cy="961448"/>
          </a:xfrm>
          <a:prstGeom prst="rect">
            <a:avLst/>
          </a:prstGeom>
        </p:spPr>
      </p:pic>
      <p:pic>
        <p:nvPicPr>
          <p:cNvPr id="25" name="Picture 10" descr="F:\Lavoro\Consulente Informatico\07-CV-CL e Lavori\20170601_Freelance\DeepLearningItalia\Presentazione\20170902_Logo_Dli\bandiera.png">
            <a:extLst>
              <a:ext uri="{FF2B5EF4-FFF2-40B4-BE49-F238E27FC236}">
                <a16:creationId xmlns:a16="http://schemas.microsoft.com/office/drawing/2014/main" id="{C27CDAC3-36EB-4CCA-90DA-4CB1749EE3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5" b="46063"/>
          <a:stretch/>
        </p:blipFill>
        <p:spPr bwMode="auto">
          <a:xfrm flipV="1">
            <a:off x="5484935" y="4765627"/>
            <a:ext cx="785516" cy="6095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CE19B46F-1774-4089-BAFC-0B09B51C04D1}"/>
              </a:ext>
            </a:extLst>
          </p:cNvPr>
          <p:cNvSpPr/>
          <p:nvPr/>
        </p:nvSpPr>
        <p:spPr>
          <a:xfrm>
            <a:off x="3644195" y="1562237"/>
            <a:ext cx="4240263" cy="369332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Italian National Institute of Statistics</a:t>
            </a:r>
            <a:endParaRPr lang="it-IT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5" name="Immagine 11">
            <a:extLst>
              <a:ext uri="{FF2B5EF4-FFF2-40B4-BE49-F238E27FC236}">
                <a16:creationId xmlns:a16="http://schemas.microsoft.com/office/drawing/2014/main" id="{16C5326C-67A5-4337-81F5-AB196AC3DD0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48256" y="303556"/>
            <a:ext cx="623888" cy="467917"/>
          </a:xfrm>
          <a:prstGeom prst="rect">
            <a:avLst/>
          </a:prstGeom>
        </p:spPr>
      </p:pic>
      <p:pic>
        <p:nvPicPr>
          <p:cNvPr id="17" name="Immagine 13">
            <a:extLst>
              <a:ext uri="{FF2B5EF4-FFF2-40B4-BE49-F238E27FC236}">
                <a16:creationId xmlns:a16="http://schemas.microsoft.com/office/drawing/2014/main" id="{9279607D-26E6-49CA-A812-5D966167F9E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8089" y="730466"/>
            <a:ext cx="658822" cy="358238"/>
          </a:xfrm>
          <a:prstGeom prst="rect">
            <a:avLst/>
          </a:prstGeom>
        </p:spPr>
      </p:pic>
      <p:pic>
        <p:nvPicPr>
          <p:cNvPr id="21" name="Picture 6" descr="Risultati immagini per png ntts 2019">
            <a:extLst>
              <a:ext uri="{FF2B5EF4-FFF2-40B4-BE49-F238E27FC236}">
                <a16:creationId xmlns:a16="http://schemas.microsoft.com/office/drawing/2014/main" id="{6BBA9001-172F-469C-A4CD-FE71F50FD6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6345" y="1331119"/>
            <a:ext cx="623889" cy="71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50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45FF659-591F-4619-B9E0-18078DE9E3D4}" type="slidenum">
              <a:rPr lang="it-IT" smtClean="0"/>
              <a:t>10</a:t>
            </a:fld>
            <a:endParaRPr lang="it-IT"/>
          </a:p>
        </p:txBody>
      </p:sp>
      <p:pic>
        <p:nvPicPr>
          <p:cNvPr id="13" name="Picture 10" descr="F:\Lavoro\Consulente Informatico\07-CV-CL e Lavori\20170601_Freelance\DeepLearningItalia\Presentazione\20170902_Logo_Dli\bandiera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5" b="46063"/>
          <a:stretch/>
        </p:blipFill>
        <p:spPr bwMode="auto">
          <a:xfrm flipV="1">
            <a:off x="5484938" y="6595953"/>
            <a:ext cx="785516" cy="6095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egnaposto contenuto 5"/>
          <p:cNvSpPr>
            <a:spLocks noGrp="1"/>
          </p:cNvSpPr>
          <p:nvPr>
            <p:ph idx="1"/>
          </p:nvPr>
        </p:nvSpPr>
        <p:spPr>
          <a:xfrm>
            <a:off x="555625" y="1041123"/>
            <a:ext cx="10633075" cy="518187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SzPct val="100000"/>
            </a:pPr>
            <a:r>
              <a:rPr lang="en-US" sz="1800" dirty="0">
                <a:solidFill>
                  <a:schemeClr val="tx1"/>
                </a:solidFill>
              </a:rPr>
              <a:t>Our </a:t>
            </a:r>
            <a:r>
              <a:rPr lang="en-US" sz="1800" dirty="0">
                <a:solidFill>
                  <a:srgbClr val="C00000"/>
                </a:solidFill>
              </a:rPr>
              <a:t>Satellite-Net</a:t>
            </a:r>
            <a:r>
              <a:rPr lang="en-US" sz="1800" dirty="0">
                <a:solidFill>
                  <a:schemeClr val="tx1"/>
                </a:solidFill>
              </a:rPr>
              <a:t> CNN proved to perform </a:t>
            </a:r>
            <a:r>
              <a:rPr lang="en-US" sz="1800" dirty="0">
                <a:solidFill>
                  <a:srgbClr val="C00000"/>
                </a:solidFill>
              </a:rPr>
              <a:t>very well</a:t>
            </a:r>
            <a:r>
              <a:rPr lang="en-US" sz="1800" dirty="0">
                <a:solidFill>
                  <a:schemeClr val="tx1"/>
                </a:solidFill>
              </a:rPr>
              <a:t> in the Land Cover classification task when tested </a:t>
            </a:r>
            <a:r>
              <a:rPr lang="en-US" sz="1800" dirty="0">
                <a:solidFill>
                  <a:srgbClr val="C00000"/>
                </a:solidFill>
              </a:rPr>
              <a:t>on the EUROSAT dataset</a:t>
            </a:r>
          </a:p>
          <a:p>
            <a:pPr>
              <a:spcAft>
                <a:spcPts val="600"/>
              </a:spcAft>
              <a:buSzPct val="100000"/>
            </a:pPr>
            <a:r>
              <a:rPr lang="en-US" sz="1800" dirty="0">
                <a:solidFill>
                  <a:schemeClr val="tx1"/>
                </a:solidFill>
              </a:rPr>
              <a:t>However, its </a:t>
            </a:r>
            <a:r>
              <a:rPr lang="en-US" sz="1800" dirty="0">
                <a:solidFill>
                  <a:srgbClr val="C00000"/>
                </a:solidFill>
              </a:rPr>
              <a:t>accuracy seems to decrease</a:t>
            </a:r>
            <a:r>
              <a:rPr lang="en-US" sz="1800" dirty="0">
                <a:solidFill>
                  <a:schemeClr val="tx1"/>
                </a:solidFill>
              </a:rPr>
              <a:t> when tested </a:t>
            </a:r>
            <a:r>
              <a:rPr lang="en-US" sz="1800" dirty="0">
                <a:solidFill>
                  <a:srgbClr val="C00000"/>
                </a:solidFill>
              </a:rPr>
              <a:t>on</a:t>
            </a:r>
            <a:r>
              <a:rPr lang="it-IT" sz="1800" dirty="0">
                <a:solidFill>
                  <a:srgbClr val="C00000"/>
                </a:solidFill>
              </a:rPr>
              <a:t> </a:t>
            </a:r>
            <a:r>
              <a:rPr lang="en-US" sz="1800" dirty="0">
                <a:solidFill>
                  <a:srgbClr val="C00000"/>
                </a:solidFill>
              </a:rPr>
              <a:t>tiles</a:t>
            </a:r>
            <a:r>
              <a:rPr lang="en-US" sz="1800" dirty="0">
                <a:solidFill>
                  <a:schemeClr val="tx1"/>
                </a:solidFill>
              </a:rPr>
              <a:t> taken </a:t>
            </a:r>
            <a:r>
              <a:rPr lang="en-US" sz="1800" dirty="0">
                <a:solidFill>
                  <a:srgbClr val="C00000"/>
                </a:solidFill>
              </a:rPr>
              <a:t>from generic </a:t>
            </a:r>
            <a:r>
              <a:rPr lang="it-IT" sz="1800" dirty="0">
                <a:solidFill>
                  <a:srgbClr val="C00000"/>
                </a:solidFill>
              </a:rPr>
              <a:t>Sentinel-2 images</a:t>
            </a:r>
            <a:r>
              <a:rPr lang="it-IT" sz="1800" dirty="0">
                <a:solidFill>
                  <a:schemeClr val="tx1"/>
                </a:solidFill>
              </a:rPr>
              <a:t>. </a:t>
            </a:r>
            <a:r>
              <a:rPr lang="en-US" sz="1800" dirty="0">
                <a:solidFill>
                  <a:schemeClr val="tx1"/>
                </a:solidFill>
              </a:rPr>
              <a:t>We are currently investigating this issue (JPG compression seems to play a role)</a:t>
            </a:r>
          </a:p>
          <a:p>
            <a:pPr lvl="0">
              <a:spcAft>
                <a:spcPts val="600"/>
              </a:spcAft>
              <a:buClr>
                <a:srgbClr val="A5300F"/>
              </a:buClr>
              <a:buSzPct val="100000"/>
            </a:pPr>
            <a:r>
              <a:rPr lang="en-US" sz="1800" dirty="0">
                <a:solidFill>
                  <a:schemeClr val="tx1"/>
                </a:solidFill>
              </a:rPr>
              <a:t>Moreover, the </a:t>
            </a:r>
            <a:r>
              <a:rPr lang="en-US" sz="1800" dirty="0">
                <a:solidFill>
                  <a:srgbClr val="C00000"/>
                </a:solidFill>
              </a:rPr>
              <a:t>EUROSAT</a:t>
            </a:r>
            <a:r>
              <a:rPr lang="en-US" sz="1800" dirty="0">
                <a:solidFill>
                  <a:schemeClr val="tx1"/>
                </a:solidFill>
              </a:rPr>
              <a:t> dataset comes with </a:t>
            </a:r>
            <a:r>
              <a:rPr lang="en-US" sz="1800" dirty="0">
                <a:solidFill>
                  <a:srgbClr val="C00000"/>
                </a:solidFill>
              </a:rPr>
              <a:t>LC classes</a:t>
            </a:r>
            <a:r>
              <a:rPr lang="en-US" sz="1800" dirty="0">
                <a:solidFill>
                  <a:schemeClr val="tx1"/>
                </a:solidFill>
              </a:rPr>
              <a:t> that </a:t>
            </a:r>
            <a:r>
              <a:rPr lang="en-US" sz="1800" dirty="0">
                <a:solidFill>
                  <a:srgbClr val="C00000"/>
                </a:solidFill>
              </a:rPr>
              <a:t>differ from</a:t>
            </a:r>
            <a:r>
              <a:rPr lang="en-US" sz="1800" dirty="0">
                <a:solidFill>
                  <a:schemeClr val="tx1"/>
                </a:solidFill>
              </a:rPr>
              <a:t> (and cannot be unequivocally mapped to) </a:t>
            </a:r>
            <a:r>
              <a:rPr lang="en-US" sz="1800" dirty="0">
                <a:solidFill>
                  <a:srgbClr val="C00000"/>
                </a:solidFill>
              </a:rPr>
              <a:t>LUCAS classes</a:t>
            </a:r>
          </a:p>
          <a:p>
            <a:pPr lvl="0">
              <a:spcAft>
                <a:spcPts val="600"/>
              </a:spcAft>
              <a:buClr>
                <a:srgbClr val="A5300F"/>
              </a:buClr>
              <a:buSzPct val="100000"/>
            </a:pPr>
            <a:r>
              <a:rPr lang="en-US" sz="1800" dirty="0">
                <a:solidFill>
                  <a:schemeClr val="tx1"/>
                </a:solidFill>
              </a:rPr>
              <a:t>In addition, </a:t>
            </a:r>
            <a:r>
              <a:rPr lang="en-US" sz="1800" dirty="0">
                <a:solidFill>
                  <a:srgbClr val="C00000"/>
                </a:solidFill>
              </a:rPr>
              <a:t>EUROSAT</a:t>
            </a:r>
            <a:r>
              <a:rPr lang="en-US" sz="1800" dirty="0">
                <a:solidFill>
                  <a:schemeClr val="tx1"/>
                </a:solidFill>
              </a:rPr>
              <a:t> classes </a:t>
            </a:r>
            <a:r>
              <a:rPr lang="en-US" sz="1800" dirty="0">
                <a:solidFill>
                  <a:srgbClr val="C00000"/>
                </a:solidFill>
              </a:rPr>
              <a:t>“Highway”</a:t>
            </a:r>
            <a:r>
              <a:rPr lang="en-US" sz="1800" dirty="0">
                <a:solidFill>
                  <a:schemeClr val="tx1"/>
                </a:solidFill>
              </a:rPr>
              <a:t> and </a:t>
            </a:r>
            <a:r>
              <a:rPr lang="en-US" sz="1800" dirty="0">
                <a:solidFill>
                  <a:srgbClr val="C00000"/>
                </a:solidFill>
              </a:rPr>
              <a:t>“River”</a:t>
            </a:r>
            <a:r>
              <a:rPr lang="en-US" sz="1800" dirty="0">
                <a:solidFill>
                  <a:schemeClr val="tx1"/>
                </a:solidFill>
              </a:rPr>
              <a:t> do not fit well with our classify-and-count approach, leading to </a:t>
            </a:r>
            <a:r>
              <a:rPr lang="en-US" sz="1800" dirty="0">
                <a:solidFill>
                  <a:srgbClr val="C00000"/>
                </a:solidFill>
              </a:rPr>
              <a:t>upward biased LC estimates</a:t>
            </a:r>
            <a:endParaRPr lang="en-US" sz="1800" b="1" dirty="0">
              <a:solidFill>
                <a:srgbClr val="C00000"/>
              </a:solidFill>
            </a:endParaRPr>
          </a:p>
          <a:p>
            <a:pPr lvl="0">
              <a:buClr>
                <a:srgbClr val="A5300F"/>
              </a:buClr>
              <a:buSzPct val="100000"/>
            </a:pPr>
            <a:r>
              <a:rPr lang="en-US" sz="1800" b="1" dirty="0">
                <a:solidFill>
                  <a:srgbClr val="C00000"/>
                </a:solidFill>
              </a:rPr>
              <a:t>Next Step</a:t>
            </a:r>
            <a:r>
              <a:rPr lang="en-US" sz="1800" dirty="0">
                <a:solidFill>
                  <a:schemeClr val="tx1"/>
                </a:solidFill>
              </a:rPr>
              <a:t>: </a:t>
            </a:r>
            <a:r>
              <a:rPr lang="en-US" sz="1800" u="sng" dirty="0">
                <a:solidFill>
                  <a:schemeClr val="tx1"/>
                </a:solidFill>
              </a:rPr>
              <a:t>Build our own training dataset for Land Cover classification according to LUCAS</a:t>
            </a:r>
          </a:p>
          <a:p>
            <a:pPr lvl="1">
              <a:spcBef>
                <a:spcPts val="1200"/>
              </a:spcBef>
              <a:buClr>
                <a:srgbClr val="A5300F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US" sz="1600" dirty="0">
                <a:solidFill>
                  <a:prstClr val="black"/>
                </a:solidFill>
              </a:rPr>
              <a:t>Get available </a:t>
            </a:r>
            <a:r>
              <a:rPr lang="en-US" sz="1600" i="1" dirty="0">
                <a:solidFill>
                  <a:prstClr val="black"/>
                </a:solidFill>
              </a:rPr>
              <a:t>in situ</a:t>
            </a:r>
            <a:r>
              <a:rPr lang="en-US" sz="1600" dirty="0">
                <a:solidFill>
                  <a:prstClr val="black"/>
                </a:solidFill>
              </a:rPr>
              <a:t> microdata of LUCAS 2018 for Italy</a:t>
            </a:r>
          </a:p>
          <a:p>
            <a:pPr lvl="1">
              <a:spcBef>
                <a:spcPts val="1200"/>
              </a:spcBef>
              <a:buClr>
                <a:srgbClr val="A5300F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US" sz="1600" dirty="0">
                <a:solidFill>
                  <a:prstClr val="black"/>
                </a:solidFill>
              </a:rPr>
              <a:t>Use the geolocation of LUCAS microdata to build a Sentinel-2 tile centered around each LUCAS sample point</a:t>
            </a:r>
          </a:p>
          <a:p>
            <a:pPr lvl="1">
              <a:spcBef>
                <a:spcPts val="1200"/>
              </a:spcBef>
              <a:buClr>
                <a:srgbClr val="A5300F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US" sz="1600" dirty="0">
                <a:solidFill>
                  <a:prstClr val="black"/>
                </a:solidFill>
              </a:rPr>
              <a:t>Annotate all the obtained Sentinel-2 tiles with the LUCAS class attached to the corresponding sample point</a:t>
            </a:r>
          </a:p>
        </p:txBody>
      </p:sp>
      <p:sp>
        <p:nvSpPr>
          <p:cNvPr id="15" name="CasellaDiTesto 7">
            <a:extLst>
              <a:ext uri="{FF2B5EF4-FFF2-40B4-BE49-F238E27FC236}">
                <a16:creationId xmlns:a16="http://schemas.microsoft.com/office/drawing/2014/main" id="{741B75B0-0860-45DE-AF01-F3D0C0B270E1}"/>
              </a:ext>
            </a:extLst>
          </p:cNvPr>
          <p:cNvSpPr txBox="1"/>
          <p:nvPr/>
        </p:nvSpPr>
        <p:spPr>
          <a:xfrm>
            <a:off x="469556" y="332642"/>
            <a:ext cx="10823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FUTURE WORK</a:t>
            </a:r>
          </a:p>
        </p:txBody>
      </p:sp>
      <p:sp>
        <p:nvSpPr>
          <p:cNvPr id="30" name="Ovale 1">
            <a:extLst>
              <a:ext uri="{FF2B5EF4-FFF2-40B4-BE49-F238E27FC236}">
                <a16:creationId xmlns:a16="http://schemas.microsoft.com/office/drawing/2014/main" id="{F2A9CEC7-A873-4A9A-A859-D493D58DE93C}"/>
              </a:ext>
            </a:extLst>
          </p:cNvPr>
          <p:cNvSpPr/>
          <p:nvPr/>
        </p:nvSpPr>
        <p:spPr>
          <a:xfrm>
            <a:off x="169089" y="474514"/>
            <a:ext cx="126000" cy="12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Ovale 19">
            <a:extLst>
              <a:ext uri="{FF2B5EF4-FFF2-40B4-BE49-F238E27FC236}">
                <a16:creationId xmlns:a16="http://schemas.microsoft.com/office/drawing/2014/main" id="{BBECA068-D501-4006-9BBA-18090D28DC76}"/>
              </a:ext>
            </a:extLst>
          </p:cNvPr>
          <p:cNvSpPr/>
          <p:nvPr/>
        </p:nvSpPr>
        <p:spPr>
          <a:xfrm>
            <a:off x="169089" y="730084"/>
            <a:ext cx="126000" cy="12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Ovale 20">
            <a:extLst>
              <a:ext uri="{FF2B5EF4-FFF2-40B4-BE49-F238E27FC236}">
                <a16:creationId xmlns:a16="http://schemas.microsoft.com/office/drawing/2014/main" id="{F1A29502-633D-4875-8C49-0FA223C13CE8}"/>
              </a:ext>
            </a:extLst>
          </p:cNvPr>
          <p:cNvSpPr/>
          <p:nvPr/>
        </p:nvSpPr>
        <p:spPr>
          <a:xfrm>
            <a:off x="169089" y="985654"/>
            <a:ext cx="126000" cy="12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Ovale 24">
            <a:extLst>
              <a:ext uri="{FF2B5EF4-FFF2-40B4-BE49-F238E27FC236}">
                <a16:creationId xmlns:a16="http://schemas.microsoft.com/office/drawing/2014/main" id="{A264AF3F-463D-404E-934B-9C1BC3F01DCC}"/>
              </a:ext>
            </a:extLst>
          </p:cNvPr>
          <p:cNvSpPr/>
          <p:nvPr/>
        </p:nvSpPr>
        <p:spPr>
          <a:xfrm>
            <a:off x="169089" y="1241224"/>
            <a:ext cx="126000" cy="12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Ovale 25">
            <a:extLst>
              <a:ext uri="{FF2B5EF4-FFF2-40B4-BE49-F238E27FC236}">
                <a16:creationId xmlns:a16="http://schemas.microsoft.com/office/drawing/2014/main" id="{8A1BD28B-EDE8-4F16-917C-99234416AD47}"/>
              </a:ext>
            </a:extLst>
          </p:cNvPr>
          <p:cNvSpPr/>
          <p:nvPr/>
        </p:nvSpPr>
        <p:spPr>
          <a:xfrm>
            <a:off x="169089" y="1496794"/>
            <a:ext cx="126000" cy="12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Ovale 25">
            <a:extLst>
              <a:ext uri="{FF2B5EF4-FFF2-40B4-BE49-F238E27FC236}">
                <a16:creationId xmlns:a16="http://schemas.microsoft.com/office/drawing/2014/main" id="{E4C6E579-5C4B-4822-8CB0-718E7EBF7595}"/>
              </a:ext>
            </a:extLst>
          </p:cNvPr>
          <p:cNvSpPr/>
          <p:nvPr/>
        </p:nvSpPr>
        <p:spPr>
          <a:xfrm>
            <a:off x="169089" y="1752364"/>
            <a:ext cx="126000" cy="126000"/>
          </a:xfrm>
          <a:prstGeom prst="ellipse">
            <a:avLst/>
          </a:prstGeom>
          <a:solidFill>
            <a:srgbClr val="A53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Immagine 11">
            <a:extLst>
              <a:ext uri="{FF2B5EF4-FFF2-40B4-BE49-F238E27FC236}">
                <a16:creationId xmlns:a16="http://schemas.microsoft.com/office/drawing/2014/main" id="{5CA0419F-EC1E-4DEB-B5A4-E8BFE050CD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48256" y="303556"/>
            <a:ext cx="623888" cy="467917"/>
          </a:xfrm>
          <a:prstGeom prst="rect">
            <a:avLst/>
          </a:prstGeom>
        </p:spPr>
      </p:pic>
      <p:pic>
        <p:nvPicPr>
          <p:cNvPr id="20" name="Immagine 13">
            <a:extLst>
              <a:ext uri="{FF2B5EF4-FFF2-40B4-BE49-F238E27FC236}">
                <a16:creationId xmlns:a16="http://schemas.microsoft.com/office/drawing/2014/main" id="{1E5FA1CD-70FE-4CA7-9AC3-8028550E68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8089" y="730466"/>
            <a:ext cx="658822" cy="358238"/>
          </a:xfrm>
          <a:prstGeom prst="rect">
            <a:avLst/>
          </a:prstGeom>
        </p:spPr>
      </p:pic>
      <p:pic>
        <p:nvPicPr>
          <p:cNvPr id="21" name="Picture 6" descr="Risultati immagini per png ntts 2019">
            <a:extLst>
              <a:ext uri="{FF2B5EF4-FFF2-40B4-BE49-F238E27FC236}">
                <a16:creationId xmlns:a16="http://schemas.microsoft.com/office/drawing/2014/main" id="{D8A0CBDF-6F9A-40CF-8AE0-4737077C35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6345" y="1331119"/>
            <a:ext cx="623889" cy="71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882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45FF659-591F-4619-B9E0-18078DE9E3D4}" type="slidenum">
              <a:rPr lang="it-IT" smtClean="0"/>
              <a:t>11</a:t>
            </a:fld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943437" y="1149267"/>
            <a:ext cx="9875520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300" b="1" dirty="0" err="1">
                <a:latin typeface="+mj-lt"/>
                <a:cs typeface="Arial" panose="020B0604020202020204" pitchFamily="34" charset="0"/>
              </a:rPr>
              <a:t>Rajalingappaa</a:t>
            </a:r>
            <a:r>
              <a:rPr lang="en-US" sz="1300" b="1" dirty="0">
                <a:latin typeface="+mj-lt"/>
                <a:cs typeface="Arial" panose="020B0604020202020204" pitchFamily="34" charset="0"/>
              </a:rPr>
              <a:t>, S. </a:t>
            </a:r>
            <a:r>
              <a:rPr lang="en-US" sz="1300" dirty="0">
                <a:latin typeface="+mj-lt"/>
                <a:cs typeface="Arial" panose="020B0604020202020204" pitchFamily="34" charset="0"/>
              </a:rPr>
              <a:t>(2018). </a:t>
            </a:r>
            <a:r>
              <a:rPr lang="en-US" sz="1300" i="1" dirty="0">
                <a:latin typeface="+mj-lt"/>
                <a:cs typeface="Arial" panose="020B0604020202020204" pitchFamily="34" charset="0"/>
              </a:rPr>
              <a:t>Deep learning for computer vision : expert techniques to train advanced neural networks using </a:t>
            </a:r>
            <a:r>
              <a:rPr lang="en-US" sz="1300" i="1" dirty="0" err="1">
                <a:latin typeface="+mj-lt"/>
                <a:cs typeface="Arial" panose="020B0604020202020204" pitchFamily="34" charset="0"/>
              </a:rPr>
              <a:t>TensorFlow</a:t>
            </a:r>
            <a:r>
              <a:rPr lang="en-US" sz="1300" i="1" dirty="0">
                <a:latin typeface="+mj-lt"/>
                <a:cs typeface="Arial" panose="020B0604020202020204" pitchFamily="34" charset="0"/>
              </a:rPr>
              <a:t> and </a:t>
            </a:r>
            <a:r>
              <a:rPr lang="en-US" sz="1300" i="1" dirty="0" err="1">
                <a:latin typeface="+mj-lt"/>
                <a:cs typeface="Arial" panose="020B0604020202020204" pitchFamily="34" charset="0"/>
              </a:rPr>
              <a:t>Keras</a:t>
            </a:r>
            <a:r>
              <a:rPr lang="en-US" sz="1300" dirty="0">
                <a:latin typeface="+mj-lt"/>
                <a:cs typeface="Arial" panose="020B0604020202020204" pitchFamily="34" charset="0"/>
              </a:rPr>
              <a:t>, Birmingham UK, </a:t>
            </a:r>
            <a:r>
              <a:rPr lang="en-US" sz="1300" dirty="0" err="1">
                <a:latin typeface="+mj-lt"/>
                <a:cs typeface="Arial" panose="020B0604020202020204" pitchFamily="34" charset="0"/>
              </a:rPr>
              <a:t>Packt</a:t>
            </a:r>
            <a:r>
              <a:rPr lang="en-US" sz="1300" dirty="0">
                <a:latin typeface="+mj-lt"/>
                <a:cs typeface="Arial" panose="020B0604020202020204" pitchFamily="34" charset="0"/>
              </a:rPr>
              <a:t> Publishing, 2018.</a:t>
            </a:r>
          </a:p>
          <a:p>
            <a:pPr algn="just"/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300" b="1" dirty="0" err="1"/>
              <a:t>Helber</a:t>
            </a:r>
            <a:r>
              <a:rPr lang="it-IT" sz="1300" b="1" dirty="0"/>
              <a:t>, P., </a:t>
            </a:r>
            <a:r>
              <a:rPr lang="it-IT" sz="1300" b="1" dirty="0" err="1"/>
              <a:t>Bischke</a:t>
            </a:r>
            <a:r>
              <a:rPr lang="it-IT" sz="1300" b="1" dirty="0"/>
              <a:t>, B., </a:t>
            </a:r>
            <a:r>
              <a:rPr lang="it-IT" sz="1300" b="1" dirty="0" err="1"/>
              <a:t>Dengel</a:t>
            </a:r>
            <a:r>
              <a:rPr lang="it-IT" sz="1300" b="1" dirty="0"/>
              <a:t>, A., &amp; </a:t>
            </a:r>
            <a:r>
              <a:rPr lang="it-IT" sz="1300" b="1" dirty="0" err="1"/>
              <a:t>Borth</a:t>
            </a:r>
            <a:r>
              <a:rPr lang="it-IT" sz="1300" b="1" dirty="0"/>
              <a:t>, D. </a:t>
            </a:r>
            <a:r>
              <a:rPr lang="it-IT" sz="1300" dirty="0"/>
              <a:t>: </a:t>
            </a:r>
            <a:r>
              <a:rPr lang="it-IT" sz="1300" dirty="0" err="1"/>
              <a:t>Eurosat</a:t>
            </a:r>
            <a:r>
              <a:rPr lang="it-IT" sz="1300" dirty="0"/>
              <a:t>: A </a:t>
            </a:r>
            <a:r>
              <a:rPr lang="it-IT" sz="1300" dirty="0" err="1"/>
              <a:t>novel</a:t>
            </a:r>
            <a:r>
              <a:rPr lang="it-IT" sz="1300" dirty="0"/>
              <a:t> dataset and </a:t>
            </a:r>
            <a:r>
              <a:rPr lang="it-IT" sz="1300" dirty="0" err="1"/>
              <a:t>deep</a:t>
            </a:r>
            <a:r>
              <a:rPr lang="it-IT" sz="1300" dirty="0"/>
              <a:t> </a:t>
            </a:r>
            <a:r>
              <a:rPr lang="it-IT" sz="1300" dirty="0" err="1"/>
              <a:t>learning</a:t>
            </a:r>
            <a:r>
              <a:rPr lang="it-IT" sz="1300" dirty="0"/>
              <a:t> benchmark for </a:t>
            </a:r>
            <a:r>
              <a:rPr lang="it-IT" sz="1300" dirty="0" err="1"/>
              <a:t>land</a:t>
            </a:r>
            <a:r>
              <a:rPr lang="it-IT" sz="1300" dirty="0"/>
              <a:t> use and </a:t>
            </a:r>
            <a:r>
              <a:rPr lang="it-IT" sz="1300" dirty="0" err="1"/>
              <a:t>land</a:t>
            </a:r>
            <a:r>
              <a:rPr lang="it-IT" sz="1300" dirty="0"/>
              <a:t> cover </a:t>
            </a:r>
            <a:r>
              <a:rPr lang="it-IT" sz="1300" dirty="0" err="1"/>
              <a:t>classification</a:t>
            </a:r>
            <a:r>
              <a:rPr lang="it-IT" sz="1300" dirty="0"/>
              <a:t>. </a:t>
            </a:r>
            <a:r>
              <a:rPr lang="it-IT" sz="1300" i="1" dirty="0" err="1"/>
              <a:t>arXiv</a:t>
            </a:r>
            <a:r>
              <a:rPr lang="it-IT" sz="1300" i="1" dirty="0"/>
              <a:t> </a:t>
            </a:r>
            <a:r>
              <a:rPr lang="it-IT" sz="1300" i="1" dirty="0" err="1"/>
              <a:t>preprint</a:t>
            </a:r>
            <a:r>
              <a:rPr lang="it-IT" sz="1300" i="1" dirty="0"/>
              <a:t> arXiv:1709.00029</a:t>
            </a:r>
            <a:r>
              <a:rPr lang="it-IT" sz="1300" dirty="0"/>
              <a:t>, 2017.</a:t>
            </a:r>
          </a:p>
          <a:p>
            <a:pPr algn="just"/>
            <a:endParaRPr lang="it-IT" sz="1300" dirty="0"/>
          </a:p>
          <a:p>
            <a:pPr algn="just"/>
            <a:r>
              <a:rPr lang="it-IT" sz="1300" b="1" dirty="0"/>
              <a:t>M. Castelluccio, G. Poggi, C. Sansone, and </a:t>
            </a:r>
            <a:r>
              <a:rPr lang="en-US" sz="1300" b="1" dirty="0"/>
              <a:t>L. </a:t>
            </a:r>
            <a:r>
              <a:rPr lang="en-US" sz="1300" b="1" dirty="0" err="1"/>
              <a:t>Verdoliva</a:t>
            </a:r>
            <a:r>
              <a:rPr lang="en-US" sz="1300" b="1" dirty="0"/>
              <a:t>. </a:t>
            </a:r>
            <a:r>
              <a:rPr lang="en-US" sz="1300" dirty="0"/>
              <a:t>:</a:t>
            </a:r>
            <a:r>
              <a:rPr lang="en-US" sz="1300" b="1" dirty="0"/>
              <a:t> </a:t>
            </a:r>
            <a:r>
              <a:rPr lang="en-US" sz="1300" i="1" dirty="0"/>
              <a:t>Land use classification in remote sensing images by convolutional neural networks</a:t>
            </a:r>
            <a:r>
              <a:rPr lang="en-US" sz="1300" dirty="0"/>
              <a:t>, </a:t>
            </a:r>
            <a:r>
              <a:rPr lang="en-US" sz="1300" dirty="0" err="1"/>
              <a:t>arXiv</a:t>
            </a:r>
            <a:r>
              <a:rPr lang="en-US" sz="1300" dirty="0"/>
              <a:t> </a:t>
            </a:r>
            <a:r>
              <a:rPr lang="it-IT" sz="1300" dirty="0"/>
              <a:t>preprint arXiv:1508.00092, 2015.</a:t>
            </a:r>
          </a:p>
          <a:p>
            <a:pPr algn="just"/>
            <a:endParaRPr lang="it-IT" sz="1300" dirty="0"/>
          </a:p>
          <a:p>
            <a:pPr algn="just"/>
            <a:r>
              <a:rPr lang="fi-FI" sz="1300" b="1" dirty="0"/>
              <a:t>Karimi H., Karimi B. : </a:t>
            </a:r>
            <a:r>
              <a:rPr lang="en-US" sz="1300" i="1" dirty="0">
                <a:cs typeface="Arial" panose="020B0604020202020204" pitchFamily="34" charset="0"/>
              </a:rPr>
              <a:t>Geospatial Data Science Techniques and Applications</a:t>
            </a:r>
            <a:r>
              <a:rPr lang="en-US" sz="1300" dirty="0">
                <a:cs typeface="Arial" panose="020B0604020202020204" pitchFamily="34" charset="0"/>
              </a:rPr>
              <a:t>, </a:t>
            </a:r>
            <a:r>
              <a:rPr lang="it-IT" sz="1300" dirty="0"/>
              <a:t>Taylor &amp; Francis Group, 2018.</a:t>
            </a:r>
          </a:p>
          <a:p>
            <a:pPr algn="just"/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300" b="1" dirty="0"/>
              <a:t>Khan S., Rahmani H., Shah S. A. A., Bennamoun M. </a:t>
            </a:r>
            <a:r>
              <a:rPr lang="it-IT" sz="1300" dirty="0"/>
              <a:t>:</a:t>
            </a:r>
            <a:r>
              <a:rPr lang="it-IT" sz="1300" b="1" dirty="0"/>
              <a:t> </a:t>
            </a:r>
            <a:r>
              <a:rPr lang="en-US" sz="1300" i="1" dirty="0"/>
              <a:t>A Guide to Convolutional Neural Networks for Computer Vision</a:t>
            </a:r>
            <a:r>
              <a:rPr lang="en-US" sz="1300" dirty="0"/>
              <a:t>, </a:t>
            </a:r>
            <a:r>
              <a:rPr lang="it-IT" sz="1300" dirty="0"/>
              <a:t>Morgan &amp; Claypool Publishers, </a:t>
            </a:r>
            <a:r>
              <a:rPr lang="en-US" sz="1300" dirty="0"/>
              <a:t>2018.</a:t>
            </a:r>
          </a:p>
          <a:p>
            <a:pPr algn="just"/>
            <a:endParaRPr lang="en-US" sz="1300" dirty="0"/>
          </a:p>
          <a:p>
            <a:pPr algn="just"/>
            <a:r>
              <a:rPr lang="it-IT" sz="1300" b="1" dirty="0"/>
              <a:t>Green K., Congalton R., and Tukman M. </a:t>
            </a:r>
            <a:r>
              <a:rPr lang="it-IT" sz="1300" dirty="0"/>
              <a:t>: </a:t>
            </a:r>
            <a:r>
              <a:rPr lang="en-US" sz="1300" i="1" dirty="0"/>
              <a:t>Imagery and GIS : best practices for extracting information from imagery,</a:t>
            </a:r>
            <a:r>
              <a:rPr lang="en-US" sz="1300" dirty="0"/>
              <a:t> </a:t>
            </a:r>
            <a:r>
              <a:rPr lang="it-IT" sz="1300" dirty="0"/>
              <a:t>Redlands California, Esri Press, 2017.</a:t>
            </a:r>
          </a:p>
          <a:p>
            <a:pPr algn="just"/>
            <a:endParaRPr lang="it-IT" sz="1300" dirty="0"/>
          </a:p>
          <a:p>
            <a:pPr algn="just"/>
            <a:r>
              <a:rPr lang="it-IT" sz="1300" b="1" dirty="0"/>
              <a:t>Aditi M., Gopi M. </a:t>
            </a:r>
            <a:r>
              <a:rPr lang="it-IT" sz="1300" dirty="0"/>
              <a:t>: </a:t>
            </a:r>
            <a:r>
              <a:rPr lang="it-IT" sz="1300" i="1" dirty="0"/>
              <a:t>Introduction to Visual Computing Core Concepts in Computer Vision, Graphics, and Image Processing</a:t>
            </a:r>
            <a:r>
              <a:rPr lang="it-IT" sz="1300" dirty="0"/>
              <a:t>, Taylor &amp; Francis Group, 2018.</a:t>
            </a:r>
          </a:p>
          <a:p>
            <a:pPr algn="just"/>
            <a:endParaRPr lang="it-IT" sz="1300" dirty="0"/>
          </a:p>
          <a:p>
            <a:pPr algn="just"/>
            <a:r>
              <a:rPr lang="fi-FI" sz="1300" b="1" dirty="0"/>
              <a:t>Y. LeCun, B. Boser, J. S. Denker, D. Henderson, R. E. Howard, W. Hubbard and L. D. Jackel: </a:t>
            </a:r>
            <a:r>
              <a:rPr lang="fi-FI" sz="1300" i="1" dirty="0"/>
              <a:t>Backpropagation Applied to Handwritten Zip Code Recognition, Neural Computation</a:t>
            </a:r>
            <a:r>
              <a:rPr lang="fi-FI" sz="1300" dirty="0"/>
              <a:t>, 1989</a:t>
            </a:r>
            <a:r>
              <a:rPr lang="fi-FI" sz="1300" b="1" dirty="0"/>
              <a:t>.</a:t>
            </a:r>
          </a:p>
          <a:p>
            <a:pPr algn="just"/>
            <a:endParaRPr lang="fi-FI" sz="1300" dirty="0"/>
          </a:p>
          <a:p>
            <a:pPr algn="just"/>
            <a:r>
              <a:rPr lang="en-US" sz="1300" b="1" dirty="0"/>
              <a:t>Y. </a:t>
            </a:r>
            <a:r>
              <a:rPr lang="en-US" sz="1300" b="1" dirty="0" err="1"/>
              <a:t>LeCun</a:t>
            </a:r>
            <a:r>
              <a:rPr lang="en-US" sz="1300" b="1" dirty="0"/>
              <a:t>, P. Haffner, L. </a:t>
            </a:r>
            <a:r>
              <a:rPr lang="en-US" sz="1300" b="1" dirty="0" err="1"/>
              <a:t>Bottou</a:t>
            </a:r>
            <a:r>
              <a:rPr lang="en-US" sz="1300" b="1" dirty="0"/>
              <a:t> and Y. </a:t>
            </a:r>
            <a:r>
              <a:rPr lang="en-US" sz="1300" b="1" dirty="0" err="1"/>
              <a:t>Bengio</a:t>
            </a:r>
            <a:r>
              <a:rPr lang="en-US" sz="1300" dirty="0"/>
              <a:t>: </a:t>
            </a:r>
            <a:r>
              <a:rPr lang="en-US" sz="1300" i="1" dirty="0"/>
              <a:t>Object Recognition with Gradient-Based Learning, in Forsyth, </a:t>
            </a:r>
            <a:r>
              <a:rPr lang="en-US" sz="1300" dirty="0"/>
              <a:t>Springer, 1999.</a:t>
            </a:r>
            <a:endParaRPr lang="fi-FI" sz="1300" dirty="0"/>
          </a:p>
        </p:txBody>
      </p:sp>
      <p:pic>
        <p:nvPicPr>
          <p:cNvPr id="11" name="Picture 10" descr="F:\Lavoro\Consulente Informatico\07-CV-CL e Lavori\20170601_Freelance\DeepLearningItalia\Presentazione\20170902_Logo_Dli\bandiera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5" b="46063"/>
          <a:stretch/>
        </p:blipFill>
        <p:spPr bwMode="auto">
          <a:xfrm flipV="1">
            <a:off x="5484938" y="6595953"/>
            <a:ext cx="785516" cy="6095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469556" y="332642"/>
            <a:ext cx="10823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REFERENCES</a:t>
            </a:r>
          </a:p>
        </p:txBody>
      </p:sp>
      <p:pic>
        <p:nvPicPr>
          <p:cNvPr id="15" name="Immagine 11">
            <a:extLst>
              <a:ext uri="{FF2B5EF4-FFF2-40B4-BE49-F238E27FC236}">
                <a16:creationId xmlns:a16="http://schemas.microsoft.com/office/drawing/2014/main" id="{A8EAF576-97EE-4C7E-AAB9-CCAED60D29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48256" y="303556"/>
            <a:ext cx="623888" cy="467917"/>
          </a:xfrm>
          <a:prstGeom prst="rect">
            <a:avLst/>
          </a:prstGeom>
        </p:spPr>
      </p:pic>
      <p:pic>
        <p:nvPicPr>
          <p:cNvPr id="16" name="Immagine 13">
            <a:extLst>
              <a:ext uri="{FF2B5EF4-FFF2-40B4-BE49-F238E27FC236}">
                <a16:creationId xmlns:a16="http://schemas.microsoft.com/office/drawing/2014/main" id="{14567B6C-1160-4ACC-9B2E-F9837045E89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8089" y="730466"/>
            <a:ext cx="658822" cy="358238"/>
          </a:xfrm>
          <a:prstGeom prst="rect">
            <a:avLst/>
          </a:prstGeom>
        </p:spPr>
      </p:pic>
      <p:pic>
        <p:nvPicPr>
          <p:cNvPr id="17" name="Picture 6" descr="Risultati immagini per png ntts 2019">
            <a:extLst>
              <a:ext uri="{FF2B5EF4-FFF2-40B4-BE49-F238E27FC236}">
                <a16:creationId xmlns:a16="http://schemas.microsoft.com/office/drawing/2014/main" id="{C7F9E341-944C-4497-9741-A5A75BC630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6345" y="1331119"/>
            <a:ext cx="623889" cy="71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545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45FF659-591F-4619-B9E0-18078DE9E3D4}" type="slidenum">
              <a:rPr lang="it-IT" smtClean="0"/>
              <a:t>12</a:t>
            </a:fld>
            <a:endParaRPr lang="it-IT"/>
          </a:p>
        </p:txBody>
      </p:sp>
      <p:pic>
        <p:nvPicPr>
          <p:cNvPr id="15" name="Picture 10" descr="F:\Lavoro\Consulente Informatico\07-CV-CL e Lavori\20170601_Freelance\DeepLearningItalia\Presentazione\20170902_Logo_Dli\bandiera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5" b="46063"/>
          <a:stretch/>
        </p:blipFill>
        <p:spPr bwMode="auto">
          <a:xfrm flipV="1">
            <a:off x="5486271" y="6595953"/>
            <a:ext cx="785516" cy="6095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61818" y="1728791"/>
            <a:ext cx="10831022" cy="3400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4800" b="1" dirty="0"/>
              <a:t>Thank </a:t>
            </a:r>
            <a:r>
              <a:rPr lang="it-IT" sz="4800" b="1" dirty="0" err="1"/>
              <a:t>you</a:t>
            </a:r>
            <a:r>
              <a:rPr lang="it-IT" sz="4800" b="1" dirty="0"/>
              <a:t> </a:t>
            </a:r>
          </a:p>
          <a:p>
            <a:pPr algn="ctr">
              <a:lnSpc>
                <a:spcPct val="150000"/>
              </a:lnSpc>
            </a:pPr>
            <a:r>
              <a:rPr lang="it-IT" sz="4800" b="1" dirty="0"/>
              <a:t>for </a:t>
            </a:r>
            <a:r>
              <a:rPr lang="it-IT" sz="4800" b="1" dirty="0" err="1"/>
              <a:t>your</a:t>
            </a:r>
            <a:r>
              <a:rPr lang="it-IT" sz="4800" b="1" dirty="0"/>
              <a:t> </a:t>
            </a:r>
            <a:r>
              <a:rPr lang="it-IT" sz="4800" b="1" dirty="0" err="1"/>
              <a:t>attention</a:t>
            </a:r>
            <a:endParaRPr lang="it-IT" sz="4800" b="1" dirty="0"/>
          </a:p>
          <a:p>
            <a:pPr algn="ctr">
              <a:lnSpc>
                <a:spcPct val="150000"/>
              </a:lnSpc>
            </a:pPr>
            <a:endParaRPr lang="it-IT" sz="1600" b="1" dirty="0"/>
          </a:p>
          <a:p>
            <a:pPr algn="ctr">
              <a:lnSpc>
                <a:spcPct val="150000"/>
              </a:lnSpc>
            </a:pPr>
            <a:r>
              <a:rPr lang="it-IT" sz="3600" dirty="0"/>
              <a:t>Eleonora Bernasconi</a:t>
            </a:r>
          </a:p>
        </p:txBody>
      </p:sp>
      <p:pic>
        <p:nvPicPr>
          <p:cNvPr id="491" name="Immagine 10">
            <a:extLst>
              <a:ext uri="{FF2B5EF4-FFF2-40B4-BE49-F238E27FC236}">
                <a16:creationId xmlns:a16="http://schemas.microsoft.com/office/drawing/2014/main" id="{1C80664B-7E26-4F01-A52F-ECFA6BA577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873637">
            <a:off x="1044523" y="1164453"/>
            <a:ext cx="2612054" cy="147581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92" name="Immagine 11">
            <a:extLst>
              <a:ext uri="{FF2B5EF4-FFF2-40B4-BE49-F238E27FC236}">
                <a16:creationId xmlns:a16="http://schemas.microsoft.com/office/drawing/2014/main" id="{C5AAC26D-23E5-44BD-9AF1-1CEB026C15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083" y="909585"/>
            <a:ext cx="2647398" cy="19855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magine 11">
            <a:extLst>
              <a:ext uri="{FF2B5EF4-FFF2-40B4-BE49-F238E27FC236}">
                <a16:creationId xmlns:a16="http://schemas.microsoft.com/office/drawing/2014/main" id="{E173EF44-1A0C-445F-B5FB-20F3D6DD765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48256" y="303556"/>
            <a:ext cx="623888" cy="467917"/>
          </a:xfrm>
          <a:prstGeom prst="rect">
            <a:avLst/>
          </a:prstGeom>
        </p:spPr>
      </p:pic>
      <p:pic>
        <p:nvPicPr>
          <p:cNvPr id="16" name="Immagine 13">
            <a:extLst>
              <a:ext uri="{FF2B5EF4-FFF2-40B4-BE49-F238E27FC236}">
                <a16:creationId xmlns:a16="http://schemas.microsoft.com/office/drawing/2014/main" id="{4C4AFD75-6A02-4A79-9FBD-17D1614F6C9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8089" y="730466"/>
            <a:ext cx="658822" cy="358238"/>
          </a:xfrm>
          <a:prstGeom prst="rect">
            <a:avLst/>
          </a:prstGeom>
        </p:spPr>
      </p:pic>
      <p:pic>
        <p:nvPicPr>
          <p:cNvPr id="17" name="Picture 6" descr="Risultati immagini per png ntts 2019">
            <a:extLst>
              <a:ext uri="{FF2B5EF4-FFF2-40B4-BE49-F238E27FC236}">
                <a16:creationId xmlns:a16="http://schemas.microsoft.com/office/drawing/2014/main" id="{7EDE5853-743E-4DC4-A3FF-15ECF20DA7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6345" y="1331119"/>
            <a:ext cx="623889" cy="71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161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ttangolo arrotondato 8">
            <a:extLst>
              <a:ext uri="{FF2B5EF4-FFF2-40B4-BE49-F238E27FC236}">
                <a16:creationId xmlns:a16="http://schemas.microsoft.com/office/drawing/2014/main" id="{BF03A49D-33A6-4458-BD76-207A3D7BD7B7}"/>
              </a:ext>
            </a:extLst>
          </p:cNvPr>
          <p:cNvSpPr/>
          <p:nvPr/>
        </p:nvSpPr>
        <p:spPr>
          <a:xfrm>
            <a:off x="813184" y="5829495"/>
            <a:ext cx="3092400" cy="529509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Satellite-Net model</a:t>
            </a:r>
          </a:p>
        </p:txBody>
      </p:sp>
      <p:sp>
        <p:nvSpPr>
          <p:cNvPr id="83" name="Rettangolo arrotondato 13">
            <a:extLst>
              <a:ext uri="{FF2B5EF4-FFF2-40B4-BE49-F238E27FC236}">
                <a16:creationId xmlns:a16="http://schemas.microsoft.com/office/drawing/2014/main" id="{D8840B68-CBCA-40D8-9FC5-06C4398592C6}"/>
              </a:ext>
            </a:extLst>
          </p:cNvPr>
          <p:cNvSpPr/>
          <p:nvPr/>
        </p:nvSpPr>
        <p:spPr>
          <a:xfrm>
            <a:off x="4322898" y="5829494"/>
            <a:ext cx="3092400" cy="522765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Example</a:t>
            </a:r>
          </a:p>
        </p:txBody>
      </p:sp>
      <p:sp>
        <p:nvSpPr>
          <p:cNvPr id="84" name="Rettangolo arrotondato 15">
            <a:extLst>
              <a:ext uri="{FF2B5EF4-FFF2-40B4-BE49-F238E27FC236}">
                <a16:creationId xmlns:a16="http://schemas.microsoft.com/office/drawing/2014/main" id="{059D6B3C-C436-4946-B56B-1E34AF9068F6}"/>
              </a:ext>
            </a:extLst>
          </p:cNvPr>
          <p:cNvSpPr/>
          <p:nvPr/>
        </p:nvSpPr>
        <p:spPr>
          <a:xfrm>
            <a:off x="7823785" y="5832513"/>
            <a:ext cx="3092400" cy="522765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Future Works</a:t>
            </a:r>
          </a:p>
        </p:txBody>
      </p:sp>
      <p:sp>
        <p:nvSpPr>
          <p:cNvPr id="85" name="Rettangolo arrotondato 8">
            <a:extLst>
              <a:ext uri="{FF2B5EF4-FFF2-40B4-BE49-F238E27FC236}">
                <a16:creationId xmlns:a16="http://schemas.microsoft.com/office/drawing/2014/main" id="{E3E1260A-45DA-48ED-B311-73731EAA7286}"/>
              </a:ext>
            </a:extLst>
          </p:cNvPr>
          <p:cNvSpPr/>
          <p:nvPr/>
        </p:nvSpPr>
        <p:spPr>
          <a:xfrm>
            <a:off x="813184" y="2729422"/>
            <a:ext cx="3092400" cy="529509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Motivation</a:t>
            </a:r>
          </a:p>
        </p:txBody>
      </p:sp>
      <p:sp>
        <p:nvSpPr>
          <p:cNvPr id="86" name="Rettangolo arrotondato 13">
            <a:extLst>
              <a:ext uri="{FF2B5EF4-FFF2-40B4-BE49-F238E27FC236}">
                <a16:creationId xmlns:a16="http://schemas.microsoft.com/office/drawing/2014/main" id="{8AF8313D-60DF-433D-BF69-06DDE157146F}"/>
              </a:ext>
            </a:extLst>
          </p:cNvPr>
          <p:cNvSpPr/>
          <p:nvPr/>
        </p:nvSpPr>
        <p:spPr>
          <a:xfrm>
            <a:off x="4322898" y="2729421"/>
            <a:ext cx="3092400" cy="522765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DL and Computer Vision</a:t>
            </a:r>
          </a:p>
        </p:txBody>
      </p:sp>
      <p:sp>
        <p:nvSpPr>
          <p:cNvPr id="87" name="Rettangolo arrotondato 15">
            <a:extLst>
              <a:ext uri="{FF2B5EF4-FFF2-40B4-BE49-F238E27FC236}">
                <a16:creationId xmlns:a16="http://schemas.microsoft.com/office/drawing/2014/main" id="{F092C338-B6EA-4F56-9ABA-F78200D4E1F3}"/>
              </a:ext>
            </a:extLst>
          </p:cNvPr>
          <p:cNvSpPr/>
          <p:nvPr/>
        </p:nvSpPr>
        <p:spPr>
          <a:xfrm>
            <a:off x="7823785" y="2732440"/>
            <a:ext cx="3092400" cy="522765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EUROSAT dataset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E8FC1974-FD93-488C-A821-1C5ECA355893}"/>
              </a:ext>
            </a:extLst>
          </p:cNvPr>
          <p:cNvSpPr/>
          <p:nvPr/>
        </p:nvSpPr>
        <p:spPr>
          <a:xfrm>
            <a:off x="813184" y="395097"/>
            <a:ext cx="3092400" cy="2396142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48839962-DF56-4D54-AA26-48938AE9EF93}"/>
              </a:ext>
            </a:extLst>
          </p:cNvPr>
          <p:cNvSpPr/>
          <p:nvPr/>
        </p:nvSpPr>
        <p:spPr>
          <a:xfrm>
            <a:off x="4322898" y="395097"/>
            <a:ext cx="3092400" cy="2396142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0CFEA868-A17A-4B50-BA73-ECB8F63FC66A}"/>
              </a:ext>
            </a:extLst>
          </p:cNvPr>
          <p:cNvSpPr/>
          <p:nvPr/>
        </p:nvSpPr>
        <p:spPr>
          <a:xfrm>
            <a:off x="7823785" y="395097"/>
            <a:ext cx="3092400" cy="2396142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1" name="Picture 2" descr="Immagine correlata">
            <a:extLst>
              <a:ext uri="{FF2B5EF4-FFF2-40B4-BE49-F238E27FC236}">
                <a16:creationId xmlns:a16="http://schemas.microsoft.com/office/drawing/2014/main" id="{58B0FF8C-F9B5-4433-88B0-23B29F1C20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1244" y="452564"/>
            <a:ext cx="2588245" cy="228120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" descr="Risultati immagini per satellite images">
            <a:extLst>
              <a:ext uri="{FF2B5EF4-FFF2-40B4-BE49-F238E27FC236}">
                <a16:creationId xmlns:a16="http://schemas.microsoft.com/office/drawing/2014/main" id="{B5F575F9-A0CD-47C0-B8CA-73B006573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3785" y="395097"/>
            <a:ext cx="3092400" cy="218186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</p:pic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445F7B30-70AB-443B-AADF-5495E3CFF29F}"/>
              </a:ext>
            </a:extLst>
          </p:cNvPr>
          <p:cNvSpPr/>
          <p:nvPr/>
        </p:nvSpPr>
        <p:spPr>
          <a:xfrm>
            <a:off x="813184" y="3495170"/>
            <a:ext cx="3092400" cy="239614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E905CBBA-CD27-488F-BE21-2396B258A550}"/>
              </a:ext>
            </a:extLst>
          </p:cNvPr>
          <p:cNvSpPr/>
          <p:nvPr/>
        </p:nvSpPr>
        <p:spPr>
          <a:xfrm>
            <a:off x="4322898" y="3495170"/>
            <a:ext cx="3092400" cy="239614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208A8DAD-F557-4C09-B8E7-309BBF417BBD}"/>
              </a:ext>
            </a:extLst>
          </p:cNvPr>
          <p:cNvSpPr/>
          <p:nvPr/>
        </p:nvSpPr>
        <p:spPr>
          <a:xfrm>
            <a:off x="7823785" y="3495170"/>
            <a:ext cx="3092400" cy="239614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5" name="Picture 2" descr="Risultati immagini per works">
            <a:extLst>
              <a:ext uri="{FF2B5EF4-FFF2-40B4-BE49-F238E27FC236}">
                <a16:creationId xmlns:a16="http://schemas.microsoft.com/office/drawing/2014/main" id="{D4A004AE-6AFC-44C9-9E24-20DD46B68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5750" y="3890687"/>
            <a:ext cx="2508470" cy="167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3596411B-7EF5-4AE8-8541-C1A4F1A9D85B}"/>
              </a:ext>
            </a:extLst>
          </p:cNvPr>
          <p:cNvGrpSpPr/>
          <p:nvPr/>
        </p:nvGrpSpPr>
        <p:grpSpPr>
          <a:xfrm>
            <a:off x="4430409" y="3717874"/>
            <a:ext cx="2877377" cy="2007370"/>
            <a:chOff x="11666858" y="3812081"/>
            <a:chExt cx="2877377" cy="2007370"/>
          </a:xfrm>
        </p:grpSpPr>
        <p:pic>
          <p:nvPicPr>
            <p:cNvPr id="77" name="Immagine 5">
              <a:extLst>
                <a:ext uri="{FF2B5EF4-FFF2-40B4-BE49-F238E27FC236}">
                  <a16:creationId xmlns:a16="http://schemas.microsoft.com/office/drawing/2014/main" id="{95DCF971-C6F2-4660-8A2E-97EF5A7D2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66858" y="4234069"/>
              <a:ext cx="926149" cy="1136536"/>
            </a:xfrm>
            <a:prstGeom prst="round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21EFC817-DCF8-46B7-95BA-AB0E878CC2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/>
            <a:stretch/>
          </p:blipFill>
          <p:spPr>
            <a:xfrm>
              <a:off x="13636832" y="4234113"/>
              <a:ext cx="907403" cy="1136447"/>
            </a:xfrm>
            <a:prstGeom prst="round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D99E2E38-5493-4DE6-9A9F-09C1470B4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60206" y="4683004"/>
              <a:ext cx="913133" cy="1136447"/>
            </a:xfrm>
            <a:prstGeom prst="round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7A3436F5-3F1F-43C7-99CC-B9515AEEBD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632892" y="3812081"/>
              <a:ext cx="861428" cy="717227"/>
            </a:xfrm>
            <a:prstGeom prst="rect">
              <a:avLst/>
            </a:prstGeom>
          </p:spPr>
        </p:pic>
      </p:grpSp>
      <p:pic>
        <p:nvPicPr>
          <p:cNvPr id="81" name="Picture 4" descr="Risultati immagini per neural network">
            <a:extLst>
              <a:ext uri="{FF2B5EF4-FFF2-40B4-BE49-F238E27FC236}">
                <a16:creationId xmlns:a16="http://schemas.microsoft.com/office/drawing/2014/main" id="{8248AA86-9563-4AE1-8502-DA4BD73BB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7519" y="3857876"/>
            <a:ext cx="2283730" cy="173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isultati immagini per computer vision">
            <a:extLst>
              <a:ext uri="{FF2B5EF4-FFF2-40B4-BE49-F238E27FC236}">
                <a16:creationId xmlns:a16="http://schemas.microsoft.com/office/drawing/2014/main" id="{BF6E94BE-6E8F-4578-8E9E-305FF5693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4123" y="666176"/>
            <a:ext cx="3069950" cy="190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10" descr="F:\Lavoro\Consulente Informatico\07-CV-CL e Lavori\20170601_Freelance\DeepLearningItalia\Presentazione\20170902_Logo_Dli\bandiera.png">
            <a:extLst>
              <a:ext uri="{FF2B5EF4-FFF2-40B4-BE49-F238E27FC236}">
                <a16:creationId xmlns:a16="http://schemas.microsoft.com/office/drawing/2014/main" id="{EE38832F-7EC6-4644-BD0C-834ABC8D4E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5" b="46063"/>
          <a:stretch/>
        </p:blipFill>
        <p:spPr bwMode="auto">
          <a:xfrm flipV="1">
            <a:off x="5484938" y="6595953"/>
            <a:ext cx="785516" cy="6095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magine 11">
            <a:extLst>
              <a:ext uri="{FF2B5EF4-FFF2-40B4-BE49-F238E27FC236}">
                <a16:creationId xmlns:a16="http://schemas.microsoft.com/office/drawing/2014/main" id="{EE53D645-E3D2-41D7-A5CA-C95217C7FD0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48256" y="303556"/>
            <a:ext cx="623888" cy="467917"/>
          </a:xfrm>
          <a:prstGeom prst="rect">
            <a:avLst/>
          </a:prstGeom>
        </p:spPr>
      </p:pic>
      <p:pic>
        <p:nvPicPr>
          <p:cNvPr id="30" name="Immagine 13">
            <a:extLst>
              <a:ext uri="{FF2B5EF4-FFF2-40B4-BE49-F238E27FC236}">
                <a16:creationId xmlns:a16="http://schemas.microsoft.com/office/drawing/2014/main" id="{526C7E2D-DCB6-42C2-AA5E-D18168AFB37B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8089" y="730466"/>
            <a:ext cx="658822" cy="358238"/>
          </a:xfrm>
          <a:prstGeom prst="rect">
            <a:avLst/>
          </a:prstGeom>
        </p:spPr>
      </p:pic>
      <p:pic>
        <p:nvPicPr>
          <p:cNvPr id="31" name="Picture 6" descr="Risultati immagini per png ntts 2019">
            <a:extLst>
              <a:ext uri="{FF2B5EF4-FFF2-40B4-BE49-F238E27FC236}">
                <a16:creationId xmlns:a16="http://schemas.microsoft.com/office/drawing/2014/main" id="{4614441A-B750-4F73-93AF-5F58F5947A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6345" y="1331119"/>
            <a:ext cx="623889" cy="71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76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524427" y="938348"/>
            <a:ext cx="10714622" cy="5727658"/>
          </a:xfrm>
        </p:spPr>
        <p:txBody>
          <a:bodyPr>
            <a:normAutofit/>
          </a:bodyPr>
          <a:lstStyle/>
          <a:p>
            <a:pPr>
              <a:buSzPct val="100000"/>
            </a:pPr>
            <a:r>
              <a:rPr lang="en-US" sz="1800" dirty="0">
                <a:solidFill>
                  <a:schemeClr val="tx1"/>
                </a:solidFill>
              </a:rPr>
              <a:t>Eurostat has been carrying out the </a:t>
            </a:r>
            <a:r>
              <a:rPr lang="en-US" sz="1800" dirty="0">
                <a:solidFill>
                  <a:srgbClr val="C00000"/>
                </a:solidFill>
              </a:rPr>
              <a:t>LUCAS</a:t>
            </a:r>
            <a:r>
              <a:rPr lang="en-US" sz="1800" dirty="0">
                <a:solidFill>
                  <a:schemeClr val="tx1"/>
                </a:solidFill>
              </a:rPr>
              <a:t> survey every 3 years since 2006 (last round in 2018) to estimate </a:t>
            </a:r>
            <a:r>
              <a:rPr lang="en-US" sz="1800" dirty="0">
                <a:solidFill>
                  <a:srgbClr val="C00000"/>
                </a:solidFill>
              </a:rPr>
              <a:t>Land Cover</a:t>
            </a:r>
            <a:r>
              <a:rPr lang="en-US" sz="1800" dirty="0">
                <a:solidFill>
                  <a:schemeClr val="tx1"/>
                </a:solidFill>
              </a:rPr>
              <a:t> (LC) and Land Use in the European Union:</a:t>
            </a:r>
          </a:p>
          <a:p>
            <a:pPr lvl="1">
              <a:buSzPct val="80000"/>
              <a:buFont typeface="Wingdings 3" panose="05040102010807070707" pitchFamily="18" charset="2"/>
              <a:buChar char=""/>
            </a:pPr>
            <a:r>
              <a:rPr lang="en-US" sz="1600" dirty="0">
                <a:solidFill>
                  <a:schemeClr val="tx1"/>
                </a:solidFill>
              </a:rPr>
              <a:t>A 2-phase area sample survey of the whole EU territory</a:t>
            </a:r>
          </a:p>
          <a:p>
            <a:pPr lvl="2">
              <a:buSzPct val="8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1</a:t>
            </a:r>
            <a:r>
              <a:rPr lang="en-US" sz="1400" baseline="30000" dirty="0">
                <a:solidFill>
                  <a:schemeClr val="tx1"/>
                </a:solidFill>
              </a:rPr>
              <a:t>st</a:t>
            </a:r>
            <a:r>
              <a:rPr lang="en-US" sz="1400" dirty="0">
                <a:solidFill>
                  <a:schemeClr val="tx1"/>
                </a:solidFill>
              </a:rPr>
              <a:t> phase: Master Sample of ~1.1 million points in a square grid of (2 km x 2 km) cells</a:t>
            </a:r>
          </a:p>
          <a:p>
            <a:pPr lvl="2">
              <a:buSzPct val="8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2</a:t>
            </a:r>
            <a:r>
              <a:rPr lang="en-US" sz="1400" baseline="30000" dirty="0">
                <a:solidFill>
                  <a:schemeClr val="tx1"/>
                </a:solidFill>
              </a:rPr>
              <a:t>nd</a:t>
            </a:r>
            <a:r>
              <a:rPr lang="en-US" sz="1400" dirty="0">
                <a:solidFill>
                  <a:schemeClr val="tx1"/>
                </a:solidFill>
              </a:rPr>
              <a:t> phase: ~330,000 random points from the Master Sample</a:t>
            </a:r>
          </a:p>
          <a:p>
            <a:pPr lvl="1">
              <a:buSzPct val="80000"/>
              <a:buFont typeface="Wingdings 3" panose="05040102010807070707" pitchFamily="18" charset="2"/>
              <a:buChar char=""/>
            </a:pPr>
            <a:r>
              <a:rPr lang="en-US" sz="1600" dirty="0">
                <a:solidFill>
                  <a:schemeClr val="tx1"/>
                </a:solidFill>
              </a:rPr>
              <a:t>Direct data collection, mainly on the ground (~70% of 2</a:t>
            </a:r>
            <a:r>
              <a:rPr lang="en-US" sz="1600" baseline="30000" dirty="0">
                <a:solidFill>
                  <a:schemeClr val="tx1"/>
                </a:solidFill>
              </a:rPr>
              <a:t>nd</a:t>
            </a:r>
            <a:r>
              <a:rPr lang="en-US" sz="1600" dirty="0">
                <a:solidFill>
                  <a:schemeClr val="tx1"/>
                </a:solidFill>
              </a:rPr>
              <a:t> phase points), the rest by clerical photo-interpretation</a:t>
            </a:r>
          </a:p>
          <a:p>
            <a:pPr lvl="1">
              <a:buSzPct val="80000"/>
              <a:buFont typeface="Wingdings 3" panose="05040102010807070707" pitchFamily="18" charset="2"/>
              <a:buChar char=""/>
            </a:pPr>
            <a:r>
              <a:rPr lang="en-US" sz="1600" dirty="0">
                <a:solidFill>
                  <a:schemeClr val="tx1"/>
                </a:solidFill>
              </a:rPr>
              <a:t>Provides LC estimates for all Member States up to NUTS-2 territorial level</a:t>
            </a:r>
          </a:p>
          <a:p>
            <a:pPr lvl="0">
              <a:buClr>
                <a:srgbClr val="A5300F"/>
              </a:buClr>
              <a:buSzPct val="100000"/>
            </a:pPr>
            <a:r>
              <a:rPr lang="en-US" sz="1800" b="1" dirty="0">
                <a:solidFill>
                  <a:srgbClr val="C00000"/>
                </a:solidFill>
              </a:rPr>
              <a:t>Computer Vision</a:t>
            </a:r>
            <a:r>
              <a:rPr lang="en-US" sz="1800" dirty="0">
                <a:solidFill>
                  <a:prstClr val="black"/>
                </a:solidFill>
              </a:rPr>
              <a:t> methods (e.g. Deep Learning) </a:t>
            </a:r>
            <a:r>
              <a:rPr lang="en-US" sz="1800" b="1" dirty="0">
                <a:solidFill>
                  <a:prstClr val="black"/>
                </a:solidFill>
                <a:sym typeface="Symbol"/>
              </a:rPr>
              <a:t>+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b="1" dirty="0">
                <a:solidFill>
                  <a:srgbClr val="C00000"/>
                </a:solidFill>
              </a:rPr>
              <a:t>Satellite Imagery</a:t>
            </a:r>
            <a:r>
              <a:rPr lang="en-US" sz="1800" dirty="0">
                <a:solidFill>
                  <a:prstClr val="black"/>
                </a:solidFill>
              </a:rPr>
              <a:t> data (e.g. Sentinel-2) can be used for LC estimation:</a:t>
            </a:r>
          </a:p>
          <a:p>
            <a:pPr lvl="1">
              <a:buClr>
                <a:srgbClr val="A5300F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US" sz="1600" b="1" dirty="0">
                <a:solidFill>
                  <a:srgbClr val="C00000"/>
                </a:solidFill>
              </a:rPr>
              <a:t>Classify-and-Count approach</a:t>
            </a:r>
          </a:p>
          <a:p>
            <a:pPr lvl="2">
              <a:buClr>
                <a:srgbClr val="A5300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C00000"/>
                </a:solidFill>
              </a:rPr>
              <a:t>Train</a:t>
            </a:r>
            <a:r>
              <a:rPr lang="en-US" sz="1400" dirty="0">
                <a:solidFill>
                  <a:prstClr val="black"/>
                </a:solidFill>
              </a:rPr>
              <a:t> an image classification algorithm to </a:t>
            </a:r>
            <a:r>
              <a:rPr lang="en-US" sz="1400" dirty="0">
                <a:solidFill>
                  <a:srgbClr val="C00000"/>
                </a:solidFill>
              </a:rPr>
              <a:t>predict</a:t>
            </a:r>
            <a:r>
              <a:rPr lang="en-US" sz="1400" dirty="0">
                <a:solidFill>
                  <a:prstClr val="black"/>
                </a:solidFill>
              </a:rPr>
              <a:t> the LC class of a satellite image tile</a:t>
            </a:r>
          </a:p>
          <a:p>
            <a:pPr lvl="2">
              <a:buClr>
                <a:srgbClr val="A5300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C00000"/>
                </a:solidFill>
              </a:rPr>
              <a:t>Divide</a:t>
            </a:r>
            <a:r>
              <a:rPr lang="en-US" sz="1400" dirty="0">
                <a:solidFill>
                  <a:prstClr val="black"/>
                </a:solidFill>
              </a:rPr>
              <a:t> the satellite images covering a </a:t>
            </a:r>
            <a:r>
              <a:rPr lang="en-US" sz="1400" dirty="0">
                <a:solidFill>
                  <a:srgbClr val="C00000"/>
                </a:solidFill>
              </a:rPr>
              <a:t>target area into tiles</a:t>
            </a:r>
            <a:r>
              <a:rPr lang="en-US" sz="1400" dirty="0">
                <a:solidFill>
                  <a:prstClr val="black"/>
                </a:solidFill>
              </a:rPr>
              <a:t> and use the trained algorithm to </a:t>
            </a:r>
            <a:r>
              <a:rPr lang="en-US" sz="1400" dirty="0">
                <a:solidFill>
                  <a:srgbClr val="C00000"/>
                </a:solidFill>
              </a:rPr>
              <a:t>predict LC classes</a:t>
            </a:r>
          </a:p>
          <a:p>
            <a:pPr lvl="2">
              <a:buClr>
                <a:srgbClr val="A5300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prstClr val="black"/>
                </a:solidFill>
              </a:rPr>
              <a:t>Obtain </a:t>
            </a:r>
            <a:r>
              <a:rPr lang="en-US" sz="1400" dirty="0">
                <a:solidFill>
                  <a:srgbClr val="C00000"/>
                </a:solidFill>
              </a:rPr>
              <a:t>LC statistics</a:t>
            </a:r>
            <a:r>
              <a:rPr lang="en-US" sz="1400" dirty="0">
                <a:solidFill>
                  <a:prstClr val="black"/>
                </a:solidFill>
              </a:rPr>
              <a:t> for the target area by simply computing the </a:t>
            </a:r>
            <a:r>
              <a:rPr lang="en-US" sz="1400" dirty="0">
                <a:solidFill>
                  <a:srgbClr val="C00000"/>
                </a:solidFill>
              </a:rPr>
              <a:t>relative frequencies of predicted LC classes</a:t>
            </a:r>
            <a:r>
              <a:rPr lang="it-IT" sz="1400" dirty="0">
                <a:solidFill>
                  <a:prstClr val="black"/>
                </a:solidFill>
              </a:rPr>
              <a:t> </a:t>
            </a:r>
            <a:endParaRPr lang="en-US" sz="1400" dirty="0">
              <a:solidFill>
                <a:prstClr val="black"/>
              </a:solidFill>
            </a:endParaRPr>
          </a:p>
          <a:p>
            <a:pPr lvl="0">
              <a:buClr>
                <a:srgbClr val="A5300F"/>
              </a:buClr>
              <a:buSzPct val="100000"/>
            </a:pPr>
            <a:r>
              <a:rPr lang="en-US" sz="1800" b="1" dirty="0">
                <a:solidFill>
                  <a:srgbClr val="C00000"/>
                </a:solidFill>
              </a:rPr>
              <a:t>Pros</a:t>
            </a:r>
            <a:r>
              <a:rPr lang="en-US" sz="1800" dirty="0">
                <a:solidFill>
                  <a:schemeClr val="tx1"/>
                </a:solidFill>
              </a:rPr>
              <a:t>: (i) dramatically reduce data collection costs/burden, (ii) provide more timely statistics,  (iii) provide LC statistics beyond the NUTS-2 level, (iv) produce moderate resolution maps of the whole territory</a:t>
            </a:r>
          </a:p>
          <a:p>
            <a:pPr lvl="0">
              <a:buClr>
                <a:srgbClr val="A5300F"/>
              </a:buClr>
              <a:buSzPct val="100000"/>
            </a:pPr>
            <a:r>
              <a:rPr lang="en-US" sz="1800" b="1" dirty="0">
                <a:solidFill>
                  <a:srgbClr val="C00000"/>
                </a:solidFill>
              </a:rPr>
              <a:t>Challenge</a:t>
            </a:r>
            <a:r>
              <a:rPr lang="en-US" sz="1800" dirty="0">
                <a:solidFill>
                  <a:schemeClr val="tx1"/>
                </a:solidFill>
              </a:rPr>
              <a:t>: Can a </a:t>
            </a:r>
            <a:r>
              <a:rPr lang="en-US" sz="1800" dirty="0">
                <a:solidFill>
                  <a:srgbClr val="C00000"/>
                </a:solidFill>
              </a:rPr>
              <a:t>fully automated approach</a:t>
            </a:r>
            <a:r>
              <a:rPr lang="en-US" sz="1800" dirty="0">
                <a:solidFill>
                  <a:schemeClr val="tx1"/>
                </a:solidFill>
              </a:rPr>
              <a:t> provide LC estimates of </a:t>
            </a:r>
            <a:r>
              <a:rPr lang="en-US" sz="1800" dirty="0">
                <a:solidFill>
                  <a:srgbClr val="C00000"/>
                </a:solidFill>
              </a:rPr>
              <a:t>satisfactory accuracy?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45FF659-591F-4619-B9E0-18078DE9E3D4}" type="slidenum">
              <a:rPr lang="it-IT" smtClean="0"/>
              <a:t>3</a:t>
            </a:fld>
            <a:endParaRPr lang="it-IT"/>
          </a:p>
        </p:txBody>
      </p:sp>
      <p:pic>
        <p:nvPicPr>
          <p:cNvPr id="13" name="Picture 10" descr="F:\Lavoro\Consulente Informatico\07-CV-CL e Lavori\20170601_Freelance\DeepLearningItalia\Presentazione\20170902_Logo_Dli\bandiera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5" b="46063"/>
          <a:stretch/>
        </p:blipFill>
        <p:spPr bwMode="auto">
          <a:xfrm flipV="1">
            <a:off x="5484938" y="6595953"/>
            <a:ext cx="785516" cy="6095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93D64F63-1278-4F27-8BAB-8A215A5DCCD2}"/>
              </a:ext>
            </a:extLst>
          </p:cNvPr>
          <p:cNvSpPr/>
          <p:nvPr/>
        </p:nvSpPr>
        <p:spPr>
          <a:xfrm>
            <a:off x="169089" y="474514"/>
            <a:ext cx="126000" cy="126000"/>
          </a:xfrm>
          <a:prstGeom prst="ellipse">
            <a:avLst/>
          </a:prstGeom>
          <a:solidFill>
            <a:srgbClr val="A53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7BEF6291-79D9-454D-ADD8-2B1522507F9D}"/>
              </a:ext>
            </a:extLst>
          </p:cNvPr>
          <p:cNvSpPr/>
          <p:nvPr/>
        </p:nvSpPr>
        <p:spPr>
          <a:xfrm>
            <a:off x="169089" y="730084"/>
            <a:ext cx="126000" cy="12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C11941A0-38ED-429A-8705-09EFD8CDA659}"/>
              </a:ext>
            </a:extLst>
          </p:cNvPr>
          <p:cNvSpPr/>
          <p:nvPr/>
        </p:nvSpPr>
        <p:spPr>
          <a:xfrm>
            <a:off x="169089" y="985654"/>
            <a:ext cx="126000" cy="12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14DC8124-F9CC-4CDF-9394-6601CEC304EB}"/>
              </a:ext>
            </a:extLst>
          </p:cNvPr>
          <p:cNvSpPr/>
          <p:nvPr/>
        </p:nvSpPr>
        <p:spPr>
          <a:xfrm>
            <a:off x="169089" y="1241224"/>
            <a:ext cx="126000" cy="12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A4C52370-164B-4C70-AA9E-8F23818A8AC5}"/>
              </a:ext>
            </a:extLst>
          </p:cNvPr>
          <p:cNvSpPr/>
          <p:nvPr/>
        </p:nvSpPr>
        <p:spPr>
          <a:xfrm>
            <a:off x="169089" y="1496794"/>
            <a:ext cx="126000" cy="12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5">
            <a:extLst>
              <a:ext uri="{FF2B5EF4-FFF2-40B4-BE49-F238E27FC236}">
                <a16:creationId xmlns:a16="http://schemas.microsoft.com/office/drawing/2014/main" id="{628A4F0D-D2FB-40C3-B1C5-EEA59CB28671}"/>
              </a:ext>
            </a:extLst>
          </p:cNvPr>
          <p:cNvSpPr txBox="1"/>
          <p:nvPr/>
        </p:nvSpPr>
        <p:spPr>
          <a:xfrm>
            <a:off x="469556" y="332642"/>
            <a:ext cx="10823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MOTIVATION OF THE WORK</a:t>
            </a:r>
            <a:endParaRPr lang="it-IT" sz="2800" b="1" dirty="0"/>
          </a:p>
        </p:txBody>
      </p:sp>
      <p:pic>
        <p:nvPicPr>
          <p:cNvPr id="8" name="Picture 7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7662C759-9713-4676-B10F-DFD36CA1D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296" y="1325994"/>
            <a:ext cx="1428949" cy="1028844"/>
          </a:xfrm>
          <a:prstGeom prst="rect">
            <a:avLst/>
          </a:prstGeom>
        </p:spPr>
      </p:pic>
      <p:pic>
        <p:nvPicPr>
          <p:cNvPr id="10" name="Picture 9" descr="A group of men on a field&#10;&#10;Description automatically generated">
            <a:extLst>
              <a:ext uri="{FF2B5EF4-FFF2-40B4-BE49-F238E27FC236}">
                <a16:creationId xmlns:a16="http://schemas.microsoft.com/office/drawing/2014/main" id="{43611F94-DEF3-4D69-87CA-9AD349CAF9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8952" y="1431592"/>
            <a:ext cx="1001390" cy="817648"/>
          </a:xfrm>
          <a:prstGeom prst="rect">
            <a:avLst/>
          </a:prstGeom>
        </p:spPr>
      </p:pic>
      <p:sp>
        <p:nvSpPr>
          <p:cNvPr id="22" name="Ovale 25">
            <a:extLst>
              <a:ext uri="{FF2B5EF4-FFF2-40B4-BE49-F238E27FC236}">
                <a16:creationId xmlns:a16="http://schemas.microsoft.com/office/drawing/2014/main" id="{3C1CC005-1706-4BEB-8B2E-C7441176AD81}"/>
              </a:ext>
            </a:extLst>
          </p:cNvPr>
          <p:cNvSpPr/>
          <p:nvPr/>
        </p:nvSpPr>
        <p:spPr>
          <a:xfrm>
            <a:off x="169089" y="1752364"/>
            <a:ext cx="126000" cy="12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3" name="Immagine 11">
            <a:extLst>
              <a:ext uri="{FF2B5EF4-FFF2-40B4-BE49-F238E27FC236}">
                <a16:creationId xmlns:a16="http://schemas.microsoft.com/office/drawing/2014/main" id="{F3D9B64A-C974-479F-9B12-F1609BFA22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48256" y="303556"/>
            <a:ext cx="623888" cy="467917"/>
          </a:xfrm>
          <a:prstGeom prst="rect">
            <a:avLst/>
          </a:prstGeom>
        </p:spPr>
      </p:pic>
      <p:pic>
        <p:nvPicPr>
          <p:cNvPr id="24" name="Immagine 13">
            <a:extLst>
              <a:ext uri="{FF2B5EF4-FFF2-40B4-BE49-F238E27FC236}">
                <a16:creationId xmlns:a16="http://schemas.microsoft.com/office/drawing/2014/main" id="{3075438B-9A88-4D7C-A444-66FD97BEA79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8089" y="730466"/>
            <a:ext cx="658822" cy="358238"/>
          </a:xfrm>
          <a:prstGeom prst="rect">
            <a:avLst/>
          </a:prstGeom>
        </p:spPr>
      </p:pic>
      <p:pic>
        <p:nvPicPr>
          <p:cNvPr id="27" name="Picture 6" descr="Risultati immagini per png ntts 2019">
            <a:extLst>
              <a:ext uri="{FF2B5EF4-FFF2-40B4-BE49-F238E27FC236}">
                <a16:creationId xmlns:a16="http://schemas.microsoft.com/office/drawing/2014/main" id="{B93F292E-F8A4-4378-981D-574B216466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6345" y="1331119"/>
            <a:ext cx="623889" cy="71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702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45FF659-591F-4619-B9E0-18078DE9E3D4}" type="slidenum">
              <a:rPr lang="it-IT" smtClean="0"/>
              <a:t>4</a:t>
            </a:fld>
            <a:endParaRPr lang="it-IT"/>
          </a:p>
        </p:txBody>
      </p:sp>
      <p:pic>
        <p:nvPicPr>
          <p:cNvPr id="1026" name="Picture 2" descr="Risultati immagini per big data.png">
            <a:extLst>
              <a:ext uri="{FF2B5EF4-FFF2-40B4-BE49-F238E27FC236}">
                <a16:creationId xmlns:a16="http://schemas.microsoft.com/office/drawing/2014/main" id="{A1CAFC88-13BC-4FAE-815A-405A87A22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5047" y="1864582"/>
            <a:ext cx="1683471" cy="81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sultati immagini per database.png">
            <a:extLst>
              <a:ext uri="{FF2B5EF4-FFF2-40B4-BE49-F238E27FC236}">
                <a16:creationId xmlns:a16="http://schemas.microsoft.com/office/drawing/2014/main" id="{BBB0570C-5A58-48BC-B126-073DA6B33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1698" y="1206285"/>
            <a:ext cx="656087" cy="66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isultati immagini per NVIDIA TITAN V">
            <a:extLst>
              <a:ext uri="{FF2B5EF4-FFF2-40B4-BE49-F238E27FC236}">
                <a16:creationId xmlns:a16="http://schemas.microsoft.com/office/drawing/2014/main" id="{2660AB5B-F32F-48CF-BC54-F4D6519B7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38992">
            <a:off x="9496675" y="1203958"/>
            <a:ext cx="1082490" cy="61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F:\Lavoro\Consulente Informatico\07-CV-CL e Lavori\20170601_Freelance\DeepLearningItalia\Presentazione\20170902_Logo_Dli\bandiera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5" b="46063"/>
          <a:stretch/>
        </p:blipFill>
        <p:spPr bwMode="auto">
          <a:xfrm flipV="1">
            <a:off x="5484938" y="6595953"/>
            <a:ext cx="785516" cy="6095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Risultati immagini per deep learni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246" y="3346357"/>
            <a:ext cx="5373018" cy="262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sellaDiTesto 15"/>
          <p:cNvSpPr txBox="1"/>
          <p:nvPr/>
        </p:nvSpPr>
        <p:spPr>
          <a:xfrm>
            <a:off x="469556" y="332642"/>
            <a:ext cx="10823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DEEP LEARNING AND COMPUTER VISION</a:t>
            </a:r>
            <a:endParaRPr lang="it-IT" sz="2800" b="1" dirty="0"/>
          </a:p>
        </p:txBody>
      </p:sp>
      <p:sp>
        <p:nvSpPr>
          <p:cNvPr id="24" name="Rettangolo 14">
            <a:extLst>
              <a:ext uri="{FF2B5EF4-FFF2-40B4-BE49-F238E27FC236}">
                <a16:creationId xmlns:a16="http://schemas.microsoft.com/office/drawing/2014/main" id="{4779EC48-5640-4B3A-AFC4-FD1EB9DA8B54}"/>
              </a:ext>
            </a:extLst>
          </p:cNvPr>
          <p:cNvSpPr/>
          <p:nvPr/>
        </p:nvSpPr>
        <p:spPr>
          <a:xfrm>
            <a:off x="3923227" y="1251005"/>
            <a:ext cx="3908937" cy="1700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With the DL and artificial intelligence, computers are learning to write the software they need on their own.</a:t>
            </a:r>
          </a:p>
        </p:txBody>
      </p:sp>
      <p:pic>
        <p:nvPicPr>
          <p:cNvPr id="27" name="Picture 6" descr="http://res.cloudinary.com/dyd911kmh/image/upload/f_auto,q_auto:best/v1516368587/transfer-learning_2x_hjrupn.png">
            <a:extLst>
              <a:ext uri="{FF2B5EF4-FFF2-40B4-BE49-F238E27FC236}">
                <a16:creationId xmlns:a16="http://schemas.microsoft.com/office/drawing/2014/main" id="{7B822BF3-7C3F-4FF8-9B94-82E2BDEC8C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70" t="8382" r="12525" b="6671"/>
          <a:stretch/>
        </p:blipFill>
        <p:spPr bwMode="auto">
          <a:xfrm>
            <a:off x="1210948" y="1456000"/>
            <a:ext cx="2172833" cy="127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Immagine correlata">
            <a:extLst>
              <a:ext uri="{FF2B5EF4-FFF2-40B4-BE49-F238E27FC236}">
                <a16:creationId xmlns:a16="http://schemas.microsoft.com/office/drawing/2014/main" id="{7E0C25FE-4294-4FAA-B4E8-46ECE5A929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14065" y="3120159"/>
            <a:ext cx="1070866" cy="106467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Immagine 1">
            <a:extLst>
              <a:ext uri="{FF2B5EF4-FFF2-40B4-BE49-F238E27FC236}">
                <a16:creationId xmlns:a16="http://schemas.microsoft.com/office/drawing/2014/main" id="{5724CBB5-DEB4-4E0A-8FAD-06C102A9F2F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686676" y="2854475"/>
            <a:ext cx="2188977" cy="15960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D667AD-0974-4DA7-878D-06FE2BA2FC8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6618" y="5050780"/>
            <a:ext cx="4454611" cy="1474577"/>
          </a:xfrm>
          <a:prstGeom prst="rect">
            <a:avLst/>
          </a:prstGeom>
        </p:spPr>
      </p:pic>
      <p:sp>
        <p:nvSpPr>
          <p:cNvPr id="34" name="CasellaDiTesto 11">
            <a:extLst>
              <a:ext uri="{FF2B5EF4-FFF2-40B4-BE49-F238E27FC236}">
                <a16:creationId xmlns:a16="http://schemas.microsoft.com/office/drawing/2014/main" id="{A78209E0-AE22-4989-96E0-96BA12E58761}"/>
              </a:ext>
            </a:extLst>
          </p:cNvPr>
          <p:cNvSpPr txBox="1"/>
          <p:nvPr/>
        </p:nvSpPr>
        <p:spPr>
          <a:xfrm>
            <a:off x="6587684" y="4680380"/>
            <a:ext cx="4492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CONVOLUTIONAL NEURAL NETWORKS</a:t>
            </a:r>
          </a:p>
        </p:txBody>
      </p:sp>
      <p:sp>
        <p:nvSpPr>
          <p:cNvPr id="28" name="Ovale 19">
            <a:extLst>
              <a:ext uri="{FF2B5EF4-FFF2-40B4-BE49-F238E27FC236}">
                <a16:creationId xmlns:a16="http://schemas.microsoft.com/office/drawing/2014/main" id="{5D7F2377-523A-4F84-AF0B-04329B967D92}"/>
              </a:ext>
            </a:extLst>
          </p:cNvPr>
          <p:cNvSpPr/>
          <p:nvPr/>
        </p:nvSpPr>
        <p:spPr>
          <a:xfrm>
            <a:off x="169089" y="730084"/>
            <a:ext cx="126000" cy="126000"/>
          </a:xfrm>
          <a:prstGeom prst="ellipse">
            <a:avLst/>
          </a:prstGeom>
          <a:solidFill>
            <a:srgbClr val="A53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Ovale 20">
            <a:extLst>
              <a:ext uri="{FF2B5EF4-FFF2-40B4-BE49-F238E27FC236}">
                <a16:creationId xmlns:a16="http://schemas.microsoft.com/office/drawing/2014/main" id="{C538595E-F919-4D79-9009-CF41D06AFEB7}"/>
              </a:ext>
            </a:extLst>
          </p:cNvPr>
          <p:cNvSpPr/>
          <p:nvPr/>
        </p:nvSpPr>
        <p:spPr>
          <a:xfrm>
            <a:off x="169089" y="985654"/>
            <a:ext cx="126000" cy="12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Ovale 24">
            <a:extLst>
              <a:ext uri="{FF2B5EF4-FFF2-40B4-BE49-F238E27FC236}">
                <a16:creationId xmlns:a16="http://schemas.microsoft.com/office/drawing/2014/main" id="{2693CE5E-78A8-4C7B-AC45-A739DA1F197D}"/>
              </a:ext>
            </a:extLst>
          </p:cNvPr>
          <p:cNvSpPr/>
          <p:nvPr/>
        </p:nvSpPr>
        <p:spPr>
          <a:xfrm>
            <a:off x="169089" y="1241224"/>
            <a:ext cx="126000" cy="12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Ovale 25">
            <a:extLst>
              <a:ext uri="{FF2B5EF4-FFF2-40B4-BE49-F238E27FC236}">
                <a16:creationId xmlns:a16="http://schemas.microsoft.com/office/drawing/2014/main" id="{3B1D82F7-806F-4A99-B5BD-2DD9E8D7372F}"/>
              </a:ext>
            </a:extLst>
          </p:cNvPr>
          <p:cNvSpPr/>
          <p:nvPr/>
        </p:nvSpPr>
        <p:spPr>
          <a:xfrm>
            <a:off x="169089" y="1496794"/>
            <a:ext cx="126000" cy="12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Ovale 25">
            <a:extLst>
              <a:ext uri="{FF2B5EF4-FFF2-40B4-BE49-F238E27FC236}">
                <a16:creationId xmlns:a16="http://schemas.microsoft.com/office/drawing/2014/main" id="{62661B68-02EF-4B70-B5AD-5CAD3BC203A7}"/>
              </a:ext>
            </a:extLst>
          </p:cNvPr>
          <p:cNvSpPr/>
          <p:nvPr/>
        </p:nvSpPr>
        <p:spPr>
          <a:xfrm>
            <a:off x="169089" y="1752364"/>
            <a:ext cx="126000" cy="12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Ovale 1">
            <a:extLst>
              <a:ext uri="{FF2B5EF4-FFF2-40B4-BE49-F238E27FC236}">
                <a16:creationId xmlns:a16="http://schemas.microsoft.com/office/drawing/2014/main" id="{F3C94B61-E7B2-48CA-ABCE-477688DCEA0F}"/>
              </a:ext>
            </a:extLst>
          </p:cNvPr>
          <p:cNvSpPr/>
          <p:nvPr/>
        </p:nvSpPr>
        <p:spPr>
          <a:xfrm>
            <a:off x="169089" y="474514"/>
            <a:ext cx="126000" cy="12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5" name="Immagine 11">
            <a:extLst>
              <a:ext uri="{FF2B5EF4-FFF2-40B4-BE49-F238E27FC236}">
                <a16:creationId xmlns:a16="http://schemas.microsoft.com/office/drawing/2014/main" id="{2F212671-5AF4-42CC-923E-4B1D0049D0E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48256" y="303556"/>
            <a:ext cx="623888" cy="467917"/>
          </a:xfrm>
          <a:prstGeom prst="rect">
            <a:avLst/>
          </a:prstGeom>
        </p:spPr>
      </p:pic>
      <p:pic>
        <p:nvPicPr>
          <p:cNvPr id="26" name="Immagine 13">
            <a:extLst>
              <a:ext uri="{FF2B5EF4-FFF2-40B4-BE49-F238E27FC236}">
                <a16:creationId xmlns:a16="http://schemas.microsoft.com/office/drawing/2014/main" id="{ACC84AA5-F0B7-4311-94DA-725427DC87E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8089" y="730466"/>
            <a:ext cx="658822" cy="358238"/>
          </a:xfrm>
          <a:prstGeom prst="rect">
            <a:avLst/>
          </a:prstGeom>
        </p:spPr>
      </p:pic>
      <p:pic>
        <p:nvPicPr>
          <p:cNvPr id="36" name="Picture 6" descr="Risultati immagini per png ntts 2019">
            <a:extLst>
              <a:ext uri="{FF2B5EF4-FFF2-40B4-BE49-F238E27FC236}">
                <a16:creationId xmlns:a16="http://schemas.microsoft.com/office/drawing/2014/main" id="{5E43B0AC-1BB3-4913-B62C-1690B60669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6345" y="1331119"/>
            <a:ext cx="623889" cy="71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598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466054" y="4749094"/>
            <a:ext cx="10823283" cy="1329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67" dirty="0"/>
              <a:t>The images have a size of 64x64 pixels.</a:t>
            </a:r>
          </a:p>
          <a:p>
            <a:pPr algn="ctr">
              <a:lnSpc>
                <a:spcPct val="150000"/>
              </a:lnSpc>
            </a:pPr>
            <a:r>
              <a:rPr lang="en-US" sz="1867" dirty="0"/>
              <a:t>Each class contains 2,000 to 3,000 images.</a:t>
            </a:r>
          </a:p>
          <a:p>
            <a:pPr algn="ctr">
              <a:lnSpc>
                <a:spcPct val="150000"/>
              </a:lnSpc>
            </a:pPr>
            <a:r>
              <a:rPr lang="en-US" sz="1867" dirty="0"/>
              <a:t>The dataset contains 27,000 images</a:t>
            </a:r>
            <a:endParaRPr lang="it-IT" sz="1867" dirty="0"/>
          </a:p>
        </p:txBody>
      </p:sp>
      <p:pic>
        <p:nvPicPr>
          <p:cNvPr id="4100" name="Picture 4" descr="https://www.groundai.com/media/arxiv_projects/75194/x1.png.750x0_q75_cro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325" y="1725835"/>
            <a:ext cx="1080000" cy="107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www.groundai.com/media/arxiv_projects/75194/x2.png.750x0_q75_cro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7672" y="1740569"/>
            <a:ext cx="1080000" cy="107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www.groundai.com/media/arxiv_projects/75194/x3.png.750x0_q75_cro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3304" y="1740569"/>
            <a:ext cx="1080000" cy="107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www.groundai.com/media/arxiv_projects/75194/x4.png.750x0_q75_crop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4869" y="1740567"/>
            <a:ext cx="1080000" cy="107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www.groundai.com/media/arxiv_projects/75194/x5.png.750x0_q75_crop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6435" y="1740567"/>
            <a:ext cx="1080000" cy="107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www.groundai.com/media/arxiv_projects/75194/x6.png.750x0_q75_crop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173" y="3257159"/>
            <a:ext cx="1080000" cy="107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s://www.groundai.com/media/arxiv_projects/75194/x7.png.750x0_q75_crop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7676" y="3257161"/>
            <a:ext cx="1080000" cy="107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s://www.groundai.com/media/arxiv_projects/75194/x8.png.750x0_q75_crop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3307" y="3257161"/>
            <a:ext cx="1080000" cy="107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https://www.groundai.com/media/arxiv_projects/75194/x9.png.750x0_q75_crop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4870" y="3257161"/>
            <a:ext cx="1080000" cy="107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https://www.groundai.com/media/arxiv_projects/75194/x10.png.750x0_q75_crop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6435" y="3257159"/>
            <a:ext cx="1080000" cy="107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40398" y="1461944"/>
            <a:ext cx="1839550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33" b="1" dirty="0">
                <a:latin typeface="+mj-lt"/>
              </a:rPr>
              <a:t>INDUSTRIAL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2007897" y="1461944"/>
            <a:ext cx="1839550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33" b="1" dirty="0">
                <a:latin typeface="+mj-lt"/>
              </a:rPr>
              <a:t>RESIDENTIAL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3599597" y="1461944"/>
            <a:ext cx="1839550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33" b="1" dirty="0">
                <a:latin typeface="+mj-lt"/>
              </a:rPr>
              <a:t>ANNUALCROP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5185094" y="1461944"/>
            <a:ext cx="1839550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33" b="1" dirty="0">
                <a:latin typeface="+mj-lt"/>
              </a:rPr>
              <a:t>PERMANENT CROP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6780807" y="1461944"/>
            <a:ext cx="1839550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33" b="1" dirty="0">
                <a:latin typeface="+mj-lt"/>
              </a:rPr>
              <a:t>RIVER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431874" y="3002501"/>
            <a:ext cx="1839550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33" b="1" dirty="0">
                <a:latin typeface="+mj-lt"/>
              </a:rPr>
              <a:t>SEA LAKE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1798930" y="3000822"/>
            <a:ext cx="2245029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33" b="1" dirty="0">
                <a:latin typeface="+mj-lt"/>
              </a:rPr>
              <a:t>HERBACEOUS VEGETATION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3599597" y="3009481"/>
            <a:ext cx="1839550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33" b="1" dirty="0">
                <a:latin typeface="+mj-lt"/>
              </a:rPr>
              <a:t>HIGHWAY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5185094" y="3009481"/>
            <a:ext cx="1839550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33" b="1" dirty="0">
                <a:latin typeface="+mj-lt"/>
              </a:rPr>
              <a:t>PASTURE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6766660" y="3006804"/>
            <a:ext cx="1839550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33" b="1" dirty="0">
                <a:latin typeface="+mj-lt"/>
              </a:rPr>
              <a:t>FOREST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45FF659-591F-4619-B9E0-18078DE9E3D4}" type="slidenum">
              <a:rPr lang="it-IT" smtClean="0"/>
              <a:t>5</a:t>
            </a:fld>
            <a:endParaRPr lang="it-IT"/>
          </a:p>
        </p:txBody>
      </p:sp>
      <p:pic>
        <p:nvPicPr>
          <p:cNvPr id="36" name="Picture 10" descr="F:\Lavoro\Consulente Informatico\07-CV-CL e Lavori\20170601_Freelance\DeepLearningItalia\Presentazione\20170902_Logo_Dli\bandiera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5" b="46063"/>
          <a:stretch/>
        </p:blipFill>
        <p:spPr bwMode="auto">
          <a:xfrm flipV="1">
            <a:off x="5484938" y="6595953"/>
            <a:ext cx="785516" cy="6095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asellaDiTesto 31"/>
          <p:cNvSpPr txBox="1"/>
          <p:nvPr/>
        </p:nvSpPr>
        <p:spPr>
          <a:xfrm>
            <a:off x="469556" y="332642"/>
            <a:ext cx="10823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EUROSAT DATASET</a:t>
            </a:r>
          </a:p>
        </p:txBody>
      </p:sp>
      <p:pic>
        <p:nvPicPr>
          <p:cNvPr id="42" name="Picture 14" descr="Risultati immagini per copernicus esa">
            <a:extLst>
              <a:ext uri="{FF2B5EF4-FFF2-40B4-BE49-F238E27FC236}">
                <a16:creationId xmlns:a16="http://schemas.microsoft.com/office/drawing/2014/main" id="{DE512B77-042C-4141-8A09-159381BC2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0357" y="5064053"/>
            <a:ext cx="1738408" cy="91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uppo 1">
            <a:extLst>
              <a:ext uri="{FF2B5EF4-FFF2-40B4-BE49-F238E27FC236}">
                <a16:creationId xmlns:a16="http://schemas.microsoft.com/office/drawing/2014/main" id="{B4BE3F95-C5A8-48CD-A0EE-274798CD8CA7}"/>
              </a:ext>
            </a:extLst>
          </p:cNvPr>
          <p:cNvGrpSpPr/>
          <p:nvPr/>
        </p:nvGrpSpPr>
        <p:grpSpPr>
          <a:xfrm>
            <a:off x="899161" y="5132450"/>
            <a:ext cx="2212976" cy="1086120"/>
            <a:chOff x="4763339" y="2567970"/>
            <a:chExt cx="3317662" cy="1574118"/>
          </a:xfrm>
        </p:grpSpPr>
        <p:pic>
          <p:nvPicPr>
            <p:cNvPr id="44" name="Picture 12" descr="https://www.groundai.com/media/arxiv_projects/75194/bandCombinations.png.750x0_q75_crop.png">
              <a:extLst>
                <a:ext uri="{FF2B5EF4-FFF2-40B4-BE49-F238E27FC236}">
                  <a16:creationId xmlns:a16="http://schemas.microsoft.com/office/drawing/2014/main" id="{59E9D030-90B5-461E-9A54-503C757707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3339" y="2858137"/>
              <a:ext cx="3317662" cy="729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6" descr="Risultati immagini per dataset png">
              <a:extLst>
                <a:ext uri="{FF2B5EF4-FFF2-40B4-BE49-F238E27FC236}">
                  <a16:creationId xmlns:a16="http://schemas.microsoft.com/office/drawing/2014/main" id="{7A44B878-D8E6-426A-B924-ACB95D56E1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9040" y="2567970"/>
              <a:ext cx="1124473" cy="1124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6" descr="Risultati immagini per dataset png">
              <a:extLst>
                <a:ext uri="{FF2B5EF4-FFF2-40B4-BE49-F238E27FC236}">
                  <a16:creationId xmlns:a16="http://schemas.microsoft.com/office/drawing/2014/main" id="{22878642-87D2-4382-90CD-FEEDBF8F17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664585" y="2572049"/>
              <a:ext cx="1124473" cy="1124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4" descr="Risultati immagini per free png">
              <a:extLst>
                <a:ext uri="{FF2B5EF4-FFF2-40B4-BE49-F238E27FC236}">
                  <a16:creationId xmlns:a16="http://schemas.microsoft.com/office/drawing/2014/main" id="{0C9993FB-982A-4FE5-AAB9-B25D5AFC3E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5293" y="3361112"/>
              <a:ext cx="1708384" cy="780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2" descr="https://www.groundai.com/media/arxiv_projects/75194/overviewFirstPage_new.png.750x0_q75_crop.png">
            <a:extLst>
              <a:ext uri="{FF2B5EF4-FFF2-40B4-BE49-F238E27FC236}">
                <a16:creationId xmlns:a16="http://schemas.microsoft.com/office/drawing/2014/main" id="{61029625-EBE4-439A-B84A-3C1BD617A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8898" y="1959390"/>
            <a:ext cx="2523468" cy="208286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Ovale 19">
            <a:extLst>
              <a:ext uri="{FF2B5EF4-FFF2-40B4-BE49-F238E27FC236}">
                <a16:creationId xmlns:a16="http://schemas.microsoft.com/office/drawing/2014/main" id="{15B08D8B-BC41-49A7-AC81-38048CEE1E2C}"/>
              </a:ext>
            </a:extLst>
          </p:cNvPr>
          <p:cNvSpPr/>
          <p:nvPr/>
        </p:nvSpPr>
        <p:spPr>
          <a:xfrm>
            <a:off x="169089" y="730084"/>
            <a:ext cx="126000" cy="12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Ovale 20">
            <a:extLst>
              <a:ext uri="{FF2B5EF4-FFF2-40B4-BE49-F238E27FC236}">
                <a16:creationId xmlns:a16="http://schemas.microsoft.com/office/drawing/2014/main" id="{319F12FE-F62D-44EA-8FFB-29967B29214D}"/>
              </a:ext>
            </a:extLst>
          </p:cNvPr>
          <p:cNvSpPr/>
          <p:nvPr/>
        </p:nvSpPr>
        <p:spPr>
          <a:xfrm>
            <a:off x="169089" y="985654"/>
            <a:ext cx="126000" cy="126000"/>
          </a:xfrm>
          <a:prstGeom prst="ellipse">
            <a:avLst/>
          </a:prstGeom>
          <a:solidFill>
            <a:srgbClr val="A53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Ovale 24">
            <a:extLst>
              <a:ext uri="{FF2B5EF4-FFF2-40B4-BE49-F238E27FC236}">
                <a16:creationId xmlns:a16="http://schemas.microsoft.com/office/drawing/2014/main" id="{18CA1AE0-98BF-4902-8AC3-BB9E618FE670}"/>
              </a:ext>
            </a:extLst>
          </p:cNvPr>
          <p:cNvSpPr/>
          <p:nvPr/>
        </p:nvSpPr>
        <p:spPr>
          <a:xfrm>
            <a:off x="169089" y="1241224"/>
            <a:ext cx="126000" cy="12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Ovale 25">
            <a:extLst>
              <a:ext uri="{FF2B5EF4-FFF2-40B4-BE49-F238E27FC236}">
                <a16:creationId xmlns:a16="http://schemas.microsoft.com/office/drawing/2014/main" id="{5BA97437-28A8-4347-AF23-0237453207FE}"/>
              </a:ext>
            </a:extLst>
          </p:cNvPr>
          <p:cNvSpPr/>
          <p:nvPr/>
        </p:nvSpPr>
        <p:spPr>
          <a:xfrm>
            <a:off x="169089" y="1496794"/>
            <a:ext cx="126000" cy="12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Ovale 25">
            <a:extLst>
              <a:ext uri="{FF2B5EF4-FFF2-40B4-BE49-F238E27FC236}">
                <a16:creationId xmlns:a16="http://schemas.microsoft.com/office/drawing/2014/main" id="{E2C51B71-488E-4CE5-87D6-5D026B1F0281}"/>
              </a:ext>
            </a:extLst>
          </p:cNvPr>
          <p:cNvSpPr/>
          <p:nvPr/>
        </p:nvSpPr>
        <p:spPr>
          <a:xfrm>
            <a:off x="169089" y="1752364"/>
            <a:ext cx="126000" cy="12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Ovale 1">
            <a:extLst>
              <a:ext uri="{FF2B5EF4-FFF2-40B4-BE49-F238E27FC236}">
                <a16:creationId xmlns:a16="http://schemas.microsoft.com/office/drawing/2014/main" id="{0BC8683F-F30F-4FBB-B504-79E4A2BA600A}"/>
              </a:ext>
            </a:extLst>
          </p:cNvPr>
          <p:cNvSpPr/>
          <p:nvPr/>
        </p:nvSpPr>
        <p:spPr>
          <a:xfrm>
            <a:off x="169089" y="474514"/>
            <a:ext cx="126000" cy="12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8" name="Immagine 11">
            <a:extLst>
              <a:ext uri="{FF2B5EF4-FFF2-40B4-BE49-F238E27FC236}">
                <a16:creationId xmlns:a16="http://schemas.microsoft.com/office/drawing/2014/main" id="{332E1DE0-F389-4148-A8B5-41F2D50B7B3A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48256" y="303556"/>
            <a:ext cx="623888" cy="467917"/>
          </a:xfrm>
          <a:prstGeom prst="rect">
            <a:avLst/>
          </a:prstGeom>
        </p:spPr>
      </p:pic>
      <p:pic>
        <p:nvPicPr>
          <p:cNvPr id="56" name="Immagine 13">
            <a:extLst>
              <a:ext uri="{FF2B5EF4-FFF2-40B4-BE49-F238E27FC236}">
                <a16:creationId xmlns:a16="http://schemas.microsoft.com/office/drawing/2014/main" id="{76049862-F770-4253-92FE-D98DB4D83C3E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8089" y="730466"/>
            <a:ext cx="658822" cy="358238"/>
          </a:xfrm>
          <a:prstGeom prst="rect">
            <a:avLst/>
          </a:prstGeom>
        </p:spPr>
      </p:pic>
      <p:pic>
        <p:nvPicPr>
          <p:cNvPr id="57" name="Picture 6" descr="Risultati immagini per png ntts 2019">
            <a:extLst>
              <a:ext uri="{FF2B5EF4-FFF2-40B4-BE49-F238E27FC236}">
                <a16:creationId xmlns:a16="http://schemas.microsoft.com/office/drawing/2014/main" id="{47F69D0C-4268-4C2C-8D97-DDF4EE8F16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6345" y="1331119"/>
            <a:ext cx="623889" cy="71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385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45FF659-591F-4619-B9E0-18078DE9E3D4}" type="slidenum">
              <a:rPr lang="it-IT" smtClean="0"/>
              <a:t>6</a:t>
            </a:fld>
            <a:endParaRPr lang="it-IT"/>
          </a:p>
        </p:txBody>
      </p:sp>
      <p:pic>
        <p:nvPicPr>
          <p:cNvPr id="23" name="Picture 10" descr="F:\Lavoro\Consulente Informatico\07-CV-CL e Lavori\20170601_Freelance\DeepLearningItalia\Presentazione\20170902_Logo_Dli\bandiera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5" b="46063"/>
          <a:stretch/>
        </p:blipFill>
        <p:spPr bwMode="auto">
          <a:xfrm flipV="1">
            <a:off x="5484938" y="6595953"/>
            <a:ext cx="785516" cy="6095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magin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7057" y="928186"/>
            <a:ext cx="8760042" cy="167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magin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2" t="7918" r="830" b="7413"/>
          <a:stretch>
            <a:fillRect/>
          </a:stretch>
        </p:blipFill>
        <p:spPr bwMode="auto">
          <a:xfrm>
            <a:off x="3654499" y="2682335"/>
            <a:ext cx="4436551" cy="53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asellaDiTesto 24"/>
          <p:cNvSpPr txBox="1"/>
          <p:nvPr/>
        </p:nvSpPr>
        <p:spPr>
          <a:xfrm>
            <a:off x="469556" y="332642"/>
            <a:ext cx="10823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SATELLITE-NET MODEL</a:t>
            </a:r>
          </a:p>
        </p:txBody>
      </p:sp>
      <p:pic>
        <p:nvPicPr>
          <p:cNvPr id="20" name="Immagine 19" descr="Ritaglio schermat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707" y="4004054"/>
            <a:ext cx="3254178" cy="1827247"/>
          </a:xfrm>
          <a:prstGeom prst="rect">
            <a:avLst/>
          </a:prstGeom>
        </p:spPr>
      </p:pic>
      <p:pic>
        <p:nvPicPr>
          <p:cNvPr id="28" name="Picture 2" descr="Immagine correlata">
            <a:extLst>
              <a:ext uri="{FF2B5EF4-FFF2-40B4-BE49-F238E27FC236}">
                <a16:creationId xmlns:a16="http://schemas.microsoft.com/office/drawing/2014/main" id="{004FD13D-C8B3-4E9E-BCDD-EDAFD817F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9509" y="3845957"/>
            <a:ext cx="3163439" cy="208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8F42375-0589-48FA-92E2-20DBC645493F}"/>
              </a:ext>
            </a:extLst>
          </p:cNvPr>
          <p:cNvGrpSpPr/>
          <p:nvPr/>
        </p:nvGrpSpPr>
        <p:grpSpPr>
          <a:xfrm>
            <a:off x="4349209" y="3502551"/>
            <a:ext cx="3063976" cy="1230814"/>
            <a:chOff x="676552" y="4191000"/>
            <a:chExt cx="3063976" cy="123081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1095AD0-34E7-4CBB-894E-EFE21977C702}"/>
                </a:ext>
              </a:extLst>
            </p:cNvPr>
            <p:cNvSpPr/>
            <p:nvPr/>
          </p:nvSpPr>
          <p:spPr>
            <a:xfrm>
              <a:off x="676552" y="4191000"/>
              <a:ext cx="3063976" cy="123081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8" name="Immagine 21">
              <a:extLst>
                <a:ext uri="{FF2B5EF4-FFF2-40B4-BE49-F238E27FC236}">
                  <a16:creationId xmlns:a16="http://schemas.microsoft.com/office/drawing/2014/main" id="{6D1EB385-D876-4703-8D16-3947EFE6861B}"/>
                </a:ext>
              </a:extLst>
            </p:cNvPr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540" y="4375150"/>
              <a:ext cx="2736000" cy="86251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08FD638-8BF0-4FC8-8732-6191D4E0DE5B}"/>
              </a:ext>
            </a:extLst>
          </p:cNvPr>
          <p:cNvGrpSpPr/>
          <p:nvPr/>
        </p:nvGrpSpPr>
        <p:grpSpPr>
          <a:xfrm>
            <a:off x="4566661" y="4889579"/>
            <a:ext cx="2620118" cy="1487064"/>
            <a:chOff x="866032" y="5038295"/>
            <a:chExt cx="2620118" cy="1487064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9ACC0F03-0F3D-4512-8BDC-76C4CC87B62C}"/>
                </a:ext>
              </a:extLst>
            </p:cNvPr>
            <p:cNvSpPr/>
            <p:nvPr/>
          </p:nvSpPr>
          <p:spPr>
            <a:xfrm>
              <a:off x="866032" y="5038295"/>
              <a:ext cx="2620118" cy="148706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B33E17D-6349-496E-8B99-18BB35D75A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4146" y="5371110"/>
              <a:ext cx="2413537" cy="1083455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013F851-4AC4-4729-9345-ED37C86D372E}"/>
                </a:ext>
              </a:extLst>
            </p:cNvPr>
            <p:cNvSpPr txBox="1"/>
            <p:nvPr/>
          </p:nvSpPr>
          <p:spPr>
            <a:xfrm>
              <a:off x="1172356" y="5117194"/>
              <a:ext cx="200747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50" dirty="0"/>
                <a:t>DATA AUGMENTATION</a:t>
              </a:r>
            </a:p>
          </p:txBody>
        </p:sp>
      </p:grpSp>
      <p:sp>
        <p:nvSpPr>
          <p:cNvPr id="26" name="Ovale 19">
            <a:extLst>
              <a:ext uri="{FF2B5EF4-FFF2-40B4-BE49-F238E27FC236}">
                <a16:creationId xmlns:a16="http://schemas.microsoft.com/office/drawing/2014/main" id="{1576D45A-3C3F-49C7-A120-89F51E7432B4}"/>
              </a:ext>
            </a:extLst>
          </p:cNvPr>
          <p:cNvSpPr/>
          <p:nvPr/>
        </p:nvSpPr>
        <p:spPr>
          <a:xfrm>
            <a:off x="169089" y="730084"/>
            <a:ext cx="126000" cy="12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e 20">
            <a:extLst>
              <a:ext uri="{FF2B5EF4-FFF2-40B4-BE49-F238E27FC236}">
                <a16:creationId xmlns:a16="http://schemas.microsoft.com/office/drawing/2014/main" id="{389195C9-FA2D-43BC-9489-4739C980FCA6}"/>
              </a:ext>
            </a:extLst>
          </p:cNvPr>
          <p:cNvSpPr/>
          <p:nvPr/>
        </p:nvSpPr>
        <p:spPr>
          <a:xfrm>
            <a:off x="169089" y="985654"/>
            <a:ext cx="126000" cy="12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Ovale 24">
            <a:extLst>
              <a:ext uri="{FF2B5EF4-FFF2-40B4-BE49-F238E27FC236}">
                <a16:creationId xmlns:a16="http://schemas.microsoft.com/office/drawing/2014/main" id="{ED8DA3EE-A18E-42CC-BE55-3925ACEF36CC}"/>
              </a:ext>
            </a:extLst>
          </p:cNvPr>
          <p:cNvSpPr/>
          <p:nvPr/>
        </p:nvSpPr>
        <p:spPr>
          <a:xfrm>
            <a:off x="169089" y="1241224"/>
            <a:ext cx="126000" cy="126000"/>
          </a:xfrm>
          <a:prstGeom prst="ellipse">
            <a:avLst/>
          </a:prstGeom>
          <a:solidFill>
            <a:srgbClr val="A53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Ovale 25">
            <a:extLst>
              <a:ext uri="{FF2B5EF4-FFF2-40B4-BE49-F238E27FC236}">
                <a16:creationId xmlns:a16="http://schemas.microsoft.com/office/drawing/2014/main" id="{B84AB22E-8C1F-43DE-9418-42E94DE13E4B}"/>
              </a:ext>
            </a:extLst>
          </p:cNvPr>
          <p:cNvSpPr/>
          <p:nvPr/>
        </p:nvSpPr>
        <p:spPr>
          <a:xfrm>
            <a:off x="169089" y="1496794"/>
            <a:ext cx="126000" cy="12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Ovale 25">
            <a:extLst>
              <a:ext uri="{FF2B5EF4-FFF2-40B4-BE49-F238E27FC236}">
                <a16:creationId xmlns:a16="http://schemas.microsoft.com/office/drawing/2014/main" id="{7505FCE6-3CBD-443D-BEB9-73B19EAC01F6}"/>
              </a:ext>
            </a:extLst>
          </p:cNvPr>
          <p:cNvSpPr/>
          <p:nvPr/>
        </p:nvSpPr>
        <p:spPr>
          <a:xfrm>
            <a:off x="169089" y="1752364"/>
            <a:ext cx="126000" cy="12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Ovale 1">
            <a:extLst>
              <a:ext uri="{FF2B5EF4-FFF2-40B4-BE49-F238E27FC236}">
                <a16:creationId xmlns:a16="http://schemas.microsoft.com/office/drawing/2014/main" id="{3D129222-3E5A-4183-BF02-53785431EF07}"/>
              </a:ext>
            </a:extLst>
          </p:cNvPr>
          <p:cNvSpPr/>
          <p:nvPr/>
        </p:nvSpPr>
        <p:spPr>
          <a:xfrm>
            <a:off x="169089" y="474514"/>
            <a:ext cx="126000" cy="12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3" name="Immagine 11">
            <a:extLst>
              <a:ext uri="{FF2B5EF4-FFF2-40B4-BE49-F238E27FC236}">
                <a16:creationId xmlns:a16="http://schemas.microsoft.com/office/drawing/2014/main" id="{345AFA52-E1A6-4F2E-A643-EDD550F535E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48256" y="303556"/>
            <a:ext cx="623888" cy="467917"/>
          </a:xfrm>
          <a:prstGeom prst="rect">
            <a:avLst/>
          </a:prstGeom>
        </p:spPr>
      </p:pic>
      <p:pic>
        <p:nvPicPr>
          <p:cNvPr id="34" name="Immagine 13">
            <a:extLst>
              <a:ext uri="{FF2B5EF4-FFF2-40B4-BE49-F238E27FC236}">
                <a16:creationId xmlns:a16="http://schemas.microsoft.com/office/drawing/2014/main" id="{861CE60A-D3AB-446F-A575-0297B44F2BF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8089" y="730466"/>
            <a:ext cx="658822" cy="358238"/>
          </a:xfrm>
          <a:prstGeom prst="rect">
            <a:avLst/>
          </a:prstGeom>
        </p:spPr>
      </p:pic>
      <p:pic>
        <p:nvPicPr>
          <p:cNvPr id="35" name="Picture 6" descr="Risultati immagini per png ntts 2019">
            <a:extLst>
              <a:ext uri="{FF2B5EF4-FFF2-40B4-BE49-F238E27FC236}">
                <a16:creationId xmlns:a16="http://schemas.microsoft.com/office/drawing/2014/main" id="{708B5AB9-0CAA-4ABB-91C2-8CD8F0257A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6345" y="1331119"/>
            <a:ext cx="623889" cy="71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16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loss_accurac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074" y="1885122"/>
            <a:ext cx="4352141" cy="325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45FF659-591F-4619-B9E0-18078DE9E3D4}" type="slidenum">
              <a:rPr lang="it-IT" smtClean="0"/>
              <a:t>7</a:t>
            </a:fld>
            <a:endParaRPr lang="it-IT"/>
          </a:p>
        </p:txBody>
      </p:sp>
      <p:pic>
        <p:nvPicPr>
          <p:cNvPr id="13" name="Picture 10" descr="F:\Lavoro\Consulente Informatico\07-CV-CL e Lavori\20170601_Freelance\DeepLearningItalia\Presentazione\20170902_Logo_Dli\bandiera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5" b="46063"/>
          <a:stretch/>
        </p:blipFill>
        <p:spPr bwMode="auto">
          <a:xfrm flipV="1">
            <a:off x="5484938" y="6595953"/>
            <a:ext cx="785516" cy="6095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" name="Group 173">
            <a:extLst>
              <a:ext uri="{FF2B5EF4-FFF2-40B4-BE49-F238E27FC236}">
                <a16:creationId xmlns:a16="http://schemas.microsoft.com/office/drawing/2014/main" id="{8F80643A-DBFD-437C-A17A-F1DEFB364D92}"/>
              </a:ext>
            </a:extLst>
          </p:cNvPr>
          <p:cNvGrpSpPr/>
          <p:nvPr/>
        </p:nvGrpSpPr>
        <p:grpSpPr>
          <a:xfrm>
            <a:off x="1235986" y="3603989"/>
            <a:ext cx="3335172" cy="1310830"/>
            <a:chOff x="2438971" y="135370"/>
            <a:chExt cx="3154108" cy="1294912"/>
          </a:xfrm>
          <a:solidFill>
            <a:schemeClr val="bg1"/>
          </a:solidFill>
        </p:grpSpPr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A4774874-7E28-4793-ABD1-65591E826F48}"/>
                </a:ext>
              </a:extLst>
            </p:cNvPr>
            <p:cNvGrpSpPr/>
            <p:nvPr/>
          </p:nvGrpSpPr>
          <p:grpSpPr>
            <a:xfrm>
              <a:off x="2438971" y="136024"/>
              <a:ext cx="1261251" cy="216000"/>
              <a:chOff x="1572243" y="1190510"/>
              <a:chExt cx="1261251" cy="208660"/>
            </a:xfrm>
            <a:grpFill/>
          </p:grpSpPr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FDC3593B-0145-483D-935D-EFBEEA4B8ADE}"/>
                  </a:ext>
                </a:extLst>
              </p:cNvPr>
              <p:cNvSpPr/>
              <p:nvPr/>
            </p:nvSpPr>
            <p:spPr>
              <a:xfrm>
                <a:off x="1572243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5A32E004-DBBD-4324-9E3D-A7FAA6921014}"/>
                  </a:ext>
                </a:extLst>
              </p:cNvPr>
              <p:cNvSpPr/>
              <p:nvPr/>
            </p:nvSpPr>
            <p:spPr>
              <a:xfrm>
                <a:off x="1889379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A4A69F20-7853-4998-B280-6761A8C9031A}"/>
                  </a:ext>
                </a:extLst>
              </p:cNvPr>
              <p:cNvSpPr/>
              <p:nvPr/>
            </p:nvSpPr>
            <p:spPr>
              <a:xfrm>
                <a:off x="2203340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9EB61856-54F7-4738-8731-1915DFADA6F2}"/>
                  </a:ext>
                </a:extLst>
              </p:cNvPr>
              <p:cNvSpPr/>
              <p:nvPr/>
            </p:nvSpPr>
            <p:spPr>
              <a:xfrm>
                <a:off x="2517300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BBBE22F0-33C1-4C37-AD32-19E888749A2A}"/>
                </a:ext>
              </a:extLst>
            </p:cNvPr>
            <p:cNvGrpSpPr/>
            <p:nvPr/>
          </p:nvGrpSpPr>
          <p:grpSpPr>
            <a:xfrm>
              <a:off x="2438971" y="353408"/>
              <a:ext cx="1261251" cy="216001"/>
              <a:chOff x="1572243" y="1190509"/>
              <a:chExt cx="1261251" cy="208661"/>
            </a:xfrm>
            <a:grpFill/>
          </p:grpSpPr>
          <p:sp>
            <p:nvSpPr>
              <p:cNvPr id="240" name="Rectangle 239">
                <a:extLst>
                  <a:ext uri="{FF2B5EF4-FFF2-40B4-BE49-F238E27FC236}">
                    <a16:creationId xmlns:a16="http://schemas.microsoft.com/office/drawing/2014/main" id="{26BADD61-9BB2-4AA9-BBB0-20134474EF80}"/>
                  </a:ext>
                </a:extLst>
              </p:cNvPr>
              <p:cNvSpPr/>
              <p:nvPr/>
            </p:nvSpPr>
            <p:spPr>
              <a:xfrm>
                <a:off x="1572243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41" name="Rectangle 240">
                <a:extLst>
                  <a:ext uri="{FF2B5EF4-FFF2-40B4-BE49-F238E27FC236}">
                    <a16:creationId xmlns:a16="http://schemas.microsoft.com/office/drawing/2014/main" id="{AF8BC30C-4107-43BB-8D87-7157C7A1DB03}"/>
                  </a:ext>
                </a:extLst>
              </p:cNvPr>
              <p:cNvSpPr/>
              <p:nvPr/>
            </p:nvSpPr>
            <p:spPr>
              <a:xfrm>
                <a:off x="1889379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42" name="Rectangle 241">
                <a:extLst>
                  <a:ext uri="{FF2B5EF4-FFF2-40B4-BE49-F238E27FC236}">
                    <a16:creationId xmlns:a16="http://schemas.microsoft.com/office/drawing/2014/main" id="{4D81FDF0-3A10-4661-B5F9-F6F4F4BCD551}"/>
                  </a:ext>
                </a:extLst>
              </p:cNvPr>
              <p:cNvSpPr/>
              <p:nvPr/>
            </p:nvSpPr>
            <p:spPr>
              <a:xfrm>
                <a:off x="2203340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43" name="Rectangle 242">
                <a:extLst>
                  <a:ext uri="{FF2B5EF4-FFF2-40B4-BE49-F238E27FC236}">
                    <a16:creationId xmlns:a16="http://schemas.microsoft.com/office/drawing/2014/main" id="{6E3FF519-398E-42EC-9743-B932E809BD0C}"/>
                  </a:ext>
                </a:extLst>
              </p:cNvPr>
              <p:cNvSpPr/>
              <p:nvPr/>
            </p:nvSpPr>
            <p:spPr>
              <a:xfrm>
                <a:off x="2517300" y="1190509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9B8CB25F-0821-4F9E-872E-D499ACB70205}"/>
                </a:ext>
              </a:extLst>
            </p:cNvPr>
            <p:cNvGrpSpPr/>
            <p:nvPr/>
          </p:nvGrpSpPr>
          <p:grpSpPr>
            <a:xfrm>
              <a:off x="2439442" y="563214"/>
              <a:ext cx="1261251" cy="216000"/>
              <a:chOff x="1572243" y="1190510"/>
              <a:chExt cx="1261251" cy="208660"/>
            </a:xfrm>
            <a:grpFill/>
          </p:grpSpPr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88650291-25BE-40CC-AF9D-255FFFE9A2E2}"/>
                  </a:ext>
                </a:extLst>
              </p:cNvPr>
              <p:cNvSpPr/>
              <p:nvPr/>
            </p:nvSpPr>
            <p:spPr>
              <a:xfrm>
                <a:off x="1572243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F8326BD7-1104-4099-BFE9-8583B2F9CC6A}"/>
                  </a:ext>
                </a:extLst>
              </p:cNvPr>
              <p:cNvSpPr/>
              <p:nvPr/>
            </p:nvSpPr>
            <p:spPr>
              <a:xfrm>
                <a:off x="1889379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00D0A028-D6FB-4AD3-97FF-DA82D68113DA}"/>
                  </a:ext>
                </a:extLst>
              </p:cNvPr>
              <p:cNvSpPr/>
              <p:nvPr/>
            </p:nvSpPr>
            <p:spPr>
              <a:xfrm>
                <a:off x="2203340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577E4F4A-91DC-4411-9C1D-C88853D3BDBD}"/>
                  </a:ext>
                </a:extLst>
              </p:cNvPr>
              <p:cNvSpPr/>
              <p:nvPr/>
            </p:nvSpPr>
            <p:spPr>
              <a:xfrm>
                <a:off x="2517300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413E8036-792E-474D-8366-6E6C2878EBA1}"/>
                </a:ext>
              </a:extLst>
            </p:cNvPr>
            <p:cNvGrpSpPr/>
            <p:nvPr/>
          </p:nvGrpSpPr>
          <p:grpSpPr>
            <a:xfrm>
              <a:off x="2439442" y="780598"/>
              <a:ext cx="1261251" cy="216001"/>
              <a:chOff x="1572243" y="1190509"/>
              <a:chExt cx="1261251" cy="208661"/>
            </a:xfrm>
            <a:grpFill/>
          </p:grpSpPr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E0F3B7B4-FDBC-4666-BE25-66ECF202AE1D}"/>
                  </a:ext>
                </a:extLst>
              </p:cNvPr>
              <p:cNvSpPr/>
              <p:nvPr/>
            </p:nvSpPr>
            <p:spPr>
              <a:xfrm>
                <a:off x="1572243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9EBFC64D-BB4F-43BB-8C7C-6B503F33DA55}"/>
                  </a:ext>
                </a:extLst>
              </p:cNvPr>
              <p:cNvSpPr/>
              <p:nvPr/>
            </p:nvSpPr>
            <p:spPr>
              <a:xfrm>
                <a:off x="1889379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E10A7CF2-CF05-459C-B94F-8A37BCBF56A6}"/>
                  </a:ext>
                </a:extLst>
              </p:cNvPr>
              <p:cNvSpPr/>
              <p:nvPr/>
            </p:nvSpPr>
            <p:spPr>
              <a:xfrm>
                <a:off x="2203340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100CC6BB-E459-4EC1-A7A1-BE1A0AEAB353}"/>
                  </a:ext>
                </a:extLst>
              </p:cNvPr>
              <p:cNvSpPr/>
              <p:nvPr/>
            </p:nvSpPr>
            <p:spPr>
              <a:xfrm>
                <a:off x="2517300" y="1190509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0E854485-94FA-4648-BC25-A37A2AE63C71}"/>
                </a:ext>
              </a:extLst>
            </p:cNvPr>
            <p:cNvGrpSpPr/>
            <p:nvPr/>
          </p:nvGrpSpPr>
          <p:grpSpPr>
            <a:xfrm>
              <a:off x="2439442" y="996598"/>
              <a:ext cx="1261251" cy="216000"/>
              <a:chOff x="1572243" y="1190510"/>
              <a:chExt cx="1261251" cy="208660"/>
            </a:xfrm>
            <a:grpFill/>
          </p:grpSpPr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88F79FEB-8E01-4214-A96D-B4E7DB92187F}"/>
                  </a:ext>
                </a:extLst>
              </p:cNvPr>
              <p:cNvSpPr/>
              <p:nvPr/>
            </p:nvSpPr>
            <p:spPr>
              <a:xfrm>
                <a:off x="1572243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48EB4D8-EB3C-40D4-B3C5-A52430301FC4}"/>
                  </a:ext>
                </a:extLst>
              </p:cNvPr>
              <p:cNvSpPr/>
              <p:nvPr/>
            </p:nvSpPr>
            <p:spPr>
              <a:xfrm>
                <a:off x="1889379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CD7FE047-E953-4B45-8138-474F1EFE4FD9}"/>
                  </a:ext>
                </a:extLst>
              </p:cNvPr>
              <p:cNvSpPr/>
              <p:nvPr/>
            </p:nvSpPr>
            <p:spPr>
              <a:xfrm>
                <a:off x="2203340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74EE55CD-207D-47B6-A4B2-ED039F235FEE}"/>
                  </a:ext>
                </a:extLst>
              </p:cNvPr>
              <p:cNvSpPr/>
              <p:nvPr/>
            </p:nvSpPr>
            <p:spPr>
              <a:xfrm>
                <a:off x="2517300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BEB513EF-14DB-4816-B310-CC08E59B52CF}"/>
                </a:ext>
              </a:extLst>
            </p:cNvPr>
            <p:cNvGrpSpPr/>
            <p:nvPr/>
          </p:nvGrpSpPr>
          <p:grpSpPr>
            <a:xfrm>
              <a:off x="2439442" y="1213982"/>
              <a:ext cx="1261251" cy="216001"/>
              <a:chOff x="1572243" y="1190509"/>
              <a:chExt cx="1261251" cy="208661"/>
            </a:xfrm>
            <a:grpFill/>
          </p:grpSpPr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51334F24-1FE4-4082-AA0F-95F605C847D2}"/>
                  </a:ext>
                </a:extLst>
              </p:cNvPr>
              <p:cNvSpPr/>
              <p:nvPr/>
            </p:nvSpPr>
            <p:spPr>
              <a:xfrm>
                <a:off x="1572243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F289C29B-0E0B-42A9-9574-76875A8B3AD5}"/>
                  </a:ext>
                </a:extLst>
              </p:cNvPr>
              <p:cNvSpPr/>
              <p:nvPr/>
            </p:nvSpPr>
            <p:spPr>
              <a:xfrm>
                <a:off x="1889379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B43A6E88-D602-4564-8617-909687994440}"/>
                  </a:ext>
                </a:extLst>
              </p:cNvPr>
              <p:cNvSpPr/>
              <p:nvPr/>
            </p:nvSpPr>
            <p:spPr>
              <a:xfrm>
                <a:off x="2203340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8008BF8C-1DEC-4A6B-AB73-C834E10CD1D2}"/>
                  </a:ext>
                </a:extLst>
              </p:cNvPr>
              <p:cNvSpPr/>
              <p:nvPr/>
            </p:nvSpPr>
            <p:spPr>
              <a:xfrm>
                <a:off x="2517300" y="1190509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3C418BBD-D297-4E42-9B66-23D3583F2C1C}"/>
                </a:ext>
              </a:extLst>
            </p:cNvPr>
            <p:cNvGrpSpPr/>
            <p:nvPr/>
          </p:nvGrpSpPr>
          <p:grpSpPr>
            <a:xfrm>
              <a:off x="3700477" y="136323"/>
              <a:ext cx="1261251" cy="216000"/>
              <a:chOff x="1572243" y="1190510"/>
              <a:chExt cx="1261251" cy="208660"/>
            </a:xfrm>
            <a:grpFill/>
          </p:grpSpPr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476F13A3-A6F7-4512-AABB-27A6E0269B72}"/>
                  </a:ext>
                </a:extLst>
              </p:cNvPr>
              <p:cNvSpPr/>
              <p:nvPr/>
            </p:nvSpPr>
            <p:spPr>
              <a:xfrm>
                <a:off x="1572243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6BAE6F07-0F66-42A8-8DE6-12C317F85D39}"/>
                  </a:ext>
                </a:extLst>
              </p:cNvPr>
              <p:cNvSpPr/>
              <p:nvPr/>
            </p:nvSpPr>
            <p:spPr>
              <a:xfrm>
                <a:off x="1889379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5B715DA4-EE7C-4CDC-9FB3-408D1239D0E2}"/>
                  </a:ext>
                </a:extLst>
              </p:cNvPr>
              <p:cNvSpPr/>
              <p:nvPr/>
            </p:nvSpPr>
            <p:spPr>
              <a:xfrm>
                <a:off x="2203340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1623F5C5-7677-4EEB-A247-E97A3DF77442}"/>
                  </a:ext>
                </a:extLst>
              </p:cNvPr>
              <p:cNvSpPr/>
              <p:nvPr/>
            </p:nvSpPr>
            <p:spPr>
              <a:xfrm>
                <a:off x="2517300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C6F0F261-5A96-4A8B-B500-09E2DE94933E}"/>
                </a:ext>
              </a:extLst>
            </p:cNvPr>
            <p:cNvGrpSpPr/>
            <p:nvPr/>
          </p:nvGrpSpPr>
          <p:grpSpPr>
            <a:xfrm>
              <a:off x="3700477" y="353707"/>
              <a:ext cx="1261251" cy="216001"/>
              <a:chOff x="1572243" y="1190509"/>
              <a:chExt cx="1261251" cy="208661"/>
            </a:xfrm>
            <a:grpFill/>
          </p:grpSpPr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9F13F2F2-D914-40E1-A413-C56E16038749}"/>
                  </a:ext>
                </a:extLst>
              </p:cNvPr>
              <p:cNvSpPr/>
              <p:nvPr/>
            </p:nvSpPr>
            <p:spPr>
              <a:xfrm>
                <a:off x="1572243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72B82525-A2DE-4578-972F-8CD90961956F}"/>
                  </a:ext>
                </a:extLst>
              </p:cNvPr>
              <p:cNvSpPr/>
              <p:nvPr/>
            </p:nvSpPr>
            <p:spPr>
              <a:xfrm>
                <a:off x="1889379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CE067354-3AFB-40BE-B48C-5C1BF970D6FF}"/>
                  </a:ext>
                </a:extLst>
              </p:cNvPr>
              <p:cNvSpPr/>
              <p:nvPr/>
            </p:nvSpPr>
            <p:spPr>
              <a:xfrm>
                <a:off x="2203340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6CE30020-2275-441F-A66A-7847A271BB72}"/>
                  </a:ext>
                </a:extLst>
              </p:cNvPr>
              <p:cNvSpPr/>
              <p:nvPr/>
            </p:nvSpPr>
            <p:spPr>
              <a:xfrm>
                <a:off x="2517300" y="1190509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6D41F7AA-528F-4888-983E-0E28A8FE9125}"/>
                </a:ext>
              </a:extLst>
            </p:cNvPr>
            <p:cNvGrpSpPr/>
            <p:nvPr/>
          </p:nvGrpSpPr>
          <p:grpSpPr>
            <a:xfrm>
              <a:off x="3700948" y="563513"/>
              <a:ext cx="1261251" cy="216000"/>
              <a:chOff x="1572243" y="1190510"/>
              <a:chExt cx="1261251" cy="208660"/>
            </a:xfrm>
            <a:grpFill/>
          </p:grpSpPr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88121E7D-4BA9-4B7C-A664-3F47FCDC4E8E}"/>
                  </a:ext>
                </a:extLst>
              </p:cNvPr>
              <p:cNvSpPr/>
              <p:nvPr/>
            </p:nvSpPr>
            <p:spPr>
              <a:xfrm>
                <a:off x="1572243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55C65F18-98A6-4E33-A354-71D9E3BD3CDD}"/>
                  </a:ext>
                </a:extLst>
              </p:cNvPr>
              <p:cNvSpPr/>
              <p:nvPr/>
            </p:nvSpPr>
            <p:spPr>
              <a:xfrm>
                <a:off x="1889379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56DCDD88-A659-43C5-926D-9524C3BF25C3}"/>
                  </a:ext>
                </a:extLst>
              </p:cNvPr>
              <p:cNvSpPr/>
              <p:nvPr/>
            </p:nvSpPr>
            <p:spPr>
              <a:xfrm>
                <a:off x="2203340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D1BE79D8-7F5D-4CE3-8C1F-09A026C1417B}"/>
                  </a:ext>
                </a:extLst>
              </p:cNvPr>
              <p:cNvSpPr/>
              <p:nvPr/>
            </p:nvSpPr>
            <p:spPr>
              <a:xfrm>
                <a:off x="2517300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950A3476-0C20-40FF-9115-A7E322EABEB5}"/>
                </a:ext>
              </a:extLst>
            </p:cNvPr>
            <p:cNvGrpSpPr/>
            <p:nvPr/>
          </p:nvGrpSpPr>
          <p:grpSpPr>
            <a:xfrm>
              <a:off x="3700948" y="780897"/>
              <a:ext cx="1261251" cy="216001"/>
              <a:chOff x="1572243" y="1190509"/>
              <a:chExt cx="1261251" cy="208661"/>
            </a:xfrm>
            <a:grpFill/>
          </p:grpSpPr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F8E7139E-CDB0-4E54-951A-63DFACD33808}"/>
                  </a:ext>
                </a:extLst>
              </p:cNvPr>
              <p:cNvSpPr/>
              <p:nvPr/>
            </p:nvSpPr>
            <p:spPr>
              <a:xfrm>
                <a:off x="1572243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35A01A41-FF92-4A1D-B996-7E8C5BD56465}"/>
                  </a:ext>
                </a:extLst>
              </p:cNvPr>
              <p:cNvSpPr/>
              <p:nvPr/>
            </p:nvSpPr>
            <p:spPr>
              <a:xfrm>
                <a:off x="1889379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EA509502-E926-4C0E-B10B-783045A9DD7C}"/>
                  </a:ext>
                </a:extLst>
              </p:cNvPr>
              <p:cNvSpPr/>
              <p:nvPr/>
            </p:nvSpPr>
            <p:spPr>
              <a:xfrm>
                <a:off x="2203340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CC60A879-EE43-404B-8528-9E043DA5872D}"/>
                  </a:ext>
                </a:extLst>
              </p:cNvPr>
              <p:cNvSpPr/>
              <p:nvPr/>
            </p:nvSpPr>
            <p:spPr>
              <a:xfrm>
                <a:off x="2517300" y="1190509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381DF3A7-113C-4F28-9EB4-15CCC9B111FB}"/>
                </a:ext>
              </a:extLst>
            </p:cNvPr>
            <p:cNvGrpSpPr/>
            <p:nvPr/>
          </p:nvGrpSpPr>
          <p:grpSpPr>
            <a:xfrm>
              <a:off x="3700948" y="996897"/>
              <a:ext cx="1261251" cy="216000"/>
              <a:chOff x="1572243" y="1190510"/>
              <a:chExt cx="1261251" cy="208660"/>
            </a:xfrm>
            <a:grpFill/>
          </p:grpSpPr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D2F3B860-1DEB-42EF-B896-C113A1AAFD69}"/>
                  </a:ext>
                </a:extLst>
              </p:cNvPr>
              <p:cNvSpPr/>
              <p:nvPr/>
            </p:nvSpPr>
            <p:spPr>
              <a:xfrm>
                <a:off x="1572243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313ADD19-724D-4354-98D4-5465DFFD1ABA}"/>
                  </a:ext>
                </a:extLst>
              </p:cNvPr>
              <p:cNvSpPr/>
              <p:nvPr/>
            </p:nvSpPr>
            <p:spPr>
              <a:xfrm>
                <a:off x="1889379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CBED718A-299F-457C-B368-2504DF478F66}"/>
                  </a:ext>
                </a:extLst>
              </p:cNvPr>
              <p:cNvSpPr/>
              <p:nvPr/>
            </p:nvSpPr>
            <p:spPr>
              <a:xfrm>
                <a:off x="2203340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E5DCD731-06FE-4253-A318-E18CE94CBE30}"/>
                  </a:ext>
                </a:extLst>
              </p:cNvPr>
              <p:cNvSpPr/>
              <p:nvPr/>
            </p:nvSpPr>
            <p:spPr>
              <a:xfrm>
                <a:off x="2517300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466863D3-4D85-4F89-B146-D1BEDE6470A8}"/>
                </a:ext>
              </a:extLst>
            </p:cNvPr>
            <p:cNvGrpSpPr/>
            <p:nvPr/>
          </p:nvGrpSpPr>
          <p:grpSpPr>
            <a:xfrm>
              <a:off x="3700948" y="1214281"/>
              <a:ext cx="1261251" cy="216001"/>
              <a:chOff x="1572243" y="1190509"/>
              <a:chExt cx="1261251" cy="208661"/>
            </a:xfrm>
            <a:grpFill/>
          </p:grpSpPr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45FD73AC-146C-4777-8E60-EA346A3EE58D}"/>
                  </a:ext>
                </a:extLst>
              </p:cNvPr>
              <p:cNvSpPr/>
              <p:nvPr/>
            </p:nvSpPr>
            <p:spPr>
              <a:xfrm>
                <a:off x="1572243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87970416-7587-4EC7-AC51-E767A45EC993}"/>
                  </a:ext>
                </a:extLst>
              </p:cNvPr>
              <p:cNvSpPr/>
              <p:nvPr/>
            </p:nvSpPr>
            <p:spPr>
              <a:xfrm>
                <a:off x="1889379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2F000E0C-FB88-4A2A-8716-8DFC54BBB266}"/>
                  </a:ext>
                </a:extLst>
              </p:cNvPr>
              <p:cNvSpPr/>
              <p:nvPr/>
            </p:nvSpPr>
            <p:spPr>
              <a:xfrm>
                <a:off x="2203340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B666CACA-D50D-452F-B2EA-E97F6483EC0D}"/>
                  </a:ext>
                </a:extLst>
              </p:cNvPr>
              <p:cNvSpPr/>
              <p:nvPr/>
            </p:nvSpPr>
            <p:spPr>
              <a:xfrm>
                <a:off x="2517300" y="1190509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894C1817-949E-45C2-98F4-3A1E1A81FA3C}"/>
                </a:ext>
              </a:extLst>
            </p:cNvPr>
            <p:cNvGrpSpPr/>
            <p:nvPr/>
          </p:nvGrpSpPr>
          <p:grpSpPr>
            <a:xfrm>
              <a:off x="4959278" y="135370"/>
              <a:ext cx="633330" cy="216000"/>
              <a:chOff x="1572243" y="1190510"/>
              <a:chExt cx="633330" cy="208660"/>
            </a:xfrm>
            <a:grpFill/>
          </p:grpSpPr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AC6CC51B-559D-4721-B99D-B774EE336147}"/>
                  </a:ext>
                </a:extLst>
              </p:cNvPr>
              <p:cNvSpPr/>
              <p:nvPr/>
            </p:nvSpPr>
            <p:spPr>
              <a:xfrm>
                <a:off x="1572243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608BAFCF-A1F4-40F8-9544-5D2EBE2D34D4}"/>
                  </a:ext>
                </a:extLst>
              </p:cNvPr>
              <p:cNvSpPr/>
              <p:nvPr/>
            </p:nvSpPr>
            <p:spPr>
              <a:xfrm>
                <a:off x="1889379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58E390CC-16EB-4456-B6DB-20FAE4F87F4F}"/>
                </a:ext>
              </a:extLst>
            </p:cNvPr>
            <p:cNvSpPr/>
            <p:nvPr/>
          </p:nvSpPr>
          <p:spPr>
            <a:xfrm>
              <a:off x="4959278" y="352755"/>
              <a:ext cx="316194" cy="216000"/>
            </a:xfrm>
            <a:prstGeom prst="rect">
              <a:avLst/>
            </a:prstGeom>
            <a:grpFill/>
            <a:ln w="6350">
              <a:solidFill>
                <a:srgbClr val="E5E5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D3F96188-CE3B-48F8-AD96-958B37E9B870}"/>
                </a:ext>
              </a:extLst>
            </p:cNvPr>
            <p:cNvSpPr/>
            <p:nvPr/>
          </p:nvSpPr>
          <p:spPr>
            <a:xfrm>
              <a:off x="5276414" y="352755"/>
              <a:ext cx="316194" cy="216000"/>
            </a:xfrm>
            <a:prstGeom prst="rect">
              <a:avLst/>
            </a:prstGeom>
            <a:grpFill/>
            <a:ln w="6350">
              <a:solidFill>
                <a:srgbClr val="E5E5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C4D6A660-2AB9-4AF1-ABA7-28F9A204EA2B}"/>
                </a:ext>
              </a:extLst>
            </p:cNvPr>
            <p:cNvSpPr/>
            <p:nvPr/>
          </p:nvSpPr>
          <p:spPr>
            <a:xfrm>
              <a:off x="4959749" y="562560"/>
              <a:ext cx="316194" cy="216000"/>
            </a:xfrm>
            <a:prstGeom prst="rect">
              <a:avLst/>
            </a:prstGeom>
            <a:grpFill/>
            <a:ln w="6350">
              <a:solidFill>
                <a:srgbClr val="E5E5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B3A583A8-8C84-42DD-BD5E-0450226B20F7}"/>
                </a:ext>
              </a:extLst>
            </p:cNvPr>
            <p:cNvSpPr/>
            <p:nvPr/>
          </p:nvSpPr>
          <p:spPr>
            <a:xfrm>
              <a:off x="5276885" y="562560"/>
              <a:ext cx="316194" cy="216000"/>
            </a:xfrm>
            <a:prstGeom prst="rect">
              <a:avLst/>
            </a:prstGeom>
            <a:grpFill/>
            <a:ln w="6350">
              <a:solidFill>
                <a:srgbClr val="E5E5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A2564529-FEB3-4040-B7B3-54FF53E02C44}"/>
                </a:ext>
              </a:extLst>
            </p:cNvPr>
            <p:cNvSpPr/>
            <p:nvPr/>
          </p:nvSpPr>
          <p:spPr>
            <a:xfrm>
              <a:off x="4959749" y="779945"/>
              <a:ext cx="316194" cy="216000"/>
            </a:xfrm>
            <a:prstGeom prst="rect">
              <a:avLst/>
            </a:prstGeom>
            <a:grpFill/>
            <a:ln w="6350">
              <a:solidFill>
                <a:srgbClr val="E5E5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EC76AFD0-8D74-4FD0-B1B1-2BD4B23AFF19}"/>
                </a:ext>
              </a:extLst>
            </p:cNvPr>
            <p:cNvSpPr/>
            <p:nvPr/>
          </p:nvSpPr>
          <p:spPr>
            <a:xfrm>
              <a:off x="5276885" y="779945"/>
              <a:ext cx="316194" cy="216000"/>
            </a:xfrm>
            <a:prstGeom prst="rect">
              <a:avLst/>
            </a:prstGeom>
            <a:grpFill/>
            <a:ln w="6350">
              <a:solidFill>
                <a:srgbClr val="E5E5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78037AD7-65BA-4062-8143-9BC7F8C5D254}"/>
                </a:ext>
              </a:extLst>
            </p:cNvPr>
            <p:cNvSpPr/>
            <p:nvPr/>
          </p:nvSpPr>
          <p:spPr>
            <a:xfrm>
              <a:off x="4959749" y="995944"/>
              <a:ext cx="316194" cy="216000"/>
            </a:xfrm>
            <a:prstGeom prst="rect">
              <a:avLst/>
            </a:prstGeom>
            <a:grpFill/>
            <a:ln w="6350">
              <a:solidFill>
                <a:srgbClr val="E5E5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E6D6D0BF-81D0-4D50-90A0-8A37BD498366}"/>
                </a:ext>
              </a:extLst>
            </p:cNvPr>
            <p:cNvSpPr/>
            <p:nvPr/>
          </p:nvSpPr>
          <p:spPr>
            <a:xfrm>
              <a:off x="5276885" y="995944"/>
              <a:ext cx="316194" cy="216000"/>
            </a:xfrm>
            <a:prstGeom prst="rect">
              <a:avLst/>
            </a:prstGeom>
            <a:grpFill/>
            <a:ln w="6350">
              <a:solidFill>
                <a:srgbClr val="E5E5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60132020-9C84-4512-84F9-A254211CCDE3}"/>
                </a:ext>
              </a:extLst>
            </p:cNvPr>
            <p:cNvSpPr/>
            <p:nvPr/>
          </p:nvSpPr>
          <p:spPr>
            <a:xfrm>
              <a:off x="4959749" y="1213329"/>
              <a:ext cx="316194" cy="216000"/>
            </a:xfrm>
            <a:prstGeom prst="rect">
              <a:avLst/>
            </a:prstGeom>
            <a:grpFill/>
            <a:ln w="6350">
              <a:solidFill>
                <a:srgbClr val="E5E5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221754F3-3A0C-4277-A2D8-8DF7B6475934}"/>
                </a:ext>
              </a:extLst>
            </p:cNvPr>
            <p:cNvSpPr/>
            <p:nvPr/>
          </p:nvSpPr>
          <p:spPr>
            <a:xfrm>
              <a:off x="5276885" y="1213329"/>
              <a:ext cx="316194" cy="216000"/>
            </a:xfrm>
            <a:prstGeom prst="rect">
              <a:avLst/>
            </a:prstGeom>
            <a:grpFill/>
            <a:ln w="6350">
              <a:solidFill>
                <a:srgbClr val="E5E5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4651463-2421-44AC-9626-49158C789C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2409" y="1643446"/>
            <a:ext cx="5239166" cy="431106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B49E090-4F18-4AA5-AB8F-3293543E3536}"/>
              </a:ext>
            </a:extLst>
          </p:cNvPr>
          <p:cNvGrpSpPr/>
          <p:nvPr/>
        </p:nvGrpSpPr>
        <p:grpSpPr>
          <a:xfrm>
            <a:off x="1358845" y="1977944"/>
            <a:ext cx="3187389" cy="1304925"/>
            <a:chOff x="2438971" y="135370"/>
            <a:chExt cx="3154108" cy="1294912"/>
          </a:xfrm>
          <a:solidFill>
            <a:schemeClr val="bg1"/>
          </a:solidFill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6AE239-CB37-4F70-A286-916F00BC7BD4}"/>
                </a:ext>
              </a:extLst>
            </p:cNvPr>
            <p:cNvGrpSpPr/>
            <p:nvPr/>
          </p:nvGrpSpPr>
          <p:grpSpPr>
            <a:xfrm>
              <a:off x="2438971" y="136024"/>
              <a:ext cx="1261251" cy="216000"/>
              <a:chOff x="1572243" y="1190510"/>
              <a:chExt cx="1261251" cy="208660"/>
            </a:xfrm>
            <a:grpFill/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DF67C30-5027-4F7D-8D28-D1AAD3DC1E05}"/>
                  </a:ext>
                </a:extLst>
              </p:cNvPr>
              <p:cNvSpPr/>
              <p:nvPr/>
            </p:nvSpPr>
            <p:spPr>
              <a:xfrm>
                <a:off x="1572243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D80746B-1635-473B-88D9-D71A186D2187}"/>
                  </a:ext>
                </a:extLst>
              </p:cNvPr>
              <p:cNvSpPr/>
              <p:nvPr/>
            </p:nvSpPr>
            <p:spPr>
              <a:xfrm>
                <a:off x="1889379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9AA1FE2-25A5-4295-A547-99C9892B5497}"/>
                  </a:ext>
                </a:extLst>
              </p:cNvPr>
              <p:cNvSpPr/>
              <p:nvPr/>
            </p:nvSpPr>
            <p:spPr>
              <a:xfrm>
                <a:off x="2203340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3B80F9B-E63A-41B7-999D-8420EE8C2FFE}"/>
                  </a:ext>
                </a:extLst>
              </p:cNvPr>
              <p:cNvSpPr/>
              <p:nvPr/>
            </p:nvSpPr>
            <p:spPr>
              <a:xfrm>
                <a:off x="2517300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F7DC4EB-787D-45C2-91ED-C9FA64B5ABC3}"/>
                </a:ext>
              </a:extLst>
            </p:cNvPr>
            <p:cNvGrpSpPr/>
            <p:nvPr/>
          </p:nvGrpSpPr>
          <p:grpSpPr>
            <a:xfrm>
              <a:off x="2438971" y="353408"/>
              <a:ext cx="1261251" cy="216001"/>
              <a:chOff x="1572243" y="1190509"/>
              <a:chExt cx="1261251" cy="208661"/>
            </a:xfrm>
            <a:grpFill/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2669AAE-831F-4E50-870A-36FAB3CEF226}"/>
                  </a:ext>
                </a:extLst>
              </p:cNvPr>
              <p:cNvSpPr/>
              <p:nvPr/>
            </p:nvSpPr>
            <p:spPr>
              <a:xfrm>
                <a:off x="1572243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953FD3E-87D1-4456-9962-8D1E7ABF0067}"/>
                  </a:ext>
                </a:extLst>
              </p:cNvPr>
              <p:cNvSpPr/>
              <p:nvPr/>
            </p:nvSpPr>
            <p:spPr>
              <a:xfrm>
                <a:off x="1889379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3E5D333-2348-46C4-BA85-71106FD94E11}"/>
                  </a:ext>
                </a:extLst>
              </p:cNvPr>
              <p:cNvSpPr/>
              <p:nvPr/>
            </p:nvSpPr>
            <p:spPr>
              <a:xfrm>
                <a:off x="2203340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8B5C1AE-4EBC-4D52-B900-E4F2CF04935F}"/>
                  </a:ext>
                </a:extLst>
              </p:cNvPr>
              <p:cNvSpPr/>
              <p:nvPr/>
            </p:nvSpPr>
            <p:spPr>
              <a:xfrm>
                <a:off x="2517300" y="1190509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A134294-5E26-402F-A0E4-1C2D245F64EF}"/>
                </a:ext>
              </a:extLst>
            </p:cNvPr>
            <p:cNvGrpSpPr/>
            <p:nvPr/>
          </p:nvGrpSpPr>
          <p:grpSpPr>
            <a:xfrm>
              <a:off x="2439442" y="563214"/>
              <a:ext cx="1261251" cy="216000"/>
              <a:chOff x="1572243" y="1190510"/>
              <a:chExt cx="1261251" cy="208660"/>
            </a:xfrm>
            <a:grpFill/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8FE6215-731E-4E04-AD84-FACA32C664CC}"/>
                  </a:ext>
                </a:extLst>
              </p:cNvPr>
              <p:cNvSpPr/>
              <p:nvPr/>
            </p:nvSpPr>
            <p:spPr>
              <a:xfrm>
                <a:off x="1572243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3E33E63-1411-457D-8A4F-492908091884}"/>
                  </a:ext>
                </a:extLst>
              </p:cNvPr>
              <p:cNvSpPr/>
              <p:nvPr/>
            </p:nvSpPr>
            <p:spPr>
              <a:xfrm>
                <a:off x="1889379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2DA318A-AF8B-4F4F-A062-3B340A5C8928}"/>
                  </a:ext>
                </a:extLst>
              </p:cNvPr>
              <p:cNvSpPr/>
              <p:nvPr/>
            </p:nvSpPr>
            <p:spPr>
              <a:xfrm>
                <a:off x="2203340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E319635-F272-41B3-944D-ACE1BAE258DF}"/>
                  </a:ext>
                </a:extLst>
              </p:cNvPr>
              <p:cNvSpPr/>
              <p:nvPr/>
            </p:nvSpPr>
            <p:spPr>
              <a:xfrm>
                <a:off x="2517300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431958D-DA6F-4CE3-A132-E66A21BA05F0}"/>
                </a:ext>
              </a:extLst>
            </p:cNvPr>
            <p:cNvGrpSpPr/>
            <p:nvPr/>
          </p:nvGrpSpPr>
          <p:grpSpPr>
            <a:xfrm>
              <a:off x="2439442" y="780598"/>
              <a:ext cx="1261251" cy="216001"/>
              <a:chOff x="1572243" y="1190509"/>
              <a:chExt cx="1261251" cy="208661"/>
            </a:xfrm>
            <a:grpFill/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6F460A6-FC20-4948-A328-3E8397008BCF}"/>
                  </a:ext>
                </a:extLst>
              </p:cNvPr>
              <p:cNvSpPr/>
              <p:nvPr/>
            </p:nvSpPr>
            <p:spPr>
              <a:xfrm>
                <a:off x="1572243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E8EBE0B-1BF7-43C3-AB81-64344D5A1F86}"/>
                  </a:ext>
                </a:extLst>
              </p:cNvPr>
              <p:cNvSpPr/>
              <p:nvPr/>
            </p:nvSpPr>
            <p:spPr>
              <a:xfrm>
                <a:off x="1889379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8CE8DD8-B32D-47F6-BA79-3FCEA0EA66A8}"/>
                  </a:ext>
                </a:extLst>
              </p:cNvPr>
              <p:cNvSpPr/>
              <p:nvPr/>
            </p:nvSpPr>
            <p:spPr>
              <a:xfrm>
                <a:off x="2203340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EE99048-F7BA-445C-AAFA-EC29ACF5D154}"/>
                  </a:ext>
                </a:extLst>
              </p:cNvPr>
              <p:cNvSpPr/>
              <p:nvPr/>
            </p:nvSpPr>
            <p:spPr>
              <a:xfrm>
                <a:off x="2517300" y="1190509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538B20FD-77B3-4D94-8699-0188EBC02738}"/>
                </a:ext>
              </a:extLst>
            </p:cNvPr>
            <p:cNvGrpSpPr/>
            <p:nvPr/>
          </p:nvGrpSpPr>
          <p:grpSpPr>
            <a:xfrm>
              <a:off x="2439442" y="996598"/>
              <a:ext cx="1261251" cy="216000"/>
              <a:chOff x="1572243" y="1190510"/>
              <a:chExt cx="1261251" cy="208660"/>
            </a:xfrm>
            <a:grpFill/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90D1399-87C8-4014-B6F4-EC1E9306CB86}"/>
                  </a:ext>
                </a:extLst>
              </p:cNvPr>
              <p:cNvSpPr/>
              <p:nvPr/>
            </p:nvSpPr>
            <p:spPr>
              <a:xfrm>
                <a:off x="1572243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7B37ED0E-1B5E-4F06-BBEE-1AB4F9CD637E}"/>
                  </a:ext>
                </a:extLst>
              </p:cNvPr>
              <p:cNvSpPr/>
              <p:nvPr/>
            </p:nvSpPr>
            <p:spPr>
              <a:xfrm>
                <a:off x="1889379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783B200-FDC7-4AE8-8183-E5E845BC59D6}"/>
                  </a:ext>
                </a:extLst>
              </p:cNvPr>
              <p:cNvSpPr/>
              <p:nvPr/>
            </p:nvSpPr>
            <p:spPr>
              <a:xfrm>
                <a:off x="2203340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C7F9273-5A3F-42C2-A547-1EF2A950A7FD}"/>
                  </a:ext>
                </a:extLst>
              </p:cNvPr>
              <p:cNvSpPr/>
              <p:nvPr/>
            </p:nvSpPr>
            <p:spPr>
              <a:xfrm>
                <a:off x="2517300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AE87C7BF-5B90-4390-81F2-3965C6DE9C3D}"/>
                </a:ext>
              </a:extLst>
            </p:cNvPr>
            <p:cNvGrpSpPr/>
            <p:nvPr/>
          </p:nvGrpSpPr>
          <p:grpSpPr>
            <a:xfrm>
              <a:off x="2439442" y="1213982"/>
              <a:ext cx="1261251" cy="216001"/>
              <a:chOff x="1572243" y="1190509"/>
              <a:chExt cx="1261251" cy="208661"/>
            </a:xfrm>
            <a:grpFill/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E2AD9325-E131-43BB-8131-D4A0CE675887}"/>
                  </a:ext>
                </a:extLst>
              </p:cNvPr>
              <p:cNvSpPr/>
              <p:nvPr/>
            </p:nvSpPr>
            <p:spPr>
              <a:xfrm>
                <a:off x="1572243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8F02919-4BBD-46B9-8EB6-0F106B8A2B55}"/>
                  </a:ext>
                </a:extLst>
              </p:cNvPr>
              <p:cNvSpPr/>
              <p:nvPr/>
            </p:nvSpPr>
            <p:spPr>
              <a:xfrm>
                <a:off x="1889379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51210C80-F348-4CC4-9018-C19595CCF068}"/>
                  </a:ext>
                </a:extLst>
              </p:cNvPr>
              <p:cNvSpPr/>
              <p:nvPr/>
            </p:nvSpPr>
            <p:spPr>
              <a:xfrm>
                <a:off x="2203340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5E95101E-433E-4EE9-A972-FE778B45F23C}"/>
                  </a:ext>
                </a:extLst>
              </p:cNvPr>
              <p:cNvSpPr/>
              <p:nvPr/>
            </p:nvSpPr>
            <p:spPr>
              <a:xfrm>
                <a:off x="2517300" y="1190509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502EB971-4C40-458C-9E71-175E7D601F2E}"/>
                </a:ext>
              </a:extLst>
            </p:cNvPr>
            <p:cNvGrpSpPr/>
            <p:nvPr/>
          </p:nvGrpSpPr>
          <p:grpSpPr>
            <a:xfrm>
              <a:off x="3700477" y="136323"/>
              <a:ext cx="1261251" cy="216000"/>
              <a:chOff x="1572243" y="1190510"/>
              <a:chExt cx="1261251" cy="208660"/>
            </a:xfrm>
            <a:grpFill/>
          </p:grpSpPr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963026D9-2AE8-4423-9DF6-DB3B535F0578}"/>
                  </a:ext>
                </a:extLst>
              </p:cNvPr>
              <p:cNvSpPr/>
              <p:nvPr/>
            </p:nvSpPr>
            <p:spPr>
              <a:xfrm>
                <a:off x="1572243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C8D6229A-3165-421E-8269-565DA53D35E8}"/>
                  </a:ext>
                </a:extLst>
              </p:cNvPr>
              <p:cNvSpPr/>
              <p:nvPr/>
            </p:nvSpPr>
            <p:spPr>
              <a:xfrm>
                <a:off x="1889379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AFA54D57-E5D0-4B34-838A-3160D67A7472}"/>
                  </a:ext>
                </a:extLst>
              </p:cNvPr>
              <p:cNvSpPr/>
              <p:nvPr/>
            </p:nvSpPr>
            <p:spPr>
              <a:xfrm>
                <a:off x="2203340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C82A3DFA-9EA7-4FC1-B578-19848C53EB5F}"/>
                  </a:ext>
                </a:extLst>
              </p:cNvPr>
              <p:cNvSpPr/>
              <p:nvPr/>
            </p:nvSpPr>
            <p:spPr>
              <a:xfrm>
                <a:off x="2517300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A8531170-9858-47BC-BFEC-AF03597E4047}"/>
                </a:ext>
              </a:extLst>
            </p:cNvPr>
            <p:cNvGrpSpPr/>
            <p:nvPr/>
          </p:nvGrpSpPr>
          <p:grpSpPr>
            <a:xfrm>
              <a:off x="3700477" y="353707"/>
              <a:ext cx="1261251" cy="216001"/>
              <a:chOff x="1572243" y="1190509"/>
              <a:chExt cx="1261251" cy="208661"/>
            </a:xfrm>
            <a:grpFill/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BBB2691D-7914-44A7-862F-FABE7BB3B489}"/>
                  </a:ext>
                </a:extLst>
              </p:cNvPr>
              <p:cNvSpPr/>
              <p:nvPr/>
            </p:nvSpPr>
            <p:spPr>
              <a:xfrm>
                <a:off x="1572243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A3B4DB5C-ADA0-4FB6-A296-B4AF37D94873}"/>
                  </a:ext>
                </a:extLst>
              </p:cNvPr>
              <p:cNvSpPr/>
              <p:nvPr/>
            </p:nvSpPr>
            <p:spPr>
              <a:xfrm>
                <a:off x="1889379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284FBB41-2D57-4EDB-83C7-00B1E1236787}"/>
                  </a:ext>
                </a:extLst>
              </p:cNvPr>
              <p:cNvSpPr/>
              <p:nvPr/>
            </p:nvSpPr>
            <p:spPr>
              <a:xfrm>
                <a:off x="2203340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D565CBFD-A974-400C-9AD9-463DEB1E3042}"/>
                  </a:ext>
                </a:extLst>
              </p:cNvPr>
              <p:cNvSpPr/>
              <p:nvPr/>
            </p:nvSpPr>
            <p:spPr>
              <a:xfrm>
                <a:off x="2517300" y="1190509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258FE73E-B3F8-4387-A88C-96AF35CC6179}"/>
                </a:ext>
              </a:extLst>
            </p:cNvPr>
            <p:cNvGrpSpPr/>
            <p:nvPr/>
          </p:nvGrpSpPr>
          <p:grpSpPr>
            <a:xfrm>
              <a:off x="3700948" y="563513"/>
              <a:ext cx="1261251" cy="216000"/>
              <a:chOff x="1572243" y="1190510"/>
              <a:chExt cx="1261251" cy="208660"/>
            </a:xfrm>
            <a:grpFill/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AD105F9D-218F-4646-8AB6-25616F555B99}"/>
                  </a:ext>
                </a:extLst>
              </p:cNvPr>
              <p:cNvSpPr/>
              <p:nvPr/>
            </p:nvSpPr>
            <p:spPr>
              <a:xfrm>
                <a:off x="1572243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57CBDA7B-3437-4608-9D1D-F80BED2F8D09}"/>
                  </a:ext>
                </a:extLst>
              </p:cNvPr>
              <p:cNvSpPr/>
              <p:nvPr/>
            </p:nvSpPr>
            <p:spPr>
              <a:xfrm>
                <a:off x="1889379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CD603EDC-7ED4-4491-A7C5-3F098E5FA31A}"/>
                  </a:ext>
                </a:extLst>
              </p:cNvPr>
              <p:cNvSpPr/>
              <p:nvPr/>
            </p:nvSpPr>
            <p:spPr>
              <a:xfrm>
                <a:off x="2203340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00FB920E-C741-422D-9EC4-D0653D841D44}"/>
                  </a:ext>
                </a:extLst>
              </p:cNvPr>
              <p:cNvSpPr/>
              <p:nvPr/>
            </p:nvSpPr>
            <p:spPr>
              <a:xfrm>
                <a:off x="2517300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6B796CE1-D37B-4FCE-AC49-F2D186E52A3C}"/>
                </a:ext>
              </a:extLst>
            </p:cNvPr>
            <p:cNvGrpSpPr/>
            <p:nvPr/>
          </p:nvGrpSpPr>
          <p:grpSpPr>
            <a:xfrm>
              <a:off x="3700948" y="780897"/>
              <a:ext cx="1261251" cy="216001"/>
              <a:chOff x="1572243" y="1190509"/>
              <a:chExt cx="1261251" cy="208661"/>
            </a:xfrm>
            <a:grpFill/>
          </p:grpSpPr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F6BA0C09-4765-4C6B-80C9-73F8D494166A}"/>
                  </a:ext>
                </a:extLst>
              </p:cNvPr>
              <p:cNvSpPr/>
              <p:nvPr/>
            </p:nvSpPr>
            <p:spPr>
              <a:xfrm>
                <a:off x="1572243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1F5C783E-1598-490B-BE8C-966E30216761}"/>
                  </a:ext>
                </a:extLst>
              </p:cNvPr>
              <p:cNvSpPr/>
              <p:nvPr/>
            </p:nvSpPr>
            <p:spPr>
              <a:xfrm>
                <a:off x="1889379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0A554DC0-6F86-413D-B81B-20A07B56BFBA}"/>
                  </a:ext>
                </a:extLst>
              </p:cNvPr>
              <p:cNvSpPr/>
              <p:nvPr/>
            </p:nvSpPr>
            <p:spPr>
              <a:xfrm>
                <a:off x="2203340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4BBD6830-3F27-4D16-A296-E868245FB8CD}"/>
                  </a:ext>
                </a:extLst>
              </p:cNvPr>
              <p:cNvSpPr/>
              <p:nvPr/>
            </p:nvSpPr>
            <p:spPr>
              <a:xfrm>
                <a:off x="2517300" y="1190509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3E7FB338-BFCA-426C-84AB-0B1F316E45E6}"/>
                </a:ext>
              </a:extLst>
            </p:cNvPr>
            <p:cNvGrpSpPr/>
            <p:nvPr/>
          </p:nvGrpSpPr>
          <p:grpSpPr>
            <a:xfrm>
              <a:off x="3700948" y="996897"/>
              <a:ext cx="1261251" cy="216000"/>
              <a:chOff x="1572243" y="1190510"/>
              <a:chExt cx="1261251" cy="208660"/>
            </a:xfrm>
            <a:grpFill/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C62E5C1B-6393-4DE0-BBFE-0CDED654352F}"/>
                  </a:ext>
                </a:extLst>
              </p:cNvPr>
              <p:cNvSpPr/>
              <p:nvPr/>
            </p:nvSpPr>
            <p:spPr>
              <a:xfrm>
                <a:off x="1572243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4EBCE725-432C-4616-A209-3A89A980D86F}"/>
                  </a:ext>
                </a:extLst>
              </p:cNvPr>
              <p:cNvSpPr/>
              <p:nvPr/>
            </p:nvSpPr>
            <p:spPr>
              <a:xfrm>
                <a:off x="1889379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88D760FA-4A97-4093-87DB-0CC5A78B1A2A}"/>
                  </a:ext>
                </a:extLst>
              </p:cNvPr>
              <p:cNvSpPr/>
              <p:nvPr/>
            </p:nvSpPr>
            <p:spPr>
              <a:xfrm>
                <a:off x="2203340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80D2A7E5-1D21-4A7F-8B28-108870D4C14B}"/>
                  </a:ext>
                </a:extLst>
              </p:cNvPr>
              <p:cNvSpPr/>
              <p:nvPr/>
            </p:nvSpPr>
            <p:spPr>
              <a:xfrm>
                <a:off x="2517300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A8F85C1E-C7F1-4E4C-9C9A-8F94BE14ED11}"/>
                </a:ext>
              </a:extLst>
            </p:cNvPr>
            <p:cNvGrpSpPr/>
            <p:nvPr/>
          </p:nvGrpSpPr>
          <p:grpSpPr>
            <a:xfrm>
              <a:off x="3700948" y="1214281"/>
              <a:ext cx="1261251" cy="216001"/>
              <a:chOff x="1572243" y="1190509"/>
              <a:chExt cx="1261251" cy="208661"/>
            </a:xfrm>
            <a:grpFill/>
          </p:grpSpPr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3FD93AE7-7D3A-4B8A-81F5-0E0BCFCAD642}"/>
                  </a:ext>
                </a:extLst>
              </p:cNvPr>
              <p:cNvSpPr/>
              <p:nvPr/>
            </p:nvSpPr>
            <p:spPr>
              <a:xfrm>
                <a:off x="1572243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1CC51EF6-444A-4AEB-B102-39855DE037F0}"/>
                  </a:ext>
                </a:extLst>
              </p:cNvPr>
              <p:cNvSpPr/>
              <p:nvPr/>
            </p:nvSpPr>
            <p:spPr>
              <a:xfrm>
                <a:off x="1889379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14A96589-5C78-409C-868C-CA85CEB0A89E}"/>
                  </a:ext>
                </a:extLst>
              </p:cNvPr>
              <p:cNvSpPr/>
              <p:nvPr/>
            </p:nvSpPr>
            <p:spPr>
              <a:xfrm>
                <a:off x="2203340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5CEBD36F-789C-4A61-8B63-B272A0AE7EC5}"/>
                  </a:ext>
                </a:extLst>
              </p:cNvPr>
              <p:cNvSpPr/>
              <p:nvPr/>
            </p:nvSpPr>
            <p:spPr>
              <a:xfrm>
                <a:off x="2517300" y="1190509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5A89EB69-A0ED-4866-999C-DAF178AE2532}"/>
                </a:ext>
              </a:extLst>
            </p:cNvPr>
            <p:cNvGrpSpPr/>
            <p:nvPr/>
          </p:nvGrpSpPr>
          <p:grpSpPr>
            <a:xfrm>
              <a:off x="4959278" y="135370"/>
              <a:ext cx="633330" cy="216000"/>
              <a:chOff x="1572243" y="1190510"/>
              <a:chExt cx="633330" cy="208660"/>
            </a:xfrm>
            <a:grpFill/>
          </p:grpSpPr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054460A9-D9E5-4373-9C12-EE3851222D58}"/>
                  </a:ext>
                </a:extLst>
              </p:cNvPr>
              <p:cNvSpPr/>
              <p:nvPr/>
            </p:nvSpPr>
            <p:spPr>
              <a:xfrm>
                <a:off x="1572243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17D31934-CE65-4277-A41F-981BF2295CA1}"/>
                  </a:ext>
                </a:extLst>
              </p:cNvPr>
              <p:cNvSpPr/>
              <p:nvPr/>
            </p:nvSpPr>
            <p:spPr>
              <a:xfrm>
                <a:off x="1889379" y="1190510"/>
                <a:ext cx="316194" cy="208660"/>
              </a:xfrm>
              <a:prstGeom prst="rect">
                <a:avLst/>
              </a:prstGeom>
              <a:grpFill/>
              <a:ln w="6350">
                <a:solidFill>
                  <a:srgbClr val="E5E5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30E7D111-260B-4E4A-8785-F905C17F3EEC}"/>
                </a:ext>
              </a:extLst>
            </p:cNvPr>
            <p:cNvSpPr/>
            <p:nvPr/>
          </p:nvSpPr>
          <p:spPr>
            <a:xfrm>
              <a:off x="4959278" y="352755"/>
              <a:ext cx="316194" cy="216000"/>
            </a:xfrm>
            <a:prstGeom prst="rect">
              <a:avLst/>
            </a:prstGeom>
            <a:grpFill/>
            <a:ln w="6350">
              <a:solidFill>
                <a:srgbClr val="E5E5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F10D350F-FD55-4216-B14C-4D2223F2E2B4}"/>
                </a:ext>
              </a:extLst>
            </p:cNvPr>
            <p:cNvSpPr/>
            <p:nvPr/>
          </p:nvSpPr>
          <p:spPr>
            <a:xfrm>
              <a:off x="5276414" y="352755"/>
              <a:ext cx="316194" cy="216000"/>
            </a:xfrm>
            <a:prstGeom prst="rect">
              <a:avLst/>
            </a:prstGeom>
            <a:grpFill/>
            <a:ln w="6350">
              <a:solidFill>
                <a:srgbClr val="E5E5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8DB7CD19-C611-47FE-8521-EF89DF140EE1}"/>
                </a:ext>
              </a:extLst>
            </p:cNvPr>
            <p:cNvSpPr/>
            <p:nvPr/>
          </p:nvSpPr>
          <p:spPr>
            <a:xfrm>
              <a:off x="4959749" y="562560"/>
              <a:ext cx="316194" cy="216000"/>
            </a:xfrm>
            <a:prstGeom prst="rect">
              <a:avLst/>
            </a:prstGeom>
            <a:grpFill/>
            <a:ln w="6350">
              <a:solidFill>
                <a:srgbClr val="E5E5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4235AB1E-DB86-419D-99C1-C9CE528C779C}"/>
                </a:ext>
              </a:extLst>
            </p:cNvPr>
            <p:cNvSpPr/>
            <p:nvPr/>
          </p:nvSpPr>
          <p:spPr>
            <a:xfrm>
              <a:off x="5276885" y="562560"/>
              <a:ext cx="316194" cy="216000"/>
            </a:xfrm>
            <a:prstGeom prst="rect">
              <a:avLst/>
            </a:prstGeom>
            <a:grpFill/>
            <a:ln w="6350">
              <a:solidFill>
                <a:srgbClr val="E5E5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77B7790A-C2D0-463E-A8B8-8997A08B6066}"/>
                </a:ext>
              </a:extLst>
            </p:cNvPr>
            <p:cNvSpPr/>
            <p:nvPr/>
          </p:nvSpPr>
          <p:spPr>
            <a:xfrm>
              <a:off x="4959749" y="779945"/>
              <a:ext cx="316194" cy="216000"/>
            </a:xfrm>
            <a:prstGeom prst="rect">
              <a:avLst/>
            </a:prstGeom>
            <a:grpFill/>
            <a:ln w="6350">
              <a:solidFill>
                <a:srgbClr val="E5E5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7D83624A-5225-485A-BC79-3FBF93588EC0}"/>
                </a:ext>
              </a:extLst>
            </p:cNvPr>
            <p:cNvSpPr/>
            <p:nvPr/>
          </p:nvSpPr>
          <p:spPr>
            <a:xfrm>
              <a:off x="5276885" y="779945"/>
              <a:ext cx="316194" cy="216000"/>
            </a:xfrm>
            <a:prstGeom prst="rect">
              <a:avLst/>
            </a:prstGeom>
            <a:grpFill/>
            <a:ln w="6350">
              <a:solidFill>
                <a:srgbClr val="E5E5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A79F5019-5D73-45AE-A80F-D636CC2C1355}"/>
                </a:ext>
              </a:extLst>
            </p:cNvPr>
            <p:cNvSpPr/>
            <p:nvPr/>
          </p:nvSpPr>
          <p:spPr>
            <a:xfrm>
              <a:off x="4959749" y="995944"/>
              <a:ext cx="316194" cy="216000"/>
            </a:xfrm>
            <a:prstGeom prst="rect">
              <a:avLst/>
            </a:prstGeom>
            <a:grpFill/>
            <a:ln w="6350">
              <a:solidFill>
                <a:srgbClr val="E5E5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3024A328-8D1F-453E-B216-6774FB13D60A}"/>
                </a:ext>
              </a:extLst>
            </p:cNvPr>
            <p:cNvSpPr/>
            <p:nvPr/>
          </p:nvSpPr>
          <p:spPr>
            <a:xfrm>
              <a:off x="5276885" y="995944"/>
              <a:ext cx="316194" cy="216000"/>
            </a:xfrm>
            <a:prstGeom prst="rect">
              <a:avLst/>
            </a:prstGeom>
            <a:grpFill/>
            <a:ln w="6350">
              <a:solidFill>
                <a:srgbClr val="E5E5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9EBC0F10-AFCF-4E75-8D26-6EEBDB1F76D0}"/>
                </a:ext>
              </a:extLst>
            </p:cNvPr>
            <p:cNvSpPr/>
            <p:nvPr/>
          </p:nvSpPr>
          <p:spPr>
            <a:xfrm>
              <a:off x="4959749" y="1213329"/>
              <a:ext cx="316194" cy="216000"/>
            </a:xfrm>
            <a:prstGeom prst="rect">
              <a:avLst/>
            </a:prstGeom>
            <a:grpFill/>
            <a:ln w="6350">
              <a:solidFill>
                <a:srgbClr val="E5E5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9BA83CB1-16B8-4734-820D-51FB050EC3AC}"/>
                </a:ext>
              </a:extLst>
            </p:cNvPr>
            <p:cNvSpPr/>
            <p:nvPr/>
          </p:nvSpPr>
          <p:spPr>
            <a:xfrm>
              <a:off x="5276885" y="1213329"/>
              <a:ext cx="316194" cy="216000"/>
            </a:xfrm>
            <a:prstGeom prst="rect">
              <a:avLst/>
            </a:prstGeom>
            <a:grpFill/>
            <a:ln w="6350">
              <a:solidFill>
                <a:srgbClr val="E5E5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48" name="CasellaDiTesto 24">
            <a:extLst>
              <a:ext uri="{FF2B5EF4-FFF2-40B4-BE49-F238E27FC236}">
                <a16:creationId xmlns:a16="http://schemas.microsoft.com/office/drawing/2014/main" id="{412ABF91-C24D-45D1-9661-C79C83583A00}"/>
              </a:ext>
            </a:extLst>
          </p:cNvPr>
          <p:cNvSpPr txBox="1"/>
          <p:nvPr/>
        </p:nvSpPr>
        <p:spPr>
          <a:xfrm>
            <a:off x="469556" y="332642"/>
            <a:ext cx="10823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PERFORMANCE</a:t>
            </a:r>
          </a:p>
        </p:txBody>
      </p:sp>
      <p:grpSp>
        <p:nvGrpSpPr>
          <p:cNvPr id="5125" name="Group 5124">
            <a:extLst>
              <a:ext uri="{FF2B5EF4-FFF2-40B4-BE49-F238E27FC236}">
                <a16:creationId xmlns:a16="http://schemas.microsoft.com/office/drawing/2014/main" id="{3BB5C024-F0FA-4ABC-9841-B78B6CE50EAC}"/>
              </a:ext>
            </a:extLst>
          </p:cNvPr>
          <p:cNvGrpSpPr/>
          <p:nvPr/>
        </p:nvGrpSpPr>
        <p:grpSpPr>
          <a:xfrm>
            <a:off x="4352497" y="3642857"/>
            <a:ext cx="126000" cy="213283"/>
            <a:chOff x="4415737" y="2834039"/>
            <a:chExt cx="126000" cy="213283"/>
          </a:xfrm>
        </p:grpSpPr>
        <p:cxnSp>
          <p:nvCxnSpPr>
            <p:cNvPr id="5122" name="Straight Connector 5121">
              <a:extLst>
                <a:ext uri="{FF2B5EF4-FFF2-40B4-BE49-F238E27FC236}">
                  <a16:creationId xmlns:a16="http://schemas.microsoft.com/office/drawing/2014/main" id="{BD8E513D-A6C0-45E2-BC6E-8C97CC3A3824}"/>
                </a:ext>
              </a:extLst>
            </p:cNvPr>
            <p:cNvCxnSpPr>
              <a:cxnSpLocks/>
            </p:cNvCxnSpPr>
            <p:nvPr/>
          </p:nvCxnSpPr>
          <p:spPr>
            <a:xfrm>
              <a:off x="4475562" y="2923705"/>
              <a:ext cx="0" cy="123617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5" name="Star: 5 Points 14">
              <a:extLst>
                <a:ext uri="{FF2B5EF4-FFF2-40B4-BE49-F238E27FC236}">
                  <a16:creationId xmlns:a16="http://schemas.microsoft.com/office/drawing/2014/main" id="{A991826F-0904-4E35-A661-04A69BA68DB3}"/>
                </a:ext>
              </a:extLst>
            </p:cNvPr>
            <p:cNvSpPr/>
            <p:nvPr/>
          </p:nvSpPr>
          <p:spPr>
            <a:xfrm>
              <a:off x="4415737" y="2834039"/>
              <a:ext cx="126000" cy="126000"/>
            </a:xfrm>
            <a:prstGeom prst="star5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126" name="TextBox 5125">
            <a:extLst>
              <a:ext uri="{FF2B5EF4-FFF2-40B4-BE49-F238E27FC236}">
                <a16:creationId xmlns:a16="http://schemas.microsoft.com/office/drawing/2014/main" id="{ECD85D74-604A-40EC-88A1-888452E40D18}"/>
              </a:ext>
            </a:extLst>
          </p:cNvPr>
          <p:cNvSpPr txBox="1"/>
          <p:nvPr/>
        </p:nvSpPr>
        <p:spPr>
          <a:xfrm>
            <a:off x="4498424" y="3594961"/>
            <a:ext cx="12562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dirty="0"/>
              <a:t>Save best model</a:t>
            </a:r>
          </a:p>
        </p:txBody>
      </p:sp>
      <p:sp>
        <p:nvSpPr>
          <p:cNvPr id="251" name="Ovale 19">
            <a:extLst>
              <a:ext uri="{FF2B5EF4-FFF2-40B4-BE49-F238E27FC236}">
                <a16:creationId xmlns:a16="http://schemas.microsoft.com/office/drawing/2014/main" id="{B1677B6C-25F4-452B-82CF-074A81958803}"/>
              </a:ext>
            </a:extLst>
          </p:cNvPr>
          <p:cNvSpPr/>
          <p:nvPr/>
        </p:nvSpPr>
        <p:spPr>
          <a:xfrm>
            <a:off x="169089" y="730084"/>
            <a:ext cx="126000" cy="12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2" name="Ovale 20">
            <a:extLst>
              <a:ext uri="{FF2B5EF4-FFF2-40B4-BE49-F238E27FC236}">
                <a16:creationId xmlns:a16="http://schemas.microsoft.com/office/drawing/2014/main" id="{87F46992-1B39-494F-AD36-BA2B5F12E0A9}"/>
              </a:ext>
            </a:extLst>
          </p:cNvPr>
          <p:cNvSpPr/>
          <p:nvPr/>
        </p:nvSpPr>
        <p:spPr>
          <a:xfrm>
            <a:off x="169089" y="985654"/>
            <a:ext cx="126000" cy="12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3" name="Ovale 24">
            <a:extLst>
              <a:ext uri="{FF2B5EF4-FFF2-40B4-BE49-F238E27FC236}">
                <a16:creationId xmlns:a16="http://schemas.microsoft.com/office/drawing/2014/main" id="{FD900122-58A0-4ED4-9A53-AB089D3AE260}"/>
              </a:ext>
            </a:extLst>
          </p:cNvPr>
          <p:cNvSpPr/>
          <p:nvPr/>
        </p:nvSpPr>
        <p:spPr>
          <a:xfrm>
            <a:off x="169089" y="1241224"/>
            <a:ext cx="126000" cy="126000"/>
          </a:xfrm>
          <a:prstGeom prst="ellipse">
            <a:avLst/>
          </a:prstGeom>
          <a:solidFill>
            <a:srgbClr val="A53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4" name="Ovale 25">
            <a:extLst>
              <a:ext uri="{FF2B5EF4-FFF2-40B4-BE49-F238E27FC236}">
                <a16:creationId xmlns:a16="http://schemas.microsoft.com/office/drawing/2014/main" id="{7A7CE32C-CA0E-4816-AC66-ABDA5C35E92A}"/>
              </a:ext>
            </a:extLst>
          </p:cNvPr>
          <p:cNvSpPr/>
          <p:nvPr/>
        </p:nvSpPr>
        <p:spPr>
          <a:xfrm>
            <a:off x="169089" y="1496794"/>
            <a:ext cx="126000" cy="12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5" name="Ovale 25">
            <a:extLst>
              <a:ext uri="{FF2B5EF4-FFF2-40B4-BE49-F238E27FC236}">
                <a16:creationId xmlns:a16="http://schemas.microsoft.com/office/drawing/2014/main" id="{9E465DF6-266E-4795-ADC3-37F163084EBB}"/>
              </a:ext>
            </a:extLst>
          </p:cNvPr>
          <p:cNvSpPr/>
          <p:nvPr/>
        </p:nvSpPr>
        <p:spPr>
          <a:xfrm>
            <a:off x="169089" y="1752364"/>
            <a:ext cx="126000" cy="12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6" name="Ovale 1">
            <a:extLst>
              <a:ext uri="{FF2B5EF4-FFF2-40B4-BE49-F238E27FC236}">
                <a16:creationId xmlns:a16="http://schemas.microsoft.com/office/drawing/2014/main" id="{DE0E4543-DAAD-4D1B-B0F4-50388729805A}"/>
              </a:ext>
            </a:extLst>
          </p:cNvPr>
          <p:cNvSpPr/>
          <p:nvPr/>
        </p:nvSpPr>
        <p:spPr>
          <a:xfrm>
            <a:off x="169089" y="474514"/>
            <a:ext cx="126000" cy="12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8" name="Immagine 11">
            <a:extLst>
              <a:ext uri="{FF2B5EF4-FFF2-40B4-BE49-F238E27FC236}">
                <a16:creationId xmlns:a16="http://schemas.microsoft.com/office/drawing/2014/main" id="{A3428BA9-E4F3-4A50-ABC5-6B79B88C571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48256" y="303556"/>
            <a:ext cx="623888" cy="467917"/>
          </a:xfrm>
          <a:prstGeom prst="rect">
            <a:avLst/>
          </a:prstGeom>
        </p:spPr>
      </p:pic>
      <p:pic>
        <p:nvPicPr>
          <p:cNvPr id="169" name="Immagine 13">
            <a:extLst>
              <a:ext uri="{FF2B5EF4-FFF2-40B4-BE49-F238E27FC236}">
                <a16:creationId xmlns:a16="http://schemas.microsoft.com/office/drawing/2014/main" id="{25905FC6-5AB6-490A-B776-344DF5D9065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8089" y="730466"/>
            <a:ext cx="658822" cy="358238"/>
          </a:xfrm>
          <a:prstGeom prst="rect">
            <a:avLst/>
          </a:prstGeom>
        </p:spPr>
      </p:pic>
      <p:pic>
        <p:nvPicPr>
          <p:cNvPr id="172" name="Picture 6" descr="Risultati immagini per png ntts 2019">
            <a:extLst>
              <a:ext uri="{FF2B5EF4-FFF2-40B4-BE49-F238E27FC236}">
                <a16:creationId xmlns:a16="http://schemas.microsoft.com/office/drawing/2014/main" id="{D827D0A6-02F6-4FAA-978D-E9B26FFAEB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6345" y="1331119"/>
            <a:ext cx="623889" cy="71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6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10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1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MEC\Linea di Attività\Deep Learning for Satellite Imagery\LecceCROP\ExportLecceCropTest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657593" y="3301758"/>
            <a:ext cx="2420303" cy="287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G:\MEC\Linea di Attività\Deep Learning for Satellite Imagery\LecceCROP\Immagin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3119" y="3524484"/>
            <a:ext cx="2889250" cy="243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G:\MEC\Linea di Attività\Deep Learning for Satellite Imagery\LecceCROP\Immagine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3119" y="3524484"/>
            <a:ext cx="2889250" cy="243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Freccia curva 2051"/>
          <p:cNvSpPr/>
          <p:nvPr/>
        </p:nvSpPr>
        <p:spPr>
          <a:xfrm>
            <a:off x="2369913" y="1708681"/>
            <a:ext cx="516110" cy="958235"/>
          </a:xfrm>
          <a:prstGeom prst="ben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54" name="Freccia a destra 2053"/>
          <p:cNvSpPr/>
          <p:nvPr/>
        </p:nvSpPr>
        <p:spPr>
          <a:xfrm>
            <a:off x="8858993" y="1898223"/>
            <a:ext cx="347762" cy="29897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3" descr="G:\MEC\Linea di Attività\Deep Learning for Satellite Imagery\LecceCROP\Immagine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3119" y="3524484"/>
            <a:ext cx="2889250" cy="243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G:\MEC\Linea di Attività\Deep Learning for Satellite Imagery\LecceCROP\residential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2222" y="3523709"/>
            <a:ext cx="2891044" cy="24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2" name="Tabella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191290"/>
              </p:ext>
            </p:extLst>
          </p:nvPr>
        </p:nvGraphicFramePr>
        <p:xfrm>
          <a:off x="8276767" y="3766725"/>
          <a:ext cx="2444246" cy="1691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49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4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CLASS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LAND COVER 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…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…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rgbClr val="00B0F0"/>
                          </a:solidFill>
                        </a:rPr>
                        <a:t>Residential</a:t>
                      </a:r>
                      <a:endParaRPr lang="en-US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rgbClr val="00B0F0"/>
                          </a:solidFill>
                        </a:rPr>
                        <a:t>14.8 %</a:t>
                      </a:r>
                      <a:endParaRPr lang="en-US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…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…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3" name="Freccia a destra con strisce 52"/>
          <p:cNvSpPr/>
          <p:nvPr/>
        </p:nvSpPr>
        <p:spPr>
          <a:xfrm>
            <a:off x="7538811" y="4474869"/>
            <a:ext cx="517073" cy="275352"/>
          </a:xfrm>
          <a:prstGeom prst="stripedRightArrow">
            <a:avLst>
              <a:gd name="adj1" fmla="val 50000"/>
              <a:gd name="adj2" fmla="val 64607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uppo 31"/>
          <p:cNvGrpSpPr/>
          <p:nvPr/>
        </p:nvGrpSpPr>
        <p:grpSpPr>
          <a:xfrm>
            <a:off x="3124493" y="1398949"/>
            <a:ext cx="5471795" cy="1612054"/>
            <a:chOff x="1836102" y="2904172"/>
            <a:chExt cx="5471795" cy="1612054"/>
          </a:xfrm>
        </p:grpSpPr>
        <p:pic>
          <p:nvPicPr>
            <p:cNvPr id="33" name="Immagine 32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6102" y="2904172"/>
              <a:ext cx="5471795" cy="1049655"/>
            </a:xfrm>
            <a:prstGeom prst="rect">
              <a:avLst/>
            </a:prstGeom>
            <a:noFill/>
          </p:spPr>
        </p:pic>
        <p:pic>
          <p:nvPicPr>
            <p:cNvPr id="34" name="Immagine 33"/>
            <p:cNvPicPr/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72" t="27813" r="829" b="7413"/>
            <a:stretch/>
          </p:blipFill>
          <p:spPr bwMode="auto">
            <a:xfrm>
              <a:off x="2339752" y="4077072"/>
              <a:ext cx="4740910" cy="43915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7" name="CasellaDiTesto 56"/>
          <p:cNvSpPr txBox="1"/>
          <p:nvPr/>
        </p:nvSpPr>
        <p:spPr>
          <a:xfrm>
            <a:off x="2784990" y="4295693"/>
            <a:ext cx="1567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Satellite image (Puglia crop)</a:t>
            </a:r>
          </a:p>
        </p:txBody>
      </p:sp>
      <p:sp>
        <p:nvSpPr>
          <p:cNvPr id="20" name="CasellaDiTesto 10">
            <a:extLst>
              <a:ext uri="{FF2B5EF4-FFF2-40B4-BE49-F238E27FC236}">
                <a16:creationId xmlns:a16="http://schemas.microsoft.com/office/drawing/2014/main" id="{CD7FD5F4-E173-486B-93EA-729CBCBDD764}"/>
              </a:ext>
            </a:extLst>
          </p:cNvPr>
          <p:cNvSpPr txBox="1"/>
          <p:nvPr/>
        </p:nvSpPr>
        <p:spPr>
          <a:xfrm>
            <a:off x="469556" y="332642"/>
            <a:ext cx="10823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TRAINED DEEP CNN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2046333-726B-44E4-8231-CA1FDB4F08D7}"/>
              </a:ext>
            </a:extLst>
          </p:cNvPr>
          <p:cNvGrpSpPr/>
          <p:nvPr/>
        </p:nvGrpSpPr>
        <p:grpSpPr>
          <a:xfrm>
            <a:off x="1900683" y="2858574"/>
            <a:ext cx="5412583" cy="3101645"/>
            <a:chOff x="1910658" y="2641707"/>
            <a:chExt cx="5412583" cy="3101645"/>
          </a:xfrm>
        </p:grpSpPr>
        <p:pic>
          <p:nvPicPr>
            <p:cNvPr id="28" name="Picture 5" descr="G:\MEC\Linea di Attività\Deep Learning for Satellite Imagery\LecceCROP\Immagine2.png">
              <a:extLst>
                <a:ext uri="{FF2B5EF4-FFF2-40B4-BE49-F238E27FC236}">
                  <a16:creationId xmlns:a16="http://schemas.microsoft.com/office/drawing/2014/main" id="{DC7F941C-CA99-4331-A18D-94C507E312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3991" y="3311302"/>
              <a:ext cx="2889250" cy="2432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3C950C7-FEF8-4AC5-87AB-02F1DC18540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97898" y="2696755"/>
              <a:ext cx="2279744" cy="1055851"/>
            </a:xfrm>
            <a:prstGeom prst="line">
              <a:avLst/>
            </a:prstGeom>
            <a:ln w="19050">
              <a:prstDash val="lg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51BADB7-C4CA-4821-A033-3025E2DDB70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41739" y="3599398"/>
              <a:ext cx="2234517" cy="317630"/>
            </a:xfrm>
            <a:prstGeom prst="line">
              <a:avLst/>
            </a:prstGeom>
            <a:ln w="19050">
              <a:prstDash val="lg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pic>
          <p:nvPicPr>
            <p:cNvPr id="36" name="Picture 2" descr="C:\Users\zardetto\Desktop\Immagine4.png">
              <a:extLst>
                <a:ext uri="{FF2B5EF4-FFF2-40B4-BE49-F238E27FC236}">
                  <a16:creationId xmlns:a16="http://schemas.microsoft.com/office/drawing/2014/main" id="{CDD41602-F883-4A57-9EA5-C452CD9A30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628" t="-4046"/>
            <a:stretch/>
          </p:blipFill>
          <p:spPr bwMode="auto">
            <a:xfrm>
              <a:off x="1910658" y="2641707"/>
              <a:ext cx="1031081" cy="988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EBE0F89-483F-4BD0-90AA-1E242A921000}"/>
              </a:ext>
            </a:extLst>
          </p:cNvPr>
          <p:cNvGrpSpPr/>
          <p:nvPr/>
        </p:nvGrpSpPr>
        <p:grpSpPr>
          <a:xfrm>
            <a:off x="9545376" y="1464816"/>
            <a:ext cx="1044750" cy="958235"/>
            <a:chOff x="8781282" y="1152402"/>
            <a:chExt cx="1044750" cy="95823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F33BA3E-C53E-4995-BEB5-5EC8CF86E2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91358" y="1172343"/>
              <a:ext cx="1034674" cy="938293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52AFF48-ECE3-46AE-A86A-8DB9E8AE53C5}"/>
                </a:ext>
              </a:extLst>
            </p:cNvPr>
            <p:cNvGrpSpPr/>
            <p:nvPr/>
          </p:nvGrpSpPr>
          <p:grpSpPr>
            <a:xfrm>
              <a:off x="8781282" y="1152402"/>
              <a:ext cx="1034674" cy="958235"/>
              <a:chOff x="8606844" y="487790"/>
              <a:chExt cx="2160000" cy="2245225"/>
            </a:xfrm>
            <a:noFill/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4591AEB-2941-4243-AFFB-8DB73D4A3EA6}"/>
                  </a:ext>
                </a:extLst>
              </p:cNvPr>
              <p:cNvSpPr/>
              <p:nvPr/>
            </p:nvSpPr>
            <p:spPr>
              <a:xfrm>
                <a:off x="8606844" y="487790"/>
                <a:ext cx="2160000" cy="2245225"/>
              </a:xfrm>
              <a:prstGeom prst="rect">
                <a:avLst/>
              </a:prstGeom>
              <a:grpFill/>
              <a:ln w="38100">
                <a:solidFill>
                  <a:srgbClr val="00B0F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01B0A71-09BA-4DE0-ABAC-CF0BF617519B}"/>
                  </a:ext>
                </a:extLst>
              </p:cNvPr>
              <p:cNvSpPr/>
              <p:nvPr/>
            </p:nvSpPr>
            <p:spPr>
              <a:xfrm>
                <a:off x="8638822" y="1468350"/>
                <a:ext cx="2096043" cy="504803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/>
                <a:r>
                  <a:rPr lang="it-IT" sz="800" b="1" dirty="0">
                    <a:solidFill>
                      <a:schemeClr val="bg1"/>
                    </a:solidFill>
                  </a:rPr>
                  <a:t>RESIDENTIAL</a:t>
                </a:r>
                <a:endParaRPr lang="en-US" sz="800" b="1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42" name="Picture 10" descr="F:\Lavoro\Consulente Informatico\07-CV-CL e Lavori\20170601_Freelance\DeepLearningItalia\Presentazione\20170902_Logo_Dli\bandiera.png">
            <a:extLst>
              <a:ext uri="{FF2B5EF4-FFF2-40B4-BE49-F238E27FC236}">
                <a16:creationId xmlns:a16="http://schemas.microsoft.com/office/drawing/2014/main" id="{F6C5A978-6A44-4751-B971-14F90E487D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5" b="46063"/>
          <a:stretch/>
        </p:blipFill>
        <p:spPr bwMode="auto">
          <a:xfrm flipV="1">
            <a:off x="5484938" y="6595953"/>
            <a:ext cx="785516" cy="6095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Ovale 19">
            <a:extLst>
              <a:ext uri="{FF2B5EF4-FFF2-40B4-BE49-F238E27FC236}">
                <a16:creationId xmlns:a16="http://schemas.microsoft.com/office/drawing/2014/main" id="{FF750B88-9130-435B-AA1E-FA8A4712A079}"/>
              </a:ext>
            </a:extLst>
          </p:cNvPr>
          <p:cNvSpPr/>
          <p:nvPr/>
        </p:nvSpPr>
        <p:spPr>
          <a:xfrm>
            <a:off x="169089" y="730084"/>
            <a:ext cx="126000" cy="12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Ovale 20">
            <a:extLst>
              <a:ext uri="{FF2B5EF4-FFF2-40B4-BE49-F238E27FC236}">
                <a16:creationId xmlns:a16="http://schemas.microsoft.com/office/drawing/2014/main" id="{C3639605-E195-4B11-A44E-2E4675D5B32A}"/>
              </a:ext>
            </a:extLst>
          </p:cNvPr>
          <p:cNvSpPr/>
          <p:nvPr/>
        </p:nvSpPr>
        <p:spPr>
          <a:xfrm>
            <a:off x="169089" y="985654"/>
            <a:ext cx="126000" cy="12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Ovale 25">
            <a:extLst>
              <a:ext uri="{FF2B5EF4-FFF2-40B4-BE49-F238E27FC236}">
                <a16:creationId xmlns:a16="http://schemas.microsoft.com/office/drawing/2014/main" id="{EAA6AC30-2E0C-4611-A400-7886E015A09C}"/>
              </a:ext>
            </a:extLst>
          </p:cNvPr>
          <p:cNvSpPr/>
          <p:nvPr/>
        </p:nvSpPr>
        <p:spPr>
          <a:xfrm>
            <a:off x="169089" y="1496794"/>
            <a:ext cx="126000" cy="126000"/>
          </a:xfrm>
          <a:prstGeom prst="ellipse">
            <a:avLst/>
          </a:prstGeom>
          <a:solidFill>
            <a:srgbClr val="A53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Ovale 25">
            <a:extLst>
              <a:ext uri="{FF2B5EF4-FFF2-40B4-BE49-F238E27FC236}">
                <a16:creationId xmlns:a16="http://schemas.microsoft.com/office/drawing/2014/main" id="{BD1735FB-47C5-4D4B-B445-C2C1585248D9}"/>
              </a:ext>
            </a:extLst>
          </p:cNvPr>
          <p:cNvSpPr/>
          <p:nvPr/>
        </p:nvSpPr>
        <p:spPr>
          <a:xfrm>
            <a:off x="169089" y="1752364"/>
            <a:ext cx="126000" cy="12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Ovale 1">
            <a:extLst>
              <a:ext uri="{FF2B5EF4-FFF2-40B4-BE49-F238E27FC236}">
                <a16:creationId xmlns:a16="http://schemas.microsoft.com/office/drawing/2014/main" id="{E80E9C4C-DF32-4433-B49C-BAC4043A6742}"/>
              </a:ext>
            </a:extLst>
          </p:cNvPr>
          <p:cNvSpPr/>
          <p:nvPr/>
        </p:nvSpPr>
        <p:spPr>
          <a:xfrm>
            <a:off x="169089" y="474514"/>
            <a:ext cx="126000" cy="12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Ovale 24">
            <a:extLst>
              <a:ext uri="{FF2B5EF4-FFF2-40B4-BE49-F238E27FC236}">
                <a16:creationId xmlns:a16="http://schemas.microsoft.com/office/drawing/2014/main" id="{6597FD7B-CED9-499B-A280-B1CAF8298799}"/>
              </a:ext>
            </a:extLst>
          </p:cNvPr>
          <p:cNvSpPr/>
          <p:nvPr/>
        </p:nvSpPr>
        <p:spPr>
          <a:xfrm>
            <a:off x="169089" y="1241224"/>
            <a:ext cx="126000" cy="12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9" name="Immagine 11">
            <a:extLst>
              <a:ext uri="{FF2B5EF4-FFF2-40B4-BE49-F238E27FC236}">
                <a16:creationId xmlns:a16="http://schemas.microsoft.com/office/drawing/2014/main" id="{A8EB9B55-B94C-403C-A0E2-5D84FF3CE7A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48256" y="303556"/>
            <a:ext cx="623888" cy="467917"/>
          </a:xfrm>
          <a:prstGeom prst="rect">
            <a:avLst/>
          </a:prstGeom>
        </p:spPr>
      </p:pic>
      <p:pic>
        <p:nvPicPr>
          <p:cNvPr id="50" name="Immagine 13">
            <a:extLst>
              <a:ext uri="{FF2B5EF4-FFF2-40B4-BE49-F238E27FC236}">
                <a16:creationId xmlns:a16="http://schemas.microsoft.com/office/drawing/2014/main" id="{AC85FB6A-9731-4ADE-A0BD-C3F399614E53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8089" y="730466"/>
            <a:ext cx="658822" cy="358238"/>
          </a:xfrm>
          <a:prstGeom prst="rect">
            <a:avLst/>
          </a:prstGeom>
        </p:spPr>
      </p:pic>
      <p:pic>
        <p:nvPicPr>
          <p:cNvPr id="51" name="Picture 6" descr="Risultati immagini per png ntts 2019">
            <a:extLst>
              <a:ext uri="{FF2B5EF4-FFF2-40B4-BE49-F238E27FC236}">
                <a16:creationId xmlns:a16="http://schemas.microsoft.com/office/drawing/2014/main" id="{652B3F08-2636-4012-8E13-9D77516EF2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6345" y="1331119"/>
            <a:ext cx="623889" cy="71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48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7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7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7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2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200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33333E-6 L -0.40248 0.3081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30" y="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200"/>
                            </p:stCondLst>
                            <p:childTnLst>
                              <p:par>
                                <p:cTn id="3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7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7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4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4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9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2" grpId="1" animBg="1"/>
      <p:bldP spid="2054" grpId="0" animBg="1"/>
      <p:bldP spid="2054" grpId="1" animBg="1"/>
      <p:bldP spid="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F:\Lavoro\Consulente Informatico\07-CV-CL e Lavori\20170601_Freelance\DeepLearningItalia\Presentazione\20170902_Logo_Dli\bandiera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5" b="46063"/>
          <a:stretch/>
        </p:blipFill>
        <p:spPr bwMode="auto">
          <a:xfrm flipV="1">
            <a:off x="5484938" y="6595953"/>
            <a:ext cx="785516" cy="6095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69556" y="332642"/>
            <a:ext cx="10823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EXAMPLE</a:t>
            </a:r>
            <a:endParaRPr lang="it-IT" sz="2800" b="1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8AE8EE4A-678E-4915-99DF-3FE768CAF3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417" y="261160"/>
            <a:ext cx="2146506" cy="1787186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39C27A30-A440-454E-97D5-9575779A0FD8}"/>
              </a:ext>
            </a:extLst>
          </p:cNvPr>
          <p:cNvSpPr/>
          <p:nvPr/>
        </p:nvSpPr>
        <p:spPr>
          <a:xfrm>
            <a:off x="3132861" y="1251005"/>
            <a:ext cx="5755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Automatic scanning of a portion of Apulia territory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7042E9D-1700-4D7B-B636-1E658AA0A037}"/>
              </a:ext>
            </a:extLst>
          </p:cNvPr>
          <p:cNvGrpSpPr/>
          <p:nvPr/>
        </p:nvGrpSpPr>
        <p:grpSpPr>
          <a:xfrm>
            <a:off x="1103353" y="2300365"/>
            <a:ext cx="9548686" cy="3538800"/>
            <a:chOff x="1103353" y="2170023"/>
            <a:chExt cx="9548686" cy="3538800"/>
          </a:xfrm>
        </p:grpSpPr>
        <p:pic>
          <p:nvPicPr>
            <p:cNvPr id="24" name="Immagine 5">
              <a:extLst>
                <a:ext uri="{FF2B5EF4-FFF2-40B4-BE49-F238E27FC236}">
                  <a16:creationId xmlns:a16="http://schemas.microsoft.com/office/drawing/2014/main" id="{3EDB71BA-6BCB-4F3B-B8BF-8E067528C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3353" y="2170023"/>
              <a:ext cx="2976529" cy="3538800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75332BD4-FF76-4764-8E91-CA211EE7F6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/>
            <a:stretch/>
          </p:blipFill>
          <p:spPr>
            <a:xfrm>
              <a:off x="7735757" y="2170160"/>
              <a:ext cx="2916282" cy="3538526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33576B44-DEF2-4029-B8A2-7ADB5FBFE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0346" y="2170160"/>
              <a:ext cx="2934699" cy="3538526"/>
            </a:xfrm>
            <a:prstGeom prst="rect">
              <a:avLst/>
            </a:prstGeom>
          </p:spPr>
        </p:pic>
      </p:grpSp>
      <p:sp>
        <p:nvSpPr>
          <p:cNvPr id="23" name="Ovale 1">
            <a:extLst>
              <a:ext uri="{FF2B5EF4-FFF2-40B4-BE49-F238E27FC236}">
                <a16:creationId xmlns:a16="http://schemas.microsoft.com/office/drawing/2014/main" id="{535BEA90-0C3B-4CCE-BD81-76064CC026AB}"/>
              </a:ext>
            </a:extLst>
          </p:cNvPr>
          <p:cNvSpPr/>
          <p:nvPr/>
        </p:nvSpPr>
        <p:spPr>
          <a:xfrm>
            <a:off x="169089" y="474514"/>
            <a:ext cx="126000" cy="12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Ovale 19">
            <a:extLst>
              <a:ext uri="{FF2B5EF4-FFF2-40B4-BE49-F238E27FC236}">
                <a16:creationId xmlns:a16="http://schemas.microsoft.com/office/drawing/2014/main" id="{E1B45B91-6463-4263-9AA0-74C791296C84}"/>
              </a:ext>
            </a:extLst>
          </p:cNvPr>
          <p:cNvSpPr/>
          <p:nvPr/>
        </p:nvSpPr>
        <p:spPr>
          <a:xfrm>
            <a:off x="169089" y="730084"/>
            <a:ext cx="126000" cy="12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0">
            <a:extLst>
              <a:ext uri="{FF2B5EF4-FFF2-40B4-BE49-F238E27FC236}">
                <a16:creationId xmlns:a16="http://schemas.microsoft.com/office/drawing/2014/main" id="{55C25948-9D56-4531-8BF0-8C76A512F38C}"/>
              </a:ext>
            </a:extLst>
          </p:cNvPr>
          <p:cNvSpPr/>
          <p:nvPr/>
        </p:nvSpPr>
        <p:spPr>
          <a:xfrm>
            <a:off x="169089" y="985654"/>
            <a:ext cx="126000" cy="12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e 24">
            <a:extLst>
              <a:ext uri="{FF2B5EF4-FFF2-40B4-BE49-F238E27FC236}">
                <a16:creationId xmlns:a16="http://schemas.microsoft.com/office/drawing/2014/main" id="{55E10EBB-1C2E-455C-96FC-AA47457EF384}"/>
              </a:ext>
            </a:extLst>
          </p:cNvPr>
          <p:cNvSpPr/>
          <p:nvPr/>
        </p:nvSpPr>
        <p:spPr>
          <a:xfrm>
            <a:off x="169089" y="1241224"/>
            <a:ext cx="126000" cy="12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Ovale 25">
            <a:extLst>
              <a:ext uri="{FF2B5EF4-FFF2-40B4-BE49-F238E27FC236}">
                <a16:creationId xmlns:a16="http://schemas.microsoft.com/office/drawing/2014/main" id="{83AF0CB3-1826-4CB3-81A7-F5EBDA331CBE}"/>
              </a:ext>
            </a:extLst>
          </p:cNvPr>
          <p:cNvSpPr/>
          <p:nvPr/>
        </p:nvSpPr>
        <p:spPr>
          <a:xfrm>
            <a:off x="169089" y="1496794"/>
            <a:ext cx="126000" cy="126000"/>
          </a:xfrm>
          <a:prstGeom prst="ellipse">
            <a:avLst/>
          </a:prstGeom>
          <a:solidFill>
            <a:srgbClr val="A53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Ovale 25">
            <a:extLst>
              <a:ext uri="{FF2B5EF4-FFF2-40B4-BE49-F238E27FC236}">
                <a16:creationId xmlns:a16="http://schemas.microsoft.com/office/drawing/2014/main" id="{74EC65ED-9234-4780-93D2-2F19A1A28D24}"/>
              </a:ext>
            </a:extLst>
          </p:cNvPr>
          <p:cNvSpPr/>
          <p:nvPr/>
        </p:nvSpPr>
        <p:spPr>
          <a:xfrm>
            <a:off x="169089" y="1752364"/>
            <a:ext cx="126000" cy="12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" name="Immagine 11">
            <a:extLst>
              <a:ext uri="{FF2B5EF4-FFF2-40B4-BE49-F238E27FC236}">
                <a16:creationId xmlns:a16="http://schemas.microsoft.com/office/drawing/2014/main" id="{1B1732DC-DC98-4F7C-AF9C-E505AA601C2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48256" y="303556"/>
            <a:ext cx="623888" cy="467917"/>
          </a:xfrm>
          <a:prstGeom prst="rect">
            <a:avLst/>
          </a:prstGeom>
        </p:spPr>
      </p:pic>
      <p:pic>
        <p:nvPicPr>
          <p:cNvPr id="21" name="Immagine 13">
            <a:extLst>
              <a:ext uri="{FF2B5EF4-FFF2-40B4-BE49-F238E27FC236}">
                <a16:creationId xmlns:a16="http://schemas.microsoft.com/office/drawing/2014/main" id="{A97AF4B9-737A-45D1-895A-671DC643BCF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8089" y="730466"/>
            <a:ext cx="658822" cy="358238"/>
          </a:xfrm>
          <a:prstGeom prst="rect">
            <a:avLst/>
          </a:prstGeom>
        </p:spPr>
      </p:pic>
      <p:pic>
        <p:nvPicPr>
          <p:cNvPr id="22" name="Picture 6" descr="Risultati immagini per png ntts 2019">
            <a:extLst>
              <a:ext uri="{FF2B5EF4-FFF2-40B4-BE49-F238E27FC236}">
                <a16:creationId xmlns:a16="http://schemas.microsoft.com/office/drawing/2014/main" id="{27473D57-010C-4F17-BCAD-DE7D25295B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6345" y="1331119"/>
            <a:ext cx="623889" cy="71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379430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Personalizzato 1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FF0000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TM03457515[[fn=Visualizzazione]]</Template>
  <TotalTime>8270</TotalTime>
  <Words>740</Words>
  <Application>Microsoft Office PowerPoint</Application>
  <PresentationFormat>Widescreen</PresentationFormat>
  <Paragraphs>111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Century Schoolbook</vt:lpstr>
      <vt:lpstr>Times New Roman</vt:lpstr>
      <vt:lpstr>Wingdings</vt:lpstr>
      <vt:lpstr>Wingdings 2</vt:lpstr>
      <vt:lpstr>Wingdings 3</vt:lpstr>
      <vt:lpstr>View</vt:lpstr>
      <vt:lpstr>Satellite-Net: Automatic Extraction of Land Cover Indicators from Satellite Imagery by Deep Learning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Estrazione di statistiche da immagini satellitari tramite il deep learning</dc:title>
  <dc:creator>Ele .</dc:creator>
  <cp:lastModifiedBy>Ele .</cp:lastModifiedBy>
  <cp:revision>126</cp:revision>
  <dcterms:created xsi:type="dcterms:W3CDTF">2018-10-17T05:46:24Z</dcterms:created>
  <dcterms:modified xsi:type="dcterms:W3CDTF">2019-03-08T18:35:23Z</dcterms:modified>
</cp:coreProperties>
</file>