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6" r:id="rId5"/>
    <p:sldMasterId id="2147483898" r:id="rId6"/>
    <p:sldMasterId id="2147483901" r:id="rId7"/>
    <p:sldMasterId id="2147483922" r:id="rId8"/>
    <p:sldMasterId id="2147483938" r:id="rId9"/>
    <p:sldMasterId id="2147483948" r:id="rId10"/>
  </p:sldMasterIdLst>
  <p:notesMasterIdLst>
    <p:notesMasterId r:id="rId49"/>
  </p:notesMasterIdLst>
  <p:handoutMasterIdLst>
    <p:handoutMasterId r:id="rId50"/>
  </p:handoutMasterIdLst>
  <p:sldIdLst>
    <p:sldId id="388" r:id="rId11"/>
    <p:sldId id="389" r:id="rId12"/>
    <p:sldId id="390" r:id="rId13"/>
    <p:sldId id="392"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33"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31" r:id="rId45"/>
    <p:sldId id="432" r:id="rId46"/>
    <p:sldId id="396" r:id="rId47"/>
    <p:sldId id="430" r:id="rId48"/>
  </p:sldIdLst>
  <p:sldSz cx="11358563" cy="7056438"/>
  <p:notesSz cx="6718300" cy="9855200"/>
  <p:defaultTextStyle>
    <a:defPPr>
      <a:defRPr lang="en-GB"/>
    </a:defPPr>
    <a:lvl1pPr algn="l" rtl="0" fontAlgn="base">
      <a:spcBef>
        <a:spcPct val="0"/>
      </a:spcBef>
      <a:spcAft>
        <a:spcPct val="0"/>
      </a:spcAft>
      <a:defRPr sz="2400" kern="1200">
        <a:solidFill>
          <a:schemeClr val="tx1"/>
        </a:solidFill>
        <a:latin typeface="Tahoma" pitchFamily="34" charset="0"/>
        <a:ea typeface="+mn-ea"/>
        <a:cs typeface="+mn-cs"/>
      </a:defRPr>
    </a:lvl1pPr>
    <a:lvl2pPr marL="455613" indent="1588" algn="l" rtl="0" fontAlgn="base">
      <a:spcBef>
        <a:spcPct val="0"/>
      </a:spcBef>
      <a:spcAft>
        <a:spcPct val="0"/>
      </a:spcAft>
      <a:defRPr sz="2400" kern="1200">
        <a:solidFill>
          <a:schemeClr val="tx1"/>
        </a:solidFill>
        <a:latin typeface="Tahoma" pitchFamily="34" charset="0"/>
        <a:ea typeface="+mn-ea"/>
        <a:cs typeface="+mn-cs"/>
      </a:defRPr>
    </a:lvl2pPr>
    <a:lvl3pPr marL="912813" indent="1588" algn="l" rtl="0" fontAlgn="base">
      <a:spcBef>
        <a:spcPct val="0"/>
      </a:spcBef>
      <a:spcAft>
        <a:spcPct val="0"/>
      </a:spcAft>
      <a:defRPr sz="2400" kern="1200">
        <a:solidFill>
          <a:schemeClr val="tx1"/>
        </a:solidFill>
        <a:latin typeface="Tahoma" pitchFamily="34" charset="0"/>
        <a:ea typeface="+mn-ea"/>
        <a:cs typeface="+mn-cs"/>
      </a:defRPr>
    </a:lvl3pPr>
    <a:lvl4pPr marL="1370013" indent="1588" algn="l" rtl="0" fontAlgn="base">
      <a:spcBef>
        <a:spcPct val="0"/>
      </a:spcBef>
      <a:spcAft>
        <a:spcPct val="0"/>
      </a:spcAft>
      <a:defRPr sz="2400" kern="1200">
        <a:solidFill>
          <a:schemeClr val="tx1"/>
        </a:solidFill>
        <a:latin typeface="Tahoma" pitchFamily="34" charset="0"/>
        <a:ea typeface="+mn-ea"/>
        <a:cs typeface="+mn-cs"/>
      </a:defRPr>
    </a:lvl4pPr>
    <a:lvl5pPr marL="1827213" indent="1588"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223">
          <p15:clr>
            <a:srgbClr val="A4A3A4"/>
          </p15:clr>
        </p15:guide>
        <p15:guide id="2" pos="35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Van Loon (FOD Economie - SPF Economie)" initials="KVL(E-SE" lastIdx="1" clrIdx="0">
    <p:extLst>
      <p:ext uri="{19B8F6BF-5375-455C-9EA6-DF929625EA0E}">
        <p15:presenceInfo xmlns:p15="http://schemas.microsoft.com/office/powerpoint/2012/main" userId="S-1-5-21-892566609-249588873-7473742-79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4242"/>
    <a:srgbClr val="1F74B6"/>
    <a:srgbClr val="222221"/>
    <a:srgbClr val="D53F26"/>
    <a:srgbClr val="F374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0955" autoAdjust="0"/>
  </p:normalViewPr>
  <p:slideViewPr>
    <p:cSldViewPr>
      <p:cViewPr varScale="1">
        <p:scale>
          <a:sx n="98" d="100"/>
          <a:sy n="98" d="100"/>
        </p:scale>
        <p:origin x="1092" y="90"/>
      </p:cViewPr>
      <p:guideLst>
        <p:guide orient="horz" pos="2223"/>
        <p:guide pos="357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4.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aw-file01.ssb.no\ssb\Organisasjon\A200\S240\10_Brukere\RJN\NTTS2019\Rammeverk_sport_figure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w-file01.ssb.no\ssb\Organisasjon\A200\S240\10_Brukere\RJN\NTTS2019\Rammeverk_sport_figur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2000"/>
            </a:pPr>
            <a:r>
              <a:rPr lang="en-US" sz="1400" b="0" noProof="0" dirty="0" smtClean="0">
                <a:latin typeface="Arial" panose="020B0604020202020204" pitchFamily="34" charset="0"/>
                <a:cs typeface="Arial" panose="020B0604020202020204" pitchFamily="34" charset="0"/>
              </a:rPr>
              <a:t>Example of extreme frequent price changes: </a:t>
            </a:r>
            <a:r>
              <a:rPr lang="en-US" sz="1400" b="0" dirty="0" smtClean="0">
                <a:latin typeface="Arial" panose="020B0604020202020204" pitchFamily="34" charset="0"/>
                <a:cs typeface="Arial" panose="020B0604020202020204" pitchFamily="34" charset="0"/>
              </a:rPr>
              <a:t>Aftershave</a:t>
            </a:r>
            <a:endParaRPr lang="en-US" sz="1400" b="0" dirty="0">
              <a:latin typeface="Arial" panose="020B0604020202020204" pitchFamily="34" charset="0"/>
              <a:cs typeface="Arial" panose="020B0604020202020204" pitchFamily="34" charset="0"/>
            </a:endParaRPr>
          </a:p>
        </c:rich>
      </c:tx>
      <c:layout>
        <c:manualLayout>
          <c:xMode val="edge"/>
          <c:yMode val="edge"/>
          <c:x val="0.21604958714924585"/>
          <c:y val="1.655302802625036E-2"/>
        </c:manualLayout>
      </c:layout>
      <c:overlay val="0"/>
    </c:title>
    <c:autoTitleDeleted val="0"/>
    <c:plotArea>
      <c:layout>
        <c:manualLayout>
          <c:layoutTarget val="inner"/>
          <c:xMode val="edge"/>
          <c:yMode val="edge"/>
          <c:x val="2.9215031726702825E-2"/>
          <c:y val="9.2057305336832901E-2"/>
          <c:w val="0.91048162075594963"/>
          <c:h val="0.75816272965879261"/>
        </c:manualLayout>
      </c:layout>
      <c:lineChart>
        <c:grouping val="standard"/>
        <c:varyColors val="0"/>
        <c:ser>
          <c:idx val="0"/>
          <c:order val="0"/>
          <c:tx>
            <c:v>Extreme Price Changes: Example of Aftershave</c:v>
          </c:tx>
          <c:spPr>
            <a:ln w="15875">
              <a:solidFill>
                <a:srgbClr val="0070C0"/>
              </a:solidFill>
            </a:ln>
          </c:spPr>
          <c:marker>
            <c:symbol val="none"/>
          </c:marker>
          <c:cat>
            <c:numRef>
              <c:f>Preise!$G$8209:$AUH$8209</c:f>
              <c:numCache>
                <c:formatCode>d/m/yy\ h:mm;@</c:formatCode>
                <c:ptCount val="1224"/>
                <c:pt idx="0">
                  <c:v>42713</c:v>
                </c:pt>
                <c:pt idx="1">
                  <c:v>42713.041666666664</c:v>
                </c:pt>
                <c:pt idx="2">
                  <c:v>42713.08333321759</c:v>
                </c:pt>
                <c:pt idx="3">
                  <c:v>42713.124999826388</c:v>
                </c:pt>
                <c:pt idx="4">
                  <c:v>42713.166666435187</c:v>
                </c:pt>
                <c:pt idx="5">
                  <c:v>42713.208333043978</c:v>
                </c:pt>
                <c:pt idx="6">
                  <c:v>42713.249999652777</c:v>
                </c:pt>
                <c:pt idx="7">
                  <c:v>42713.291666261575</c:v>
                </c:pt>
                <c:pt idx="8">
                  <c:v>42713.333332870374</c:v>
                </c:pt>
                <c:pt idx="9">
                  <c:v>42713.374999479165</c:v>
                </c:pt>
                <c:pt idx="10">
                  <c:v>42713.416666087964</c:v>
                </c:pt>
                <c:pt idx="11">
                  <c:v>42713.458332696762</c:v>
                </c:pt>
                <c:pt idx="12">
                  <c:v>42713.499999305554</c:v>
                </c:pt>
                <c:pt idx="13">
                  <c:v>42713.541665914352</c:v>
                </c:pt>
                <c:pt idx="14">
                  <c:v>42713.583332523151</c:v>
                </c:pt>
                <c:pt idx="15">
                  <c:v>42713.624999131942</c:v>
                </c:pt>
                <c:pt idx="16">
                  <c:v>42713.66666574074</c:v>
                </c:pt>
                <c:pt idx="17">
                  <c:v>42713.708332349539</c:v>
                </c:pt>
                <c:pt idx="18">
                  <c:v>42713.74999895833</c:v>
                </c:pt>
                <c:pt idx="19">
                  <c:v>42713.791665567129</c:v>
                </c:pt>
                <c:pt idx="20">
                  <c:v>42713.833332175927</c:v>
                </c:pt>
                <c:pt idx="21">
                  <c:v>42713.874998784719</c:v>
                </c:pt>
                <c:pt idx="22">
                  <c:v>42713.916665393517</c:v>
                </c:pt>
                <c:pt idx="23">
                  <c:v>42713.958332002316</c:v>
                </c:pt>
                <c:pt idx="24">
                  <c:v>42713.999998611114</c:v>
                </c:pt>
                <c:pt idx="25">
                  <c:v>42714.041665219906</c:v>
                </c:pt>
                <c:pt idx="26">
                  <c:v>42714.083331828704</c:v>
                </c:pt>
                <c:pt idx="27">
                  <c:v>42714.124998437503</c:v>
                </c:pt>
                <c:pt idx="28">
                  <c:v>42714.166665046294</c:v>
                </c:pt>
                <c:pt idx="29">
                  <c:v>42714.208331655092</c:v>
                </c:pt>
                <c:pt idx="30">
                  <c:v>42714.249998263891</c:v>
                </c:pt>
                <c:pt idx="31">
                  <c:v>42714.291664872682</c:v>
                </c:pt>
                <c:pt idx="32">
                  <c:v>42714.333331481481</c:v>
                </c:pt>
                <c:pt idx="33">
                  <c:v>42714.374998090279</c:v>
                </c:pt>
                <c:pt idx="34">
                  <c:v>42714.416664699071</c:v>
                </c:pt>
                <c:pt idx="35">
                  <c:v>42714.458331307869</c:v>
                </c:pt>
                <c:pt idx="36">
                  <c:v>42714.499997916668</c:v>
                </c:pt>
                <c:pt idx="37">
                  <c:v>42714.541664525466</c:v>
                </c:pt>
                <c:pt idx="38">
                  <c:v>42714.583331134258</c:v>
                </c:pt>
                <c:pt idx="39">
                  <c:v>42714.624997743056</c:v>
                </c:pt>
                <c:pt idx="40">
                  <c:v>42714.666664351855</c:v>
                </c:pt>
                <c:pt idx="41">
                  <c:v>42714.708330960646</c:v>
                </c:pt>
                <c:pt idx="42">
                  <c:v>42714.749997569445</c:v>
                </c:pt>
                <c:pt idx="43">
                  <c:v>42714.791664178243</c:v>
                </c:pt>
                <c:pt idx="44">
                  <c:v>42714.833330787034</c:v>
                </c:pt>
                <c:pt idx="45">
                  <c:v>42714.874997395833</c:v>
                </c:pt>
                <c:pt idx="46">
                  <c:v>42714.916664004631</c:v>
                </c:pt>
                <c:pt idx="47">
                  <c:v>42714.958330613423</c:v>
                </c:pt>
                <c:pt idx="48">
                  <c:v>42714.999997222221</c:v>
                </c:pt>
                <c:pt idx="49">
                  <c:v>42715.04166383102</c:v>
                </c:pt>
                <c:pt idx="50">
                  <c:v>42715.083330439818</c:v>
                </c:pt>
                <c:pt idx="51">
                  <c:v>42715.12499704861</c:v>
                </c:pt>
                <c:pt idx="52">
                  <c:v>42715.166663657408</c:v>
                </c:pt>
                <c:pt idx="53">
                  <c:v>42715.208330266207</c:v>
                </c:pt>
                <c:pt idx="54">
                  <c:v>42715.249996874998</c:v>
                </c:pt>
                <c:pt idx="55">
                  <c:v>42715.291663483797</c:v>
                </c:pt>
                <c:pt idx="56">
                  <c:v>42715.333330092595</c:v>
                </c:pt>
                <c:pt idx="57">
                  <c:v>42715.374996701386</c:v>
                </c:pt>
                <c:pt idx="58">
                  <c:v>42715.416663310185</c:v>
                </c:pt>
                <c:pt idx="59">
                  <c:v>42715.458329918984</c:v>
                </c:pt>
                <c:pt idx="60">
                  <c:v>42715.499996527775</c:v>
                </c:pt>
                <c:pt idx="61">
                  <c:v>42715.541663136573</c:v>
                </c:pt>
                <c:pt idx="62">
                  <c:v>42715.583329745372</c:v>
                </c:pt>
                <c:pt idx="63">
                  <c:v>42715.624996354163</c:v>
                </c:pt>
                <c:pt idx="64">
                  <c:v>42715.666662962962</c:v>
                </c:pt>
                <c:pt idx="65">
                  <c:v>42715.70832957176</c:v>
                </c:pt>
                <c:pt idx="66">
                  <c:v>42715.749996180559</c:v>
                </c:pt>
                <c:pt idx="67">
                  <c:v>42715.79166278935</c:v>
                </c:pt>
                <c:pt idx="68">
                  <c:v>42715.833329398149</c:v>
                </c:pt>
                <c:pt idx="69">
                  <c:v>42715.874996006947</c:v>
                </c:pt>
                <c:pt idx="70">
                  <c:v>42715.916662615738</c:v>
                </c:pt>
                <c:pt idx="71">
                  <c:v>42715.958329224537</c:v>
                </c:pt>
                <c:pt idx="72">
                  <c:v>42715.999995833336</c:v>
                </c:pt>
                <c:pt idx="73">
                  <c:v>42716.041662442127</c:v>
                </c:pt>
                <c:pt idx="74">
                  <c:v>42716.083329050925</c:v>
                </c:pt>
                <c:pt idx="75">
                  <c:v>42716.124995659724</c:v>
                </c:pt>
                <c:pt idx="76">
                  <c:v>42716.166662268515</c:v>
                </c:pt>
                <c:pt idx="77">
                  <c:v>42716.208328877314</c:v>
                </c:pt>
                <c:pt idx="78">
                  <c:v>42716.249995486112</c:v>
                </c:pt>
                <c:pt idx="79">
                  <c:v>42716.291662094911</c:v>
                </c:pt>
                <c:pt idx="80">
                  <c:v>42716.333328703702</c:v>
                </c:pt>
                <c:pt idx="81">
                  <c:v>42716.374995312501</c:v>
                </c:pt>
                <c:pt idx="82">
                  <c:v>42716.416661921299</c:v>
                </c:pt>
                <c:pt idx="83">
                  <c:v>42716.458328530091</c:v>
                </c:pt>
                <c:pt idx="84">
                  <c:v>42716.499995138889</c:v>
                </c:pt>
                <c:pt idx="85">
                  <c:v>42716.541661747688</c:v>
                </c:pt>
                <c:pt idx="86">
                  <c:v>42716.583328356479</c:v>
                </c:pt>
                <c:pt idx="87">
                  <c:v>42716.624994965277</c:v>
                </c:pt>
                <c:pt idx="88">
                  <c:v>42716.666661574076</c:v>
                </c:pt>
                <c:pt idx="89">
                  <c:v>42716.708328182867</c:v>
                </c:pt>
                <c:pt idx="90">
                  <c:v>42716.749994791666</c:v>
                </c:pt>
                <c:pt idx="91">
                  <c:v>42716.791661400464</c:v>
                </c:pt>
                <c:pt idx="92">
                  <c:v>42716.833328009256</c:v>
                </c:pt>
                <c:pt idx="93">
                  <c:v>42716.874994618054</c:v>
                </c:pt>
                <c:pt idx="94">
                  <c:v>42716.916661226853</c:v>
                </c:pt>
                <c:pt idx="95">
                  <c:v>42716.958327835651</c:v>
                </c:pt>
                <c:pt idx="96">
                  <c:v>42716.999994444443</c:v>
                </c:pt>
                <c:pt idx="97">
                  <c:v>42717.041661053241</c:v>
                </c:pt>
                <c:pt idx="98">
                  <c:v>42717.08332766204</c:v>
                </c:pt>
                <c:pt idx="99">
                  <c:v>42717.124994270831</c:v>
                </c:pt>
                <c:pt idx="100">
                  <c:v>42717.166666666664</c:v>
                </c:pt>
                <c:pt idx="101">
                  <c:v>42717.208333333336</c:v>
                </c:pt>
                <c:pt idx="102">
                  <c:v>42717.250000057873</c:v>
                </c:pt>
                <c:pt idx="103">
                  <c:v>42717.29166678241</c:v>
                </c:pt>
                <c:pt idx="104">
                  <c:v>42717.333333506947</c:v>
                </c:pt>
                <c:pt idx="105">
                  <c:v>42717.375000231485</c:v>
                </c:pt>
                <c:pt idx="106">
                  <c:v>42717.416666956022</c:v>
                </c:pt>
                <c:pt idx="107">
                  <c:v>42717.458333680559</c:v>
                </c:pt>
                <c:pt idx="108">
                  <c:v>42717.500000405096</c:v>
                </c:pt>
                <c:pt idx="109">
                  <c:v>42717.541667129626</c:v>
                </c:pt>
                <c:pt idx="110">
                  <c:v>42717.583333854163</c:v>
                </c:pt>
                <c:pt idx="111">
                  <c:v>42717.625000578701</c:v>
                </c:pt>
                <c:pt idx="112">
                  <c:v>42717.666667303238</c:v>
                </c:pt>
                <c:pt idx="113">
                  <c:v>42717.708334027775</c:v>
                </c:pt>
                <c:pt idx="114">
                  <c:v>42717.750000752312</c:v>
                </c:pt>
                <c:pt idx="115">
                  <c:v>42717.791667476849</c:v>
                </c:pt>
                <c:pt idx="116">
                  <c:v>42717.833334201387</c:v>
                </c:pt>
                <c:pt idx="117">
                  <c:v>42717.875000925924</c:v>
                </c:pt>
                <c:pt idx="118">
                  <c:v>42717.916667650461</c:v>
                </c:pt>
                <c:pt idx="119">
                  <c:v>42717.958334374998</c:v>
                </c:pt>
                <c:pt idx="120">
                  <c:v>42718.000001099535</c:v>
                </c:pt>
                <c:pt idx="121">
                  <c:v>42718.041667824073</c:v>
                </c:pt>
                <c:pt idx="122">
                  <c:v>42718.08333454861</c:v>
                </c:pt>
                <c:pt idx="123">
                  <c:v>42718.125001273147</c:v>
                </c:pt>
                <c:pt idx="124">
                  <c:v>42718.166667997684</c:v>
                </c:pt>
                <c:pt idx="125">
                  <c:v>42718.208334722221</c:v>
                </c:pt>
                <c:pt idx="126">
                  <c:v>42718.250001446759</c:v>
                </c:pt>
                <c:pt idx="127">
                  <c:v>42718.291668171296</c:v>
                </c:pt>
                <c:pt idx="128">
                  <c:v>42718.333334895833</c:v>
                </c:pt>
                <c:pt idx="129">
                  <c:v>42718.37500162037</c:v>
                </c:pt>
                <c:pt idx="130">
                  <c:v>42718.416668344908</c:v>
                </c:pt>
                <c:pt idx="131">
                  <c:v>42718.458335069445</c:v>
                </c:pt>
                <c:pt idx="132">
                  <c:v>42718.500001793982</c:v>
                </c:pt>
                <c:pt idx="133">
                  <c:v>42718.541668518519</c:v>
                </c:pt>
                <c:pt idx="134">
                  <c:v>42718.583335243056</c:v>
                </c:pt>
                <c:pt idx="135">
                  <c:v>42718.625001967594</c:v>
                </c:pt>
                <c:pt idx="136">
                  <c:v>42718.666668692131</c:v>
                </c:pt>
                <c:pt idx="137">
                  <c:v>42718.708335416668</c:v>
                </c:pt>
                <c:pt idx="138">
                  <c:v>42718.750002141205</c:v>
                </c:pt>
                <c:pt idx="139">
                  <c:v>42718.791668865742</c:v>
                </c:pt>
                <c:pt idx="140">
                  <c:v>42718.83333559028</c:v>
                </c:pt>
                <c:pt idx="141">
                  <c:v>42718.875002314817</c:v>
                </c:pt>
                <c:pt idx="142">
                  <c:v>42718.916669039354</c:v>
                </c:pt>
                <c:pt idx="143">
                  <c:v>42718.958335763891</c:v>
                </c:pt>
                <c:pt idx="144">
                  <c:v>42719.000002488428</c:v>
                </c:pt>
                <c:pt idx="145">
                  <c:v>42719.041669212966</c:v>
                </c:pt>
                <c:pt idx="146">
                  <c:v>42719.083335937503</c:v>
                </c:pt>
                <c:pt idx="147">
                  <c:v>42719.12500266204</c:v>
                </c:pt>
                <c:pt idx="148">
                  <c:v>42719.166669386577</c:v>
                </c:pt>
                <c:pt idx="149">
                  <c:v>42719.208336111114</c:v>
                </c:pt>
                <c:pt idx="150">
                  <c:v>42719.250002835652</c:v>
                </c:pt>
                <c:pt idx="151">
                  <c:v>42719.291669560182</c:v>
                </c:pt>
                <c:pt idx="152">
                  <c:v>42719.333336284719</c:v>
                </c:pt>
                <c:pt idx="153">
                  <c:v>42719.375003009256</c:v>
                </c:pt>
                <c:pt idx="154">
                  <c:v>42719.416669733793</c:v>
                </c:pt>
                <c:pt idx="155">
                  <c:v>42719.45833645833</c:v>
                </c:pt>
                <c:pt idx="156">
                  <c:v>42719.500003182868</c:v>
                </c:pt>
                <c:pt idx="157">
                  <c:v>42719.541669907405</c:v>
                </c:pt>
                <c:pt idx="158">
                  <c:v>42719.583336631942</c:v>
                </c:pt>
                <c:pt idx="159">
                  <c:v>42719.625003356479</c:v>
                </c:pt>
                <c:pt idx="160">
                  <c:v>42719.666670081016</c:v>
                </c:pt>
                <c:pt idx="161">
                  <c:v>42719.708336805554</c:v>
                </c:pt>
                <c:pt idx="162">
                  <c:v>42719.750003530091</c:v>
                </c:pt>
                <c:pt idx="163">
                  <c:v>42719.791670254628</c:v>
                </c:pt>
                <c:pt idx="164">
                  <c:v>42719.833336979165</c:v>
                </c:pt>
                <c:pt idx="165">
                  <c:v>42719.875003703703</c:v>
                </c:pt>
                <c:pt idx="166">
                  <c:v>42719.91667042824</c:v>
                </c:pt>
                <c:pt idx="167">
                  <c:v>42719.958337152777</c:v>
                </c:pt>
                <c:pt idx="168">
                  <c:v>42720.000003877314</c:v>
                </c:pt>
                <c:pt idx="169">
                  <c:v>42720.041670601851</c:v>
                </c:pt>
                <c:pt idx="170">
                  <c:v>42720.083337326389</c:v>
                </c:pt>
                <c:pt idx="171">
                  <c:v>42720.125004050926</c:v>
                </c:pt>
                <c:pt idx="172">
                  <c:v>42720.166670775463</c:v>
                </c:pt>
                <c:pt idx="173">
                  <c:v>42720.2083375</c:v>
                </c:pt>
                <c:pt idx="174">
                  <c:v>42720.250004224537</c:v>
                </c:pt>
                <c:pt idx="175">
                  <c:v>42720.291670949075</c:v>
                </c:pt>
                <c:pt idx="176">
                  <c:v>42720.333337673612</c:v>
                </c:pt>
                <c:pt idx="177">
                  <c:v>42720.375004398149</c:v>
                </c:pt>
                <c:pt idx="178">
                  <c:v>42720.416671122686</c:v>
                </c:pt>
                <c:pt idx="179">
                  <c:v>42720.458337847223</c:v>
                </c:pt>
                <c:pt idx="180">
                  <c:v>42720.500004571761</c:v>
                </c:pt>
                <c:pt idx="181">
                  <c:v>42720.541671296298</c:v>
                </c:pt>
                <c:pt idx="182">
                  <c:v>42720.583338020835</c:v>
                </c:pt>
                <c:pt idx="183">
                  <c:v>42720.625004745372</c:v>
                </c:pt>
                <c:pt idx="184">
                  <c:v>42720.666671469909</c:v>
                </c:pt>
                <c:pt idx="185">
                  <c:v>42720.708338194447</c:v>
                </c:pt>
                <c:pt idx="186">
                  <c:v>42720.750004918984</c:v>
                </c:pt>
                <c:pt idx="187">
                  <c:v>42720.791671643521</c:v>
                </c:pt>
                <c:pt idx="188">
                  <c:v>42720.833338368058</c:v>
                </c:pt>
                <c:pt idx="189">
                  <c:v>42720.875005092596</c:v>
                </c:pt>
                <c:pt idx="190">
                  <c:v>42720.916671817133</c:v>
                </c:pt>
                <c:pt idx="191">
                  <c:v>42720.95833854167</c:v>
                </c:pt>
                <c:pt idx="192">
                  <c:v>42721.000005266207</c:v>
                </c:pt>
                <c:pt idx="193">
                  <c:v>42721.041671990744</c:v>
                </c:pt>
                <c:pt idx="194">
                  <c:v>42721.083338715274</c:v>
                </c:pt>
                <c:pt idx="195">
                  <c:v>42721.125005439812</c:v>
                </c:pt>
                <c:pt idx="196">
                  <c:v>42721.166672164349</c:v>
                </c:pt>
                <c:pt idx="197">
                  <c:v>42721.208338888886</c:v>
                </c:pt>
                <c:pt idx="198">
                  <c:v>42721.250005613423</c:v>
                </c:pt>
                <c:pt idx="199">
                  <c:v>42721.29167233796</c:v>
                </c:pt>
                <c:pt idx="200">
                  <c:v>42721.333339062498</c:v>
                </c:pt>
                <c:pt idx="201">
                  <c:v>42721.375005787035</c:v>
                </c:pt>
                <c:pt idx="202">
                  <c:v>42721.416672511572</c:v>
                </c:pt>
                <c:pt idx="203">
                  <c:v>42721.458339236109</c:v>
                </c:pt>
                <c:pt idx="204">
                  <c:v>42721.500005960646</c:v>
                </c:pt>
                <c:pt idx="205">
                  <c:v>42721.541672685184</c:v>
                </c:pt>
                <c:pt idx="206">
                  <c:v>42721.583339409721</c:v>
                </c:pt>
                <c:pt idx="207">
                  <c:v>42721.625006134258</c:v>
                </c:pt>
                <c:pt idx="208">
                  <c:v>42721.666672858795</c:v>
                </c:pt>
                <c:pt idx="209">
                  <c:v>42721.708339583332</c:v>
                </c:pt>
                <c:pt idx="210">
                  <c:v>42721.75000630787</c:v>
                </c:pt>
                <c:pt idx="211">
                  <c:v>42721.791673032407</c:v>
                </c:pt>
                <c:pt idx="212">
                  <c:v>42721.833339756944</c:v>
                </c:pt>
                <c:pt idx="213">
                  <c:v>42721.875006481481</c:v>
                </c:pt>
                <c:pt idx="214">
                  <c:v>42721.916673206018</c:v>
                </c:pt>
                <c:pt idx="215">
                  <c:v>42721.958339930556</c:v>
                </c:pt>
                <c:pt idx="216">
                  <c:v>42722.000006655093</c:v>
                </c:pt>
                <c:pt idx="217">
                  <c:v>42722.04167337963</c:v>
                </c:pt>
                <c:pt idx="218">
                  <c:v>42722.083340104167</c:v>
                </c:pt>
                <c:pt idx="219">
                  <c:v>42722.125006828704</c:v>
                </c:pt>
                <c:pt idx="220">
                  <c:v>42722.166673553242</c:v>
                </c:pt>
                <c:pt idx="221">
                  <c:v>42722.208340277779</c:v>
                </c:pt>
                <c:pt idx="222">
                  <c:v>42722.250007002316</c:v>
                </c:pt>
                <c:pt idx="223">
                  <c:v>42722.291673726853</c:v>
                </c:pt>
                <c:pt idx="224">
                  <c:v>42722.333340451391</c:v>
                </c:pt>
                <c:pt idx="225">
                  <c:v>42722.375007175928</c:v>
                </c:pt>
                <c:pt idx="226">
                  <c:v>42722.416673900465</c:v>
                </c:pt>
                <c:pt idx="227">
                  <c:v>42722.458340625002</c:v>
                </c:pt>
                <c:pt idx="228">
                  <c:v>42722.500007349539</c:v>
                </c:pt>
                <c:pt idx="229">
                  <c:v>42722.541674074077</c:v>
                </c:pt>
                <c:pt idx="230">
                  <c:v>42722.583340798614</c:v>
                </c:pt>
                <c:pt idx="231">
                  <c:v>42722.625007523151</c:v>
                </c:pt>
                <c:pt idx="232">
                  <c:v>42722.666674247688</c:v>
                </c:pt>
                <c:pt idx="233">
                  <c:v>42722.708340972225</c:v>
                </c:pt>
                <c:pt idx="234">
                  <c:v>42722.750007696763</c:v>
                </c:pt>
                <c:pt idx="235">
                  <c:v>42722.7916744213</c:v>
                </c:pt>
                <c:pt idx="236">
                  <c:v>42722.83334114583</c:v>
                </c:pt>
                <c:pt idx="237">
                  <c:v>42722.875007870367</c:v>
                </c:pt>
                <c:pt idx="238">
                  <c:v>42722.916674594904</c:v>
                </c:pt>
                <c:pt idx="239">
                  <c:v>42722.958341319441</c:v>
                </c:pt>
                <c:pt idx="240">
                  <c:v>42723.000008043979</c:v>
                </c:pt>
                <c:pt idx="241">
                  <c:v>42723.041674768516</c:v>
                </c:pt>
                <c:pt idx="242">
                  <c:v>42723.083341493053</c:v>
                </c:pt>
                <c:pt idx="243">
                  <c:v>42723.12500821759</c:v>
                </c:pt>
                <c:pt idx="244">
                  <c:v>42723.166674942127</c:v>
                </c:pt>
                <c:pt idx="245">
                  <c:v>42723.208341666665</c:v>
                </c:pt>
                <c:pt idx="246">
                  <c:v>42723.250008391202</c:v>
                </c:pt>
                <c:pt idx="247">
                  <c:v>42723.291675115739</c:v>
                </c:pt>
                <c:pt idx="248">
                  <c:v>42723.333341840276</c:v>
                </c:pt>
                <c:pt idx="249">
                  <c:v>42723.375008564813</c:v>
                </c:pt>
                <c:pt idx="250">
                  <c:v>42723.416675289351</c:v>
                </c:pt>
                <c:pt idx="251">
                  <c:v>42723.458342013888</c:v>
                </c:pt>
                <c:pt idx="252">
                  <c:v>42723.500008738425</c:v>
                </c:pt>
                <c:pt idx="253">
                  <c:v>42723.541675462962</c:v>
                </c:pt>
                <c:pt idx="254">
                  <c:v>42723.5833421875</c:v>
                </c:pt>
                <c:pt idx="255">
                  <c:v>42723.625008912037</c:v>
                </c:pt>
                <c:pt idx="256">
                  <c:v>42723.666675636574</c:v>
                </c:pt>
                <c:pt idx="257">
                  <c:v>42723.708342361111</c:v>
                </c:pt>
                <c:pt idx="258">
                  <c:v>42723.750009085648</c:v>
                </c:pt>
                <c:pt idx="259">
                  <c:v>42723.791675810186</c:v>
                </c:pt>
                <c:pt idx="260">
                  <c:v>42723.833342534723</c:v>
                </c:pt>
                <c:pt idx="261">
                  <c:v>42723.87500925926</c:v>
                </c:pt>
                <c:pt idx="262">
                  <c:v>42723.916675983797</c:v>
                </c:pt>
                <c:pt idx="263">
                  <c:v>42723.958342708334</c:v>
                </c:pt>
                <c:pt idx="264">
                  <c:v>42724.000009432872</c:v>
                </c:pt>
                <c:pt idx="265">
                  <c:v>42724.041676157409</c:v>
                </c:pt>
                <c:pt idx="266">
                  <c:v>42724.083342881946</c:v>
                </c:pt>
                <c:pt idx="267">
                  <c:v>42724.125009606483</c:v>
                </c:pt>
                <c:pt idx="268">
                  <c:v>42724.16667633102</c:v>
                </c:pt>
                <c:pt idx="269">
                  <c:v>42724.208343055558</c:v>
                </c:pt>
                <c:pt idx="270">
                  <c:v>42724.250009780095</c:v>
                </c:pt>
                <c:pt idx="271">
                  <c:v>42724.291676504632</c:v>
                </c:pt>
                <c:pt idx="272">
                  <c:v>42724.333343229169</c:v>
                </c:pt>
                <c:pt idx="273">
                  <c:v>42724.375009953706</c:v>
                </c:pt>
                <c:pt idx="274">
                  <c:v>42724.416676678244</c:v>
                </c:pt>
                <c:pt idx="275">
                  <c:v>42724.458343402781</c:v>
                </c:pt>
                <c:pt idx="276">
                  <c:v>42724.500010127318</c:v>
                </c:pt>
                <c:pt idx="277">
                  <c:v>42724.541676851855</c:v>
                </c:pt>
                <c:pt idx="278">
                  <c:v>42724.583343576393</c:v>
                </c:pt>
                <c:pt idx="279">
                  <c:v>42724.625010300922</c:v>
                </c:pt>
                <c:pt idx="280">
                  <c:v>42724.66667702546</c:v>
                </c:pt>
                <c:pt idx="281">
                  <c:v>42724.708343749997</c:v>
                </c:pt>
                <c:pt idx="282">
                  <c:v>42724.750010474534</c:v>
                </c:pt>
                <c:pt idx="283">
                  <c:v>42724.791677199071</c:v>
                </c:pt>
                <c:pt idx="284">
                  <c:v>42724.833343923608</c:v>
                </c:pt>
                <c:pt idx="285">
                  <c:v>42724.875010648146</c:v>
                </c:pt>
                <c:pt idx="286">
                  <c:v>42724.916677372683</c:v>
                </c:pt>
                <c:pt idx="287">
                  <c:v>42724.95834409722</c:v>
                </c:pt>
                <c:pt idx="288">
                  <c:v>42725.000010821757</c:v>
                </c:pt>
                <c:pt idx="289">
                  <c:v>42725.041677546295</c:v>
                </c:pt>
                <c:pt idx="290">
                  <c:v>42725.083344270832</c:v>
                </c:pt>
                <c:pt idx="291">
                  <c:v>42725.125010995369</c:v>
                </c:pt>
                <c:pt idx="292">
                  <c:v>42725.166677719906</c:v>
                </c:pt>
                <c:pt idx="293">
                  <c:v>42725.208344444443</c:v>
                </c:pt>
                <c:pt idx="294">
                  <c:v>42725.250011168981</c:v>
                </c:pt>
                <c:pt idx="295">
                  <c:v>42725.291677893518</c:v>
                </c:pt>
                <c:pt idx="296">
                  <c:v>42725.333344618055</c:v>
                </c:pt>
                <c:pt idx="297">
                  <c:v>42725.375011342592</c:v>
                </c:pt>
                <c:pt idx="298">
                  <c:v>42725.416678067129</c:v>
                </c:pt>
                <c:pt idx="299">
                  <c:v>42725.458344791667</c:v>
                </c:pt>
                <c:pt idx="300">
                  <c:v>42725.500011516204</c:v>
                </c:pt>
                <c:pt idx="301">
                  <c:v>42725.541678240741</c:v>
                </c:pt>
                <c:pt idx="302">
                  <c:v>42725.583344965278</c:v>
                </c:pt>
                <c:pt idx="303">
                  <c:v>42725.625011689815</c:v>
                </c:pt>
                <c:pt idx="304">
                  <c:v>42725.666678414353</c:v>
                </c:pt>
                <c:pt idx="305">
                  <c:v>42725.70834513889</c:v>
                </c:pt>
                <c:pt idx="306">
                  <c:v>42725.750011863427</c:v>
                </c:pt>
                <c:pt idx="307">
                  <c:v>42725.791678587964</c:v>
                </c:pt>
                <c:pt idx="308">
                  <c:v>42725.833345312501</c:v>
                </c:pt>
                <c:pt idx="309">
                  <c:v>42725.875012037039</c:v>
                </c:pt>
                <c:pt idx="310">
                  <c:v>42725.916678761576</c:v>
                </c:pt>
                <c:pt idx="311">
                  <c:v>42725.958345486113</c:v>
                </c:pt>
                <c:pt idx="312">
                  <c:v>42726.00001221065</c:v>
                </c:pt>
                <c:pt idx="313">
                  <c:v>42726.041678935188</c:v>
                </c:pt>
                <c:pt idx="314">
                  <c:v>42726.083345659725</c:v>
                </c:pt>
                <c:pt idx="315">
                  <c:v>42726.125012384262</c:v>
                </c:pt>
                <c:pt idx="316">
                  <c:v>42726.166679108799</c:v>
                </c:pt>
                <c:pt idx="317">
                  <c:v>42726.208345833336</c:v>
                </c:pt>
                <c:pt idx="318">
                  <c:v>42726.250012557874</c:v>
                </c:pt>
                <c:pt idx="319">
                  <c:v>42726.291679282411</c:v>
                </c:pt>
                <c:pt idx="320">
                  <c:v>42726.333346006948</c:v>
                </c:pt>
                <c:pt idx="321">
                  <c:v>42726.375012731478</c:v>
                </c:pt>
                <c:pt idx="322">
                  <c:v>42726.416679456015</c:v>
                </c:pt>
                <c:pt idx="323">
                  <c:v>42726.458346180552</c:v>
                </c:pt>
                <c:pt idx="324">
                  <c:v>42726.50001290509</c:v>
                </c:pt>
                <c:pt idx="325">
                  <c:v>42726.541679629627</c:v>
                </c:pt>
                <c:pt idx="326">
                  <c:v>42726.583346354164</c:v>
                </c:pt>
                <c:pt idx="327">
                  <c:v>42726.625013078701</c:v>
                </c:pt>
                <c:pt idx="328">
                  <c:v>42726.666679803238</c:v>
                </c:pt>
                <c:pt idx="329">
                  <c:v>42726.708346527776</c:v>
                </c:pt>
                <c:pt idx="330">
                  <c:v>42726.750013252313</c:v>
                </c:pt>
                <c:pt idx="331">
                  <c:v>42726.79167997685</c:v>
                </c:pt>
                <c:pt idx="332">
                  <c:v>42726.833346701387</c:v>
                </c:pt>
                <c:pt idx="333">
                  <c:v>42726.875013425924</c:v>
                </c:pt>
                <c:pt idx="334">
                  <c:v>42726.916680150462</c:v>
                </c:pt>
                <c:pt idx="335">
                  <c:v>42726.958346874999</c:v>
                </c:pt>
                <c:pt idx="336">
                  <c:v>42727.000013599536</c:v>
                </c:pt>
                <c:pt idx="337">
                  <c:v>42727.041680324073</c:v>
                </c:pt>
                <c:pt idx="338">
                  <c:v>42727.08334704861</c:v>
                </c:pt>
                <c:pt idx="339">
                  <c:v>42727.125013773148</c:v>
                </c:pt>
                <c:pt idx="340">
                  <c:v>42727.166680497685</c:v>
                </c:pt>
                <c:pt idx="341">
                  <c:v>42727.208347222222</c:v>
                </c:pt>
                <c:pt idx="342">
                  <c:v>42727.250013946759</c:v>
                </c:pt>
                <c:pt idx="343">
                  <c:v>42727.291680671296</c:v>
                </c:pt>
                <c:pt idx="344">
                  <c:v>42727.333347395834</c:v>
                </c:pt>
                <c:pt idx="345">
                  <c:v>42727.375014120371</c:v>
                </c:pt>
                <c:pt idx="346">
                  <c:v>42727.416680844908</c:v>
                </c:pt>
                <c:pt idx="347">
                  <c:v>42727.458347569445</c:v>
                </c:pt>
                <c:pt idx="348">
                  <c:v>42727.500014293983</c:v>
                </c:pt>
                <c:pt idx="349">
                  <c:v>42727.54168101852</c:v>
                </c:pt>
                <c:pt idx="350">
                  <c:v>42727.583347743057</c:v>
                </c:pt>
                <c:pt idx="351">
                  <c:v>42727.625014467594</c:v>
                </c:pt>
                <c:pt idx="352">
                  <c:v>42727.666681192131</c:v>
                </c:pt>
                <c:pt idx="353">
                  <c:v>42727.708347916669</c:v>
                </c:pt>
                <c:pt idx="354">
                  <c:v>42727.750014641206</c:v>
                </c:pt>
                <c:pt idx="355">
                  <c:v>42727.791681365743</c:v>
                </c:pt>
                <c:pt idx="356">
                  <c:v>42727.83334809028</c:v>
                </c:pt>
                <c:pt idx="357">
                  <c:v>42727.875014814817</c:v>
                </c:pt>
                <c:pt idx="358">
                  <c:v>42727.916681539355</c:v>
                </c:pt>
                <c:pt idx="359">
                  <c:v>42727.958348263892</c:v>
                </c:pt>
                <c:pt idx="360">
                  <c:v>42728.000014988429</c:v>
                </c:pt>
                <c:pt idx="361">
                  <c:v>42728.041681712966</c:v>
                </c:pt>
                <c:pt idx="362">
                  <c:v>42728.083348437503</c:v>
                </c:pt>
                <c:pt idx="363">
                  <c:v>42728.125015162041</c:v>
                </c:pt>
                <c:pt idx="364">
                  <c:v>42728.166681886571</c:v>
                </c:pt>
                <c:pt idx="365">
                  <c:v>42728.208348611108</c:v>
                </c:pt>
                <c:pt idx="366">
                  <c:v>42728.250015335645</c:v>
                </c:pt>
                <c:pt idx="367">
                  <c:v>42728.291682060182</c:v>
                </c:pt>
                <c:pt idx="368">
                  <c:v>42728.333348784719</c:v>
                </c:pt>
                <c:pt idx="369">
                  <c:v>42728.375015509257</c:v>
                </c:pt>
                <c:pt idx="370">
                  <c:v>42728.416682233794</c:v>
                </c:pt>
                <c:pt idx="371">
                  <c:v>42728.458348958331</c:v>
                </c:pt>
                <c:pt idx="372">
                  <c:v>42728.500015682868</c:v>
                </c:pt>
                <c:pt idx="373">
                  <c:v>42728.541682407405</c:v>
                </c:pt>
                <c:pt idx="374">
                  <c:v>42728.583349131943</c:v>
                </c:pt>
                <c:pt idx="375">
                  <c:v>42728.62501585648</c:v>
                </c:pt>
                <c:pt idx="376">
                  <c:v>42728.666682581017</c:v>
                </c:pt>
                <c:pt idx="377">
                  <c:v>42728.708349305554</c:v>
                </c:pt>
                <c:pt idx="378">
                  <c:v>42728.750016030092</c:v>
                </c:pt>
                <c:pt idx="379">
                  <c:v>42728.791682754629</c:v>
                </c:pt>
                <c:pt idx="380">
                  <c:v>42728.833349479166</c:v>
                </c:pt>
                <c:pt idx="381">
                  <c:v>42728.875016203703</c:v>
                </c:pt>
                <c:pt idx="382">
                  <c:v>42728.91668292824</c:v>
                </c:pt>
                <c:pt idx="383">
                  <c:v>42728.958349652778</c:v>
                </c:pt>
                <c:pt idx="384">
                  <c:v>42729.000016377315</c:v>
                </c:pt>
                <c:pt idx="385">
                  <c:v>42729.041683101852</c:v>
                </c:pt>
                <c:pt idx="386">
                  <c:v>42729.083349826389</c:v>
                </c:pt>
                <c:pt idx="387">
                  <c:v>42729.125016550926</c:v>
                </c:pt>
                <c:pt idx="388">
                  <c:v>42729.166683275464</c:v>
                </c:pt>
                <c:pt idx="389">
                  <c:v>42729.208350000001</c:v>
                </c:pt>
                <c:pt idx="390">
                  <c:v>42729.250016724538</c:v>
                </c:pt>
                <c:pt idx="391">
                  <c:v>42729.291683449075</c:v>
                </c:pt>
                <c:pt idx="392">
                  <c:v>42729.333350173612</c:v>
                </c:pt>
                <c:pt idx="393">
                  <c:v>42729.37501689815</c:v>
                </c:pt>
                <c:pt idx="394">
                  <c:v>42729.416683622687</c:v>
                </c:pt>
                <c:pt idx="395">
                  <c:v>42729.458350347224</c:v>
                </c:pt>
                <c:pt idx="396">
                  <c:v>42729.500017071761</c:v>
                </c:pt>
                <c:pt idx="397">
                  <c:v>42729.541683796298</c:v>
                </c:pt>
                <c:pt idx="398">
                  <c:v>42729.583350520836</c:v>
                </c:pt>
                <c:pt idx="399">
                  <c:v>42729.625017245373</c:v>
                </c:pt>
                <c:pt idx="400">
                  <c:v>42729.66668396991</c:v>
                </c:pt>
                <c:pt idx="401">
                  <c:v>42729.708350694447</c:v>
                </c:pt>
                <c:pt idx="402">
                  <c:v>42729.750017418984</c:v>
                </c:pt>
                <c:pt idx="403">
                  <c:v>42729.791684143522</c:v>
                </c:pt>
                <c:pt idx="404">
                  <c:v>42729.833350868059</c:v>
                </c:pt>
                <c:pt idx="405">
                  <c:v>42729.875017592596</c:v>
                </c:pt>
                <c:pt idx="406">
                  <c:v>42729.916684317126</c:v>
                </c:pt>
                <c:pt idx="407">
                  <c:v>42729.958351041663</c:v>
                </c:pt>
                <c:pt idx="408">
                  <c:v>42730.0000177662</c:v>
                </c:pt>
                <c:pt idx="409">
                  <c:v>42730.041684490738</c:v>
                </c:pt>
                <c:pt idx="410">
                  <c:v>42730.083351215275</c:v>
                </c:pt>
                <c:pt idx="411">
                  <c:v>42730.125017939812</c:v>
                </c:pt>
                <c:pt idx="412">
                  <c:v>42730.166684664349</c:v>
                </c:pt>
                <c:pt idx="413">
                  <c:v>42730.208351388887</c:v>
                </c:pt>
                <c:pt idx="414">
                  <c:v>42730.250018113424</c:v>
                </c:pt>
                <c:pt idx="415">
                  <c:v>42730.291684837961</c:v>
                </c:pt>
                <c:pt idx="416">
                  <c:v>42730.333351562498</c:v>
                </c:pt>
                <c:pt idx="417">
                  <c:v>42730.375018287035</c:v>
                </c:pt>
                <c:pt idx="418">
                  <c:v>42730.416685011573</c:v>
                </c:pt>
                <c:pt idx="419">
                  <c:v>42730.45835173611</c:v>
                </c:pt>
                <c:pt idx="420">
                  <c:v>42730.500018460647</c:v>
                </c:pt>
                <c:pt idx="421">
                  <c:v>42730.541685185184</c:v>
                </c:pt>
                <c:pt idx="422">
                  <c:v>42730.583351909721</c:v>
                </c:pt>
                <c:pt idx="423">
                  <c:v>42730.625018634259</c:v>
                </c:pt>
                <c:pt idx="424">
                  <c:v>42730.666685358796</c:v>
                </c:pt>
                <c:pt idx="425">
                  <c:v>42730.708352083333</c:v>
                </c:pt>
                <c:pt idx="426">
                  <c:v>42730.75001880787</c:v>
                </c:pt>
                <c:pt idx="427">
                  <c:v>42730.791685532407</c:v>
                </c:pt>
                <c:pt idx="428">
                  <c:v>42730.833352256945</c:v>
                </c:pt>
                <c:pt idx="429">
                  <c:v>42730.875018981482</c:v>
                </c:pt>
                <c:pt idx="430">
                  <c:v>42730.916685706019</c:v>
                </c:pt>
                <c:pt idx="431">
                  <c:v>42730.958352430556</c:v>
                </c:pt>
                <c:pt idx="432">
                  <c:v>42731.000019155093</c:v>
                </c:pt>
                <c:pt idx="433">
                  <c:v>42731.041685879631</c:v>
                </c:pt>
                <c:pt idx="434">
                  <c:v>42731.083352604168</c:v>
                </c:pt>
                <c:pt idx="435">
                  <c:v>42731.125019328705</c:v>
                </c:pt>
                <c:pt idx="436">
                  <c:v>42731.166686053242</c:v>
                </c:pt>
                <c:pt idx="437">
                  <c:v>42731.20835277778</c:v>
                </c:pt>
                <c:pt idx="438">
                  <c:v>42731.250019502317</c:v>
                </c:pt>
                <c:pt idx="439">
                  <c:v>42731.291686226854</c:v>
                </c:pt>
                <c:pt idx="440">
                  <c:v>42731.333352951391</c:v>
                </c:pt>
                <c:pt idx="441">
                  <c:v>42731.375019675928</c:v>
                </c:pt>
                <c:pt idx="442">
                  <c:v>42731.416686400466</c:v>
                </c:pt>
                <c:pt idx="443">
                  <c:v>42731.458353125003</c:v>
                </c:pt>
                <c:pt idx="444">
                  <c:v>42731.50001984954</c:v>
                </c:pt>
                <c:pt idx="445">
                  <c:v>42731.541686574077</c:v>
                </c:pt>
                <c:pt idx="446">
                  <c:v>42731.583353298614</c:v>
                </c:pt>
                <c:pt idx="447">
                  <c:v>42731.625020023152</c:v>
                </c:pt>
                <c:pt idx="448">
                  <c:v>42731.666686747689</c:v>
                </c:pt>
                <c:pt idx="449">
                  <c:v>42731.708353472219</c:v>
                </c:pt>
                <c:pt idx="450">
                  <c:v>42731.750020196756</c:v>
                </c:pt>
                <c:pt idx="451">
                  <c:v>42731.791686921293</c:v>
                </c:pt>
                <c:pt idx="452">
                  <c:v>42731.83335364583</c:v>
                </c:pt>
                <c:pt idx="453">
                  <c:v>42731.875020370368</c:v>
                </c:pt>
                <c:pt idx="454">
                  <c:v>42731.916687094905</c:v>
                </c:pt>
                <c:pt idx="455">
                  <c:v>42731.958353819442</c:v>
                </c:pt>
                <c:pt idx="456">
                  <c:v>42732.000020543979</c:v>
                </c:pt>
                <c:pt idx="457">
                  <c:v>42732.041687268516</c:v>
                </c:pt>
                <c:pt idx="458">
                  <c:v>42732.083353993054</c:v>
                </c:pt>
                <c:pt idx="459">
                  <c:v>42732.125020717591</c:v>
                </c:pt>
                <c:pt idx="460">
                  <c:v>42732.166687442128</c:v>
                </c:pt>
                <c:pt idx="461">
                  <c:v>42732.208354166665</c:v>
                </c:pt>
                <c:pt idx="462">
                  <c:v>42732.250020891202</c:v>
                </c:pt>
                <c:pt idx="463">
                  <c:v>42732.29168761574</c:v>
                </c:pt>
                <c:pt idx="464">
                  <c:v>42732.333354340277</c:v>
                </c:pt>
                <c:pt idx="465">
                  <c:v>42732.375021064814</c:v>
                </c:pt>
                <c:pt idx="466">
                  <c:v>42732.416687789351</c:v>
                </c:pt>
                <c:pt idx="467">
                  <c:v>42732.458354513888</c:v>
                </c:pt>
                <c:pt idx="468">
                  <c:v>42732.500021238426</c:v>
                </c:pt>
                <c:pt idx="469">
                  <c:v>42732.541687962963</c:v>
                </c:pt>
                <c:pt idx="470">
                  <c:v>42732.5833546875</c:v>
                </c:pt>
                <c:pt idx="471">
                  <c:v>42732.625021412037</c:v>
                </c:pt>
                <c:pt idx="472">
                  <c:v>42732.666688136575</c:v>
                </c:pt>
                <c:pt idx="473">
                  <c:v>42732.708354861112</c:v>
                </c:pt>
                <c:pt idx="474">
                  <c:v>42732.750021585649</c:v>
                </c:pt>
                <c:pt idx="475">
                  <c:v>42732.791688310186</c:v>
                </c:pt>
                <c:pt idx="476">
                  <c:v>42732.833355034723</c:v>
                </c:pt>
                <c:pt idx="477">
                  <c:v>42732.875021759261</c:v>
                </c:pt>
                <c:pt idx="478">
                  <c:v>42732.916688483798</c:v>
                </c:pt>
                <c:pt idx="479">
                  <c:v>42732.958355208335</c:v>
                </c:pt>
                <c:pt idx="480">
                  <c:v>42733.000021932872</c:v>
                </c:pt>
                <c:pt idx="481">
                  <c:v>42733.041688657409</c:v>
                </c:pt>
                <c:pt idx="482">
                  <c:v>42733.083355381947</c:v>
                </c:pt>
                <c:pt idx="483">
                  <c:v>42733.125022106484</c:v>
                </c:pt>
                <c:pt idx="484">
                  <c:v>42733.166688831021</c:v>
                </c:pt>
                <c:pt idx="485">
                  <c:v>42733.208355555558</c:v>
                </c:pt>
                <c:pt idx="486">
                  <c:v>42733.250022280095</c:v>
                </c:pt>
                <c:pt idx="487">
                  <c:v>42733.291689004633</c:v>
                </c:pt>
                <c:pt idx="488">
                  <c:v>42733.33335572917</c:v>
                </c:pt>
                <c:pt idx="489">
                  <c:v>42733.375022453707</c:v>
                </c:pt>
                <c:pt idx="490">
                  <c:v>42733.416689178244</c:v>
                </c:pt>
                <c:pt idx="491">
                  <c:v>42733.458355902774</c:v>
                </c:pt>
                <c:pt idx="492">
                  <c:v>42733.500022627311</c:v>
                </c:pt>
                <c:pt idx="493">
                  <c:v>42733.541689351849</c:v>
                </c:pt>
                <c:pt idx="494">
                  <c:v>42733.583356076386</c:v>
                </c:pt>
                <c:pt idx="495">
                  <c:v>42733.625022800923</c:v>
                </c:pt>
                <c:pt idx="496">
                  <c:v>42733.66668952546</c:v>
                </c:pt>
                <c:pt idx="497">
                  <c:v>42733.708356249997</c:v>
                </c:pt>
                <c:pt idx="498">
                  <c:v>42733.750022974535</c:v>
                </c:pt>
                <c:pt idx="499">
                  <c:v>42733.791689699072</c:v>
                </c:pt>
                <c:pt idx="500">
                  <c:v>42733.833356423609</c:v>
                </c:pt>
                <c:pt idx="501">
                  <c:v>42733.875023148146</c:v>
                </c:pt>
                <c:pt idx="502">
                  <c:v>42733.916689872683</c:v>
                </c:pt>
                <c:pt idx="503">
                  <c:v>42733.958356597221</c:v>
                </c:pt>
                <c:pt idx="504">
                  <c:v>42734.000023321758</c:v>
                </c:pt>
                <c:pt idx="505">
                  <c:v>42734.041690046295</c:v>
                </c:pt>
                <c:pt idx="506">
                  <c:v>42734.083356770832</c:v>
                </c:pt>
                <c:pt idx="507">
                  <c:v>42734.12502349537</c:v>
                </c:pt>
                <c:pt idx="508">
                  <c:v>42734.166690219907</c:v>
                </c:pt>
                <c:pt idx="509">
                  <c:v>42734.208356944444</c:v>
                </c:pt>
                <c:pt idx="510">
                  <c:v>42734.250023668981</c:v>
                </c:pt>
                <c:pt idx="511">
                  <c:v>42734.291690393518</c:v>
                </c:pt>
                <c:pt idx="512">
                  <c:v>42734.333357118056</c:v>
                </c:pt>
                <c:pt idx="513">
                  <c:v>42734.375023842593</c:v>
                </c:pt>
                <c:pt idx="514">
                  <c:v>42734.41669056713</c:v>
                </c:pt>
                <c:pt idx="515">
                  <c:v>42734.458357291667</c:v>
                </c:pt>
                <c:pt idx="516">
                  <c:v>42734.500024016204</c:v>
                </c:pt>
                <c:pt idx="517">
                  <c:v>42734.541690740742</c:v>
                </c:pt>
                <c:pt idx="518">
                  <c:v>42734.583357465279</c:v>
                </c:pt>
                <c:pt idx="519">
                  <c:v>42734.625024189816</c:v>
                </c:pt>
                <c:pt idx="520">
                  <c:v>42734.666690914353</c:v>
                </c:pt>
                <c:pt idx="521">
                  <c:v>42734.70835763889</c:v>
                </c:pt>
                <c:pt idx="522">
                  <c:v>42734.750024363428</c:v>
                </c:pt>
                <c:pt idx="523">
                  <c:v>42734.791691087965</c:v>
                </c:pt>
                <c:pt idx="524">
                  <c:v>42734.833357812502</c:v>
                </c:pt>
                <c:pt idx="525">
                  <c:v>42734.875024537039</c:v>
                </c:pt>
                <c:pt idx="526">
                  <c:v>42734.916691261576</c:v>
                </c:pt>
                <c:pt idx="527">
                  <c:v>42734.958357986114</c:v>
                </c:pt>
                <c:pt idx="528">
                  <c:v>42735.000024710651</c:v>
                </c:pt>
                <c:pt idx="529">
                  <c:v>42735.041691435188</c:v>
                </c:pt>
                <c:pt idx="530">
                  <c:v>42735.083358159725</c:v>
                </c:pt>
                <c:pt idx="531">
                  <c:v>42735.125024884263</c:v>
                </c:pt>
                <c:pt idx="532">
                  <c:v>42735.1666916088</c:v>
                </c:pt>
                <c:pt idx="533">
                  <c:v>42735.208358333337</c:v>
                </c:pt>
                <c:pt idx="534">
                  <c:v>42735.250025057867</c:v>
                </c:pt>
                <c:pt idx="535">
                  <c:v>42735.291691782404</c:v>
                </c:pt>
                <c:pt idx="536">
                  <c:v>42735.333358506941</c:v>
                </c:pt>
                <c:pt idx="537">
                  <c:v>42735.375025231479</c:v>
                </c:pt>
                <c:pt idx="538">
                  <c:v>42735.416691956016</c:v>
                </c:pt>
                <c:pt idx="539">
                  <c:v>42735.458358680553</c:v>
                </c:pt>
                <c:pt idx="540">
                  <c:v>42735.50002540509</c:v>
                </c:pt>
                <c:pt idx="541">
                  <c:v>42735.541692129627</c:v>
                </c:pt>
                <c:pt idx="542">
                  <c:v>42735.583358854165</c:v>
                </c:pt>
                <c:pt idx="543">
                  <c:v>42735.625025578702</c:v>
                </c:pt>
                <c:pt idx="544">
                  <c:v>42735.666692303239</c:v>
                </c:pt>
                <c:pt idx="545">
                  <c:v>42735.708359027776</c:v>
                </c:pt>
                <c:pt idx="546">
                  <c:v>42735.750025752313</c:v>
                </c:pt>
                <c:pt idx="547">
                  <c:v>42735.791692476851</c:v>
                </c:pt>
                <c:pt idx="548">
                  <c:v>42735.833359201388</c:v>
                </c:pt>
                <c:pt idx="549">
                  <c:v>42735.875025925925</c:v>
                </c:pt>
                <c:pt idx="550">
                  <c:v>42735.916692650462</c:v>
                </c:pt>
                <c:pt idx="551">
                  <c:v>42735.958359374999</c:v>
                </c:pt>
                <c:pt idx="552">
                  <c:v>42736.000026099537</c:v>
                </c:pt>
                <c:pt idx="553">
                  <c:v>42736.041692824074</c:v>
                </c:pt>
                <c:pt idx="554">
                  <c:v>42736.083359548611</c:v>
                </c:pt>
                <c:pt idx="555">
                  <c:v>42736.125026273148</c:v>
                </c:pt>
                <c:pt idx="556">
                  <c:v>42736.166692997685</c:v>
                </c:pt>
                <c:pt idx="557">
                  <c:v>42736.208359722223</c:v>
                </c:pt>
                <c:pt idx="558">
                  <c:v>42736.25002644676</c:v>
                </c:pt>
                <c:pt idx="559">
                  <c:v>42736.291693171297</c:v>
                </c:pt>
                <c:pt idx="560">
                  <c:v>42736.333359895834</c:v>
                </c:pt>
                <c:pt idx="561">
                  <c:v>42736.375026620372</c:v>
                </c:pt>
                <c:pt idx="562">
                  <c:v>42736.416693344909</c:v>
                </c:pt>
                <c:pt idx="563">
                  <c:v>42736.458360069446</c:v>
                </c:pt>
                <c:pt idx="564">
                  <c:v>42736.500026793983</c:v>
                </c:pt>
                <c:pt idx="565">
                  <c:v>42736.54169351852</c:v>
                </c:pt>
                <c:pt idx="566">
                  <c:v>42736.583360243058</c:v>
                </c:pt>
                <c:pt idx="567">
                  <c:v>42736.625026967595</c:v>
                </c:pt>
                <c:pt idx="568">
                  <c:v>42736.666693692132</c:v>
                </c:pt>
                <c:pt idx="569">
                  <c:v>42736.708360416669</c:v>
                </c:pt>
                <c:pt idx="570">
                  <c:v>42736.750027141206</c:v>
                </c:pt>
                <c:pt idx="571">
                  <c:v>42736.791693865744</c:v>
                </c:pt>
                <c:pt idx="572">
                  <c:v>42736.833360590281</c:v>
                </c:pt>
                <c:pt idx="573">
                  <c:v>42736.875027314818</c:v>
                </c:pt>
                <c:pt idx="574">
                  <c:v>42736.916694039355</c:v>
                </c:pt>
                <c:pt idx="575">
                  <c:v>42736.958360763892</c:v>
                </c:pt>
                <c:pt idx="576">
                  <c:v>42737.000027488422</c:v>
                </c:pt>
                <c:pt idx="577">
                  <c:v>42737.04169421296</c:v>
                </c:pt>
                <c:pt idx="578">
                  <c:v>42737.083360937497</c:v>
                </c:pt>
                <c:pt idx="579">
                  <c:v>42737.125027662034</c:v>
                </c:pt>
                <c:pt idx="580">
                  <c:v>42737.166694386571</c:v>
                </c:pt>
                <c:pt idx="581">
                  <c:v>42737.208361111108</c:v>
                </c:pt>
                <c:pt idx="582">
                  <c:v>42737.250027835646</c:v>
                </c:pt>
                <c:pt idx="583">
                  <c:v>42737.291694560183</c:v>
                </c:pt>
                <c:pt idx="584">
                  <c:v>42737.33336128472</c:v>
                </c:pt>
                <c:pt idx="585">
                  <c:v>42737.375028009257</c:v>
                </c:pt>
                <c:pt idx="586">
                  <c:v>42737.416694733794</c:v>
                </c:pt>
                <c:pt idx="587">
                  <c:v>42737.458361458332</c:v>
                </c:pt>
                <c:pt idx="588">
                  <c:v>42737.500028182869</c:v>
                </c:pt>
                <c:pt idx="589">
                  <c:v>42737.541694907406</c:v>
                </c:pt>
                <c:pt idx="590">
                  <c:v>42737.583361631943</c:v>
                </c:pt>
                <c:pt idx="591">
                  <c:v>42737.62502835648</c:v>
                </c:pt>
                <c:pt idx="592">
                  <c:v>42737.666695081018</c:v>
                </c:pt>
                <c:pt idx="593">
                  <c:v>42737.708361805555</c:v>
                </c:pt>
                <c:pt idx="594">
                  <c:v>42737.750028530092</c:v>
                </c:pt>
                <c:pt idx="595">
                  <c:v>42737.791695254629</c:v>
                </c:pt>
                <c:pt idx="596">
                  <c:v>42737.833361979167</c:v>
                </c:pt>
                <c:pt idx="597">
                  <c:v>42737.875028703704</c:v>
                </c:pt>
                <c:pt idx="598">
                  <c:v>42737.916695428241</c:v>
                </c:pt>
                <c:pt idx="599">
                  <c:v>42737.958362152778</c:v>
                </c:pt>
                <c:pt idx="600">
                  <c:v>42738.000028877315</c:v>
                </c:pt>
                <c:pt idx="601">
                  <c:v>42738.041695601853</c:v>
                </c:pt>
                <c:pt idx="602">
                  <c:v>42738.08336232639</c:v>
                </c:pt>
                <c:pt idx="603">
                  <c:v>42738.125029050927</c:v>
                </c:pt>
                <c:pt idx="604">
                  <c:v>42738.166695775464</c:v>
                </c:pt>
                <c:pt idx="605">
                  <c:v>42738.208362500001</c:v>
                </c:pt>
                <c:pt idx="606">
                  <c:v>42738.250029224539</c:v>
                </c:pt>
                <c:pt idx="607">
                  <c:v>42738.291695949076</c:v>
                </c:pt>
                <c:pt idx="608">
                  <c:v>42738.333362673613</c:v>
                </c:pt>
                <c:pt idx="609">
                  <c:v>42738.37502939815</c:v>
                </c:pt>
                <c:pt idx="610">
                  <c:v>42738.416696122687</c:v>
                </c:pt>
                <c:pt idx="611">
                  <c:v>42738.458362847225</c:v>
                </c:pt>
                <c:pt idx="612">
                  <c:v>42738.500029571762</c:v>
                </c:pt>
                <c:pt idx="613">
                  <c:v>42738.541696296299</c:v>
                </c:pt>
                <c:pt idx="614">
                  <c:v>42738.583363020836</c:v>
                </c:pt>
                <c:pt idx="615">
                  <c:v>42738.625029745373</c:v>
                </c:pt>
                <c:pt idx="616">
                  <c:v>42738.666696469911</c:v>
                </c:pt>
                <c:pt idx="617">
                  <c:v>42738.708363194448</c:v>
                </c:pt>
                <c:pt idx="618">
                  <c:v>42738.750029918985</c:v>
                </c:pt>
                <c:pt idx="619">
                  <c:v>42738.791696643515</c:v>
                </c:pt>
                <c:pt idx="620">
                  <c:v>42738.833363368052</c:v>
                </c:pt>
                <c:pt idx="621">
                  <c:v>42738.875030092589</c:v>
                </c:pt>
                <c:pt idx="622">
                  <c:v>42738.916696817127</c:v>
                </c:pt>
                <c:pt idx="623">
                  <c:v>42738.958363541664</c:v>
                </c:pt>
                <c:pt idx="624">
                  <c:v>42739.000030266201</c:v>
                </c:pt>
                <c:pt idx="625">
                  <c:v>42739.041696990738</c:v>
                </c:pt>
                <c:pt idx="626">
                  <c:v>42739.083363715275</c:v>
                </c:pt>
                <c:pt idx="627">
                  <c:v>42739.125030439813</c:v>
                </c:pt>
                <c:pt idx="628">
                  <c:v>42739.16669716435</c:v>
                </c:pt>
                <c:pt idx="629">
                  <c:v>42739.208363888887</c:v>
                </c:pt>
                <c:pt idx="630">
                  <c:v>42739.250030613424</c:v>
                </c:pt>
                <c:pt idx="631">
                  <c:v>42739.291697337962</c:v>
                </c:pt>
                <c:pt idx="632">
                  <c:v>42739.333364062499</c:v>
                </c:pt>
                <c:pt idx="633">
                  <c:v>42739.375030787036</c:v>
                </c:pt>
                <c:pt idx="634">
                  <c:v>42739.416697511573</c:v>
                </c:pt>
                <c:pt idx="635">
                  <c:v>42739.45836423611</c:v>
                </c:pt>
                <c:pt idx="636">
                  <c:v>42739.500030960648</c:v>
                </c:pt>
                <c:pt idx="637">
                  <c:v>42739.541697685185</c:v>
                </c:pt>
                <c:pt idx="638">
                  <c:v>42739.583364409722</c:v>
                </c:pt>
                <c:pt idx="639">
                  <c:v>42739.625031134259</c:v>
                </c:pt>
                <c:pt idx="640">
                  <c:v>42739.666697858796</c:v>
                </c:pt>
                <c:pt idx="641">
                  <c:v>42739.708364583334</c:v>
                </c:pt>
                <c:pt idx="642">
                  <c:v>42739.750031307871</c:v>
                </c:pt>
                <c:pt idx="643">
                  <c:v>42739.791698032408</c:v>
                </c:pt>
                <c:pt idx="644">
                  <c:v>42739.833364756945</c:v>
                </c:pt>
                <c:pt idx="645">
                  <c:v>42739.875031481482</c:v>
                </c:pt>
                <c:pt idx="646">
                  <c:v>42739.91669820602</c:v>
                </c:pt>
                <c:pt idx="647">
                  <c:v>42739.958364930557</c:v>
                </c:pt>
                <c:pt idx="648">
                  <c:v>42740.000031655094</c:v>
                </c:pt>
                <c:pt idx="649">
                  <c:v>42740.041698379631</c:v>
                </c:pt>
                <c:pt idx="650">
                  <c:v>42740.083365104168</c:v>
                </c:pt>
                <c:pt idx="651">
                  <c:v>42740.125031828706</c:v>
                </c:pt>
                <c:pt idx="652">
                  <c:v>42740.166698553243</c:v>
                </c:pt>
                <c:pt idx="653">
                  <c:v>42740.20836527778</c:v>
                </c:pt>
                <c:pt idx="654">
                  <c:v>42740.250032002317</c:v>
                </c:pt>
                <c:pt idx="655">
                  <c:v>42740.291698726855</c:v>
                </c:pt>
                <c:pt idx="656">
                  <c:v>42740.333365451392</c:v>
                </c:pt>
                <c:pt idx="657">
                  <c:v>42740.375032175929</c:v>
                </c:pt>
                <c:pt idx="658">
                  <c:v>42740.416698900466</c:v>
                </c:pt>
                <c:pt idx="659">
                  <c:v>42740.458365625003</c:v>
                </c:pt>
                <c:pt idx="660">
                  <c:v>42740.500032349541</c:v>
                </c:pt>
                <c:pt idx="661">
                  <c:v>42740.54169907407</c:v>
                </c:pt>
                <c:pt idx="662">
                  <c:v>42740.583365798608</c:v>
                </c:pt>
                <c:pt idx="663">
                  <c:v>42740.625032523145</c:v>
                </c:pt>
                <c:pt idx="664">
                  <c:v>42740.666699247682</c:v>
                </c:pt>
                <c:pt idx="665">
                  <c:v>42740.708365972219</c:v>
                </c:pt>
                <c:pt idx="666">
                  <c:v>42740.750032696757</c:v>
                </c:pt>
                <c:pt idx="667">
                  <c:v>42740.791699421294</c:v>
                </c:pt>
                <c:pt idx="668">
                  <c:v>42740.833366145831</c:v>
                </c:pt>
                <c:pt idx="669">
                  <c:v>42740.875032870368</c:v>
                </c:pt>
                <c:pt idx="670">
                  <c:v>42740.916699594905</c:v>
                </c:pt>
                <c:pt idx="671">
                  <c:v>42740.958366319443</c:v>
                </c:pt>
                <c:pt idx="672">
                  <c:v>42741.00003304398</c:v>
                </c:pt>
                <c:pt idx="673">
                  <c:v>42741.041699768517</c:v>
                </c:pt>
                <c:pt idx="674">
                  <c:v>42741.083366493054</c:v>
                </c:pt>
                <c:pt idx="675">
                  <c:v>42741.125033217591</c:v>
                </c:pt>
                <c:pt idx="676">
                  <c:v>42741.166699942129</c:v>
                </c:pt>
                <c:pt idx="677">
                  <c:v>42741.208366666666</c:v>
                </c:pt>
                <c:pt idx="678">
                  <c:v>42741.250033391203</c:v>
                </c:pt>
                <c:pt idx="679">
                  <c:v>42741.29170011574</c:v>
                </c:pt>
                <c:pt idx="680">
                  <c:v>42741.333366840277</c:v>
                </c:pt>
                <c:pt idx="681">
                  <c:v>42741.375033564815</c:v>
                </c:pt>
                <c:pt idx="682">
                  <c:v>42741.416700289352</c:v>
                </c:pt>
                <c:pt idx="683">
                  <c:v>42741.458367013889</c:v>
                </c:pt>
                <c:pt idx="684">
                  <c:v>42741.500033738426</c:v>
                </c:pt>
                <c:pt idx="685">
                  <c:v>42741.541700462963</c:v>
                </c:pt>
                <c:pt idx="686">
                  <c:v>42741.583367187501</c:v>
                </c:pt>
                <c:pt idx="687">
                  <c:v>42741.625033912038</c:v>
                </c:pt>
                <c:pt idx="688">
                  <c:v>42741.666700636575</c:v>
                </c:pt>
                <c:pt idx="689">
                  <c:v>42741.708367361112</c:v>
                </c:pt>
                <c:pt idx="690">
                  <c:v>42741.75003408565</c:v>
                </c:pt>
                <c:pt idx="691">
                  <c:v>42741.791700810187</c:v>
                </c:pt>
                <c:pt idx="692">
                  <c:v>42741.833367534724</c:v>
                </c:pt>
                <c:pt idx="693">
                  <c:v>42741.875034259261</c:v>
                </c:pt>
                <c:pt idx="694">
                  <c:v>42741.916700983798</c:v>
                </c:pt>
                <c:pt idx="695">
                  <c:v>42741.958367708336</c:v>
                </c:pt>
                <c:pt idx="696">
                  <c:v>42742.000034432873</c:v>
                </c:pt>
                <c:pt idx="697">
                  <c:v>42742.04170115741</c:v>
                </c:pt>
                <c:pt idx="698">
                  <c:v>42742.083367881947</c:v>
                </c:pt>
                <c:pt idx="699">
                  <c:v>42742.125034606484</c:v>
                </c:pt>
                <c:pt idx="700">
                  <c:v>42742.166701331022</c:v>
                </c:pt>
                <c:pt idx="701">
                  <c:v>42742.208368055559</c:v>
                </c:pt>
                <c:pt idx="702">
                  <c:v>42742.250034780096</c:v>
                </c:pt>
                <c:pt idx="703">
                  <c:v>42742.291701504633</c:v>
                </c:pt>
                <c:pt idx="704">
                  <c:v>42742.333368229163</c:v>
                </c:pt>
                <c:pt idx="705">
                  <c:v>42742.3750349537</c:v>
                </c:pt>
                <c:pt idx="706">
                  <c:v>42742.416701678238</c:v>
                </c:pt>
                <c:pt idx="707">
                  <c:v>42742.458368402775</c:v>
                </c:pt>
                <c:pt idx="708">
                  <c:v>42742.500035127312</c:v>
                </c:pt>
                <c:pt idx="709">
                  <c:v>42742.541701851849</c:v>
                </c:pt>
                <c:pt idx="710">
                  <c:v>42742.583368576386</c:v>
                </c:pt>
                <c:pt idx="711">
                  <c:v>42742.625035300924</c:v>
                </c:pt>
                <c:pt idx="712">
                  <c:v>42742.666702025461</c:v>
                </c:pt>
                <c:pt idx="713">
                  <c:v>42742.708368749998</c:v>
                </c:pt>
                <c:pt idx="714">
                  <c:v>42742.750035474535</c:v>
                </c:pt>
                <c:pt idx="715">
                  <c:v>42742.791702199072</c:v>
                </c:pt>
                <c:pt idx="716">
                  <c:v>42742.83336892361</c:v>
                </c:pt>
                <c:pt idx="717">
                  <c:v>42742.875035648147</c:v>
                </c:pt>
                <c:pt idx="718">
                  <c:v>42742.916702372684</c:v>
                </c:pt>
                <c:pt idx="719">
                  <c:v>42742.958369097221</c:v>
                </c:pt>
                <c:pt idx="720">
                  <c:v>42743.000035821759</c:v>
                </c:pt>
                <c:pt idx="721">
                  <c:v>42743.041702546296</c:v>
                </c:pt>
                <c:pt idx="722">
                  <c:v>42743.083369270833</c:v>
                </c:pt>
                <c:pt idx="723">
                  <c:v>42743.12503599537</c:v>
                </c:pt>
                <c:pt idx="724">
                  <c:v>42743.166702719907</c:v>
                </c:pt>
                <c:pt idx="725">
                  <c:v>42743.208369444445</c:v>
                </c:pt>
                <c:pt idx="726">
                  <c:v>42743.250036168982</c:v>
                </c:pt>
                <c:pt idx="727">
                  <c:v>42743.291702893519</c:v>
                </c:pt>
                <c:pt idx="728">
                  <c:v>42743.333369618056</c:v>
                </c:pt>
                <c:pt idx="729">
                  <c:v>42743.375036342593</c:v>
                </c:pt>
                <c:pt idx="730">
                  <c:v>42743.416703067131</c:v>
                </c:pt>
                <c:pt idx="731">
                  <c:v>42743.458369791668</c:v>
                </c:pt>
                <c:pt idx="732">
                  <c:v>42743.500036516205</c:v>
                </c:pt>
                <c:pt idx="733">
                  <c:v>42743.541703240742</c:v>
                </c:pt>
                <c:pt idx="734">
                  <c:v>42743.583369965279</c:v>
                </c:pt>
                <c:pt idx="735">
                  <c:v>42743.625036689817</c:v>
                </c:pt>
                <c:pt idx="736">
                  <c:v>42743.666703414354</c:v>
                </c:pt>
                <c:pt idx="737">
                  <c:v>42743.708370138891</c:v>
                </c:pt>
                <c:pt idx="738">
                  <c:v>42743.750036863428</c:v>
                </c:pt>
                <c:pt idx="739">
                  <c:v>42743.791703587965</c:v>
                </c:pt>
                <c:pt idx="740">
                  <c:v>42743.833370312503</c:v>
                </c:pt>
                <c:pt idx="741">
                  <c:v>42743.87503703704</c:v>
                </c:pt>
                <c:pt idx="742">
                  <c:v>42743.916703761577</c:v>
                </c:pt>
                <c:pt idx="743">
                  <c:v>42743.958370486114</c:v>
                </c:pt>
                <c:pt idx="744">
                  <c:v>42744.000037210651</c:v>
                </c:pt>
                <c:pt idx="745">
                  <c:v>42744.041703935189</c:v>
                </c:pt>
                <c:pt idx="746">
                  <c:v>42744.083370659719</c:v>
                </c:pt>
                <c:pt idx="747">
                  <c:v>42744.125037384256</c:v>
                </c:pt>
                <c:pt idx="748">
                  <c:v>42744.166704108793</c:v>
                </c:pt>
                <c:pt idx="749">
                  <c:v>42744.20837083333</c:v>
                </c:pt>
                <c:pt idx="750">
                  <c:v>42744.250037557867</c:v>
                </c:pt>
                <c:pt idx="751">
                  <c:v>42744.291704282405</c:v>
                </c:pt>
                <c:pt idx="752">
                  <c:v>42744.333371006942</c:v>
                </c:pt>
                <c:pt idx="753">
                  <c:v>42744.375037731479</c:v>
                </c:pt>
                <c:pt idx="754">
                  <c:v>42744.416704456016</c:v>
                </c:pt>
                <c:pt idx="755">
                  <c:v>42744.458371180554</c:v>
                </c:pt>
                <c:pt idx="756">
                  <c:v>42744.500037905091</c:v>
                </c:pt>
                <c:pt idx="757">
                  <c:v>42744.541704629628</c:v>
                </c:pt>
                <c:pt idx="758">
                  <c:v>42744.583371354165</c:v>
                </c:pt>
                <c:pt idx="759">
                  <c:v>42744.625038078702</c:v>
                </c:pt>
                <c:pt idx="760">
                  <c:v>42744.66670480324</c:v>
                </c:pt>
                <c:pt idx="761">
                  <c:v>42744.708371527777</c:v>
                </c:pt>
                <c:pt idx="762">
                  <c:v>42744.750038252314</c:v>
                </c:pt>
                <c:pt idx="763">
                  <c:v>42744.791704976851</c:v>
                </c:pt>
                <c:pt idx="764">
                  <c:v>42744.833371701388</c:v>
                </c:pt>
                <c:pt idx="765">
                  <c:v>42744.875038425926</c:v>
                </c:pt>
                <c:pt idx="766">
                  <c:v>42744.916705150463</c:v>
                </c:pt>
                <c:pt idx="767">
                  <c:v>42744.958371875</c:v>
                </c:pt>
                <c:pt idx="768">
                  <c:v>42745.000038599537</c:v>
                </c:pt>
                <c:pt idx="769">
                  <c:v>42745.041705324074</c:v>
                </c:pt>
                <c:pt idx="770">
                  <c:v>42745.083372048612</c:v>
                </c:pt>
                <c:pt idx="771">
                  <c:v>42745.125038773149</c:v>
                </c:pt>
                <c:pt idx="772">
                  <c:v>42745.166705497686</c:v>
                </c:pt>
                <c:pt idx="773">
                  <c:v>42745.208372222223</c:v>
                </c:pt>
                <c:pt idx="774">
                  <c:v>42745.25003894676</c:v>
                </c:pt>
                <c:pt idx="775">
                  <c:v>42745.291705671298</c:v>
                </c:pt>
                <c:pt idx="776">
                  <c:v>42745.333372395835</c:v>
                </c:pt>
                <c:pt idx="777">
                  <c:v>42745.375039120372</c:v>
                </c:pt>
                <c:pt idx="778">
                  <c:v>42745.416705844909</c:v>
                </c:pt>
                <c:pt idx="779">
                  <c:v>42745.458372569447</c:v>
                </c:pt>
                <c:pt idx="780">
                  <c:v>42745.500039293984</c:v>
                </c:pt>
                <c:pt idx="781">
                  <c:v>42745.541706018521</c:v>
                </c:pt>
                <c:pt idx="782">
                  <c:v>42745.583372743058</c:v>
                </c:pt>
                <c:pt idx="783">
                  <c:v>42745.625039467595</c:v>
                </c:pt>
                <c:pt idx="784">
                  <c:v>42745.666706192133</c:v>
                </c:pt>
                <c:pt idx="785">
                  <c:v>42745.70837291667</c:v>
                </c:pt>
                <c:pt idx="786">
                  <c:v>42745.750039641207</c:v>
                </c:pt>
                <c:pt idx="787">
                  <c:v>42745.791706365744</c:v>
                </c:pt>
                <c:pt idx="788">
                  <c:v>42745.833373090281</c:v>
                </c:pt>
                <c:pt idx="789">
                  <c:v>42745.875039814811</c:v>
                </c:pt>
                <c:pt idx="790">
                  <c:v>42745.916706539349</c:v>
                </c:pt>
                <c:pt idx="791">
                  <c:v>42745.958373263886</c:v>
                </c:pt>
                <c:pt idx="792">
                  <c:v>42746.000039988423</c:v>
                </c:pt>
                <c:pt idx="793">
                  <c:v>42746.04170671296</c:v>
                </c:pt>
                <c:pt idx="794">
                  <c:v>42746.083373437497</c:v>
                </c:pt>
                <c:pt idx="795">
                  <c:v>42746.125040162035</c:v>
                </c:pt>
                <c:pt idx="796">
                  <c:v>42746.166706886572</c:v>
                </c:pt>
                <c:pt idx="797">
                  <c:v>42746.208373611109</c:v>
                </c:pt>
                <c:pt idx="798">
                  <c:v>42746.250040335646</c:v>
                </c:pt>
                <c:pt idx="799">
                  <c:v>42746.291707060183</c:v>
                </c:pt>
                <c:pt idx="800">
                  <c:v>42746.333373784721</c:v>
                </c:pt>
                <c:pt idx="801">
                  <c:v>42746.375040509258</c:v>
                </c:pt>
                <c:pt idx="802">
                  <c:v>42746.416707233795</c:v>
                </c:pt>
                <c:pt idx="803">
                  <c:v>42746.458373958332</c:v>
                </c:pt>
                <c:pt idx="804">
                  <c:v>42746.500040682869</c:v>
                </c:pt>
                <c:pt idx="805">
                  <c:v>42746.541707407407</c:v>
                </c:pt>
                <c:pt idx="806">
                  <c:v>42746.583374131944</c:v>
                </c:pt>
                <c:pt idx="807">
                  <c:v>42746.625040856481</c:v>
                </c:pt>
                <c:pt idx="808">
                  <c:v>42746.666707581018</c:v>
                </c:pt>
                <c:pt idx="809">
                  <c:v>42746.708374305555</c:v>
                </c:pt>
                <c:pt idx="810">
                  <c:v>42746.750041030093</c:v>
                </c:pt>
                <c:pt idx="811">
                  <c:v>42746.79170775463</c:v>
                </c:pt>
                <c:pt idx="812">
                  <c:v>42746.833374479167</c:v>
                </c:pt>
                <c:pt idx="813">
                  <c:v>42746.875041203704</c:v>
                </c:pt>
                <c:pt idx="814">
                  <c:v>42746.916707928242</c:v>
                </c:pt>
                <c:pt idx="815">
                  <c:v>42746.958374652779</c:v>
                </c:pt>
                <c:pt idx="816">
                  <c:v>42747.000041377316</c:v>
                </c:pt>
                <c:pt idx="817">
                  <c:v>42747.041708101853</c:v>
                </c:pt>
                <c:pt idx="818">
                  <c:v>42747.08337482639</c:v>
                </c:pt>
                <c:pt idx="819">
                  <c:v>42747.125041550928</c:v>
                </c:pt>
                <c:pt idx="820">
                  <c:v>42747.166708275465</c:v>
                </c:pt>
                <c:pt idx="821">
                  <c:v>42747.208375000002</c:v>
                </c:pt>
                <c:pt idx="822">
                  <c:v>42747.250041724539</c:v>
                </c:pt>
                <c:pt idx="823">
                  <c:v>42747.291708449076</c:v>
                </c:pt>
                <c:pt idx="824">
                  <c:v>42747.333375173614</c:v>
                </c:pt>
                <c:pt idx="825">
                  <c:v>42747.375041898151</c:v>
                </c:pt>
                <c:pt idx="826">
                  <c:v>42747.416708622688</c:v>
                </c:pt>
                <c:pt idx="827">
                  <c:v>42747.458375347225</c:v>
                </c:pt>
                <c:pt idx="828">
                  <c:v>42747.500042071762</c:v>
                </c:pt>
                <c:pt idx="829">
                  <c:v>42747.5417087963</c:v>
                </c:pt>
                <c:pt idx="830">
                  <c:v>42747.583375520837</c:v>
                </c:pt>
                <c:pt idx="831">
                  <c:v>42747.625042245367</c:v>
                </c:pt>
                <c:pt idx="832">
                  <c:v>42747.666708969904</c:v>
                </c:pt>
                <c:pt idx="833">
                  <c:v>42747.708375694441</c:v>
                </c:pt>
                <c:pt idx="834">
                  <c:v>42747.750042418978</c:v>
                </c:pt>
                <c:pt idx="835">
                  <c:v>42747.791709143516</c:v>
                </c:pt>
                <c:pt idx="836">
                  <c:v>42747.833375868053</c:v>
                </c:pt>
                <c:pt idx="837">
                  <c:v>42747.87504259259</c:v>
                </c:pt>
                <c:pt idx="838">
                  <c:v>42747.916709317127</c:v>
                </c:pt>
                <c:pt idx="839">
                  <c:v>42747.958376041664</c:v>
                </c:pt>
                <c:pt idx="840">
                  <c:v>42748.000042766202</c:v>
                </c:pt>
                <c:pt idx="841">
                  <c:v>42748.041709490739</c:v>
                </c:pt>
                <c:pt idx="842">
                  <c:v>42748.083376215276</c:v>
                </c:pt>
                <c:pt idx="843">
                  <c:v>42748.125042939813</c:v>
                </c:pt>
                <c:pt idx="844">
                  <c:v>42748.16670966435</c:v>
                </c:pt>
                <c:pt idx="845">
                  <c:v>42748.208376388888</c:v>
                </c:pt>
                <c:pt idx="846">
                  <c:v>42748.250043113425</c:v>
                </c:pt>
                <c:pt idx="847">
                  <c:v>42748.291709837962</c:v>
                </c:pt>
                <c:pt idx="848">
                  <c:v>42748.333376562499</c:v>
                </c:pt>
                <c:pt idx="849">
                  <c:v>42748.375043287037</c:v>
                </c:pt>
                <c:pt idx="850">
                  <c:v>42748.416710011574</c:v>
                </c:pt>
                <c:pt idx="851">
                  <c:v>42748.458376736111</c:v>
                </c:pt>
                <c:pt idx="852">
                  <c:v>42748.500043460648</c:v>
                </c:pt>
                <c:pt idx="853">
                  <c:v>42748.541710185185</c:v>
                </c:pt>
                <c:pt idx="854">
                  <c:v>42748.583376909723</c:v>
                </c:pt>
                <c:pt idx="855">
                  <c:v>42748.62504363426</c:v>
                </c:pt>
                <c:pt idx="856">
                  <c:v>42748.666710358797</c:v>
                </c:pt>
                <c:pt idx="857">
                  <c:v>42748.708377083334</c:v>
                </c:pt>
                <c:pt idx="858">
                  <c:v>42748.750043807871</c:v>
                </c:pt>
                <c:pt idx="859">
                  <c:v>42748.791710532409</c:v>
                </c:pt>
                <c:pt idx="860">
                  <c:v>42748.833377256946</c:v>
                </c:pt>
                <c:pt idx="861">
                  <c:v>42748.875043981483</c:v>
                </c:pt>
                <c:pt idx="862">
                  <c:v>42748.91671070602</c:v>
                </c:pt>
                <c:pt idx="863">
                  <c:v>42748.958377430557</c:v>
                </c:pt>
                <c:pt idx="864">
                  <c:v>42749.000044155095</c:v>
                </c:pt>
                <c:pt idx="865">
                  <c:v>42749.041710879632</c:v>
                </c:pt>
                <c:pt idx="866">
                  <c:v>42749.083377604169</c:v>
                </c:pt>
                <c:pt idx="867">
                  <c:v>42749.125044328706</c:v>
                </c:pt>
                <c:pt idx="868">
                  <c:v>42749.166711053243</c:v>
                </c:pt>
                <c:pt idx="869">
                  <c:v>42749.208377777781</c:v>
                </c:pt>
                <c:pt idx="870">
                  <c:v>42749.250044502318</c:v>
                </c:pt>
                <c:pt idx="871">
                  <c:v>42749.291711226855</c:v>
                </c:pt>
                <c:pt idx="872">
                  <c:v>42749.333377951392</c:v>
                </c:pt>
                <c:pt idx="873">
                  <c:v>42749.37504467593</c:v>
                </c:pt>
                <c:pt idx="874">
                  <c:v>42749.416711400459</c:v>
                </c:pt>
                <c:pt idx="875">
                  <c:v>42749.458378124997</c:v>
                </c:pt>
                <c:pt idx="876">
                  <c:v>42749.500044849534</c:v>
                </c:pt>
                <c:pt idx="877">
                  <c:v>42749.541711574071</c:v>
                </c:pt>
                <c:pt idx="878">
                  <c:v>42749.583378298608</c:v>
                </c:pt>
                <c:pt idx="879">
                  <c:v>42749.625045023146</c:v>
                </c:pt>
                <c:pt idx="880">
                  <c:v>42749.666711747683</c:v>
                </c:pt>
                <c:pt idx="881">
                  <c:v>42749.70837847222</c:v>
                </c:pt>
                <c:pt idx="882">
                  <c:v>42749.750045196757</c:v>
                </c:pt>
                <c:pt idx="883">
                  <c:v>42749.791711921294</c:v>
                </c:pt>
                <c:pt idx="884">
                  <c:v>42749.833378645832</c:v>
                </c:pt>
                <c:pt idx="885">
                  <c:v>42749.875045370369</c:v>
                </c:pt>
                <c:pt idx="886">
                  <c:v>42749.916712094906</c:v>
                </c:pt>
                <c:pt idx="887">
                  <c:v>42749.958378819443</c:v>
                </c:pt>
                <c:pt idx="888">
                  <c:v>42750.00004554398</c:v>
                </c:pt>
                <c:pt idx="889">
                  <c:v>42750.041712268518</c:v>
                </c:pt>
                <c:pt idx="890">
                  <c:v>42750.083378993055</c:v>
                </c:pt>
                <c:pt idx="891">
                  <c:v>42750.125045717592</c:v>
                </c:pt>
                <c:pt idx="892">
                  <c:v>42750.166712442129</c:v>
                </c:pt>
                <c:pt idx="893">
                  <c:v>42750.208379166666</c:v>
                </c:pt>
                <c:pt idx="894">
                  <c:v>42750.250045891204</c:v>
                </c:pt>
                <c:pt idx="895">
                  <c:v>42750.291712615741</c:v>
                </c:pt>
                <c:pt idx="896">
                  <c:v>42750.333379340278</c:v>
                </c:pt>
                <c:pt idx="897">
                  <c:v>42750.375046064815</c:v>
                </c:pt>
                <c:pt idx="898">
                  <c:v>42750.416712789352</c:v>
                </c:pt>
                <c:pt idx="899">
                  <c:v>42750.45837951389</c:v>
                </c:pt>
                <c:pt idx="900">
                  <c:v>42750.500046238427</c:v>
                </c:pt>
                <c:pt idx="901">
                  <c:v>42750.541712962964</c:v>
                </c:pt>
                <c:pt idx="902">
                  <c:v>42750.583379687501</c:v>
                </c:pt>
                <c:pt idx="903">
                  <c:v>42750.625046412039</c:v>
                </c:pt>
                <c:pt idx="904">
                  <c:v>42750.666713136576</c:v>
                </c:pt>
                <c:pt idx="905">
                  <c:v>42750.708379861113</c:v>
                </c:pt>
                <c:pt idx="906">
                  <c:v>42750.75004658565</c:v>
                </c:pt>
                <c:pt idx="907">
                  <c:v>42750.791713310187</c:v>
                </c:pt>
                <c:pt idx="908">
                  <c:v>42750.833380034725</c:v>
                </c:pt>
                <c:pt idx="909">
                  <c:v>42750.875046759262</c:v>
                </c:pt>
                <c:pt idx="910">
                  <c:v>42750.916713483799</c:v>
                </c:pt>
                <c:pt idx="911">
                  <c:v>42750.958380208336</c:v>
                </c:pt>
                <c:pt idx="912">
                  <c:v>42751.000046932873</c:v>
                </c:pt>
                <c:pt idx="913">
                  <c:v>42751.041713657411</c:v>
                </c:pt>
                <c:pt idx="914">
                  <c:v>42751.083380381948</c:v>
                </c:pt>
                <c:pt idx="915">
                  <c:v>42751.125047106485</c:v>
                </c:pt>
                <c:pt idx="916">
                  <c:v>42751.166713831015</c:v>
                </c:pt>
                <c:pt idx="917">
                  <c:v>42751.208380555552</c:v>
                </c:pt>
                <c:pt idx="918">
                  <c:v>42751.250047280089</c:v>
                </c:pt>
                <c:pt idx="919">
                  <c:v>42751.291714004627</c:v>
                </c:pt>
                <c:pt idx="920">
                  <c:v>42751.333380729164</c:v>
                </c:pt>
                <c:pt idx="921">
                  <c:v>42751.375047453701</c:v>
                </c:pt>
                <c:pt idx="922">
                  <c:v>42751.416714178238</c:v>
                </c:pt>
                <c:pt idx="923">
                  <c:v>42751.458380902775</c:v>
                </c:pt>
                <c:pt idx="924">
                  <c:v>42751.500047627313</c:v>
                </c:pt>
                <c:pt idx="925">
                  <c:v>42751.54171435185</c:v>
                </c:pt>
                <c:pt idx="926">
                  <c:v>42751.583381076387</c:v>
                </c:pt>
                <c:pt idx="927">
                  <c:v>42751.625047800924</c:v>
                </c:pt>
                <c:pt idx="928">
                  <c:v>42751.666714525461</c:v>
                </c:pt>
                <c:pt idx="929">
                  <c:v>42751.708381249999</c:v>
                </c:pt>
                <c:pt idx="930">
                  <c:v>42751.750047974536</c:v>
                </c:pt>
                <c:pt idx="931">
                  <c:v>42751.791714699073</c:v>
                </c:pt>
                <c:pt idx="932">
                  <c:v>42751.83338142361</c:v>
                </c:pt>
                <c:pt idx="933">
                  <c:v>42751.875048148147</c:v>
                </c:pt>
                <c:pt idx="934">
                  <c:v>42751.916714872685</c:v>
                </c:pt>
                <c:pt idx="935">
                  <c:v>42751.958381597222</c:v>
                </c:pt>
                <c:pt idx="936">
                  <c:v>42752.000048321759</c:v>
                </c:pt>
                <c:pt idx="937">
                  <c:v>42752.041715046296</c:v>
                </c:pt>
                <c:pt idx="938">
                  <c:v>42752.083381770834</c:v>
                </c:pt>
                <c:pt idx="939">
                  <c:v>42752.125048495371</c:v>
                </c:pt>
                <c:pt idx="940">
                  <c:v>42752.166715219908</c:v>
                </c:pt>
                <c:pt idx="941">
                  <c:v>42752.208381944445</c:v>
                </c:pt>
                <c:pt idx="942">
                  <c:v>42752.250048668982</c:v>
                </c:pt>
                <c:pt idx="943">
                  <c:v>42752.29171539352</c:v>
                </c:pt>
                <c:pt idx="944">
                  <c:v>42752.333382118057</c:v>
                </c:pt>
                <c:pt idx="945">
                  <c:v>42752.375048842594</c:v>
                </c:pt>
                <c:pt idx="946">
                  <c:v>42752.416715567131</c:v>
                </c:pt>
                <c:pt idx="947">
                  <c:v>42752.458382291668</c:v>
                </c:pt>
                <c:pt idx="948">
                  <c:v>42752.500049016206</c:v>
                </c:pt>
                <c:pt idx="949">
                  <c:v>42752.541715740743</c:v>
                </c:pt>
                <c:pt idx="950">
                  <c:v>42752.58338246528</c:v>
                </c:pt>
                <c:pt idx="951">
                  <c:v>42752.625049189817</c:v>
                </c:pt>
                <c:pt idx="952">
                  <c:v>42752.666715914354</c:v>
                </c:pt>
                <c:pt idx="953">
                  <c:v>42752.708382638892</c:v>
                </c:pt>
                <c:pt idx="954">
                  <c:v>42752.750049363429</c:v>
                </c:pt>
                <c:pt idx="955">
                  <c:v>42752.791716087966</c:v>
                </c:pt>
                <c:pt idx="956">
                  <c:v>42752.833382812503</c:v>
                </c:pt>
                <c:pt idx="957">
                  <c:v>42752.87504953704</c:v>
                </c:pt>
                <c:pt idx="958">
                  <c:v>42752.916716261578</c:v>
                </c:pt>
                <c:pt idx="959">
                  <c:v>42752.958382986108</c:v>
                </c:pt>
                <c:pt idx="960">
                  <c:v>42753.000049710645</c:v>
                </c:pt>
                <c:pt idx="961">
                  <c:v>42753.041716435182</c:v>
                </c:pt>
                <c:pt idx="962">
                  <c:v>42753.083383159719</c:v>
                </c:pt>
                <c:pt idx="963">
                  <c:v>42753.125049884256</c:v>
                </c:pt>
                <c:pt idx="964">
                  <c:v>42753.166716608794</c:v>
                </c:pt>
                <c:pt idx="965">
                  <c:v>42753.208383333331</c:v>
                </c:pt>
                <c:pt idx="966">
                  <c:v>42753.250050057868</c:v>
                </c:pt>
                <c:pt idx="967">
                  <c:v>42753.291716782405</c:v>
                </c:pt>
                <c:pt idx="968">
                  <c:v>42753.333383506942</c:v>
                </c:pt>
                <c:pt idx="969">
                  <c:v>42753.37505023148</c:v>
                </c:pt>
                <c:pt idx="970">
                  <c:v>42753.416716956017</c:v>
                </c:pt>
                <c:pt idx="971">
                  <c:v>42753.458383680554</c:v>
                </c:pt>
                <c:pt idx="972">
                  <c:v>42753.500050405091</c:v>
                </c:pt>
                <c:pt idx="973">
                  <c:v>42753.541717129629</c:v>
                </c:pt>
                <c:pt idx="974">
                  <c:v>42753.583383854166</c:v>
                </c:pt>
                <c:pt idx="975">
                  <c:v>42753.625050578703</c:v>
                </c:pt>
                <c:pt idx="976">
                  <c:v>42753.66671730324</c:v>
                </c:pt>
                <c:pt idx="977">
                  <c:v>42753.708384027777</c:v>
                </c:pt>
                <c:pt idx="978">
                  <c:v>42753.750050752315</c:v>
                </c:pt>
                <c:pt idx="979">
                  <c:v>42753.791717476852</c:v>
                </c:pt>
                <c:pt idx="980">
                  <c:v>42753.833384201389</c:v>
                </c:pt>
                <c:pt idx="981">
                  <c:v>42753.875050925926</c:v>
                </c:pt>
                <c:pt idx="982">
                  <c:v>42753.916717650463</c:v>
                </c:pt>
                <c:pt idx="983">
                  <c:v>42753.958384375001</c:v>
                </c:pt>
                <c:pt idx="984">
                  <c:v>42754.000051099538</c:v>
                </c:pt>
                <c:pt idx="985">
                  <c:v>42754.041717824075</c:v>
                </c:pt>
                <c:pt idx="986">
                  <c:v>42754.083384548612</c:v>
                </c:pt>
                <c:pt idx="987">
                  <c:v>42754.125051273149</c:v>
                </c:pt>
                <c:pt idx="988">
                  <c:v>42754.166717997687</c:v>
                </c:pt>
                <c:pt idx="989">
                  <c:v>42754.208384722224</c:v>
                </c:pt>
                <c:pt idx="990">
                  <c:v>42754.250051446761</c:v>
                </c:pt>
                <c:pt idx="991">
                  <c:v>42754.291718171298</c:v>
                </c:pt>
                <c:pt idx="992">
                  <c:v>42754.333384895835</c:v>
                </c:pt>
                <c:pt idx="993">
                  <c:v>42754.375051620373</c:v>
                </c:pt>
                <c:pt idx="994">
                  <c:v>42754.41671834491</c:v>
                </c:pt>
                <c:pt idx="995">
                  <c:v>42754.458385069447</c:v>
                </c:pt>
                <c:pt idx="996">
                  <c:v>42754.500051793984</c:v>
                </c:pt>
                <c:pt idx="997">
                  <c:v>42754.541718518522</c:v>
                </c:pt>
                <c:pt idx="998">
                  <c:v>42754.583385243059</c:v>
                </c:pt>
                <c:pt idx="999">
                  <c:v>42754.625051967596</c:v>
                </c:pt>
                <c:pt idx="1000">
                  <c:v>42754.666718692133</c:v>
                </c:pt>
                <c:pt idx="1001">
                  <c:v>42754.708385416663</c:v>
                </c:pt>
                <c:pt idx="1002">
                  <c:v>42754.7500521412</c:v>
                </c:pt>
                <c:pt idx="1003">
                  <c:v>42754.791718865737</c:v>
                </c:pt>
                <c:pt idx="1004">
                  <c:v>42754.833385590275</c:v>
                </c:pt>
                <c:pt idx="1005">
                  <c:v>42754.875052314812</c:v>
                </c:pt>
                <c:pt idx="1006">
                  <c:v>42754.916719039349</c:v>
                </c:pt>
                <c:pt idx="1007">
                  <c:v>42754.958385763886</c:v>
                </c:pt>
                <c:pt idx="1008">
                  <c:v>42755.000052488424</c:v>
                </c:pt>
                <c:pt idx="1009">
                  <c:v>42755.041719212961</c:v>
                </c:pt>
                <c:pt idx="1010">
                  <c:v>42755.083385937498</c:v>
                </c:pt>
                <c:pt idx="1011">
                  <c:v>42755.125052662035</c:v>
                </c:pt>
                <c:pt idx="1012">
                  <c:v>42755.166719386572</c:v>
                </c:pt>
                <c:pt idx="1013">
                  <c:v>42755.20838611111</c:v>
                </c:pt>
                <c:pt idx="1014">
                  <c:v>42755.250052835647</c:v>
                </c:pt>
                <c:pt idx="1015">
                  <c:v>42755.291719560184</c:v>
                </c:pt>
                <c:pt idx="1016">
                  <c:v>42755.333386284721</c:v>
                </c:pt>
                <c:pt idx="1017">
                  <c:v>42755.375053009258</c:v>
                </c:pt>
                <c:pt idx="1018">
                  <c:v>42755.416719733796</c:v>
                </c:pt>
                <c:pt idx="1019">
                  <c:v>42755.458386458333</c:v>
                </c:pt>
                <c:pt idx="1020">
                  <c:v>42755.50005318287</c:v>
                </c:pt>
                <c:pt idx="1021">
                  <c:v>42755.541719907407</c:v>
                </c:pt>
                <c:pt idx="1022">
                  <c:v>42755.583386631944</c:v>
                </c:pt>
                <c:pt idx="1023">
                  <c:v>42755.625053356482</c:v>
                </c:pt>
                <c:pt idx="1024">
                  <c:v>42755.666720081019</c:v>
                </c:pt>
                <c:pt idx="1025">
                  <c:v>42755.708386805556</c:v>
                </c:pt>
                <c:pt idx="1026">
                  <c:v>42755.750053530093</c:v>
                </c:pt>
                <c:pt idx="1027">
                  <c:v>42755.79172025463</c:v>
                </c:pt>
                <c:pt idx="1028">
                  <c:v>42755.833386979168</c:v>
                </c:pt>
                <c:pt idx="1029">
                  <c:v>42755.875053703705</c:v>
                </c:pt>
                <c:pt idx="1030">
                  <c:v>42755.916720428242</c:v>
                </c:pt>
                <c:pt idx="1031">
                  <c:v>42755.958387152779</c:v>
                </c:pt>
                <c:pt idx="1032">
                  <c:v>42756.000053877317</c:v>
                </c:pt>
                <c:pt idx="1033">
                  <c:v>42756.041720601854</c:v>
                </c:pt>
                <c:pt idx="1034">
                  <c:v>42756.083387326391</c:v>
                </c:pt>
                <c:pt idx="1035">
                  <c:v>42756.125054050928</c:v>
                </c:pt>
                <c:pt idx="1036">
                  <c:v>42756.166720775465</c:v>
                </c:pt>
                <c:pt idx="1037">
                  <c:v>42756.208387500003</c:v>
                </c:pt>
                <c:pt idx="1038">
                  <c:v>42756.25005422454</c:v>
                </c:pt>
                <c:pt idx="1039">
                  <c:v>42756.291720949077</c:v>
                </c:pt>
                <c:pt idx="1040">
                  <c:v>42756.333387673614</c:v>
                </c:pt>
                <c:pt idx="1041">
                  <c:v>42756.375054398151</c:v>
                </c:pt>
                <c:pt idx="1042">
                  <c:v>42756.416721122689</c:v>
                </c:pt>
                <c:pt idx="1043">
                  <c:v>42756.458387847226</c:v>
                </c:pt>
                <c:pt idx="1044">
                  <c:v>42756.500054571756</c:v>
                </c:pt>
                <c:pt idx="1045">
                  <c:v>42756.541721296293</c:v>
                </c:pt>
                <c:pt idx="1046">
                  <c:v>42756.58338802083</c:v>
                </c:pt>
                <c:pt idx="1047">
                  <c:v>42756.625054745367</c:v>
                </c:pt>
                <c:pt idx="1048">
                  <c:v>42756.666721469905</c:v>
                </c:pt>
                <c:pt idx="1049">
                  <c:v>42756.708388194442</c:v>
                </c:pt>
                <c:pt idx="1050">
                  <c:v>42756.750054918979</c:v>
                </c:pt>
                <c:pt idx="1051">
                  <c:v>42756.791721643516</c:v>
                </c:pt>
                <c:pt idx="1052">
                  <c:v>42756.833388368053</c:v>
                </c:pt>
                <c:pt idx="1053">
                  <c:v>42756.875055092591</c:v>
                </c:pt>
                <c:pt idx="1054">
                  <c:v>42756.916721817128</c:v>
                </c:pt>
                <c:pt idx="1055">
                  <c:v>42756.958388541665</c:v>
                </c:pt>
                <c:pt idx="1056">
                  <c:v>42757.000055266202</c:v>
                </c:pt>
                <c:pt idx="1057">
                  <c:v>42757.041721990739</c:v>
                </c:pt>
                <c:pt idx="1058">
                  <c:v>42757.083388715277</c:v>
                </c:pt>
                <c:pt idx="1059">
                  <c:v>42757.125055439814</c:v>
                </c:pt>
                <c:pt idx="1060">
                  <c:v>42757.166722164351</c:v>
                </c:pt>
                <c:pt idx="1061">
                  <c:v>42757.208388888888</c:v>
                </c:pt>
                <c:pt idx="1062">
                  <c:v>42757.250055613426</c:v>
                </c:pt>
                <c:pt idx="1063">
                  <c:v>42757.291722337963</c:v>
                </c:pt>
                <c:pt idx="1064">
                  <c:v>42757.3333890625</c:v>
                </c:pt>
                <c:pt idx="1065">
                  <c:v>42757.375055787037</c:v>
                </c:pt>
                <c:pt idx="1066">
                  <c:v>42757.416722511574</c:v>
                </c:pt>
                <c:pt idx="1067">
                  <c:v>42757.458389236112</c:v>
                </c:pt>
                <c:pt idx="1068">
                  <c:v>42757.500055960649</c:v>
                </c:pt>
                <c:pt idx="1069">
                  <c:v>42757.541722685186</c:v>
                </c:pt>
                <c:pt idx="1070">
                  <c:v>42757.583389409723</c:v>
                </c:pt>
                <c:pt idx="1071">
                  <c:v>42757.62505613426</c:v>
                </c:pt>
                <c:pt idx="1072">
                  <c:v>42757.666722858798</c:v>
                </c:pt>
                <c:pt idx="1073">
                  <c:v>42757.708389583335</c:v>
                </c:pt>
                <c:pt idx="1074">
                  <c:v>42757.750056307872</c:v>
                </c:pt>
                <c:pt idx="1075">
                  <c:v>42757.791723032409</c:v>
                </c:pt>
                <c:pt idx="1076">
                  <c:v>42757.833389756946</c:v>
                </c:pt>
                <c:pt idx="1077">
                  <c:v>42757.875056481484</c:v>
                </c:pt>
                <c:pt idx="1078">
                  <c:v>42757.916723206021</c:v>
                </c:pt>
                <c:pt idx="1079">
                  <c:v>42757.958389930558</c:v>
                </c:pt>
                <c:pt idx="1080">
                  <c:v>42758.000056655095</c:v>
                </c:pt>
                <c:pt idx="1081">
                  <c:v>42758.041723379632</c:v>
                </c:pt>
                <c:pt idx="1082">
                  <c:v>42758.08339010417</c:v>
                </c:pt>
                <c:pt idx="1083">
                  <c:v>42758.125056828707</c:v>
                </c:pt>
                <c:pt idx="1084">
                  <c:v>42758.166723553244</c:v>
                </c:pt>
                <c:pt idx="1085">
                  <c:v>42758.208390277781</c:v>
                </c:pt>
                <c:pt idx="1086">
                  <c:v>42758.250057002311</c:v>
                </c:pt>
                <c:pt idx="1087">
                  <c:v>42758.291723726848</c:v>
                </c:pt>
                <c:pt idx="1088">
                  <c:v>42758.333390451386</c:v>
                </c:pt>
                <c:pt idx="1089">
                  <c:v>42758.375057175923</c:v>
                </c:pt>
                <c:pt idx="1090">
                  <c:v>42758.41672390046</c:v>
                </c:pt>
                <c:pt idx="1091">
                  <c:v>42758.458390624997</c:v>
                </c:pt>
                <c:pt idx="1092">
                  <c:v>42758.500057349534</c:v>
                </c:pt>
                <c:pt idx="1093">
                  <c:v>42758.541724074072</c:v>
                </c:pt>
                <c:pt idx="1094">
                  <c:v>42758.583390798609</c:v>
                </c:pt>
                <c:pt idx="1095">
                  <c:v>42758.625057523146</c:v>
                </c:pt>
                <c:pt idx="1096">
                  <c:v>42758.666724247683</c:v>
                </c:pt>
                <c:pt idx="1097">
                  <c:v>42758.708390972221</c:v>
                </c:pt>
                <c:pt idx="1098">
                  <c:v>42758.750057696758</c:v>
                </c:pt>
                <c:pt idx="1099">
                  <c:v>42758.791724421295</c:v>
                </c:pt>
                <c:pt idx="1100">
                  <c:v>42758.833391145832</c:v>
                </c:pt>
                <c:pt idx="1101">
                  <c:v>42758.875057870369</c:v>
                </c:pt>
                <c:pt idx="1102">
                  <c:v>42758.916724594907</c:v>
                </c:pt>
                <c:pt idx="1103">
                  <c:v>42758.958391319444</c:v>
                </c:pt>
                <c:pt idx="1104">
                  <c:v>42759.000058043981</c:v>
                </c:pt>
                <c:pt idx="1105">
                  <c:v>42759.041724768518</c:v>
                </c:pt>
                <c:pt idx="1106">
                  <c:v>42759.083391493055</c:v>
                </c:pt>
                <c:pt idx="1107">
                  <c:v>42759.125058217593</c:v>
                </c:pt>
                <c:pt idx="1108">
                  <c:v>42759.16672494213</c:v>
                </c:pt>
                <c:pt idx="1109">
                  <c:v>42759.208391666667</c:v>
                </c:pt>
                <c:pt idx="1110">
                  <c:v>42759.250058391204</c:v>
                </c:pt>
                <c:pt idx="1111">
                  <c:v>42759.291725115741</c:v>
                </c:pt>
                <c:pt idx="1112">
                  <c:v>42759.333391840279</c:v>
                </c:pt>
                <c:pt idx="1113">
                  <c:v>42759.375058564816</c:v>
                </c:pt>
                <c:pt idx="1114">
                  <c:v>42759.416725289353</c:v>
                </c:pt>
                <c:pt idx="1115">
                  <c:v>42759.45839201389</c:v>
                </c:pt>
                <c:pt idx="1116">
                  <c:v>42759.500058738427</c:v>
                </c:pt>
                <c:pt idx="1117">
                  <c:v>42759.541725462965</c:v>
                </c:pt>
                <c:pt idx="1118">
                  <c:v>42759.583392187502</c:v>
                </c:pt>
                <c:pt idx="1119">
                  <c:v>42759.625058912039</c:v>
                </c:pt>
                <c:pt idx="1120">
                  <c:v>42759.666725636576</c:v>
                </c:pt>
                <c:pt idx="1121">
                  <c:v>42759.708392361114</c:v>
                </c:pt>
                <c:pt idx="1122">
                  <c:v>42759.750059085651</c:v>
                </c:pt>
                <c:pt idx="1123">
                  <c:v>42759.791725810188</c:v>
                </c:pt>
                <c:pt idx="1124">
                  <c:v>42759.833392534725</c:v>
                </c:pt>
                <c:pt idx="1125">
                  <c:v>42759.875059259262</c:v>
                </c:pt>
                <c:pt idx="1126">
                  <c:v>42759.9167259838</c:v>
                </c:pt>
                <c:pt idx="1127">
                  <c:v>42759.958392708337</c:v>
                </c:pt>
                <c:pt idx="1128">
                  <c:v>42760.000059432874</c:v>
                </c:pt>
                <c:pt idx="1129">
                  <c:v>42760.041726157404</c:v>
                </c:pt>
                <c:pt idx="1130">
                  <c:v>42760.083392881941</c:v>
                </c:pt>
                <c:pt idx="1131">
                  <c:v>42760.125059606478</c:v>
                </c:pt>
                <c:pt idx="1132">
                  <c:v>42760.166726331016</c:v>
                </c:pt>
                <c:pt idx="1133">
                  <c:v>42760.208393055553</c:v>
                </c:pt>
                <c:pt idx="1134">
                  <c:v>42760.25005978009</c:v>
                </c:pt>
                <c:pt idx="1135">
                  <c:v>42760.291726504627</c:v>
                </c:pt>
                <c:pt idx="1136">
                  <c:v>42760.333393229164</c:v>
                </c:pt>
                <c:pt idx="1137">
                  <c:v>42760.375059953702</c:v>
                </c:pt>
                <c:pt idx="1138">
                  <c:v>42760.416726678239</c:v>
                </c:pt>
                <c:pt idx="1139">
                  <c:v>42760.458393402776</c:v>
                </c:pt>
                <c:pt idx="1140">
                  <c:v>42760.500060127313</c:v>
                </c:pt>
                <c:pt idx="1141">
                  <c:v>42760.54172685185</c:v>
                </c:pt>
                <c:pt idx="1142">
                  <c:v>42760.583393576388</c:v>
                </c:pt>
                <c:pt idx="1143">
                  <c:v>42760.625060300925</c:v>
                </c:pt>
                <c:pt idx="1144">
                  <c:v>42760.666727025462</c:v>
                </c:pt>
                <c:pt idx="1145">
                  <c:v>42760.708393749999</c:v>
                </c:pt>
                <c:pt idx="1146">
                  <c:v>42760.750060474536</c:v>
                </c:pt>
                <c:pt idx="1147">
                  <c:v>42760.791727199074</c:v>
                </c:pt>
                <c:pt idx="1148">
                  <c:v>42760.833393923611</c:v>
                </c:pt>
                <c:pt idx="1149">
                  <c:v>42760.875060648148</c:v>
                </c:pt>
                <c:pt idx="1150">
                  <c:v>42760.916727372685</c:v>
                </c:pt>
                <c:pt idx="1151">
                  <c:v>42760.958394097222</c:v>
                </c:pt>
                <c:pt idx="1152">
                  <c:v>42761.00006082176</c:v>
                </c:pt>
                <c:pt idx="1153">
                  <c:v>42761.041727546297</c:v>
                </c:pt>
                <c:pt idx="1154">
                  <c:v>42761.083394270834</c:v>
                </c:pt>
                <c:pt idx="1155">
                  <c:v>42761.125060995371</c:v>
                </c:pt>
                <c:pt idx="1156">
                  <c:v>42761.166727719909</c:v>
                </c:pt>
                <c:pt idx="1157">
                  <c:v>42761.208394444446</c:v>
                </c:pt>
                <c:pt idx="1158">
                  <c:v>42761.250061168983</c:v>
                </c:pt>
                <c:pt idx="1159">
                  <c:v>42761.29172789352</c:v>
                </c:pt>
                <c:pt idx="1160">
                  <c:v>42761.333394618057</c:v>
                </c:pt>
                <c:pt idx="1161">
                  <c:v>42761.375061342595</c:v>
                </c:pt>
                <c:pt idx="1162">
                  <c:v>42761.416728067132</c:v>
                </c:pt>
                <c:pt idx="1163">
                  <c:v>42761.458394791669</c:v>
                </c:pt>
                <c:pt idx="1164">
                  <c:v>42761.500061516206</c:v>
                </c:pt>
                <c:pt idx="1165">
                  <c:v>42761.541728240743</c:v>
                </c:pt>
                <c:pt idx="1166">
                  <c:v>42761.583394965281</c:v>
                </c:pt>
                <c:pt idx="1167">
                  <c:v>42761.625061689818</c:v>
                </c:pt>
                <c:pt idx="1168">
                  <c:v>42761.666728414355</c:v>
                </c:pt>
                <c:pt idx="1169">
                  <c:v>42761.708395138892</c:v>
                </c:pt>
                <c:pt idx="1170">
                  <c:v>42761.750061863429</c:v>
                </c:pt>
                <c:pt idx="1171">
                  <c:v>42761.791728587959</c:v>
                </c:pt>
                <c:pt idx="1172">
                  <c:v>42761.833395312497</c:v>
                </c:pt>
                <c:pt idx="1173">
                  <c:v>42761.875062037034</c:v>
                </c:pt>
                <c:pt idx="1174">
                  <c:v>42761.916728761571</c:v>
                </c:pt>
                <c:pt idx="1175">
                  <c:v>42761.958395486108</c:v>
                </c:pt>
                <c:pt idx="1176">
                  <c:v>42762.000062210645</c:v>
                </c:pt>
                <c:pt idx="1177">
                  <c:v>42762.041728935183</c:v>
                </c:pt>
                <c:pt idx="1178">
                  <c:v>42762.08339565972</c:v>
                </c:pt>
                <c:pt idx="1179">
                  <c:v>42762.125062384257</c:v>
                </c:pt>
                <c:pt idx="1180">
                  <c:v>42762.166729108794</c:v>
                </c:pt>
                <c:pt idx="1181">
                  <c:v>42762.208395833331</c:v>
                </c:pt>
                <c:pt idx="1182">
                  <c:v>42762.250062557869</c:v>
                </c:pt>
                <c:pt idx="1183">
                  <c:v>42762.291729282406</c:v>
                </c:pt>
                <c:pt idx="1184">
                  <c:v>42762.333396006943</c:v>
                </c:pt>
                <c:pt idx="1185">
                  <c:v>42762.37506273148</c:v>
                </c:pt>
                <c:pt idx="1186">
                  <c:v>42762.416729456017</c:v>
                </c:pt>
                <c:pt idx="1187">
                  <c:v>42762.458396180555</c:v>
                </c:pt>
                <c:pt idx="1188">
                  <c:v>42762.500062905092</c:v>
                </c:pt>
                <c:pt idx="1189">
                  <c:v>42762.541729629629</c:v>
                </c:pt>
                <c:pt idx="1190">
                  <c:v>42762.583396354166</c:v>
                </c:pt>
                <c:pt idx="1191">
                  <c:v>42762.625063078704</c:v>
                </c:pt>
                <c:pt idx="1192">
                  <c:v>42762.666729803241</c:v>
                </c:pt>
                <c:pt idx="1193">
                  <c:v>42762.708396527778</c:v>
                </c:pt>
                <c:pt idx="1194">
                  <c:v>42762.750063252315</c:v>
                </c:pt>
                <c:pt idx="1195">
                  <c:v>42762.791729976852</c:v>
                </c:pt>
                <c:pt idx="1196">
                  <c:v>42762.83339670139</c:v>
                </c:pt>
                <c:pt idx="1197">
                  <c:v>42762.875063425927</c:v>
                </c:pt>
                <c:pt idx="1198">
                  <c:v>42762.916730150464</c:v>
                </c:pt>
                <c:pt idx="1199">
                  <c:v>42762.958396875001</c:v>
                </c:pt>
                <c:pt idx="1200">
                  <c:v>42763.000063599538</c:v>
                </c:pt>
                <c:pt idx="1201">
                  <c:v>42763.041730324076</c:v>
                </c:pt>
                <c:pt idx="1202">
                  <c:v>42763.083397048613</c:v>
                </c:pt>
                <c:pt idx="1203">
                  <c:v>42763.12506377315</c:v>
                </c:pt>
                <c:pt idx="1204">
                  <c:v>42763.166730497687</c:v>
                </c:pt>
                <c:pt idx="1205">
                  <c:v>42763.208397222224</c:v>
                </c:pt>
                <c:pt idx="1206">
                  <c:v>42763.250063946762</c:v>
                </c:pt>
                <c:pt idx="1207">
                  <c:v>42763.291730671299</c:v>
                </c:pt>
                <c:pt idx="1208">
                  <c:v>42763.333397395836</c:v>
                </c:pt>
                <c:pt idx="1209">
                  <c:v>42763.375064120373</c:v>
                </c:pt>
                <c:pt idx="1210">
                  <c:v>42763.41673084491</c:v>
                </c:pt>
                <c:pt idx="1211">
                  <c:v>42763.458397569448</c:v>
                </c:pt>
                <c:pt idx="1212">
                  <c:v>42763.500064293985</c:v>
                </c:pt>
                <c:pt idx="1213">
                  <c:v>42763.541731018522</c:v>
                </c:pt>
                <c:pt idx="1214">
                  <c:v>42763.583397743052</c:v>
                </c:pt>
                <c:pt idx="1215">
                  <c:v>42763.625064467589</c:v>
                </c:pt>
                <c:pt idx="1216">
                  <c:v>42763.666731192126</c:v>
                </c:pt>
                <c:pt idx="1217">
                  <c:v>42763.708397916664</c:v>
                </c:pt>
                <c:pt idx="1218">
                  <c:v>42763.750064641201</c:v>
                </c:pt>
                <c:pt idx="1219">
                  <c:v>42763.791731365738</c:v>
                </c:pt>
                <c:pt idx="1220">
                  <c:v>42763.833398090275</c:v>
                </c:pt>
                <c:pt idx="1221">
                  <c:v>42763.875064814813</c:v>
                </c:pt>
                <c:pt idx="1222">
                  <c:v>42763.91673153935</c:v>
                </c:pt>
                <c:pt idx="1223">
                  <c:v>42763.958398263887</c:v>
                </c:pt>
              </c:numCache>
            </c:numRef>
          </c:cat>
          <c:val>
            <c:numRef>
              <c:f>Preise!$G$8227:$AUH$8227</c:f>
              <c:numCache>
                <c:formatCode>#,##0.00\ "€"</c:formatCode>
                <c:ptCount val="1224"/>
                <c:pt idx="0">
                  <c:v>19.25</c:v>
                </c:pt>
                <c:pt idx="1">
                  <c:v>19.25</c:v>
                </c:pt>
                <c:pt idx="2">
                  <c:v>19.64</c:v>
                </c:pt>
                <c:pt idx="3">
                  <c:v>19.25</c:v>
                </c:pt>
                <c:pt idx="4">
                  <c:v>20.18</c:v>
                </c:pt>
                <c:pt idx="5">
                  <c:v>19.899999999999999</c:v>
                </c:pt>
                <c:pt idx="6">
                  <c:v>19.559999999999999</c:v>
                </c:pt>
                <c:pt idx="7">
                  <c:v>19.29</c:v>
                </c:pt>
                <c:pt idx="8">
                  <c:v>19.260000000000002</c:v>
                </c:pt>
                <c:pt idx="9">
                  <c:v>19.25</c:v>
                </c:pt>
                <c:pt idx="10">
                  <c:v>19.89</c:v>
                </c:pt>
                <c:pt idx="11">
                  <c:v>19.25</c:v>
                </c:pt>
                <c:pt idx="12">
                  <c:v>19.260000000000002</c:v>
                </c:pt>
                <c:pt idx="13">
                  <c:v>19.260000000000002</c:v>
                </c:pt>
                <c:pt idx="14">
                  <c:v>20.079999999999998</c:v>
                </c:pt>
                <c:pt idx="15">
                  <c:v>19.62</c:v>
                </c:pt>
                <c:pt idx="16">
                  <c:v>19.25</c:v>
                </c:pt>
                <c:pt idx="17">
                  <c:v>19.25</c:v>
                </c:pt>
                <c:pt idx="18">
                  <c:v>19.260000000000002</c:v>
                </c:pt>
                <c:pt idx="19">
                  <c:v>20.09</c:v>
                </c:pt>
                <c:pt idx="20">
                  <c:v>19.57</c:v>
                </c:pt>
                <c:pt idx="21">
                  <c:v>11.82</c:v>
                </c:pt>
                <c:pt idx="22">
                  <c:v>19.260000000000002</c:v>
                </c:pt>
                <c:pt idx="23">
                  <c:v>19.98</c:v>
                </c:pt>
                <c:pt idx="24">
                  <c:v>19.489999999999998</c:v>
                </c:pt>
                <c:pt idx="25">
                  <c:v>19.260000000000002</c:v>
                </c:pt>
                <c:pt idx="26">
                  <c:v>19.77</c:v>
                </c:pt>
                <c:pt idx="27">
                  <c:v>19.329999999999998</c:v>
                </c:pt>
                <c:pt idx="28">
                  <c:v>19.260000000000002</c:v>
                </c:pt>
                <c:pt idx="29">
                  <c:v>16.489999999999998</c:v>
                </c:pt>
                <c:pt idx="30">
                  <c:v>19.25</c:v>
                </c:pt>
                <c:pt idx="31">
                  <c:v>19.25</c:v>
                </c:pt>
                <c:pt idx="32">
                  <c:v>19.25</c:v>
                </c:pt>
                <c:pt idx="33">
                  <c:v>19.25</c:v>
                </c:pt>
                <c:pt idx="34">
                  <c:v>19.899999999999999</c:v>
                </c:pt>
                <c:pt idx="35">
                  <c:v>19.260000000000002</c:v>
                </c:pt>
                <c:pt idx="36">
                  <c:v>19.25</c:v>
                </c:pt>
                <c:pt idx="37">
                  <c:v>20.09</c:v>
                </c:pt>
                <c:pt idx="38">
                  <c:v>19.25</c:v>
                </c:pt>
                <c:pt idx="39">
                  <c:v>19.260000000000002</c:v>
                </c:pt>
                <c:pt idx="40">
                  <c:v>19.8</c:v>
                </c:pt>
                <c:pt idx="41">
                  <c:v>19.48</c:v>
                </c:pt>
                <c:pt idx="42">
                  <c:v>19.25</c:v>
                </c:pt>
                <c:pt idx="43">
                  <c:v>19.25</c:v>
                </c:pt>
                <c:pt idx="44">
                  <c:v>19.25</c:v>
                </c:pt>
                <c:pt idx="45">
                  <c:v>19.25</c:v>
                </c:pt>
                <c:pt idx="46">
                  <c:v>19.98</c:v>
                </c:pt>
                <c:pt idx="47">
                  <c:v>19.64</c:v>
                </c:pt>
                <c:pt idx="48">
                  <c:v>19.25</c:v>
                </c:pt>
                <c:pt idx="49">
                  <c:v>19.260000000000002</c:v>
                </c:pt>
                <c:pt idx="50">
                  <c:v>19.8</c:v>
                </c:pt>
                <c:pt idx="51">
                  <c:v>19.329999999999998</c:v>
                </c:pt>
                <c:pt idx="52">
                  <c:v>19.25</c:v>
                </c:pt>
                <c:pt idx="53">
                  <c:v>19.63</c:v>
                </c:pt>
                <c:pt idx="54">
                  <c:v>19.350000000000001</c:v>
                </c:pt>
                <c:pt idx="55">
                  <c:v>19.260000000000002</c:v>
                </c:pt>
                <c:pt idx="56">
                  <c:v>19.25</c:v>
                </c:pt>
                <c:pt idx="57">
                  <c:v>20.09</c:v>
                </c:pt>
                <c:pt idx="58">
                  <c:v>19.72</c:v>
                </c:pt>
                <c:pt idx="59">
                  <c:v>19.25</c:v>
                </c:pt>
                <c:pt idx="60">
                  <c:v>19.25</c:v>
                </c:pt>
                <c:pt idx="61">
                  <c:v>19.89</c:v>
                </c:pt>
                <c:pt idx="62">
                  <c:v>19.29</c:v>
                </c:pt>
                <c:pt idx="63">
                  <c:v>20.309999999999999</c:v>
                </c:pt>
                <c:pt idx="64">
                  <c:v>19.96</c:v>
                </c:pt>
                <c:pt idx="65">
                  <c:v>19.260000000000002</c:v>
                </c:pt>
                <c:pt idx="66">
                  <c:v>19.25</c:v>
                </c:pt>
                <c:pt idx="67">
                  <c:v>19.489999999999998</c:v>
                </c:pt>
                <c:pt idx="68">
                  <c:v>19.25</c:v>
                </c:pt>
                <c:pt idx="69">
                  <c:v>19.260000000000002</c:v>
                </c:pt>
                <c:pt idx="70">
                  <c:v>20.09</c:v>
                </c:pt>
                <c:pt idx="71">
                  <c:v>19.72</c:v>
                </c:pt>
                <c:pt idx="72">
                  <c:v>19.489999999999998</c:v>
                </c:pt>
                <c:pt idx="73">
                  <c:v>19.25</c:v>
                </c:pt>
                <c:pt idx="74">
                  <c:v>19.25</c:v>
                </c:pt>
                <c:pt idx="75">
                  <c:v>20.18</c:v>
                </c:pt>
                <c:pt idx="76">
                  <c:v>19.350000000000001</c:v>
                </c:pt>
                <c:pt idx="77">
                  <c:v>19.25</c:v>
                </c:pt>
                <c:pt idx="78">
                  <c:v>19.25</c:v>
                </c:pt>
                <c:pt idx="79">
                  <c:v>20.18</c:v>
                </c:pt>
                <c:pt idx="80">
                  <c:v>19.86</c:v>
                </c:pt>
                <c:pt idx="81">
                  <c:v>19.39</c:v>
                </c:pt>
                <c:pt idx="82">
                  <c:v>19.25</c:v>
                </c:pt>
                <c:pt idx="83">
                  <c:v>19.25</c:v>
                </c:pt>
                <c:pt idx="84">
                  <c:v>19.25</c:v>
                </c:pt>
                <c:pt idx="85">
                  <c:v>19.25</c:v>
                </c:pt>
                <c:pt idx="86">
                  <c:v>19.25</c:v>
                </c:pt>
                <c:pt idx="87">
                  <c:v>19.25</c:v>
                </c:pt>
                <c:pt idx="88">
                  <c:v>19.25</c:v>
                </c:pt>
                <c:pt idx="89">
                  <c:v>19.25</c:v>
                </c:pt>
                <c:pt idx="90">
                  <c:v>19.25</c:v>
                </c:pt>
                <c:pt idx="91">
                  <c:v>19.25</c:v>
                </c:pt>
                <c:pt idx="92">
                  <c:v>19.25</c:v>
                </c:pt>
                <c:pt idx="93">
                  <c:v>19.25</c:v>
                </c:pt>
                <c:pt idx="94">
                  <c:v>19.25</c:v>
                </c:pt>
                <c:pt idx="95">
                  <c:v>19.25</c:v>
                </c:pt>
                <c:pt idx="96">
                  <c:v>20.309999999999999</c:v>
                </c:pt>
                <c:pt idx="97">
                  <c:v>20.309999999999999</c:v>
                </c:pt>
                <c:pt idx="98">
                  <c:v>20.309999999999999</c:v>
                </c:pt>
                <c:pt idx="99">
                  <c:v>20.309999999999999</c:v>
                </c:pt>
                <c:pt idx="100">
                  <c:v>20.309999999999999</c:v>
                </c:pt>
                <c:pt idx="101">
                  <c:v>20.309999999999999</c:v>
                </c:pt>
                <c:pt idx="102">
                  <c:v>20.309999999999999</c:v>
                </c:pt>
                <c:pt idx="103">
                  <c:v>20.309999999999999</c:v>
                </c:pt>
                <c:pt idx="104">
                  <c:v>20.309999999999999</c:v>
                </c:pt>
                <c:pt idx="105">
                  <c:v>20.309999999999999</c:v>
                </c:pt>
                <c:pt idx="106">
                  <c:v>20.309999999999999</c:v>
                </c:pt>
                <c:pt idx="107">
                  <c:v>20.309999999999999</c:v>
                </c:pt>
                <c:pt idx="108">
                  <c:v>20.309999999999999</c:v>
                </c:pt>
                <c:pt idx="109">
                  <c:v>20.309999999999999</c:v>
                </c:pt>
                <c:pt idx="110">
                  <c:v>20.309999999999999</c:v>
                </c:pt>
                <c:pt idx="111">
                  <c:v>20.309999999999999</c:v>
                </c:pt>
                <c:pt idx="112">
                  <c:v>20.309999999999999</c:v>
                </c:pt>
                <c:pt idx="113">
                  <c:v>20.309999999999999</c:v>
                </c:pt>
                <c:pt idx="114">
                  <c:v>19.13</c:v>
                </c:pt>
                <c:pt idx="115">
                  <c:v>15.22</c:v>
                </c:pt>
                <c:pt idx="116">
                  <c:v>15.05</c:v>
                </c:pt>
                <c:pt idx="117">
                  <c:v>18.45</c:v>
                </c:pt>
                <c:pt idx="118">
                  <c:v>18.36</c:v>
                </c:pt>
                <c:pt idx="119">
                  <c:v>18.100000000000001</c:v>
                </c:pt>
                <c:pt idx="120">
                  <c:v>17.82</c:v>
                </c:pt>
                <c:pt idx="121">
                  <c:v>17.72</c:v>
                </c:pt>
                <c:pt idx="122">
                  <c:v>17.489999999999998</c:v>
                </c:pt>
                <c:pt idx="123">
                  <c:v>17.13</c:v>
                </c:pt>
                <c:pt idx="124">
                  <c:v>16.850000000000001</c:v>
                </c:pt>
                <c:pt idx="125">
                  <c:v>16.59</c:v>
                </c:pt>
                <c:pt idx="126">
                  <c:v>16.46</c:v>
                </c:pt>
                <c:pt idx="127">
                  <c:v>16.37</c:v>
                </c:pt>
                <c:pt idx="128">
                  <c:v>16.21</c:v>
                </c:pt>
                <c:pt idx="129">
                  <c:v>16</c:v>
                </c:pt>
                <c:pt idx="130">
                  <c:v>15.85</c:v>
                </c:pt>
                <c:pt idx="131">
                  <c:v>15.54</c:v>
                </c:pt>
                <c:pt idx="132">
                  <c:v>15.51</c:v>
                </c:pt>
                <c:pt idx="133">
                  <c:v>15.52</c:v>
                </c:pt>
                <c:pt idx="134">
                  <c:v>15.52</c:v>
                </c:pt>
                <c:pt idx="135">
                  <c:v>17.57</c:v>
                </c:pt>
                <c:pt idx="136">
                  <c:v>17.079999999999998</c:v>
                </c:pt>
                <c:pt idx="137">
                  <c:v>16.309999999999999</c:v>
                </c:pt>
                <c:pt idx="138">
                  <c:v>16.09</c:v>
                </c:pt>
                <c:pt idx="139">
                  <c:v>15.79</c:v>
                </c:pt>
                <c:pt idx="140">
                  <c:v>15.64</c:v>
                </c:pt>
                <c:pt idx="141">
                  <c:v>15.51</c:v>
                </c:pt>
                <c:pt idx="142">
                  <c:v>15.59</c:v>
                </c:pt>
                <c:pt idx="143">
                  <c:v>15.52</c:v>
                </c:pt>
                <c:pt idx="144">
                  <c:v>15.52</c:v>
                </c:pt>
                <c:pt idx="145">
                  <c:v>20.309999999999999</c:v>
                </c:pt>
                <c:pt idx="146">
                  <c:v>18.82</c:v>
                </c:pt>
                <c:pt idx="147">
                  <c:v>17.760000000000002</c:v>
                </c:pt>
                <c:pt idx="148">
                  <c:v>19.649999999999999</c:v>
                </c:pt>
                <c:pt idx="149">
                  <c:v>19.579999999999998</c:v>
                </c:pt>
                <c:pt idx="150">
                  <c:v>18.32</c:v>
                </c:pt>
                <c:pt idx="151">
                  <c:v>17.690000000000001</c:v>
                </c:pt>
                <c:pt idx="152">
                  <c:v>17.420000000000002</c:v>
                </c:pt>
                <c:pt idx="153">
                  <c:v>16.64</c:v>
                </c:pt>
                <c:pt idx="154">
                  <c:v>16.36</c:v>
                </c:pt>
                <c:pt idx="155">
                  <c:v>15.96</c:v>
                </c:pt>
                <c:pt idx="156">
                  <c:v>15.73</c:v>
                </c:pt>
                <c:pt idx="157">
                  <c:v>15.54</c:v>
                </c:pt>
                <c:pt idx="158">
                  <c:v>15.51</c:v>
                </c:pt>
                <c:pt idx="159">
                  <c:v>15.51</c:v>
                </c:pt>
                <c:pt idx="160">
                  <c:v>19.25</c:v>
                </c:pt>
                <c:pt idx="161">
                  <c:v>18.809999999999999</c:v>
                </c:pt>
                <c:pt idx="162">
                  <c:v>13.88</c:v>
                </c:pt>
                <c:pt idx="163">
                  <c:v>16.87</c:v>
                </c:pt>
                <c:pt idx="164">
                  <c:v>16.88</c:v>
                </c:pt>
                <c:pt idx="165">
                  <c:v>20.309999999999999</c:v>
                </c:pt>
                <c:pt idx="166">
                  <c:v>19.72</c:v>
                </c:pt>
                <c:pt idx="167">
                  <c:v>18.79</c:v>
                </c:pt>
                <c:pt idx="168">
                  <c:v>17.77</c:v>
                </c:pt>
                <c:pt idx="169">
                  <c:v>17.25</c:v>
                </c:pt>
                <c:pt idx="170">
                  <c:v>16.989999999999998</c:v>
                </c:pt>
                <c:pt idx="171">
                  <c:v>20.5</c:v>
                </c:pt>
                <c:pt idx="172">
                  <c:v>19.399999999999999</c:v>
                </c:pt>
                <c:pt idx="173">
                  <c:v>18.25</c:v>
                </c:pt>
                <c:pt idx="174">
                  <c:v>17.920000000000002</c:v>
                </c:pt>
                <c:pt idx="175">
                  <c:v>17.600000000000001</c:v>
                </c:pt>
                <c:pt idx="176">
                  <c:v>17.14</c:v>
                </c:pt>
                <c:pt idx="177">
                  <c:v>16.88</c:v>
                </c:pt>
                <c:pt idx="178">
                  <c:v>19.34</c:v>
                </c:pt>
                <c:pt idx="179">
                  <c:v>18.149999999999999</c:v>
                </c:pt>
                <c:pt idx="180">
                  <c:v>16.87</c:v>
                </c:pt>
                <c:pt idx="181">
                  <c:v>18.87</c:v>
                </c:pt>
                <c:pt idx="182">
                  <c:v>17.18</c:v>
                </c:pt>
                <c:pt idx="183">
                  <c:v>16.600000000000001</c:v>
                </c:pt>
                <c:pt idx="184">
                  <c:v>15.8</c:v>
                </c:pt>
                <c:pt idx="185">
                  <c:v>15.51</c:v>
                </c:pt>
                <c:pt idx="186">
                  <c:v>20.309999999999999</c:v>
                </c:pt>
                <c:pt idx="187">
                  <c:v>17.940000000000001</c:v>
                </c:pt>
                <c:pt idx="188">
                  <c:v>17.940000000000001</c:v>
                </c:pt>
                <c:pt idx="189">
                  <c:v>17.940000000000001</c:v>
                </c:pt>
                <c:pt idx="190">
                  <c:v>17.940000000000001</c:v>
                </c:pt>
                <c:pt idx="191">
                  <c:v>17.940000000000001</c:v>
                </c:pt>
                <c:pt idx="192">
                  <c:v>15.51</c:v>
                </c:pt>
                <c:pt idx="193">
                  <c:v>15.51</c:v>
                </c:pt>
                <c:pt idx="194">
                  <c:v>15.51</c:v>
                </c:pt>
                <c:pt idx="195">
                  <c:v>15.51</c:v>
                </c:pt>
                <c:pt idx="196">
                  <c:v>15.51</c:v>
                </c:pt>
                <c:pt idx="197">
                  <c:v>15.51</c:v>
                </c:pt>
                <c:pt idx="198">
                  <c:v>15.51</c:v>
                </c:pt>
                <c:pt idx="199">
                  <c:v>15.51</c:v>
                </c:pt>
                <c:pt idx="200">
                  <c:v>15.51</c:v>
                </c:pt>
                <c:pt idx="201">
                  <c:v>15.51</c:v>
                </c:pt>
                <c:pt idx="202">
                  <c:v>18.12</c:v>
                </c:pt>
                <c:pt idx="203">
                  <c:v>16.73</c:v>
                </c:pt>
                <c:pt idx="204">
                  <c:v>12.81</c:v>
                </c:pt>
                <c:pt idx="205">
                  <c:v>15.51</c:v>
                </c:pt>
                <c:pt idx="206">
                  <c:v>15.51</c:v>
                </c:pt>
                <c:pt idx="207">
                  <c:v>15.51</c:v>
                </c:pt>
                <c:pt idx="208">
                  <c:v>15.51</c:v>
                </c:pt>
                <c:pt idx="209">
                  <c:v>15.51</c:v>
                </c:pt>
                <c:pt idx="210">
                  <c:v>15.51</c:v>
                </c:pt>
                <c:pt idx="211">
                  <c:v>15.51</c:v>
                </c:pt>
                <c:pt idx="212">
                  <c:v>15.51</c:v>
                </c:pt>
                <c:pt idx="213">
                  <c:v>15.51</c:v>
                </c:pt>
                <c:pt idx="214">
                  <c:v>15.51</c:v>
                </c:pt>
                <c:pt idx="215">
                  <c:v>15.51</c:v>
                </c:pt>
                <c:pt idx="216">
                  <c:v>17.22</c:v>
                </c:pt>
                <c:pt idx="217">
                  <c:v>17.22</c:v>
                </c:pt>
                <c:pt idx="218">
                  <c:v>17.22</c:v>
                </c:pt>
                <c:pt idx="219">
                  <c:v>17.22</c:v>
                </c:pt>
                <c:pt idx="220">
                  <c:v>17.22</c:v>
                </c:pt>
                <c:pt idx="221">
                  <c:v>17.22</c:v>
                </c:pt>
                <c:pt idx="222">
                  <c:v>17.22</c:v>
                </c:pt>
                <c:pt idx="223">
                  <c:v>17.22</c:v>
                </c:pt>
                <c:pt idx="224">
                  <c:v>17.22</c:v>
                </c:pt>
                <c:pt idx="225">
                  <c:v>17.22</c:v>
                </c:pt>
                <c:pt idx="226">
                  <c:v>16.920000000000002</c:v>
                </c:pt>
                <c:pt idx="227">
                  <c:v>15.68</c:v>
                </c:pt>
                <c:pt idx="228">
                  <c:v>15.21</c:v>
                </c:pt>
                <c:pt idx="229">
                  <c:v>15.02</c:v>
                </c:pt>
                <c:pt idx="230">
                  <c:v>17.18</c:v>
                </c:pt>
                <c:pt idx="231">
                  <c:v>16.579999999999998</c:v>
                </c:pt>
                <c:pt idx="232">
                  <c:v>16.12</c:v>
                </c:pt>
                <c:pt idx="233">
                  <c:v>15.62</c:v>
                </c:pt>
                <c:pt idx="234">
                  <c:v>18.91</c:v>
                </c:pt>
                <c:pt idx="235">
                  <c:v>17.57</c:v>
                </c:pt>
                <c:pt idx="236">
                  <c:v>17.57</c:v>
                </c:pt>
                <c:pt idx="237">
                  <c:v>16.87</c:v>
                </c:pt>
                <c:pt idx="238">
                  <c:v>16.579999999999998</c:v>
                </c:pt>
                <c:pt idx="239">
                  <c:v>16.579999999999998</c:v>
                </c:pt>
                <c:pt idx="240">
                  <c:v>15.97</c:v>
                </c:pt>
                <c:pt idx="241">
                  <c:v>15.97</c:v>
                </c:pt>
                <c:pt idx="242">
                  <c:v>15.97</c:v>
                </c:pt>
                <c:pt idx="243">
                  <c:v>15.97</c:v>
                </c:pt>
                <c:pt idx="244">
                  <c:v>15.97</c:v>
                </c:pt>
                <c:pt idx="245">
                  <c:v>15.97</c:v>
                </c:pt>
                <c:pt idx="246">
                  <c:v>15.97</c:v>
                </c:pt>
                <c:pt idx="247">
                  <c:v>15.97</c:v>
                </c:pt>
                <c:pt idx="248">
                  <c:v>15.97</c:v>
                </c:pt>
                <c:pt idx="249">
                  <c:v>15.97</c:v>
                </c:pt>
                <c:pt idx="250">
                  <c:v>15.32</c:v>
                </c:pt>
                <c:pt idx="251">
                  <c:v>15.31</c:v>
                </c:pt>
                <c:pt idx="252">
                  <c:v>15.02</c:v>
                </c:pt>
                <c:pt idx="253">
                  <c:v>18.53</c:v>
                </c:pt>
                <c:pt idx="254">
                  <c:v>17.21</c:v>
                </c:pt>
                <c:pt idx="255">
                  <c:v>16.37</c:v>
                </c:pt>
                <c:pt idx="256">
                  <c:v>15.96</c:v>
                </c:pt>
                <c:pt idx="257">
                  <c:v>15.46</c:v>
                </c:pt>
                <c:pt idx="258">
                  <c:v>15.16</c:v>
                </c:pt>
                <c:pt idx="259">
                  <c:v>20.309999999999999</c:v>
                </c:pt>
                <c:pt idx="260">
                  <c:v>18.600000000000001</c:v>
                </c:pt>
                <c:pt idx="261">
                  <c:v>18.600000000000001</c:v>
                </c:pt>
                <c:pt idx="262">
                  <c:v>18.600000000000001</c:v>
                </c:pt>
                <c:pt idx="263">
                  <c:v>18.600000000000001</c:v>
                </c:pt>
                <c:pt idx="264">
                  <c:v>15</c:v>
                </c:pt>
                <c:pt idx="265">
                  <c:v>15</c:v>
                </c:pt>
                <c:pt idx="266">
                  <c:v>15</c:v>
                </c:pt>
                <c:pt idx="267">
                  <c:v>15</c:v>
                </c:pt>
                <c:pt idx="268">
                  <c:v>15</c:v>
                </c:pt>
                <c:pt idx="269">
                  <c:v>15</c:v>
                </c:pt>
                <c:pt idx="270">
                  <c:v>15</c:v>
                </c:pt>
                <c:pt idx="271">
                  <c:v>15</c:v>
                </c:pt>
                <c:pt idx="272">
                  <c:v>15</c:v>
                </c:pt>
                <c:pt idx="273">
                  <c:v>15</c:v>
                </c:pt>
                <c:pt idx="274">
                  <c:v>15</c:v>
                </c:pt>
                <c:pt idx="275">
                  <c:v>15</c:v>
                </c:pt>
                <c:pt idx="276">
                  <c:v>18.7</c:v>
                </c:pt>
                <c:pt idx="277">
                  <c:v>17.8</c:v>
                </c:pt>
                <c:pt idx="278">
                  <c:v>18.350000000000001</c:v>
                </c:pt>
                <c:pt idx="279">
                  <c:v>18.350000000000001</c:v>
                </c:pt>
                <c:pt idx="280">
                  <c:v>17.579999999999998</c:v>
                </c:pt>
                <c:pt idx="281">
                  <c:v>17.579999999999998</c:v>
                </c:pt>
                <c:pt idx="282">
                  <c:v>17.579999999999998</c:v>
                </c:pt>
                <c:pt idx="283">
                  <c:v>17.579999999999998</c:v>
                </c:pt>
                <c:pt idx="284">
                  <c:v>17.579999999999998</c:v>
                </c:pt>
                <c:pt idx="285">
                  <c:v>17.579999999999998</c:v>
                </c:pt>
                <c:pt idx="286">
                  <c:v>17.579999999999998</c:v>
                </c:pt>
                <c:pt idx="287">
                  <c:v>17.579999999999998</c:v>
                </c:pt>
                <c:pt idx="288">
                  <c:v>16.39</c:v>
                </c:pt>
                <c:pt idx="289">
                  <c:v>16.39</c:v>
                </c:pt>
                <c:pt idx="290">
                  <c:v>16.39</c:v>
                </c:pt>
                <c:pt idx="291">
                  <c:v>16.39</c:v>
                </c:pt>
                <c:pt idx="292">
                  <c:v>16.39</c:v>
                </c:pt>
                <c:pt idx="293">
                  <c:v>16.39</c:v>
                </c:pt>
                <c:pt idx="294">
                  <c:v>16.39</c:v>
                </c:pt>
                <c:pt idx="295">
                  <c:v>16.39</c:v>
                </c:pt>
                <c:pt idx="296">
                  <c:v>16.39</c:v>
                </c:pt>
                <c:pt idx="297">
                  <c:v>16.39</c:v>
                </c:pt>
                <c:pt idx="298">
                  <c:v>16.39</c:v>
                </c:pt>
                <c:pt idx="299">
                  <c:v>16.39</c:v>
                </c:pt>
                <c:pt idx="300">
                  <c:v>16.39</c:v>
                </c:pt>
                <c:pt idx="301">
                  <c:v>16.39</c:v>
                </c:pt>
                <c:pt idx="302">
                  <c:v>16.39</c:v>
                </c:pt>
                <c:pt idx="303">
                  <c:v>15.65</c:v>
                </c:pt>
                <c:pt idx="304">
                  <c:v>15.04</c:v>
                </c:pt>
                <c:pt idx="305">
                  <c:v>15</c:v>
                </c:pt>
                <c:pt idx="306">
                  <c:v>18.41</c:v>
                </c:pt>
                <c:pt idx="307">
                  <c:v>16.91</c:v>
                </c:pt>
                <c:pt idx="308">
                  <c:v>16.64</c:v>
                </c:pt>
                <c:pt idx="309">
                  <c:v>16.16</c:v>
                </c:pt>
                <c:pt idx="310">
                  <c:v>16.16</c:v>
                </c:pt>
                <c:pt idx="311">
                  <c:v>15.94</c:v>
                </c:pt>
                <c:pt idx="312">
                  <c:v>15.47</c:v>
                </c:pt>
                <c:pt idx="313">
                  <c:v>15.43</c:v>
                </c:pt>
                <c:pt idx="314">
                  <c:v>15</c:v>
                </c:pt>
                <c:pt idx="315">
                  <c:v>15</c:v>
                </c:pt>
                <c:pt idx="316">
                  <c:v>18.23</c:v>
                </c:pt>
                <c:pt idx="317">
                  <c:v>16.78</c:v>
                </c:pt>
                <c:pt idx="318">
                  <c:v>16.29</c:v>
                </c:pt>
                <c:pt idx="319">
                  <c:v>15.89</c:v>
                </c:pt>
                <c:pt idx="320">
                  <c:v>15.59</c:v>
                </c:pt>
                <c:pt idx="321">
                  <c:v>15.28</c:v>
                </c:pt>
                <c:pt idx="322">
                  <c:v>15.1</c:v>
                </c:pt>
                <c:pt idx="323">
                  <c:v>15.02</c:v>
                </c:pt>
                <c:pt idx="324">
                  <c:v>16.46</c:v>
                </c:pt>
                <c:pt idx="325">
                  <c:v>15.09</c:v>
                </c:pt>
                <c:pt idx="326">
                  <c:v>16.46</c:v>
                </c:pt>
                <c:pt idx="327">
                  <c:v>15.93</c:v>
                </c:pt>
                <c:pt idx="328">
                  <c:v>15.15</c:v>
                </c:pt>
                <c:pt idx="329">
                  <c:v>18.39</c:v>
                </c:pt>
                <c:pt idx="330">
                  <c:v>16.46</c:v>
                </c:pt>
                <c:pt idx="331">
                  <c:v>15.58</c:v>
                </c:pt>
                <c:pt idx="332">
                  <c:v>15.09</c:v>
                </c:pt>
                <c:pt idx="333">
                  <c:v>15</c:v>
                </c:pt>
                <c:pt idx="334">
                  <c:v>12.89</c:v>
                </c:pt>
                <c:pt idx="335">
                  <c:v>15.94</c:v>
                </c:pt>
                <c:pt idx="336">
                  <c:v>16.190000000000001</c:v>
                </c:pt>
                <c:pt idx="337">
                  <c:v>15.92</c:v>
                </c:pt>
                <c:pt idx="338">
                  <c:v>15.12</c:v>
                </c:pt>
                <c:pt idx="339">
                  <c:v>16.46</c:v>
                </c:pt>
                <c:pt idx="340">
                  <c:v>12.42</c:v>
                </c:pt>
                <c:pt idx="341">
                  <c:v>15.33</c:v>
                </c:pt>
                <c:pt idx="342">
                  <c:v>15.33</c:v>
                </c:pt>
                <c:pt idx="343">
                  <c:v>15.33</c:v>
                </c:pt>
                <c:pt idx="344">
                  <c:v>15.33</c:v>
                </c:pt>
                <c:pt idx="345">
                  <c:v>15.33</c:v>
                </c:pt>
                <c:pt idx="346">
                  <c:v>12.01</c:v>
                </c:pt>
                <c:pt idx="347">
                  <c:v>15</c:v>
                </c:pt>
                <c:pt idx="348">
                  <c:v>16.760000000000002</c:v>
                </c:pt>
                <c:pt idx="349">
                  <c:v>15.81</c:v>
                </c:pt>
                <c:pt idx="350">
                  <c:v>11.97</c:v>
                </c:pt>
                <c:pt idx="351">
                  <c:v>15</c:v>
                </c:pt>
                <c:pt idx="352">
                  <c:v>16.309999999999999</c:v>
                </c:pt>
                <c:pt idx="353">
                  <c:v>15.54</c:v>
                </c:pt>
                <c:pt idx="354">
                  <c:v>15.28</c:v>
                </c:pt>
                <c:pt idx="355">
                  <c:v>18.059999999999999</c:v>
                </c:pt>
                <c:pt idx="356">
                  <c:v>13.17</c:v>
                </c:pt>
                <c:pt idx="357">
                  <c:v>16.02</c:v>
                </c:pt>
                <c:pt idx="358">
                  <c:v>15.24</c:v>
                </c:pt>
                <c:pt idx="359">
                  <c:v>15</c:v>
                </c:pt>
                <c:pt idx="360">
                  <c:v>15.02</c:v>
                </c:pt>
                <c:pt idx="361">
                  <c:v>16.47</c:v>
                </c:pt>
                <c:pt idx="362">
                  <c:v>15.59</c:v>
                </c:pt>
                <c:pt idx="363">
                  <c:v>16.46</c:v>
                </c:pt>
                <c:pt idx="364">
                  <c:v>16.66</c:v>
                </c:pt>
                <c:pt idx="365">
                  <c:v>15.2</c:v>
                </c:pt>
                <c:pt idx="366">
                  <c:v>15</c:v>
                </c:pt>
                <c:pt idx="367">
                  <c:v>14.04</c:v>
                </c:pt>
                <c:pt idx="368">
                  <c:v>16.61</c:v>
                </c:pt>
                <c:pt idx="369">
                  <c:v>15.74</c:v>
                </c:pt>
                <c:pt idx="370">
                  <c:v>15.02</c:v>
                </c:pt>
                <c:pt idx="371">
                  <c:v>15.86</c:v>
                </c:pt>
                <c:pt idx="372">
                  <c:v>15</c:v>
                </c:pt>
                <c:pt idx="373">
                  <c:v>19.02</c:v>
                </c:pt>
                <c:pt idx="374">
                  <c:v>16.23</c:v>
                </c:pt>
                <c:pt idx="375">
                  <c:v>15.68</c:v>
                </c:pt>
                <c:pt idx="376">
                  <c:v>16.46</c:v>
                </c:pt>
                <c:pt idx="377">
                  <c:v>15.58</c:v>
                </c:pt>
                <c:pt idx="378">
                  <c:v>15.09</c:v>
                </c:pt>
                <c:pt idx="379">
                  <c:v>18.059999999999999</c:v>
                </c:pt>
                <c:pt idx="380">
                  <c:v>16.059999999999999</c:v>
                </c:pt>
                <c:pt idx="381">
                  <c:v>15.79</c:v>
                </c:pt>
                <c:pt idx="382">
                  <c:v>15</c:v>
                </c:pt>
                <c:pt idx="383">
                  <c:v>15</c:v>
                </c:pt>
                <c:pt idx="384">
                  <c:v>15</c:v>
                </c:pt>
                <c:pt idx="385">
                  <c:v>15.86</c:v>
                </c:pt>
                <c:pt idx="386">
                  <c:v>12.21</c:v>
                </c:pt>
                <c:pt idx="387">
                  <c:v>16.14</c:v>
                </c:pt>
                <c:pt idx="388">
                  <c:v>15.58</c:v>
                </c:pt>
                <c:pt idx="389">
                  <c:v>16.100000000000001</c:v>
                </c:pt>
                <c:pt idx="390">
                  <c:v>16.100000000000001</c:v>
                </c:pt>
                <c:pt idx="391">
                  <c:v>16.100000000000001</c:v>
                </c:pt>
                <c:pt idx="392">
                  <c:v>19.02</c:v>
                </c:pt>
                <c:pt idx="393">
                  <c:v>16.989999999999998</c:v>
                </c:pt>
                <c:pt idx="394">
                  <c:v>16.36</c:v>
                </c:pt>
                <c:pt idx="395">
                  <c:v>11.97</c:v>
                </c:pt>
                <c:pt idx="396">
                  <c:v>18.39</c:v>
                </c:pt>
                <c:pt idx="397">
                  <c:v>13.98</c:v>
                </c:pt>
                <c:pt idx="398">
                  <c:v>15.86</c:v>
                </c:pt>
                <c:pt idx="399">
                  <c:v>15.02</c:v>
                </c:pt>
                <c:pt idx="400">
                  <c:v>17.53</c:v>
                </c:pt>
                <c:pt idx="401">
                  <c:v>16.13</c:v>
                </c:pt>
                <c:pt idx="402">
                  <c:v>15.33</c:v>
                </c:pt>
                <c:pt idx="403">
                  <c:v>15</c:v>
                </c:pt>
                <c:pt idx="404">
                  <c:v>16.46</c:v>
                </c:pt>
                <c:pt idx="405">
                  <c:v>15.59</c:v>
                </c:pt>
                <c:pt idx="406">
                  <c:v>15.08</c:v>
                </c:pt>
                <c:pt idx="407">
                  <c:v>15.02</c:v>
                </c:pt>
                <c:pt idx="408">
                  <c:v>19.02</c:v>
                </c:pt>
                <c:pt idx="409">
                  <c:v>17.920000000000002</c:v>
                </c:pt>
                <c:pt idx="410">
                  <c:v>16.41</c:v>
                </c:pt>
                <c:pt idx="411">
                  <c:v>16.100000000000001</c:v>
                </c:pt>
                <c:pt idx="412">
                  <c:v>15.04</c:v>
                </c:pt>
                <c:pt idx="413">
                  <c:v>15.97</c:v>
                </c:pt>
                <c:pt idx="414">
                  <c:v>15.02</c:v>
                </c:pt>
                <c:pt idx="415">
                  <c:v>17.920000000000002</c:v>
                </c:pt>
                <c:pt idx="416">
                  <c:v>16.989999999999998</c:v>
                </c:pt>
                <c:pt idx="417">
                  <c:v>16.27</c:v>
                </c:pt>
                <c:pt idx="418">
                  <c:v>15.51</c:v>
                </c:pt>
                <c:pt idx="419">
                  <c:v>15.02</c:v>
                </c:pt>
                <c:pt idx="420">
                  <c:v>16.13</c:v>
                </c:pt>
                <c:pt idx="421">
                  <c:v>15.58</c:v>
                </c:pt>
                <c:pt idx="422">
                  <c:v>15.42</c:v>
                </c:pt>
                <c:pt idx="423">
                  <c:v>15.1</c:v>
                </c:pt>
                <c:pt idx="424">
                  <c:v>15</c:v>
                </c:pt>
                <c:pt idx="425">
                  <c:v>12.7</c:v>
                </c:pt>
                <c:pt idx="426">
                  <c:v>12.55</c:v>
                </c:pt>
                <c:pt idx="427">
                  <c:v>15.17</c:v>
                </c:pt>
                <c:pt idx="428">
                  <c:v>15</c:v>
                </c:pt>
                <c:pt idx="429">
                  <c:v>17.09</c:v>
                </c:pt>
                <c:pt idx="430">
                  <c:v>16.36</c:v>
                </c:pt>
                <c:pt idx="431">
                  <c:v>12.56</c:v>
                </c:pt>
                <c:pt idx="432">
                  <c:v>15.48</c:v>
                </c:pt>
                <c:pt idx="433">
                  <c:v>15</c:v>
                </c:pt>
                <c:pt idx="434">
                  <c:v>16.46</c:v>
                </c:pt>
                <c:pt idx="435">
                  <c:v>15</c:v>
                </c:pt>
                <c:pt idx="436">
                  <c:v>15.86</c:v>
                </c:pt>
                <c:pt idx="437">
                  <c:v>15.08</c:v>
                </c:pt>
                <c:pt idx="438">
                  <c:v>15.08</c:v>
                </c:pt>
                <c:pt idx="439">
                  <c:v>15.08</c:v>
                </c:pt>
                <c:pt idx="440">
                  <c:v>15.08</c:v>
                </c:pt>
                <c:pt idx="441">
                  <c:v>15.08</c:v>
                </c:pt>
                <c:pt idx="442">
                  <c:v>15.86</c:v>
                </c:pt>
                <c:pt idx="443">
                  <c:v>15</c:v>
                </c:pt>
                <c:pt idx="444">
                  <c:v>19.02</c:v>
                </c:pt>
                <c:pt idx="445">
                  <c:v>15.81</c:v>
                </c:pt>
                <c:pt idx="446">
                  <c:v>15.11</c:v>
                </c:pt>
                <c:pt idx="447">
                  <c:v>15</c:v>
                </c:pt>
                <c:pt idx="448">
                  <c:v>16.46</c:v>
                </c:pt>
                <c:pt idx="449">
                  <c:v>15.59</c:v>
                </c:pt>
                <c:pt idx="450">
                  <c:v>15</c:v>
                </c:pt>
                <c:pt idx="451">
                  <c:v>15</c:v>
                </c:pt>
                <c:pt idx="452">
                  <c:v>15</c:v>
                </c:pt>
                <c:pt idx="453">
                  <c:v>15.86</c:v>
                </c:pt>
                <c:pt idx="454">
                  <c:v>16.100000000000001</c:v>
                </c:pt>
                <c:pt idx="455">
                  <c:v>15.54</c:v>
                </c:pt>
                <c:pt idx="456">
                  <c:v>15.27</c:v>
                </c:pt>
                <c:pt idx="457">
                  <c:v>15</c:v>
                </c:pt>
                <c:pt idx="458">
                  <c:v>16.04</c:v>
                </c:pt>
                <c:pt idx="459">
                  <c:v>15.02</c:v>
                </c:pt>
                <c:pt idx="460">
                  <c:v>15</c:v>
                </c:pt>
                <c:pt idx="461">
                  <c:v>16.13</c:v>
                </c:pt>
                <c:pt idx="462">
                  <c:v>16.13</c:v>
                </c:pt>
                <c:pt idx="463">
                  <c:v>16.13</c:v>
                </c:pt>
                <c:pt idx="464">
                  <c:v>16.13</c:v>
                </c:pt>
                <c:pt idx="465">
                  <c:v>15.02</c:v>
                </c:pt>
                <c:pt idx="466">
                  <c:v>15</c:v>
                </c:pt>
                <c:pt idx="467">
                  <c:v>16.989999999999998</c:v>
                </c:pt>
                <c:pt idx="468">
                  <c:v>15.59</c:v>
                </c:pt>
                <c:pt idx="469">
                  <c:v>15</c:v>
                </c:pt>
                <c:pt idx="470">
                  <c:v>15</c:v>
                </c:pt>
                <c:pt idx="471">
                  <c:v>16.22</c:v>
                </c:pt>
                <c:pt idx="472">
                  <c:v>15.42</c:v>
                </c:pt>
                <c:pt idx="473">
                  <c:v>15</c:v>
                </c:pt>
                <c:pt idx="474">
                  <c:v>15.59</c:v>
                </c:pt>
                <c:pt idx="475">
                  <c:v>15</c:v>
                </c:pt>
                <c:pt idx="476">
                  <c:v>15.02</c:v>
                </c:pt>
                <c:pt idx="477">
                  <c:v>15.86</c:v>
                </c:pt>
                <c:pt idx="478">
                  <c:v>15.33</c:v>
                </c:pt>
                <c:pt idx="479">
                  <c:v>15</c:v>
                </c:pt>
                <c:pt idx="480">
                  <c:v>15</c:v>
                </c:pt>
                <c:pt idx="481">
                  <c:v>15.86</c:v>
                </c:pt>
                <c:pt idx="482">
                  <c:v>15.33</c:v>
                </c:pt>
                <c:pt idx="483">
                  <c:v>15.02</c:v>
                </c:pt>
                <c:pt idx="484">
                  <c:v>16.21</c:v>
                </c:pt>
                <c:pt idx="485">
                  <c:v>15.65</c:v>
                </c:pt>
                <c:pt idx="486">
                  <c:v>15.37</c:v>
                </c:pt>
                <c:pt idx="487">
                  <c:v>15</c:v>
                </c:pt>
                <c:pt idx="488">
                  <c:v>12.89</c:v>
                </c:pt>
                <c:pt idx="489">
                  <c:v>15.59</c:v>
                </c:pt>
                <c:pt idx="490">
                  <c:v>15.08</c:v>
                </c:pt>
                <c:pt idx="491">
                  <c:v>15.86</c:v>
                </c:pt>
                <c:pt idx="492">
                  <c:v>15.09</c:v>
                </c:pt>
                <c:pt idx="493">
                  <c:v>16.46</c:v>
                </c:pt>
                <c:pt idx="494">
                  <c:v>13.17</c:v>
                </c:pt>
                <c:pt idx="495">
                  <c:v>16.05</c:v>
                </c:pt>
                <c:pt idx="496">
                  <c:v>15.49</c:v>
                </c:pt>
                <c:pt idx="497">
                  <c:v>16.46</c:v>
                </c:pt>
                <c:pt idx="498">
                  <c:v>15.59</c:v>
                </c:pt>
                <c:pt idx="499">
                  <c:v>15</c:v>
                </c:pt>
                <c:pt idx="500">
                  <c:v>19.02</c:v>
                </c:pt>
                <c:pt idx="501">
                  <c:v>13.98</c:v>
                </c:pt>
                <c:pt idx="502">
                  <c:v>13.22</c:v>
                </c:pt>
                <c:pt idx="503">
                  <c:v>15.86</c:v>
                </c:pt>
                <c:pt idx="504">
                  <c:v>16.100000000000001</c:v>
                </c:pt>
                <c:pt idx="505">
                  <c:v>15.55</c:v>
                </c:pt>
                <c:pt idx="506">
                  <c:v>15.3</c:v>
                </c:pt>
                <c:pt idx="507">
                  <c:v>15</c:v>
                </c:pt>
                <c:pt idx="508">
                  <c:v>16.14</c:v>
                </c:pt>
                <c:pt idx="509">
                  <c:v>15.33</c:v>
                </c:pt>
                <c:pt idx="510">
                  <c:v>15.08</c:v>
                </c:pt>
                <c:pt idx="511">
                  <c:v>15.08</c:v>
                </c:pt>
                <c:pt idx="512">
                  <c:v>15.08</c:v>
                </c:pt>
                <c:pt idx="513">
                  <c:v>15.08</c:v>
                </c:pt>
                <c:pt idx="514">
                  <c:v>15.08</c:v>
                </c:pt>
                <c:pt idx="515">
                  <c:v>11.94</c:v>
                </c:pt>
                <c:pt idx="516">
                  <c:v>11.95</c:v>
                </c:pt>
                <c:pt idx="517">
                  <c:v>11.94</c:v>
                </c:pt>
                <c:pt idx="518">
                  <c:v>15</c:v>
                </c:pt>
                <c:pt idx="519">
                  <c:v>15.02</c:v>
                </c:pt>
                <c:pt idx="520">
                  <c:v>13.98</c:v>
                </c:pt>
                <c:pt idx="521">
                  <c:v>16.36</c:v>
                </c:pt>
                <c:pt idx="522">
                  <c:v>15.51</c:v>
                </c:pt>
                <c:pt idx="523">
                  <c:v>15</c:v>
                </c:pt>
                <c:pt idx="524">
                  <c:v>15.02</c:v>
                </c:pt>
                <c:pt idx="525">
                  <c:v>19.02</c:v>
                </c:pt>
                <c:pt idx="526">
                  <c:v>16.46</c:v>
                </c:pt>
                <c:pt idx="527">
                  <c:v>16.21</c:v>
                </c:pt>
                <c:pt idx="528">
                  <c:v>15.91</c:v>
                </c:pt>
                <c:pt idx="529">
                  <c:v>15.63</c:v>
                </c:pt>
                <c:pt idx="530">
                  <c:v>15.12</c:v>
                </c:pt>
                <c:pt idx="531">
                  <c:v>12.13</c:v>
                </c:pt>
                <c:pt idx="532">
                  <c:v>15.24</c:v>
                </c:pt>
                <c:pt idx="533">
                  <c:v>15.51</c:v>
                </c:pt>
                <c:pt idx="534">
                  <c:v>15.26</c:v>
                </c:pt>
                <c:pt idx="535">
                  <c:v>15.51</c:v>
                </c:pt>
                <c:pt idx="536">
                  <c:v>15.32</c:v>
                </c:pt>
                <c:pt idx="537">
                  <c:v>12</c:v>
                </c:pt>
                <c:pt idx="538">
                  <c:v>15.28</c:v>
                </c:pt>
                <c:pt idx="539">
                  <c:v>11.96</c:v>
                </c:pt>
                <c:pt idx="540">
                  <c:v>11.95</c:v>
                </c:pt>
                <c:pt idx="541">
                  <c:v>11.95</c:v>
                </c:pt>
                <c:pt idx="542">
                  <c:v>15.65</c:v>
                </c:pt>
                <c:pt idx="543">
                  <c:v>15.64</c:v>
                </c:pt>
                <c:pt idx="544">
                  <c:v>11.94</c:v>
                </c:pt>
                <c:pt idx="545">
                  <c:v>15.24</c:v>
                </c:pt>
                <c:pt idx="546">
                  <c:v>15.25</c:v>
                </c:pt>
                <c:pt idx="547">
                  <c:v>15.58</c:v>
                </c:pt>
                <c:pt idx="548">
                  <c:v>11.95</c:v>
                </c:pt>
                <c:pt idx="549">
                  <c:v>11.95</c:v>
                </c:pt>
                <c:pt idx="550">
                  <c:v>15.26</c:v>
                </c:pt>
                <c:pt idx="551">
                  <c:v>15.26</c:v>
                </c:pt>
                <c:pt idx="552">
                  <c:v>12.01</c:v>
                </c:pt>
                <c:pt idx="553">
                  <c:v>12.25</c:v>
                </c:pt>
                <c:pt idx="554">
                  <c:v>12.25</c:v>
                </c:pt>
                <c:pt idx="555">
                  <c:v>12.21</c:v>
                </c:pt>
                <c:pt idx="556">
                  <c:v>12.17</c:v>
                </c:pt>
                <c:pt idx="557">
                  <c:v>15.44</c:v>
                </c:pt>
                <c:pt idx="558">
                  <c:v>15.44</c:v>
                </c:pt>
                <c:pt idx="559">
                  <c:v>15.44</c:v>
                </c:pt>
                <c:pt idx="560">
                  <c:v>15.44</c:v>
                </c:pt>
                <c:pt idx="561">
                  <c:v>15.41</c:v>
                </c:pt>
                <c:pt idx="562">
                  <c:v>12.21</c:v>
                </c:pt>
                <c:pt idx="563">
                  <c:v>15.51</c:v>
                </c:pt>
                <c:pt idx="564">
                  <c:v>12.11</c:v>
                </c:pt>
                <c:pt idx="565">
                  <c:v>12.08</c:v>
                </c:pt>
                <c:pt idx="566">
                  <c:v>12.21</c:v>
                </c:pt>
                <c:pt idx="567">
                  <c:v>15.91</c:v>
                </c:pt>
                <c:pt idx="568">
                  <c:v>12.1</c:v>
                </c:pt>
                <c:pt idx="569">
                  <c:v>12.07</c:v>
                </c:pt>
                <c:pt idx="570">
                  <c:v>15.75</c:v>
                </c:pt>
                <c:pt idx="571">
                  <c:v>12.51</c:v>
                </c:pt>
                <c:pt idx="572">
                  <c:v>15.67</c:v>
                </c:pt>
                <c:pt idx="573">
                  <c:v>12.08</c:v>
                </c:pt>
                <c:pt idx="574">
                  <c:v>15.37</c:v>
                </c:pt>
                <c:pt idx="575">
                  <c:v>12.1</c:v>
                </c:pt>
                <c:pt idx="576">
                  <c:v>12.1</c:v>
                </c:pt>
                <c:pt idx="577">
                  <c:v>15.67</c:v>
                </c:pt>
                <c:pt idx="578">
                  <c:v>15.37</c:v>
                </c:pt>
                <c:pt idx="579">
                  <c:v>12.33</c:v>
                </c:pt>
                <c:pt idx="580">
                  <c:v>12.12</c:v>
                </c:pt>
                <c:pt idx="581">
                  <c:v>12.09</c:v>
                </c:pt>
                <c:pt idx="582">
                  <c:v>12.09</c:v>
                </c:pt>
                <c:pt idx="583">
                  <c:v>12.09</c:v>
                </c:pt>
                <c:pt idx="584">
                  <c:v>12.09</c:v>
                </c:pt>
                <c:pt idx="585">
                  <c:v>12.09</c:v>
                </c:pt>
                <c:pt idx="586">
                  <c:v>12.09</c:v>
                </c:pt>
                <c:pt idx="587">
                  <c:v>12.09</c:v>
                </c:pt>
                <c:pt idx="588">
                  <c:v>15.47</c:v>
                </c:pt>
                <c:pt idx="589">
                  <c:v>12.08</c:v>
                </c:pt>
                <c:pt idx="590">
                  <c:v>12.04</c:v>
                </c:pt>
                <c:pt idx="591">
                  <c:v>15.69</c:v>
                </c:pt>
                <c:pt idx="592">
                  <c:v>15.65</c:v>
                </c:pt>
                <c:pt idx="593">
                  <c:v>12.06</c:v>
                </c:pt>
                <c:pt idx="594">
                  <c:v>15.58</c:v>
                </c:pt>
                <c:pt idx="595">
                  <c:v>15.43</c:v>
                </c:pt>
                <c:pt idx="596">
                  <c:v>12.09</c:v>
                </c:pt>
                <c:pt idx="597">
                  <c:v>12.09</c:v>
                </c:pt>
                <c:pt idx="598">
                  <c:v>12.09</c:v>
                </c:pt>
                <c:pt idx="599">
                  <c:v>15.62</c:v>
                </c:pt>
                <c:pt idx="600">
                  <c:v>12.04</c:v>
                </c:pt>
                <c:pt idx="601">
                  <c:v>15.35</c:v>
                </c:pt>
                <c:pt idx="602">
                  <c:v>15.35</c:v>
                </c:pt>
                <c:pt idx="603">
                  <c:v>12.45</c:v>
                </c:pt>
                <c:pt idx="604">
                  <c:v>12.16</c:v>
                </c:pt>
                <c:pt idx="605">
                  <c:v>15.97</c:v>
                </c:pt>
                <c:pt idx="606">
                  <c:v>15.97</c:v>
                </c:pt>
                <c:pt idx="607">
                  <c:v>15.97</c:v>
                </c:pt>
                <c:pt idx="608">
                  <c:v>15.97</c:v>
                </c:pt>
                <c:pt idx="609">
                  <c:v>15.97</c:v>
                </c:pt>
                <c:pt idx="610">
                  <c:v>15.97</c:v>
                </c:pt>
                <c:pt idx="611">
                  <c:v>15.97</c:v>
                </c:pt>
                <c:pt idx="612">
                  <c:v>15.58</c:v>
                </c:pt>
                <c:pt idx="613">
                  <c:v>15.62</c:v>
                </c:pt>
                <c:pt idx="614">
                  <c:v>15.36</c:v>
                </c:pt>
                <c:pt idx="615">
                  <c:v>12.59</c:v>
                </c:pt>
                <c:pt idx="616">
                  <c:v>12.33</c:v>
                </c:pt>
                <c:pt idx="617">
                  <c:v>12.08</c:v>
                </c:pt>
                <c:pt idx="618">
                  <c:v>15.53</c:v>
                </c:pt>
                <c:pt idx="619">
                  <c:v>12.34</c:v>
                </c:pt>
                <c:pt idx="620">
                  <c:v>12.2</c:v>
                </c:pt>
                <c:pt idx="621">
                  <c:v>15.79</c:v>
                </c:pt>
                <c:pt idx="622">
                  <c:v>12.17</c:v>
                </c:pt>
                <c:pt idx="623">
                  <c:v>12.17</c:v>
                </c:pt>
                <c:pt idx="624">
                  <c:v>12.17</c:v>
                </c:pt>
                <c:pt idx="625">
                  <c:v>15.51</c:v>
                </c:pt>
                <c:pt idx="626">
                  <c:v>12.1</c:v>
                </c:pt>
                <c:pt idx="627">
                  <c:v>12.21</c:v>
                </c:pt>
                <c:pt idx="628">
                  <c:v>12.38</c:v>
                </c:pt>
                <c:pt idx="629">
                  <c:v>15.46</c:v>
                </c:pt>
                <c:pt idx="630">
                  <c:v>15.43</c:v>
                </c:pt>
                <c:pt idx="631">
                  <c:v>15.43</c:v>
                </c:pt>
                <c:pt idx="632">
                  <c:v>15.43</c:v>
                </c:pt>
                <c:pt idx="633">
                  <c:v>12.08</c:v>
                </c:pt>
                <c:pt idx="634">
                  <c:v>12.08</c:v>
                </c:pt>
                <c:pt idx="635">
                  <c:v>15.6</c:v>
                </c:pt>
                <c:pt idx="636">
                  <c:v>12.02</c:v>
                </c:pt>
                <c:pt idx="637">
                  <c:v>12.12</c:v>
                </c:pt>
                <c:pt idx="638">
                  <c:v>12.3</c:v>
                </c:pt>
                <c:pt idx="639">
                  <c:v>15.44</c:v>
                </c:pt>
                <c:pt idx="640">
                  <c:v>15.82</c:v>
                </c:pt>
                <c:pt idx="641">
                  <c:v>15.3</c:v>
                </c:pt>
                <c:pt idx="642">
                  <c:v>15.54</c:v>
                </c:pt>
                <c:pt idx="643">
                  <c:v>11.97</c:v>
                </c:pt>
                <c:pt idx="644">
                  <c:v>11.97</c:v>
                </c:pt>
                <c:pt idx="645">
                  <c:v>15.48</c:v>
                </c:pt>
                <c:pt idx="646">
                  <c:v>12.07</c:v>
                </c:pt>
                <c:pt idx="647">
                  <c:v>11.99</c:v>
                </c:pt>
                <c:pt idx="648">
                  <c:v>12.14</c:v>
                </c:pt>
                <c:pt idx="649">
                  <c:v>12.06</c:v>
                </c:pt>
                <c:pt idx="650">
                  <c:v>12.53</c:v>
                </c:pt>
                <c:pt idx="651">
                  <c:v>15.46</c:v>
                </c:pt>
                <c:pt idx="652">
                  <c:v>15.42</c:v>
                </c:pt>
                <c:pt idx="653">
                  <c:v>15.37</c:v>
                </c:pt>
                <c:pt idx="654">
                  <c:v>15.67</c:v>
                </c:pt>
                <c:pt idx="655">
                  <c:v>12.13</c:v>
                </c:pt>
                <c:pt idx="656">
                  <c:v>15.68</c:v>
                </c:pt>
                <c:pt idx="657">
                  <c:v>15.68</c:v>
                </c:pt>
                <c:pt idx="658">
                  <c:v>12.05</c:v>
                </c:pt>
                <c:pt idx="659">
                  <c:v>15.32</c:v>
                </c:pt>
                <c:pt idx="660">
                  <c:v>12.45</c:v>
                </c:pt>
                <c:pt idx="661">
                  <c:v>15.62</c:v>
                </c:pt>
                <c:pt idx="662">
                  <c:v>15.33</c:v>
                </c:pt>
                <c:pt idx="663">
                  <c:v>11.98</c:v>
                </c:pt>
                <c:pt idx="664">
                  <c:v>12.44</c:v>
                </c:pt>
                <c:pt idx="665">
                  <c:v>12.3</c:v>
                </c:pt>
                <c:pt idx="666">
                  <c:v>15.42</c:v>
                </c:pt>
                <c:pt idx="667">
                  <c:v>15.88</c:v>
                </c:pt>
                <c:pt idx="668">
                  <c:v>15.75</c:v>
                </c:pt>
                <c:pt idx="669">
                  <c:v>12.13</c:v>
                </c:pt>
                <c:pt idx="670">
                  <c:v>15.67</c:v>
                </c:pt>
                <c:pt idx="671">
                  <c:v>12.16</c:v>
                </c:pt>
                <c:pt idx="672">
                  <c:v>15.86</c:v>
                </c:pt>
                <c:pt idx="673">
                  <c:v>15.67</c:v>
                </c:pt>
                <c:pt idx="674">
                  <c:v>12.24</c:v>
                </c:pt>
                <c:pt idx="675">
                  <c:v>15.79</c:v>
                </c:pt>
                <c:pt idx="676">
                  <c:v>15.74</c:v>
                </c:pt>
                <c:pt idx="677">
                  <c:v>12.09</c:v>
                </c:pt>
                <c:pt idx="678">
                  <c:v>12.24</c:v>
                </c:pt>
                <c:pt idx="679">
                  <c:v>12.24</c:v>
                </c:pt>
                <c:pt idx="680">
                  <c:v>12.17</c:v>
                </c:pt>
                <c:pt idx="681">
                  <c:v>15.73</c:v>
                </c:pt>
                <c:pt idx="682">
                  <c:v>15.69</c:v>
                </c:pt>
                <c:pt idx="683">
                  <c:v>15.67</c:v>
                </c:pt>
                <c:pt idx="684">
                  <c:v>15.55</c:v>
                </c:pt>
                <c:pt idx="685">
                  <c:v>15.73</c:v>
                </c:pt>
                <c:pt idx="686">
                  <c:v>12.11</c:v>
                </c:pt>
                <c:pt idx="687">
                  <c:v>12.27</c:v>
                </c:pt>
                <c:pt idx="688">
                  <c:v>15.64</c:v>
                </c:pt>
                <c:pt idx="689">
                  <c:v>15.49</c:v>
                </c:pt>
                <c:pt idx="690">
                  <c:v>15.44</c:v>
                </c:pt>
                <c:pt idx="691">
                  <c:v>12.08</c:v>
                </c:pt>
                <c:pt idx="692">
                  <c:v>12.21</c:v>
                </c:pt>
                <c:pt idx="693">
                  <c:v>12.17</c:v>
                </c:pt>
                <c:pt idx="694">
                  <c:v>12.21</c:v>
                </c:pt>
                <c:pt idx="695">
                  <c:v>12.63</c:v>
                </c:pt>
                <c:pt idx="696">
                  <c:v>16.03</c:v>
                </c:pt>
                <c:pt idx="697">
                  <c:v>12.49</c:v>
                </c:pt>
                <c:pt idx="698">
                  <c:v>15.62</c:v>
                </c:pt>
                <c:pt idx="699">
                  <c:v>16.149999999999999</c:v>
                </c:pt>
                <c:pt idx="700">
                  <c:v>15.86</c:v>
                </c:pt>
                <c:pt idx="701">
                  <c:v>15.7</c:v>
                </c:pt>
                <c:pt idx="702">
                  <c:v>15.69</c:v>
                </c:pt>
                <c:pt idx="703">
                  <c:v>15.87</c:v>
                </c:pt>
                <c:pt idx="704">
                  <c:v>15.79</c:v>
                </c:pt>
                <c:pt idx="705">
                  <c:v>15.77</c:v>
                </c:pt>
                <c:pt idx="706">
                  <c:v>12.53</c:v>
                </c:pt>
                <c:pt idx="707">
                  <c:v>15.71</c:v>
                </c:pt>
                <c:pt idx="708">
                  <c:v>15.64</c:v>
                </c:pt>
                <c:pt idx="709">
                  <c:v>12.25</c:v>
                </c:pt>
                <c:pt idx="710">
                  <c:v>12.21</c:v>
                </c:pt>
                <c:pt idx="711">
                  <c:v>12.15</c:v>
                </c:pt>
                <c:pt idx="712">
                  <c:v>12.31</c:v>
                </c:pt>
                <c:pt idx="713">
                  <c:v>12.3</c:v>
                </c:pt>
                <c:pt idx="714">
                  <c:v>12.55</c:v>
                </c:pt>
                <c:pt idx="715">
                  <c:v>15.82</c:v>
                </c:pt>
                <c:pt idx="716">
                  <c:v>12.55</c:v>
                </c:pt>
                <c:pt idx="717">
                  <c:v>12.33</c:v>
                </c:pt>
                <c:pt idx="718">
                  <c:v>12.66</c:v>
                </c:pt>
                <c:pt idx="719">
                  <c:v>15.67</c:v>
                </c:pt>
                <c:pt idx="720">
                  <c:v>15.88</c:v>
                </c:pt>
                <c:pt idx="721">
                  <c:v>12.24</c:v>
                </c:pt>
                <c:pt idx="722">
                  <c:v>12.19</c:v>
                </c:pt>
                <c:pt idx="723">
                  <c:v>12.33</c:v>
                </c:pt>
                <c:pt idx="724">
                  <c:v>15.93</c:v>
                </c:pt>
                <c:pt idx="725">
                  <c:v>12.27</c:v>
                </c:pt>
                <c:pt idx="726">
                  <c:v>15.87</c:v>
                </c:pt>
                <c:pt idx="727">
                  <c:v>12.22</c:v>
                </c:pt>
                <c:pt idx="728">
                  <c:v>12.38</c:v>
                </c:pt>
                <c:pt idx="729">
                  <c:v>15.75</c:v>
                </c:pt>
                <c:pt idx="730">
                  <c:v>12.24</c:v>
                </c:pt>
                <c:pt idx="731">
                  <c:v>19.02</c:v>
                </c:pt>
                <c:pt idx="732">
                  <c:v>19.02</c:v>
                </c:pt>
                <c:pt idx="733">
                  <c:v>13.96</c:v>
                </c:pt>
                <c:pt idx="734">
                  <c:v>16.46</c:v>
                </c:pt>
                <c:pt idx="735">
                  <c:v>19.02</c:v>
                </c:pt>
                <c:pt idx="736">
                  <c:v>19.02</c:v>
                </c:pt>
                <c:pt idx="737">
                  <c:v>19.02</c:v>
                </c:pt>
                <c:pt idx="738">
                  <c:v>19.02</c:v>
                </c:pt>
                <c:pt idx="739">
                  <c:v>16.760000000000002</c:v>
                </c:pt>
                <c:pt idx="740">
                  <c:v>16.760000000000002</c:v>
                </c:pt>
                <c:pt idx="741">
                  <c:v>19.02</c:v>
                </c:pt>
                <c:pt idx="742">
                  <c:v>19.02</c:v>
                </c:pt>
                <c:pt idx="743">
                  <c:v>19.02</c:v>
                </c:pt>
                <c:pt idx="744">
                  <c:v>19.02</c:v>
                </c:pt>
                <c:pt idx="745">
                  <c:v>19.02</c:v>
                </c:pt>
                <c:pt idx="746">
                  <c:v>19.010000000000002</c:v>
                </c:pt>
                <c:pt idx="747">
                  <c:v>16.760000000000002</c:v>
                </c:pt>
                <c:pt idx="748">
                  <c:v>19.010000000000002</c:v>
                </c:pt>
                <c:pt idx="749">
                  <c:v>19.02</c:v>
                </c:pt>
                <c:pt idx="750">
                  <c:v>19.02</c:v>
                </c:pt>
                <c:pt idx="751">
                  <c:v>19.02</c:v>
                </c:pt>
                <c:pt idx="752">
                  <c:v>19.02</c:v>
                </c:pt>
                <c:pt idx="753">
                  <c:v>19.02</c:v>
                </c:pt>
                <c:pt idx="754">
                  <c:v>19.02</c:v>
                </c:pt>
                <c:pt idx="755">
                  <c:v>19.02</c:v>
                </c:pt>
                <c:pt idx="756">
                  <c:v>19.02</c:v>
                </c:pt>
                <c:pt idx="757">
                  <c:v>19.02</c:v>
                </c:pt>
                <c:pt idx="758">
                  <c:v>19.02</c:v>
                </c:pt>
                <c:pt idx="759">
                  <c:v>19.02</c:v>
                </c:pt>
                <c:pt idx="760">
                  <c:v>19.02</c:v>
                </c:pt>
                <c:pt idx="761">
                  <c:v>19.02</c:v>
                </c:pt>
                <c:pt idx="762">
                  <c:v>19.02</c:v>
                </c:pt>
                <c:pt idx="763">
                  <c:v>16.760000000000002</c:v>
                </c:pt>
                <c:pt idx="764">
                  <c:v>16.760000000000002</c:v>
                </c:pt>
                <c:pt idx="765">
                  <c:v>19.02</c:v>
                </c:pt>
                <c:pt idx="766">
                  <c:v>19.02</c:v>
                </c:pt>
                <c:pt idx="767">
                  <c:v>19.02</c:v>
                </c:pt>
                <c:pt idx="768">
                  <c:v>19.02</c:v>
                </c:pt>
                <c:pt idx="769">
                  <c:v>19.02</c:v>
                </c:pt>
                <c:pt idx="770">
                  <c:v>19.02</c:v>
                </c:pt>
                <c:pt idx="771">
                  <c:v>16.760000000000002</c:v>
                </c:pt>
                <c:pt idx="772">
                  <c:v>19.02</c:v>
                </c:pt>
                <c:pt idx="773">
                  <c:v>19.02</c:v>
                </c:pt>
                <c:pt idx="774">
                  <c:v>19.02</c:v>
                </c:pt>
                <c:pt idx="775">
                  <c:v>19.02</c:v>
                </c:pt>
                <c:pt idx="776">
                  <c:v>19.02</c:v>
                </c:pt>
                <c:pt idx="777">
                  <c:v>19.02</c:v>
                </c:pt>
                <c:pt idx="778">
                  <c:v>19.02</c:v>
                </c:pt>
                <c:pt idx="779">
                  <c:v>19.02</c:v>
                </c:pt>
                <c:pt idx="780">
                  <c:v>16.760000000000002</c:v>
                </c:pt>
                <c:pt idx="781">
                  <c:v>16.760000000000002</c:v>
                </c:pt>
                <c:pt idx="782">
                  <c:v>19.02</c:v>
                </c:pt>
                <c:pt idx="783">
                  <c:v>19.02</c:v>
                </c:pt>
                <c:pt idx="784">
                  <c:v>19.02</c:v>
                </c:pt>
                <c:pt idx="785">
                  <c:v>19.02</c:v>
                </c:pt>
                <c:pt idx="786">
                  <c:v>19.02</c:v>
                </c:pt>
                <c:pt idx="787">
                  <c:v>16.760000000000002</c:v>
                </c:pt>
                <c:pt idx="788">
                  <c:v>16.760000000000002</c:v>
                </c:pt>
                <c:pt idx="789">
                  <c:v>19.02</c:v>
                </c:pt>
                <c:pt idx="790">
                  <c:v>19.02</c:v>
                </c:pt>
                <c:pt idx="791">
                  <c:v>19.010000000000002</c:v>
                </c:pt>
                <c:pt idx="792">
                  <c:v>19.010000000000002</c:v>
                </c:pt>
                <c:pt idx="793">
                  <c:v>19.010000000000002</c:v>
                </c:pt>
                <c:pt idx="794">
                  <c:v>19.010000000000002</c:v>
                </c:pt>
                <c:pt idx="795">
                  <c:v>19.010000000000002</c:v>
                </c:pt>
                <c:pt idx="796">
                  <c:v>19.010000000000002</c:v>
                </c:pt>
                <c:pt idx="797">
                  <c:v>19.02</c:v>
                </c:pt>
                <c:pt idx="798">
                  <c:v>19.02</c:v>
                </c:pt>
                <c:pt idx="799">
                  <c:v>19.02</c:v>
                </c:pt>
                <c:pt idx="800">
                  <c:v>19.02</c:v>
                </c:pt>
                <c:pt idx="801">
                  <c:v>19.02</c:v>
                </c:pt>
                <c:pt idx="802">
                  <c:v>19.02</c:v>
                </c:pt>
                <c:pt idx="803">
                  <c:v>19.02</c:v>
                </c:pt>
                <c:pt idx="804">
                  <c:v>19.02</c:v>
                </c:pt>
                <c:pt idx="805">
                  <c:v>16.760000000000002</c:v>
                </c:pt>
                <c:pt idx="806">
                  <c:v>19.02</c:v>
                </c:pt>
                <c:pt idx="807">
                  <c:v>14.98</c:v>
                </c:pt>
                <c:pt idx="808">
                  <c:v>14.98</c:v>
                </c:pt>
                <c:pt idx="809">
                  <c:v>12.1</c:v>
                </c:pt>
                <c:pt idx="810">
                  <c:v>15.47</c:v>
                </c:pt>
                <c:pt idx="811">
                  <c:v>11.99</c:v>
                </c:pt>
                <c:pt idx="812">
                  <c:v>15.26</c:v>
                </c:pt>
                <c:pt idx="813">
                  <c:v>11.94</c:v>
                </c:pt>
                <c:pt idx="814">
                  <c:v>11.99</c:v>
                </c:pt>
                <c:pt idx="815">
                  <c:v>12.06</c:v>
                </c:pt>
                <c:pt idx="816">
                  <c:v>12.01</c:v>
                </c:pt>
                <c:pt idx="817">
                  <c:v>12.09</c:v>
                </c:pt>
                <c:pt idx="818">
                  <c:v>15.67</c:v>
                </c:pt>
                <c:pt idx="819">
                  <c:v>15.65</c:v>
                </c:pt>
                <c:pt idx="820">
                  <c:v>15.64</c:v>
                </c:pt>
                <c:pt idx="821">
                  <c:v>12.25</c:v>
                </c:pt>
                <c:pt idx="822">
                  <c:v>12.17</c:v>
                </c:pt>
                <c:pt idx="823">
                  <c:v>15.48</c:v>
                </c:pt>
                <c:pt idx="824">
                  <c:v>15.48</c:v>
                </c:pt>
                <c:pt idx="825">
                  <c:v>15.48</c:v>
                </c:pt>
                <c:pt idx="826">
                  <c:v>15.48</c:v>
                </c:pt>
                <c:pt idx="827">
                  <c:v>12.13</c:v>
                </c:pt>
                <c:pt idx="828">
                  <c:v>15.46</c:v>
                </c:pt>
                <c:pt idx="829">
                  <c:v>15.46</c:v>
                </c:pt>
                <c:pt idx="830">
                  <c:v>15.46</c:v>
                </c:pt>
                <c:pt idx="831">
                  <c:v>12.09</c:v>
                </c:pt>
                <c:pt idx="832">
                  <c:v>15.73</c:v>
                </c:pt>
                <c:pt idx="833">
                  <c:v>15.73</c:v>
                </c:pt>
                <c:pt idx="834">
                  <c:v>12.18</c:v>
                </c:pt>
                <c:pt idx="835">
                  <c:v>12.12</c:v>
                </c:pt>
                <c:pt idx="836">
                  <c:v>15.73</c:v>
                </c:pt>
                <c:pt idx="837">
                  <c:v>15.48</c:v>
                </c:pt>
                <c:pt idx="838">
                  <c:v>12.2</c:v>
                </c:pt>
                <c:pt idx="839">
                  <c:v>12.22</c:v>
                </c:pt>
                <c:pt idx="840">
                  <c:v>12.11</c:v>
                </c:pt>
                <c:pt idx="841">
                  <c:v>12.47</c:v>
                </c:pt>
                <c:pt idx="842">
                  <c:v>12.19</c:v>
                </c:pt>
                <c:pt idx="843">
                  <c:v>12.19</c:v>
                </c:pt>
                <c:pt idx="844">
                  <c:v>12.55</c:v>
                </c:pt>
                <c:pt idx="845">
                  <c:v>12.18</c:v>
                </c:pt>
                <c:pt idx="846">
                  <c:v>15.85</c:v>
                </c:pt>
                <c:pt idx="847">
                  <c:v>12.28</c:v>
                </c:pt>
                <c:pt idx="848">
                  <c:v>12.16</c:v>
                </c:pt>
                <c:pt idx="849">
                  <c:v>15.58</c:v>
                </c:pt>
                <c:pt idx="850">
                  <c:v>15.41</c:v>
                </c:pt>
                <c:pt idx="851">
                  <c:v>15.63</c:v>
                </c:pt>
                <c:pt idx="852">
                  <c:v>16.010000000000002</c:v>
                </c:pt>
                <c:pt idx="853">
                  <c:v>16.02</c:v>
                </c:pt>
                <c:pt idx="854">
                  <c:v>16.010000000000002</c:v>
                </c:pt>
                <c:pt idx="855">
                  <c:v>13.58</c:v>
                </c:pt>
                <c:pt idx="856">
                  <c:v>16.25</c:v>
                </c:pt>
                <c:pt idx="857">
                  <c:v>16.11</c:v>
                </c:pt>
                <c:pt idx="858">
                  <c:v>16.11</c:v>
                </c:pt>
                <c:pt idx="859">
                  <c:v>16.11</c:v>
                </c:pt>
                <c:pt idx="860">
                  <c:v>16.11</c:v>
                </c:pt>
                <c:pt idx="861">
                  <c:v>16.13</c:v>
                </c:pt>
                <c:pt idx="862">
                  <c:v>19.02</c:v>
                </c:pt>
                <c:pt idx="863">
                  <c:v>16.420000000000002</c:v>
                </c:pt>
                <c:pt idx="864">
                  <c:v>12.78</c:v>
                </c:pt>
                <c:pt idx="865">
                  <c:v>16.11</c:v>
                </c:pt>
                <c:pt idx="866">
                  <c:v>16.02</c:v>
                </c:pt>
                <c:pt idx="867">
                  <c:v>19.02</c:v>
                </c:pt>
                <c:pt idx="868">
                  <c:v>16.43</c:v>
                </c:pt>
                <c:pt idx="869">
                  <c:v>16.02</c:v>
                </c:pt>
                <c:pt idx="870">
                  <c:v>16.02</c:v>
                </c:pt>
                <c:pt idx="871">
                  <c:v>16.02</c:v>
                </c:pt>
                <c:pt idx="872">
                  <c:v>16.010000000000002</c:v>
                </c:pt>
                <c:pt idx="873">
                  <c:v>16.010000000000002</c:v>
                </c:pt>
                <c:pt idx="874">
                  <c:v>16.010000000000002</c:v>
                </c:pt>
                <c:pt idx="875">
                  <c:v>14.47</c:v>
                </c:pt>
                <c:pt idx="876">
                  <c:v>17.34</c:v>
                </c:pt>
                <c:pt idx="877">
                  <c:v>16.34</c:v>
                </c:pt>
                <c:pt idx="878">
                  <c:v>16.04</c:v>
                </c:pt>
                <c:pt idx="879">
                  <c:v>16.010000000000002</c:v>
                </c:pt>
                <c:pt idx="880">
                  <c:v>13.97</c:v>
                </c:pt>
                <c:pt idx="881">
                  <c:v>16.88</c:v>
                </c:pt>
                <c:pt idx="882">
                  <c:v>16.14</c:v>
                </c:pt>
                <c:pt idx="883">
                  <c:v>16.010000000000002</c:v>
                </c:pt>
                <c:pt idx="884">
                  <c:v>16.010000000000002</c:v>
                </c:pt>
                <c:pt idx="885">
                  <c:v>16.010000000000002</c:v>
                </c:pt>
                <c:pt idx="886">
                  <c:v>16.010000000000002</c:v>
                </c:pt>
                <c:pt idx="887">
                  <c:v>16.010000000000002</c:v>
                </c:pt>
                <c:pt idx="888">
                  <c:v>14.4</c:v>
                </c:pt>
                <c:pt idx="889">
                  <c:v>12.93</c:v>
                </c:pt>
                <c:pt idx="890">
                  <c:v>16.010000000000002</c:v>
                </c:pt>
                <c:pt idx="891">
                  <c:v>17.91</c:v>
                </c:pt>
                <c:pt idx="892">
                  <c:v>12.77</c:v>
                </c:pt>
                <c:pt idx="893">
                  <c:v>16.010000000000002</c:v>
                </c:pt>
                <c:pt idx="894">
                  <c:v>16.010000000000002</c:v>
                </c:pt>
                <c:pt idx="895">
                  <c:v>16.010000000000002</c:v>
                </c:pt>
                <c:pt idx="896">
                  <c:v>16.02</c:v>
                </c:pt>
                <c:pt idx="897">
                  <c:v>19.02</c:v>
                </c:pt>
                <c:pt idx="898">
                  <c:v>19.02</c:v>
                </c:pt>
                <c:pt idx="899">
                  <c:v>17.91</c:v>
                </c:pt>
                <c:pt idx="900">
                  <c:v>13.3</c:v>
                </c:pt>
                <c:pt idx="901">
                  <c:v>16.14</c:v>
                </c:pt>
                <c:pt idx="902">
                  <c:v>16.02</c:v>
                </c:pt>
                <c:pt idx="903">
                  <c:v>17.39</c:v>
                </c:pt>
                <c:pt idx="904">
                  <c:v>16.14</c:v>
                </c:pt>
                <c:pt idx="905">
                  <c:v>16.010000000000002</c:v>
                </c:pt>
                <c:pt idx="906">
                  <c:v>19.02</c:v>
                </c:pt>
                <c:pt idx="907">
                  <c:v>16.010000000000002</c:v>
                </c:pt>
                <c:pt idx="908">
                  <c:v>19.02</c:v>
                </c:pt>
                <c:pt idx="909">
                  <c:v>19.02</c:v>
                </c:pt>
                <c:pt idx="910">
                  <c:v>19.02</c:v>
                </c:pt>
                <c:pt idx="911">
                  <c:v>16.14</c:v>
                </c:pt>
                <c:pt idx="912">
                  <c:v>16.02</c:v>
                </c:pt>
                <c:pt idx="913">
                  <c:v>14.03</c:v>
                </c:pt>
                <c:pt idx="914">
                  <c:v>16.25</c:v>
                </c:pt>
                <c:pt idx="915">
                  <c:v>16.010000000000002</c:v>
                </c:pt>
                <c:pt idx="916">
                  <c:v>17.91</c:v>
                </c:pt>
                <c:pt idx="917">
                  <c:v>16.010000000000002</c:v>
                </c:pt>
                <c:pt idx="918">
                  <c:v>12.77</c:v>
                </c:pt>
                <c:pt idx="919">
                  <c:v>16.010000000000002</c:v>
                </c:pt>
                <c:pt idx="920">
                  <c:v>19.02</c:v>
                </c:pt>
                <c:pt idx="921">
                  <c:v>14.89</c:v>
                </c:pt>
                <c:pt idx="922">
                  <c:v>16.46</c:v>
                </c:pt>
                <c:pt idx="923">
                  <c:v>16.010000000000002</c:v>
                </c:pt>
                <c:pt idx="924">
                  <c:v>19.02</c:v>
                </c:pt>
                <c:pt idx="925">
                  <c:v>16.46</c:v>
                </c:pt>
                <c:pt idx="926">
                  <c:v>16.010000000000002</c:v>
                </c:pt>
                <c:pt idx="927">
                  <c:v>17.420000000000002</c:v>
                </c:pt>
                <c:pt idx="928">
                  <c:v>12.89</c:v>
                </c:pt>
                <c:pt idx="929">
                  <c:v>18.38</c:v>
                </c:pt>
                <c:pt idx="930">
                  <c:v>16.190000000000001</c:v>
                </c:pt>
                <c:pt idx="931">
                  <c:v>19.02</c:v>
                </c:pt>
                <c:pt idx="932">
                  <c:v>16.46</c:v>
                </c:pt>
                <c:pt idx="933">
                  <c:v>16.010000000000002</c:v>
                </c:pt>
                <c:pt idx="934">
                  <c:v>16.02</c:v>
                </c:pt>
                <c:pt idx="935">
                  <c:v>13.9</c:v>
                </c:pt>
                <c:pt idx="936">
                  <c:v>16.14</c:v>
                </c:pt>
                <c:pt idx="937">
                  <c:v>16.02</c:v>
                </c:pt>
                <c:pt idx="938">
                  <c:v>14.46</c:v>
                </c:pt>
                <c:pt idx="939">
                  <c:v>16.36</c:v>
                </c:pt>
                <c:pt idx="940">
                  <c:v>16.11</c:v>
                </c:pt>
                <c:pt idx="941">
                  <c:v>16.010000000000002</c:v>
                </c:pt>
                <c:pt idx="942">
                  <c:v>16.46</c:v>
                </c:pt>
                <c:pt idx="943">
                  <c:v>14.47</c:v>
                </c:pt>
                <c:pt idx="944">
                  <c:v>13.17</c:v>
                </c:pt>
                <c:pt idx="945">
                  <c:v>12.82</c:v>
                </c:pt>
                <c:pt idx="946">
                  <c:v>16.010000000000002</c:v>
                </c:pt>
                <c:pt idx="947">
                  <c:v>19.02</c:v>
                </c:pt>
                <c:pt idx="948">
                  <c:v>13.97</c:v>
                </c:pt>
                <c:pt idx="949">
                  <c:v>16.440000000000001</c:v>
                </c:pt>
                <c:pt idx="950">
                  <c:v>16.02</c:v>
                </c:pt>
                <c:pt idx="951">
                  <c:v>16.02</c:v>
                </c:pt>
                <c:pt idx="952">
                  <c:v>19.02</c:v>
                </c:pt>
                <c:pt idx="953">
                  <c:v>16.5</c:v>
                </c:pt>
                <c:pt idx="954">
                  <c:v>16.28</c:v>
                </c:pt>
                <c:pt idx="955">
                  <c:v>16.010000000000002</c:v>
                </c:pt>
                <c:pt idx="956">
                  <c:v>16.010000000000002</c:v>
                </c:pt>
                <c:pt idx="957">
                  <c:v>19.02</c:v>
                </c:pt>
                <c:pt idx="958">
                  <c:v>19.02</c:v>
                </c:pt>
                <c:pt idx="959">
                  <c:v>19.010000000000002</c:v>
                </c:pt>
                <c:pt idx="960">
                  <c:v>14.02</c:v>
                </c:pt>
                <c:pt idx="961">
                  <c:v>13.17</c:v>
                </c:pt>
                <c:pt idx="962">
                  <c:v>16.059999999999999</c:v>
                </c:pt>
                <c:pt idx="963">
                  <c:v>16.02</c:v>
                </c:pt>
                <c:pt idx="964">
                  <c:v>16.010000000000002</c:v>
                </c:pt>
                <c:pt idx="965">
                  <c:v>16.010000000000002</c:v>
                </c:pt>
                <c:pt idx="966">
                  <c:v>16.010000000000002</c:v>
                </c:pt>
                <c:pt idx="967">
                  <c:v>16.03</c:v>
                </c:pt>
                <c:pt idx="968">
                  <c:v>18.38</c:v>
                </c:pt>
                <c:pt idx="969">
                  <c:v>17.91</c:v>
                </c:pt>
                <c:pt idx="970">
                  <c:v>16.829999999999998</c:v>
                </c:pt>
                <c:pt idx="971">
                  <c:v>16.47</c:v>
                </c:pt>
                <c:pt idx="972">
                  <c:v>16.13</c:v>
                </c:pt>
                <c:pt idx="973">
                  <c:v>16.02</c:v>
                </c:pt>
                <c:pt idx="974">
                  <c:v>16.010000000000002</c:v>
                </c:pt>
                <c:pt idx="975">
                  <c:v>14.7</c:v>
                </c:pt>
                <c:pt idx="976">
                  <c:v>17.18</c:v>
                </c:pt>
                <c:pt idx="977">
                  <c:v>16.78</c:v>
                </c:pt>
                <c:pt idx="978">
                  <c:v>13.13</c:v>
                </c:pt>
                <c:pt idx="979">
                  <c:v>16.100000000000001</c:v>
                </c:pt>
                <c:pt idx="980">
                  <c:v>16.059999999999999</c:v>
                </c:pt>
                <c:pt idx="981">
                  <c:v>16.010000000000002</c:v>
                </c:pt>
                <c:pt idx="982">
                  <c:v>20.22</c:v>
                </c:pt>
                <c:pt idx="983">
                  <c:v>18.16</c:v>
                </c:pt>
                <c:pt idx="984">
                  <c:v>17.63</c:v>
                </c:pt>
                <c:pt idx="985">
                  <c:v>13.44</c:v>
                </c:pt>
                <c:pt idx="986">
                  <c:v>16.100000000000001</c:v>
                </c:pt>
                <c:pt idx="987">
                  <c:v>16.010000000000002</c:v>
                </c:pt>
                <c:pt idx="988">
                  <c:v>16.010000000000002</c:v>
                </c:pt>
                <c:pt idx="989">
                  <c:v>16.010000000000002</c:v>
                </c:pt>
                <c:pt idx="990">
                  <c:v>16.02</c:v>
                </c:pt>
                <c:pt idx="991">
                  <c:v>18.850000000000001</c:v>
                </c:pt>
                <c:pt idx="992">
                  <c:v>18.82</c:v>
                </c:pt>
                <c:pt idx="993">
                  <c:v>17.309999999999999</c:v>
                </c:pt>
                <c:pt idx="994">
                  <c:v>16.46</c:v>
                </c:pt>
                <c:pt idx="995">
                  <c:v>16.010000000000002</c:v>
                </c:pt>
                <c:pt idx="996">
                  <c:v>20.329999999999998</c:v>
                </c:pt>
                <c:pt idx="997">
                  <c:v>15.3</c:v>
                </c:pt>
                <c:pt idx="998">
                  <c:v>14.29</c:v>
                </c:pt>
                <c:pt idx="999">
                  <c:v>17.239999999999998</c:v>
                </c:pt>
                <c:pt idx="1000">
                  <c:v>16.149999999999999</c:v>
                </c:pt>
                <c:pt idx="1001">
                  <c:v>16.02</c:v>
                </c:pt>
                <c:pt idx="1002">
                  <c:v>19.62</c:v>
                </c:pt>
                <c:pt idx="1003">
                  <c:v>17.23</c:v>
                </c:pt>
                <c:pt idx="1004">
                  <c:v>13.23</c:v>
                </c:pt>
                <c:pt idx="1005">
                  <c:v>12.99</c:v>
                </c:pt>
                <c:pt idx="1006">
                  <c:v>16.010000000000002</c:v>
                </c:pt>
                <c:pt idx="1007">
                  <c:v>16.02</c:v>
                </c:pt>
                <c:pt idx="1008">
                  <c:v>16.010000000000002</c:v>
                </c:pt>
                <c:pt idx="1009">
                  <c:v>16.010000000000002</c:v>
                </c:pt>
                <c:pt idx="1010">
                  <c:v>20.32</c:v>
                </c:pt>
                <c:pt idx="1011">
                  <c:v>20.32</c:v>
                </c:pt>
                <c:pt idx="1012">
                  <c:v>20.32</c:v>
                </c:pt>
                <c:pt idx="1013">
                  <c:v>20.32</c:v>
                </c:pt>
                <c:pt idx="1014">
                  <c:v>14.76</c:v>
                </c:pt>
                <c:pt idx="1015">
                  <c:v>16.84</c:v>
                </c:pt>
                <c:pt idx="1016">
                  <c:v>16.010000000000002</c:v>
                </c:pt>
                <c:pt idx="1017">
                  <c:v>20.32</c:v>
                </c:pt>
                <c:pt idx="1018">
                  <c:v>18.239999999999998</c:v>
                </c:pt>
                <c:pt idx="1019">
                  <c:v>17.7</c:v>
                </c:pt>
                <c:pt idx="1020">
                  <c:v>16.84</c:v>
                </c:pt>
                <c:pt idx="1021">
                  <c:v>16.149999999999999</c:v>
                </c:pt>
                <c:pt idx="1022">
                  <c:v>16.010000000000002</c:v>
                </c:pt>
                <c:pt idx="1023">
                  <c:v>19.52</c:v>
                </c:pt>
                <c:pt idx="1024">
                  <c:v>18.829999999999998</c:v>
                </c:pt>
                <c:pt idx="1025">
                  <c:v>18.809999999999999</c:v>
                </c:pt>
                <c:pt idx="1026">
                  <c:v>18.82</c:v>
                </c:pt>
                <c:pt idx="1027">
                  <c:v>14.24</c:v>
                </c:pt>
                <c:pt idx="1028">
                  <c:v>13.47</c:v>
                </c:pt>
                <c:pt idx="1029">
                  <c:v>16.27</c:v>
                </c:pt>
                <c:pt idx="1030">
                  <c:v>15.53</c:v>
                </c:pt>
                <c:pt idx="1031">
                  <c:v>12.31</c:v>
                </c:pt>
                <c:pt idx="1032">
                  <c:v>12.12</c:v>
                </c:pt>
                <c:pt idx="1033">
                  <c:v>12.19</c:v>
                </c:pt>
                <c:pt idx="1034">
                  <c:v>12.29</c:v>
                </c:pt>
                <c:pt idx="1035">
                  <c:v>12.67</c:v>
                </c:pt>
                <c:pt idx="1036">
                  <c:v>12.35</c:v>
                </c:pt>
                <c:pt idx="1037">
                  <c:v>12.28</c:v>
                </c:pt>
                <c:pt idx="1038">
                  <c:v>15.6</c:v>
                </c:pt>
                <c:pt idx="1039">
                  <c:v>12.21</c:v>
                </c:pt>
                <c:pt idx="1040">
                  <c:v>16.04</c:v>
                </c:pt>
                <c:pt idx="1041">
                  <c:v>15.46</c:v>
                </c:pt>
                <c:pt idx="1042">
                  <c:v>15.46</c:v>
                </c:pt>
                <c:pt idx="1043">
                  <c:v>12.15</c:v>
                </c:pt>
                <c:pt idx="1044">
                  <c:v>12.2</c:v>
                </c:pt>
                <c:pt idx="1045">
                  <c:v>15.79</c:v>
                </c:pt>
                <c:pt idx="1046">
                  <c:v>12.16</c:v>
                </c:pt>
                <c:pt idx="1047">
                  <c:v>15.73</c:v>
                </c:pt>
                <c:pt idx="1048">
                  <c:v>15.6</c:v>
                </c:pt>
                <c:pt idx="1049">
                  <c:v>12.3</c:v>
                </c:pt>
                <c:pt idx="1050">
                  <c:v>12.24</c:v>
                </c:pt>
                <c:pt idx="1051">
                  <c:v>12.67</c:v>
                </c:pt>
                <c:pt idx="1052">
                  <c:v>12.15</c:v>
                </c:pt>
                <c:pt idx="1053">
                  <c:v>12.57</c:v>
                </c:pt>
                <c:pt idx="1054">
                  <c:v>15.68</c:v>
                </c:pt>
                <c:pt idx="1055">
                  <c:v>15.68</c:v>
                </c:pt>
                <c:pt idx="1056">
                  <c:v>12.65</c:v>
                </c:pt>
                <c:pt idx="1057">
                  <c:v>15.84</c:v>
                </c:pt>
                <c:pt idx="1058">
                  <c:v>12.62</c:v>
                </c:pt>
                <c:pt idx="1059">
                  <c:v>12.59</c:v>
                </c:pt>
                <c:pt idx="1060">
                  <c:v>12.24</c:v>
                </c:pt>
                <c:pt idx="1061">
                  <c:v>15.48</c:v>
                </c:pt>
                <c:pt idx="1062">
                  <c:v>12.31</c:v>
                </c:pt>
                <c:pt idx="1063">
                  <c:v>12.18</c:v>
                </c:pt>
                <c:pt idx="1064">
                  <c:v>12.12</c:v>
                </c:pt>
                <c:pt idx="1065">
                  <c:v>15.74</c:v>
                </c:pt>
                <c:pt idx="1066">
                  <c:v>15.63</c:v>
                </c:pt>
                <c:pt idx="1067">
                  <c:v>15.47</c:v>
                </c:pt>
                <c:pt idx="1068">
                  <c:v>12.25</c:v>
                </c:pt>
                <c:pt idx="1069">
                  <c:v>15.49</c:v>
                </c:pt>
                <c:pt idx="1070">
                  <c:v>12.2</c:v>
                </c:pt>
                <c:pt idx="1071">
                  <c:v>15.88</c:v>
                </c:pt>
                <c:pt idx="1072">
                  <c:v>12.23</c:v>
                </c:pt>
                <c:pt idx="1073">
                  <c:v>15.63</c:v>
                </c:pt>
                <c:pt idx="1074">
                  <c:v>16.059999999999999</c:v>
                </c:pt>
                <c:pt idx="1075">
                  <c:v>15.59</c:v>
                </c:pt>
                <c:pt idx="1076">
                  <c:v>15.59</c:v>
                </c:pt>
                <c:pt idx="1077">
                  <c:v>12.16</c:v>
                </c:pt>
                <c:pt idx="1078">
                  <c:v>16.05</c:v>
                </c:pt>
                <c:pt idx="1079">
                  <c:v>15.59</c:v>
                </c:pt>
                <c:pt idx="1080">
                  <c:v>12.26</c:v>
                </c:pt>
                <c:pt idx="1081">
                  <c:v>12.28</c:v>
                </c:pt>
                <c:pt idx="1082">
                  <c:v>15.84</c:v>
                </c:pt>
                <c:pt idx="1083">
                  <c:v>12.44</c:v>
                </c:pt>
                <c:pt idx="1084">
                  <c:v>12.31</c:v>
                </c:pt>
                <c:pt idx="1085">
                  <c:v>12.25</c:v>
                </c:pt>
                <c:pt idx="1086">
                  <c:v>12.3</c:v>
                </c:pt>
                <c:pt idx="1087">
                  <c:v>12.39</c:v>
                </c:pt>
                <c:pt idx="1088">
                  <c:v>12.25</c:v>
                </c:pt>
                <c:pt idx="1089">
                  <c:v>12.31</c:v>
                </c:pt>
                <c:pt idx="1090">
                  <c:v>15.54</c:v>
                </c:pt>
                <c:pt idx="1091">
                  <c:v>15.54</c:v>
                </c:pt>
                <c:pt idx="1092">
                  <c:v>15.89</c:v>
                </c:pt>
                <c:pt idx="1093">
                  <c:v>12.24</c:v>
                </c:pt>
                <c:pt idx="1094">
                  <c:v>12.28</c:v>
                </c:pt>
                <c:pt idx="1095">
                  <c:v>12.44</c:v>
                </c:pt>
                <c:pt idx="1096">
                  <c:v>12.31</c:v>
                </c:pt>
                <c:pt idx="1097">
                  <c:v>15.65</c:v>
                </c:pt>
                <c:pt idx="1098">
                  <c:v>15.62</c:v>
                </c:pt>
                <c:pt idx="1099">
                  <c:v>15.62</c:v>
                </c:pt>
                <c:pt idx="1100">
                  <c:v>15.62</c:v>
                </c:pt>
                <c:pt idx="1101">
                  <c:v>15.62</c:v>
                </c:pt>
                <c:pt idx="1102">
                  <c:v>15.62</c:v>
                </c:pt>
                <c:pt idx="1103">
                  <c:v>15.62</c:v>
                </c:pt>
                <c:pt idx="1104">
                  <c:v>15.62</c:v>
                </c:pt>
                <c:pt idx="1105">
                  <c:v>15.62</c:v>
                </c:pt>
                <c:pt idx="1106">
                  <c:v>15.62</c:v>
                </c:pt>
                <c:pt idx="1107">
                  <c:v>15.62</c:v>
                </c:pt>
                <c:pt idx="1108">
                  <c:v>15.62</c:v>
                </c:pt>
                <c:pt idx="1109">
                  <c:v>15.62</c:v>
                </c:pt>
                <c:pt idx="1110">
                  <c:v>15.62</c:v>
                </c:pt>
                <c:pt idx="1111">
                  <c:v>15.62</c:v>
                </c:pt>
                <c:pt idx="1112">
                  <c:v>15.62</c:v>
                </c:pt>
                <c:pt idx="1113">
                  <c:v>15.62</c:v>
                </c:pt>
                <c:pt idx="1114">
                  <c:v>15.62</c:v>
                </c:pt>
                <c:pt idx="1115">
                  <c:v>12.24</c:v>
                </c:pt>
                <c:pt idx="1116">
                  <c:v>12.12</c:v>
                </c:pt>
                <c:pt idx="1117">
                  <c:v>12.32</c:v>
                </c:pt>
                <c:pt idx="1118">
                  <c:v>12.28</c:v>
                </c:pt>
                <c:pt idx="1119">
                  <c:v>12.8</c:v>
                </c:pt>
                <c:pt idx="1120">
                  <c:v>15.94</c:v>
                </c:pt>
                <c:pt idx="1121">
                  <c:v>15.6</c:v>
                </c:pt>
                <c:pt idx="1122">
                  <c:v>12.63</c:v>
                </c:pt>
                <c:pt idx="1123">
                  <c:v>12.42</c:v>
                </c:pt>
                <c:pt idx="1124">
                  <c:v>12.21</c:v>
                </c:pt>
                <c:pt idx="1125">
                  <c:v>15.77</c:v>
                </c:pt>
                <c:pt idx="1126">
                  <c:v>12.2</c:v>
                </c:pt>
                <c:pt idx="1127">
                  <c:v>12.33</c:v>
                </c:pt>
                <c:pt idx="1128">
                  <c:v>12.35</c:v>
                </c:pt>
                <c:pt idx="1129">
                  <c:v>12.21</c:v>
                </c:pt>
                <c:pt idx="1130">
                  <c:v>20.37</c:v>
                </c:pt>
                <c:pt idx="1131">
                  <c:v>20.37</c:v>
                </c:pt>
                <c:pt idx="1132">
                  <c:v>20.37</c:v>
                </c:pt>
                <c:pt idx="1133">
                  <c:v>20.37</c:v>
                </c:pt>
                <c:pt idx="1134">
                  <c:v>20.37</c:v>
                </c:pt>
                <c:pt idx="1135">
                  <c:v>20.37</c:v>
                </c:pt>
                <c:pt idx="1136">
                  <c:v>20.37</c:v>
                </c:pt>
                <c:pt idx="1137">
                  <c:v>20.37</c:v>
                </c:pt>
                <c:pt idx="1138">
                  <c:v>20.37</c:v>
                </c:pt>
                <c:pt idx="1139">
                  <c:v>20.37</c:v>
                </c:pt>
                <c:pt idx="1140">
                  <c:v>20.37</c:v>
                </c:pt>
                <c:pt idx="1141">
                  <c:v>20.37</c:v>
                </c:pt>
                <c:pt idx="1142">
                  <c:v>20.37</c:v>
                </c:pt>
                <c:pt idx="1143">
                  <c:v>20.37</c:v>
                </c:pt>
                <c:pt idx="1144">
                  <c:v>20.37</c:v>
                </c:pt>
                <c:pt idx="1145">
                  <c:v>20.37</c:v>
                </c:pt>
                <c:pt idx="1146">
                  <c:v>20.37</c:v>
                </c:pt>
                <c:pt idx="1147">
                  <c:v>20.37</c:v>
                </c:pt>
                <c:pt idx="1148">
                  <c:v>20.37</c:v>
                </c:pt>
                <c:pt idx="1149">
                  <c:v>20.37</c:v>
                </c:pt>
                <c:pt idx="1150">
                  <c:v>20.37</c:v>
                </c:pt>
                <c:pt idx="1151">
                  <c:v>20.37</c:v>
                </c:pt>
                <c:pt idx="1152">
                  <c:v>20.37</c:v>
                </c:pt>
                <c:pt idx="1153">
                  <c:v>20.37</c:v>
                </c:pt>
                <c:pt idx="1154">
                  <c:v>20.37</c:v>
                </c:pt>
                <c:pt idx="1155">
                  <c:v>20.37</c:v>
                </c:pt>
                <c:pt idx="1156">
                  <c:v>20.39</c:v>
                </c:pt>
                <c:pt idx="1157">
                  <c:v>20.39</c:v>
                </c:pt>
                <c:pt idx="1158">
                  <c:v>20.39</c:v>
                </c:pt>
                <c:pt idx="1159">
                  <c:v>20.39</c:v>
                </c:pt>
                <c:pt idx="1160">
                  <c:v>20.39</c:v>
                </c:pt>
                <c:pt idx="1161">
                  <c:v>20.39</c:v>
                </c:pt>
                <c:pt idx="1162">
                  <c:v>20.39</c:v>
                </c:pt>
                <c:pt idx="1163">
                  <c:v>20.39</c:v>
                </c:pt>
                <c:pt idx="1164">
                  <c:v>20.39</c:v>
                </c:pt>
                <c:pt idx="1165">
                  <c:v>20.39</c:v>
                </c:pt>
                <c:pt idx="1166">
                  <c:v>20.39</c:v>
                </c:pt>
                <c:pt idx="1167">
                  <c:v>20.39</c:v>
                </c:pt>
                <c:pt idx="1168">
                  <c:v>20.39</c:v>
                </c:pt>
                <c:pt idx="1169">
                  <c:v>20.39</c:v>
                </c:pt>
                <c:pt idx="1170">
                  <c:v>20.39</c:v>
                </c:pt>
                <c:pt idx="1171">
                  <c:v>20.39</c:v>
                </c:pt>
                <c:pt idx="1172">
                  <c:v>20.39</c:v>
                </c:pt>
                <c:pt idx="1173">
                  <c:v>20.39</c:v>
                </c:pt>
                <c:pt idx="1174">
                  <c:v>20.39</c:v>
                </c:pt>
                <c:pt idx="1175">
                  <c:v>20.39</c:v>
                </c:pt>
                <c:pt idx="1176">
                  <c:v>20.39</c:v>
                </c:pt>
                <c:pt idx="1177">
                  <c:v>20.39</c:v>
                </c:pt>
                <c:pt idx="1178">
                  <c:v>20.39</c:v>
                </c:pt>
                <c:pt idx="1179">
                  <c:v>20.39</c:v>
                </c:pt>
                <c:pt idx="1180">
                  <c:v>20.39</c:v>
                </c:pt>
                <c:pt idx="1181">
                  <c:v>20.46</c:v>
                </c:pt>
                <c:pt idx="1182">
                  <c:v>20.46</c:v>
                </c:pt>
                <c:pt idx="1183">
                  <c:v>20.46</c:v>
                </c:pt>
                <c:pt idx="1184">
                  <c:v>20.46</c:v>
                </c:pt>
                <c:pt idx="1185">
                  <c:v>20.46</c:v>
                </c:pt>
                <c:pt idx="1186">
                  <c:v>20.46</c:v>
                </c:pt>
                <c:pt idx="1187">
                  <c:v>20.46</c:v>
                </c:pt>
                <c:pt idx="1188">
                  <c:v>20.46</c:v>
                </c:pt>
                <c:pt idx="1189">
                  <c:v>20.46</c:v>
                </c:pt>
                <c:pt idx="1190">
                  <c:v>20.46</c:v>
                </c:pt>
                <c:pt idx="1191">
                  <c:v>20.46</c:v>
                </c:pt>
                <c:pt idx="1192">
                  <c:v>20.46</c:v>
                </c:pt>
                <c:pt idx="1193">
                  <c:v>20.46</c:v>
                </c:pt>
                <c:pt idx="1194">
                  <c:v>20.46</c:v>
                </c:pt>
                <c:pt idx="1195">
                  <c:v>20.46</c:v>
                </c:pt>
                <c:pt idx="1196">
                  <c:v>20.46</c:v>
                </c:pt>
                <c:pt idx="1197">
                  <c:v>20.46</c:v>
                </c:pt>
                <c:pt idx="1198">
                  <c:v>20.46</c:v>
                </c:pt>
                <c:pt idx="1199">
                  <c:v>20.46</c:v>
                </c:pt>
                <c:pt idx="1200">
                  <c:v>20.46</c:v>
                </c:pt>
                <c:pt idx="1201">
                  <c:v>20.46</c:v>
                </c:pt>
                <c:pt idx="1202">
                  <c:v>20.46</c:v>
                </c:pt>
                <c:pt idx="1203">
                  <c:v>20.46</c:v>
                </c:pt>
                <c:pt idx="1204">
                  <c:v>20.46</c:v>
                </c:pt>
                <c:pt idx="1205">
                  <c:v>20.46</c:v>
                </c:pt>
                <c:pt idx="1206">
                  <c:v>20.46</c:v>
                </c:pt>
                <c:pt idx="1207">
                  <c:v>20.46</c:v>
                </c:pt>
                <c:pt idx="1208">
                  <c:v>20.46</c:v>
                </c:pt>
                <c:pt idx="1209">
                  <c:v>20.46</c:v>
                </c:pt>
                <c:pt idx="1210">
                  <c:v>20.46</c:v>
                </c:pt>
                <c:pt idx="1211">
                  <c:v>20.46</c:v>
                </c:pt>
                <c:pt idx="1212">
                  <c:v>20.46</c:v>
                </c:pt>
                <c:pt idx="1213">
                  <c:v>20.46</c:v>
                </c:pt>
                <c:pt idx="1214">
                  <c:v>20.46</c:v>
                </c:pt>
                <c:pt idx="1215">
                  <c:v>21.94</c:v>
                </c:pt>
                <c:pt idx="1216">
                  <c:v>21.94</c:v>
                </c:pt>
                <c:pt idx="1217">
                  <c:v>21.94</c:v>
                </c:pt>
                <c:pt idx="1218">
                  <c:v>21.94</c:v>
                </c:pt>
                <c:pt idx="1219">
                  <c:v>21.94</c:v>
                </c:pt>
                <c:pt idx="1220">
                  <c:v>21.94</c:v>
                </c:pt>
                <c:pt idx="1221">
                  <c:v>21.94</c:v>
                </c:pt>
                <c:pt idx="1222">
                  <c:v>21.94</c:v>
                </c:pt>
                <c:pt idx="1223">
                  <c:v>21.94</c:v>
                </c:pt>
              </c:numCache>
            </c:numRef>
          </c:val>
          <c:smooth val="0"/>
          <c:extLst>
            <c:ext xmlns:c16="http://schemas.microsoft.com/office/drawing/2014/chart" uri="{C3380CC4-5D6E-409C-BE32-E72D297353CC}">
              <c16:uniqueId val="{00000000-7782-4A50-84EA-685CF212D4BB}"/>
            </c:ext>
          </c:extLst>
        </c:ser>
        <c:dLbls>
          <c:showLegendKey val="0"/>
          <c:showVal val="0"/>
          <c:showCatName val="0"/>
          <c:showSerName val="0"/>
          <c:showPercent val="0"/>
          <c:showBubbleSize val="0"/>
        </c:dLbls>
        <c:smooth val="0"/>
        <c:axId val="98823680"/>
        <c:axId val="85575360"/>
      </c:lineChart>
      <c:catAx>
        <c:axId val="98823680"/>
        <c:scaling>
          <c:orientation val="minMax"/>
        </c:scaling>
        <c:delete val="0"/>
        <c:axPos val="b"/>
        <c:numFmt formatCode="m/d/yyyy" sourceLinked="0"/>
        <c:majorTickMark val="out"/>
        <c:minorTickMark val="none"/>
        <c:tickLblPos val="nextTo"/>
        <c:txPr>
          <a:bodyPr rot="-2700000" vert="horz"/>
          <a:lstStyle/>
          <a:p>
            <a:pPr>
              <a:defRPr/>
            </a:pPr>
            <a:endParaRPr lang="en-US"/>
          </a:p>
        </c:txPr>
        <c:crossAx val="85575360"/>
        <c:crosses val="autoZero"/>
        <c:auto val="0"/>
        <c:lblAlgn val="ctr"/>
        <c:lblOffset val="100"/>
        <c:tickLblSkip val="48"/>
        <c:noMultiLvlLbl val="0"/>
      </c:catAx>
      <c:valAx>
        <c:axId val="85575360"/>
        <c:scaling>
          <c:orientation val="minMax"/>
          <c:max val="22"/>
          <c:min val="10"/>
        </c:scaling>
        <c:delete val="0"/>
        <c:axPos val="l"/>
        <c:majorGridlines/>
        <c:numFmt formatCode="#,##0.00\ &quot;€&quot;" sourceLinked="1"/>
        <c:majorTickMark val="out"/>
        <c:minorTickMark val="none"/>
        <c:tickLblPos val="nextTo"/>
        <c:crossAx val="9882368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728618632050134E-2"/>
          <c:y val="9.442408231995586E-2"/>
          <c:w val="0.91789665657710884"/>
          <c:h val="0.7797930820948864"/>
        </c:manualLayout>
      </c:layout>
      <c:lineChart>
        <c:grouping val="standard"/>
        <c:varyColors val="0"/>
        <c:ser>
          <c:idx val="0"/>
          <c:order val="0"/>
          <c:tx>
            <c:strRef>
              <c:f>Sheet1!$C$4:$C$5</c:f>
              <c:strCache>
                <c:ptCount val="2"/>
                <c:pt idx="0">
                  <c:v>Jevons</c:v>
                </c:pt>
              </c:strCache>
            </c:strRef>
          </c:tx>
          <c:spPr>
            <a:ln w="28575" cap="rnd">
              <a:solidFill>
                <a:schemeClr val="accent1"/>
              </a:solidFill>
              <a:round/>
            </a:ln>
            <a:effectLst/>
          </c:spPr>
          <c:marker>
            <c:symbol val="none"/>
          </c:marker>
          <c:cat>
            <c:numRef>
              <c:f>Sheet1!$B$6:$B$20</c:f>
              <c:numCache>
                <c:formatCode>mmm\-yy</c:formatCode>
                <c:ptCount val="15"/>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numCache>
            </c:numRef>
          </c:cat>
          <c:val>
            <c:numRef>
              <c:f>Sheet1!$C$6:$C$20</c:f>
              <c:numCache>
                <c:formatCode>0.00</c:formatCode>
                <c:ptCount val="15"/>
                <c:pt idx="0">
                  <c:v>100</c:v>
                </c:pt>
                <c:pt idx="1">
                  <c:v>97.294120000000007</c:v>
                </c:pt>
                <c:pt idx="2">
                  <c:v>92.232349999999997</c:v>
                </c:pt>
                <c:pt idx="3">
                  <c:v>89.110879999999995</c:v>
                </c:pt>
                <c:pt idx="4">
                  <c:v>85.642139999999998</c:v>
                </c:pt>
                <c:pt idx="5">
                  <c:v>72.195920000000001</c:v>
                </c:pt>
                <c:pt idx="6">
                  <c:v>68.647170000000003</c:v>
                </c:pt>
                <c:pt idx="7">
                  <c:v>67.647080000000003</c:v>
                </c:pt>
                <c:pt idx="8">
                  <c:v>64.549660000000003</c:v>
                </c:pt>
                <c:pt idx="9">
                  <c:v>63.233139999999999</c:v>
                </c:pt>
                <c:pt idx="10">
                  <c:v>61.332149999999999</c:v>
                </c:pt>
                <c:pt idx="11">
                  <c:v>53.406179999999999</c:v>
                </c:pt>
                <c:pt idx="12">
                  <c:v>50.726149999999997</c:v>
                </c:pt>
                <c:pt idx="13">
                  <c:v>49.415689999999998</c:v>
                </c:pt>
                <c:pt idx="14">
                  <c:v>47.039209999999997</c:v>
                </c:pt>
              </c:numCache>
            </c:numRef>
          </c:val>
          <c:smooth val="0"/>
          <c:extLst>
            <c:ext xmlns:c16="http://schemas.microsoft.com/office/drawing/2014/chart" uri="{C3380CC4-5D6E-409C-BE32-E72D297353CC}">
              <c16:uniqueId val="{00000000-FE2C-486E-8CD1-66A1FC3B755C}"/>
            </c:ext>
          </c:extLst>
        </c:ser>
        <c:ser>
          <c:idx val="6"/>
          <c:order val="1"/>
          <c:tx>
            <c:strRef>
              <c:f>Sheet1!$I$4:$I$5</c:f>
              <c:strCache>
                <c:ptCount val="2"/>
                <c:pt idx="0">
                  <c:v>CPI/HICP</c:v>
                </c:pt>
              </c:strCache>
            </c:strRef>
          </c:tx>
          <c:spPr>
            <a:ln w="28575" cap="rnd">
              <a:solidFill>
                <a:srgbClr val="264478"/>
              </a:solidFill>
              <a:round/>
            </a:ln>
            <a:effectLst/>
          </c:spPr>
          <c:marker>
            <c:symbol val="none"/>
          </c:marker>
          <c:cat>
            <c:numRef>
              <c:f>Sheet1!$B$6:$B$20</c:f>
              <c:numCache>
                <c:formatCode>mmm\-yy</c:formatCode>
                <c:ptCount val="15"/>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numCache>
            </c:numRef>
          </c:cat>
          <c:val>
            <c:numRef>
              <c:f>Sheet1!$I$6:$I$20</c:f>
              <c:numCache>
                <c:formatCode>0.00</c:formatCode>
                <c:ptCount val="15"/>
                <c:pt idx="0">
                  <c:v>100</c:v>
                </c:pt>
                <c:pt idx="1">
                  <c:v>100.50395277973108</c:v>
                </c:pt>
                <c:pt idx="2">
                  <c:v>102.29282533188433</c:v>
                </c:pt>
                <c:pt idx="3">
                  <c:v>106.68882780370346</c:v>
                </c:pt>
                <c:pt idx="4">
                  <c:v>106.91363549191328</c:v>
                </c:pt>
                <c:pt idx="5">
                  <c:v>99.702742440708292</c:v>
                </c:pt>
                <c:pt idx="6">
                  <c:v>100.52628709326852</c:v>
                </c:pt>
                <c:pt idx="7">
                  <c:v>101.87725925334014</c:v>
                </c:pt>
                <c:pt idx="8">
                  <c:v>102.79352745637024</c:v>
                </c:pt>
                <c:pt idx="9">
                  <c:v>102.83241152592211</c:v>
                </c:pt>
                <c:pt idx="10">
                  <c:v>107.34695170363739</c:v>
                </c:pt>
                <c:pt idx="11">
                  <c:v>100.66387687783673</c:v>
                </c:pt>
                <c:pt idx="12">
                  <c:v>96.431495461228636</c:v>
                </c:pt>
                <c:pt idx="13">
                  <c:v>103.03680214792557</c:v>
                </c:pt>
                <c:pt idx="14">
                  <c:v>103.27210062008565</c:v>
                </c:pt>
              </c:numCache>
            </c:numRef>
          </c:val>
          <c:smooth val="0"/>
          <c:extLst>
            <c:ext xmlns:c16="http://schemas.microsoft.com/office/drawing/2014/chart" uri="{C3380CC4-5D6E-409C-BE32-E72D297353CC}">
              <c16:uniqueId val="{00000002-FE2C-486E-8CD1-66A1FC3B755C}"/>
            </c:ext>
          </c:extLst>
        </c:ser>
        <c:dLbls>
          <c:showLegendKey val="0"/>
          <c:showVal val="0"/>
          <c:showCatName val="0"/>
          <c:showSerName val="0"/>
          <c:showPercent val="0"/>
          <c:showBubbleSize val="0"/>
        </c:dLbls>
        <c:smooth val="0"/>
        <c:axId val="419344960"/>
        <c:axId val="419345616"/>
      </c:lineChart>
      <c:dateAx>
        <c:axId val="41934496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9345616"/>
        <c:crosses val="autoZero"/>
        <c:auto val="1"/>
        <c:lblOffset val="100"/>
        <c:baseTimeUnit val="months"/>
      </c:dateAx>
      <c:valAx>
        <c:axId val="41934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Aug 2014 = 100</a:t>
                </a:r>
              </a:p>
            </c:rich>
          </c:tx>
          <c:layout>
            <c:manualLayout>
              <c:xMode val="edge"/>
              <c:yMode val="edge"/>
              <c:x val="1.7118038535178582E-3"/>
              <c:y val="3.5026081799702687E-3"/>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9344960"/>
        <c:crosses val="autoZero"/>
        <c:crossBetween val="midCat"/>
      </c:valAx>
      <c:spPr>
        <a:solidFill>
          <a:srgbClr val="FFFFFF"/>
        </a:solidFill>
        <a:ln>
          <a:noFill/>
        </a:ln>
        <a:effectLst/>
      </c:spPr>
    </c:plotArea>
    <c:legend>
      <c:legendPos val="b"/>
      <c:layout>
        <c:manualLayout>
          <c:xMode val="edge"/>
          <c:yMode val="edge"/>
          <c:x val="0.22631619355705807"/>
          <c:y val="0.94462216221723461"/>
          <c:w val="0.5367921987751505"/>
          <c:h val="4.776612830991490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728618632050134E-2"/>
          <c:y val="9.442408231995586E-2"/>
          <c:w val="0.91789665657710884"/>
          <c:h val="0.76360024412622063"/>
        </c:manualLayout>
      </c:layout>
      <c:lineChart>
        <c:grouping val="standard"/>
        <c:varyColors val="0"/>
        <c:ser>
          <c:idx val="0"/>
          <c:order val="0"/>
          <c:tx>
            <c:strRef>
              <c:f>Sheet1!$C$4:$C$5</c:f>
              <c:strCache>
                <c:ptCount val="2"/>
                <c:pt idx="0">
                  <c:v>Jevons</c:v>
                </c:pt>
              </c:strCache>
            </c:strRef>
          </c:tx>
          <c:spPr>
            <a:ln w="28575" cap="rnd">
              <a:solidFill>
                <a:schemeClr val="accent1"/>
              </a:solidFill>
              <a:round/>
            </a:ln>
            <a:effectLst/>
          </c:spPr>
          <c:marker>
            <c:symbol val="none"/>
          </c:marker>
          <c:cat>
            <c:numRef>
              <c:f>Sheet1!$B$6:$B$20</c:f>
              <c:numCache>
                <c:formatCode>mmm\-yy</c:formatCode>
                <c:ptCount val="15"/>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numCache>
            </c:numRef>
          </c:cat>
          <c:val>
            <c:numRef>
              <c:f>Sheet1!$C$6:$C$20</c:f>
              <c:numCache>
                <c:formatCode>0.00</c:formatCode>
                <c:ptCount val="15"/>
                <c:pt idx="0">
                  <c:v>100</c:v>
                </c:pt>
                <c:pt idx="1">
                  <c:v>97.294120000000007</c:v>
                </c:pt>
                <c:pt idx="2">
                  <c:v>92.232349999999997</c:v>
                </c:pt>
                <c:pt idx="3">
                  <c:v>89.110879999999995</c:v>
                </c:pt>
                <c:pt idx="4">
                  <c:v>85.642139999999998</c:v>
                </c:pt>
                <c:pt idx="5">
                  <c:v>72.195920000000001</c:v>
                </c:pt>
                <c:pt idx="6">
                  <c:v>68.647170000000003</c:v>
                </c:pt>
                <c:pt idx="7">
                  <c:v>67.647080000000003</c:v>
                </c:pt>
                <c:pt idx="8">
                  <c:v>64.549660000000003</c:v>
                </c:pt>
                <c:pt idx="9">
                  <c:v>63.233139999999999</c:v>
                </c:pt>
                <c:pt idx="10">
                  <c:v>61.332149999999999</c:v>
                </c:pt>
                <c:pt idx="11">
                  <c:v>53.406179999999999</c:v>
                </c:pt>
                <c:pt idx="12">
                  <c:v>50.726149999999997</c:v>
                </c:pt>
                <c:pt idx="13">
                  <c:v>49.415689999999998</c:v>
                </c:pt>
                <c:pt idx="14">
                  <c:v>47.039209999999997</c:v>
                </c:pt>
              </c:numCache>
            </c:numRef>
          </c:val>
          <c:smooth val="0"/>
          <c:extLst>
            <c:ext xmlns:c16="http://schemas.microsoft.com/office/drawing/2014/chart" uri="{C3380CC4-5D6E-409C-BE32-E72D297353CC}">
              <c16:uniqueId val="{00000000-D8E9-4A45-B9C9-42CD0B40E25E}"/>
            </c:ext>
          </c:extLst>
        </c:ser>
        <c:ser>
          <c:idx val="5"/>
          <c:order val="1"/>
          <c:tx>
            <c:strRef>
              <c:f>Sheet1!$H$4:$H$5</c:f>
              <c:strCache>
                <c:ptCount val="2"/>
                <c:pt idx="0">
                  <c:v>CLIP</c:v>
                </c:pt>
              </c:strCache>
            </c:strRef>
          </c:tx>
          <c:spPr>
            <a:ln w="28575" cap="rnd">
              <a:solidFill>
                <a:schemeClr val="accent6"/>
              </a:solidFill>
              <a:round/>
            </a:ln>
            <a:effectLst/>
          </c:spPr>
          <c:marker>
            <c:symbol val="none"/>
          </c:marker>
          <c:cat>
            <c:numRef>
              <c:f>Sheet1!$B$6:$B$20</c:f>
              <c:numCache>
                <c:formatCode>mmm\-yy</c:formatCode>
                <c:ptCount val="15"/>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numCache>
            </c:numRef>
          </c:cat>
          <c:val>
            <c:numRef>
              <c:f>Sheet1!$H$6:$H$20</c:f>
              <c:numCache>
                <c:formatCode>0.00</c:formatCode>
                <c:ptCount val="15"/>
                <c:pt idx="0">
                  <c:v>100</c:v>
                </c:pt>
                <c:pt idx="1">
                  <c:v>108.195742309693</c:v>
                </c:pt>
                <c:pt idx="2">
                  <c:v>106.129050334494</c:v>
                </c:pt>
                <c:pt idx="3">
                  <c:v>117.15800625306301</c:v>
                </c:pt>
                <c:pt idx="4">
                  <c:v>122.76296425989699</c:v>
                </c:pt>
                <c:pt idx="5">
                  <c:v>103.54910469489</c:v>
                </c:pt>
                <c:pt idx="6">
                  <c:v>105.93121848726901</c:v>
                </c:pt>
                <c:pt idx="7">
                  <c:v>116.558271776851</c:v>
                </c:pt>
                <c:pt idx="8">
                  <c:v>120.15910187907099</c:v>
                </c:pt>
                <c:pt idx="9">
                  <c:v>122.341518982794</c:v>
                </c:pt>
                <c:pt idx="10">
                  <c:v>125.66756939649599</c:v>
                </c:pt>
                <c:pt idx="11">
                  <c:v>108.976278010928</c:v>
                </c:pt>
                <c:pt idx="12">
                  <c:v>112.354611430478</c:v>
                </c:pt>
                <c:pt idx="13">
                  <c:v>122.40099467088601</c:v>
                </c:pt>
                <c:pt idx="14">
                  <c:v>119.88954775660099</c:v>
                </c:pt>
              </c:numCache>
            </c:numRef>
          </c:val>
          <c:smooth val="0"/>
          <c:extLst>
            <c:ext xmlns:c16="http://schemas.microsoft.com/office/drawing/2014/chart" uri="{C3380CC4-5D6E-409C-BE32-E72D297353CC}">
              <c16:uniqueId val="{00000001-D8E9-4A45-B9C9-42CD0B40E25E}"/>
            </c:ext>
          </c:extLst>
        </c:ser>
        <c:ser>
          <c:idx val="6"/>
          <c:order val="2"/>
          <c:tx>
            <c:strRef>
              <c:f>Sheet1!$I$4:$I$5</c:f>
              <c:strCache>
                <c:ptCount val="2"/>
                <c:pt idx="0">
                  <c:v>CPI/HICP</c:v>
                </c:pt>
              </c:strCache>
            </c:strRef>
          </c:tx>
          <c:spPr>
            <a:ln w="28575" cap="rnd">
              <a:solidFill>
                <a:srgbClr val="264478"/>
              </a:solidFill>
              <a:round/>
            </a:ln>
            <a:effectLst/>
          </c:spPr>
          <c:marker>
            <c:symbol val="none"/>
          </c:marker>
          <c:cat>
            <c:numRef>
              <c:f>Sheet1!$B$6:$B$20</c:f>
              <c:numCache>
                <c:formatCode>mmm\-yy</c:formatCode>
                <c:ptCount val="15"/>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numCache>
            </c:numRef>
          </c:cat>
          <c:val>
            <c:numRef>
              <c:f>Sheet1!$I$6:$I$20</c:f>
              <c:numCache>
                <c:formatCode>0.00</c:formatCode>
                <c:ptCount val="15"/>
                <c:pt idx="0">
                  <c:v>100</c:v>
                </c:pt>
                <c:pt idx="1">
                  <c:v>100.50395277973108</c:v>
                </c:pt>
                <c:pt idx="2">
                  <c:v>102.29282533188433</c:v>
                </c:pt>
                <c:pt idx="3">
                  <c:v>106.68882780370346</c:v>
                </c:pt>
                <c:pt idx="4">
                  <c:v>106.91363549191328</c:v>
                </c:pt>
                <c:pt idx="5">
                  <c:v>99.702742440708292</c:v>
                </c:pt>
                <c:pt idx="6">
                  <c:v>100.52628709326852</c:v>
                </c:pt>
                <c:pt idx="7">
                  <c:v>101.87725925334014</c:v>
                </c:pt>
                <c:pt idx="8">
                  <c:v>102.79352745637024</c:v>
                </c:pt>
                <c:pt idx="9">
                  <c:v>102.83241152592211</c:v>
                </c:pt>
                <c:pt idx="10">
                  <c:v>107.34695170363739</c:v>
                </c:pt>
                <c:pt idx="11">
                  <c:v>100.66387687783673</c:v>
                </c:pt>
                <c:pt idx="12">
                  <c:v>96.431495461228636</c:v>
                </c:pt>
                <c:pt idx="13">
                  <c:v>103.03680214792557</c:v>
                </c:pt>
                <c:pt idx="14">
                  <c:v>103.27210062008565</c:v>
                </c:pt>
              </c:numCache>
            </c:numRef>
          </c:val>
          <c:smooth val="0"/>
          <c:extLst>
            <c:ext xmlns:c16="http://schemas.microsoft.com/office/drawing/2014/chart" uri="{C3380CC4-5D6E-409C-BE32-E72D297353CC}">
              <c16:uniqueId val="{00000002-D8E9-4A45-B9C9-42CD0B40E25E}"/>
            </c:ext>
          </c:extLst>
        </c:ser>
        <c:dLbls>
          <c:showLegendKey val="0"/>
          <c:showVal val="0"/>
          <c:showCatName val="0"/>
          <c:showSerName val="0"/>
          <c:showPercent val="0"/>
          <c:showBubbleSize val="0"/>
        </c:dLbls>
        <c:smooth val="0"/>
        <c:axId val="419344960"/>
        <c:axId val="419345616"/>
      </c:lineChart>
      <c:dateAx>
        <c:axId val="41934496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9345616"/>
        <c:crosses val="autoZero"/>
        <c:auto val="1"/>
        <c:lblOffset val="100"/>
        <c:baseTimeUnit val="months"/>
      </c:dateAx>
      <c:valAx>
        <c:axId val="41934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Index, Aug 2014 = 100</a:t>
                </a:r>
              </a:p>
            </c:rich>
          </c:tx>
          <c:layout>
            <c:manualLayout>
              <c:xMode val="edge"/>
              <c:yMode val="edge"/>
              <c:x val="1.4090708938793483E-2"/>
              <c:y val="2.0019289893982498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93449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728618632050134E-2"/>
          <c:y val="9.442408231995586E-2"/>
          <c:w val="0.91789665657710884"/>
          <c:h val="0.75730690068022988"/>
        </c:manualLayout>
      </c:layout>
      <c:lineChart>
        <c:grouping val="standard"/>
        <c:varyColors val="0"/>
        <c:ser>
          <c:idx val="0"/>
          <c:order val="0"/>
          <c:tx>
            <c:strRef>
              <c:f>Sheet2!$C$3:$C$4</c:f>
              <c:strCache>
                <c:ptCount val="2"/>
                <c:pt idx="0">
                  <c:v>Jevons</c:v>
                </c:pt>
              </c:strCache>
            </c:strRef>
          </c:tx>
          <c:spPr>
            <a:ln w="28575" cap="rnd">
              <a:solidFill>
                <a:schemeClr val="accent1"/>
              </a:solidFill>
              <a:round/>
            </a:ln>
            <a:effectLst/>
          </c:spPr>
          <c:marker>
            <c:symbol val="none"/>
          </c:marker>
          <c:cat>
            <c:numRef>
              <c:f>Sheet2!$B$5:$B$19</c:f>
              <c:numCache>
                <c:formatCode>mmm\-yy</c:formatCode>
                <c:ptCount val="15"/>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numCache>
            </c:numRef>
          </c:cat>
          <c:val>
            <c:numRef>
              <c:f>Sheet2!$C$5:$C$19</c:f>
              <c:numCache>
                <c:formatCode>0.00</c:formatCode>
                <c:ptCount val="15"/>
                <c:pt idx="0">
                  <c:v>100</c:v>
                </c:pt>
                <c:pt idx="1">
                  <c:v>100.25</c:v>
                </c:pt>
                <c:pt idx="2">
                  <c:v>99.04</c:v>
                </c:pt>
                <c:pt idx="3">
                  <c:v>97.03</c:v>
                </c:pt>
                <c:pt idx="4">
                  <c:v>93.68</c:v>
                </c:pt>
                <c:pt idx="5">
                  <c:v>84.31</c:v>
                </c:pt>
                <c:pt idx="6">
                  <c:v>76.66</c:v>
                </c:pt>
                <c:pt idx="7">
                  <c:v>72.75</c:v>
                </c:pt>
                <c:pt idx="8">
                  <c:v>68.75</c:v>
                </c:pt>
                <c:pt idx="9">
                  <c:v>64.81</c:v>
                </c:pt>
                <c:pt idx="10">
                  <c:v>61.78</c:v>
                </c:pt>
                <c:pt idx="11">
                  <c:v>55.62</c:v>
                </c:pt>
                <c:pt idx="12">
                  <c:v>49.76</c:v>
                </c:pt>
                <c:pt idx="13">
                  <c:v>45.91</c:v>
                </c:pt>
                <c:pt idx="14">
                  <c:v>41.8</c:v>
                </c:pt>
              </c:numCache>
            </c:numRef>
          </c:val>
          <c:smooth val="0"/>
          <c:extLst>
            <c:ext xmlns:c16="http://schemas.microsoft.com/office/drawing/2014/chart" uri="{C3380CC4-5D6E-409C-BE32-E72D297353CC}">
              <c16:uniqueId val="{00000000-2108-46CD-A364-DBB72AAE54B0}"/>
            </c:ext>
          </c:extLst>
        </c:ser>
        <c:ser>
          <c:idx val="5"/>
          <c:order val="1"/>
          <c:tx>
            <c:strRef>
              <c:f>Sheet2!$H$3:$H$4</c:f>
              <c:strCache>
                <c:ptCount val="2"/>
                <c:pt idx="0">
                  <c:v>CLIP</c:v>
                </c:pt>
              </c:strCache>
            </c:strRef>
          </c:tx>
          <c:spPr>
            <a:ln w="28575" cap="rnd">
              <a:solidFill>
                <a:schemeClr val="accent6"/>
              </a:solidFill>
              <a:round/>
            </a:ln>
            <a:effectLst/>
          </c:spPr>
          <c:marker>
            <c:symbol val="none"/>
          </c:marker>
          <c:cat>
            <c:numRef>
              <c:f>Sheet2!$B$5:$B$19</c:f>
              <c:numCache>
                <c:formatCode>mmm\-yy</c:formatCode>
                <c:ptCount val="15"/>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numCache>
            </c:numRef>
          </c:cat>
          <c:val>
            <c:numRef>
              <c:f>Sheet2!$H$5:$H$19</c:f>
              <c:numCache>
                <c:formatCode>0.00</c:formatCode>
                <c:ptCount val="15"/>
                <c:pt idx="0">
                  <c:v>100</c:v>
                </c:pt>
                <c:pt idx="1">
                  <c:v>104.78589853615124</c:v>
                </c:pt>
                <c:pt idx="2">
                  <c:v>105.78099015875871</c:v>
                </c:pt>
                <c:pt idx="3">
                  <c:v>110.80130357740535</c:v>
                </c:pt>
                <c:pt idx="4">
                  <c:v>113.85275534031643</c:v>
                </c:pt>
                <c:pt idx="5">
                  <c:v>93.739076162184759</c:v>
                </c:pt>
                <c:pt idx="6">
                  <c:v>104.89830834917855</c:v>
                </c:pt>
                <c:pt idx="7">
                  <c:v>107.23949027206909</c:v>
                </c:pt>
                <c:pt idx="8">
                  <c:v>101.0535308646747</c:v>
                </c:pt>
                <c:pt idx="9">
                  <c:v>111.83302839805373</c:v>
                </c:pt>
                <c:pt idx="10">
                  <c:v>114.77573004402282</c:v>
                </c:pt>
                <c:pt idx="11">
                  <c:v>103.02669503882932</c:v>
                </c:pt>
                <c:pt idx="12">
                  <c:v>106.14187951198431</c:v>
                </c:pt>
                <c:pt idx="13">
                  <c:v>112.27236051782057</c:v>
                </c:pt>
                <c:pt idx="14">
                  <c:v>109.06245146060326</c:v>
                </c:pt>
              </c:numCache>
            </c:numRef>
          </c:val>
          <c:smooth val="0"/>
          <c:extLst>
            <c:ext xmlns:c16="http://schemas.microsoft.com/office/drawing/2014/chart" uri="{C3380CC4-5D6E-409C-BE32-E72D297353CC}">
              <c16:uniqueId val="{00000001-2108-46CD-A364-DBB72AAE54B0}"/>
            </c:ext>
          </c:extLst>
        </c:ser>
        <c:ser>
          <c:idx val="1"/>
          <c:order val="2"/>
          <c:tx>
            <c:strRef>
              <c:f>Sheet2!$I$3:$I$4</c:f>
              <c:strCache>
                <c:ptCount val="2"/>
                <c:pt idx="0">
                  <c:v>CPI/HICP</c:v>
                </c:pt>
              </c:strCache>
            </c:strRef>
          </c:tx>
          <c:spPr>
            <a:ln w="28575" cap="rnd">
              <a:solidFill>
                <a:srgbClr val="264478"/>
              </a:solidFill>
              <a:round/>
            </a:ln>
            <a:effectLst/>
          </c:spPr>
          <c:marker>
            <c:symbol val="none"/>
          </c:marker>
          <c:cat>
            <c:numRef>
              <c:f>Sheet2!$B$5:$B$19</c:f>
              <c:numCache>
                <c:formatCode>mmm\-yy</c:formatCode>
                <c:ptCount val="15"/>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numCache>
            </c:numRef>
          </c:cat>
          <c:val>
            <c:numRef>
              <c:f>Sheet2!$I$5:$I$19</c:f>
              <c:numCache>
                <c:formatCode>0.00</c:formatCode>
                <c:ptCount val="15"/>
                <c:pt idx="0">
                  <c:v>100</c:v>
                </c:pt>
                <c:pt idx="1">
                  <c:v>105.21187828965566</c:v>
                </c:pt>
                <c:pt idx="2">
                  <c:v>105.98092903917589</c:v>
                </c:pt>
                <c:pt idx="3">
                  <c:v>105.54368407391806</c:v>
                </c:pt>
                <c:pt idx="4">
                  <c:v>105.09665258257914</c:v>
                </c:pt>
                <c:pt idx="5">
                  <c:v>100.14739359280394</c:v>
                </c:pt>
                <c:pt idx="6">
                  <c:v>99.875159594554162</c:v>
                </c:pt>
                <c:pt idx="7">
                  <c:v>99.968296670595478</c:v>
                </c:pt>
                <c:pt idx="8">
                  <c:v>101.25936348632936</c:v>
                </c:pt>
                <c:pt idx="9">
                  <c:v>101.76619275407029</c:v>
                </c:pt>
                <c:pt idx="10">
                  <c:v>101.29449853024819</c:v>
                </c:pt>
                <c:pt idx="11">
                  <c:v>100.55716334492114</c:v>
                </c:pt>
                <c:pt idx="12">
                  <c:v>99.524059523850056</c:v>
                </c:pt>
                <c:pt idx="13">
                  <c:v>104.76794396469191</c:v>
                </c:pt>
                <c:pt idx="14">
                  <c:v>107.06148619028978</c:v>
                </c:pt>
              </c:numCache>
            </c:numRef>
          </c:val>
          <c:smooth val="0"/>
          <c:extLst>
            <c:ext xmlns:c16="http://schemas.microsoft.com/office/drawing/2014/chart" uri="{C3380CC4-5D6E-409C-BE32-E72D297353CC}">
              <c16:uniqueId val="{00000002-2108-46CD-A364-DBB72AAE54B0}"/>
            </c:ext>
          </c:extLst>
        </c:ser>
        <c:dLbls>
          <c:showLegendKey val="0"/>
          <c:showVal val="0"/>
          <c:showCatName val="0"/>
          <c:showSerName val="0"/>
          <c:showPercent val="0"/>
          <c:showBubbleSize val="0"/>
        </c:dLbls>
        <c:smooth val="0"/>
        <c:axId val="419344960"/>
        <c:axId val="419345616"/>
      </c:lineChart>
      <c:dateAx>
        <c:axId val="41934496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9345616"/>
        <c:crosses val="autoZero"/>
        <c:auto val="1"/>
        <c:lblOffset val="100"/>
        <c:baseTimeUnit val="months"/>
      </c:dateAx>
      <c:valAx>
        <c:axId val="41934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Index, Aug 2014 = 100</a:t>
                </a:r>
              </a:p>
            </c:rich>
          </c:tx>
          <c:layout>
            <c:manualLayout>
              <c:xMode val="edge"/>
              <c:yMode val="edge"/>
              <c:x val="1.4090708938793483E-2"/>
              <c:y val="2.0019289893982498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93449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HP based index</c:v>
          </c:tx>
          <c:marker>
            <c:symbol val="none"/>
          </c:marker>
          <c:cat>
            <c:strRef>
              <c:f>'QU GTIN vs HP'!$C$36:$AA$36</c:f>
              <c:strCache>
                <c:ptCount val="25"/>
                <c:pt idx="0">
                  <c:v>2015_12</c:v>
                </c:pt>
                <c:pt idx="1">
                  <c:v>2016_01</c:v>
                </c:pt>
                <c:pt idx="2">
                  <c:v>2016_02</c:v>
                </c:pt>
                <c:pt idx="3">
                  <c:v>2016_03</c:v>
                </c:pt>
                <c:pt idx="4">
                  <c:v>2016_04</c:v>
                </c:pt>
                <c:pt idx="5">
                  <c:v>2016_05</c:v>
                </c:pt>
                <c:pt idx="6">
                  <c:v>2016_06</c:v>
                </c:pt>
                <c:pt idx="7">
                  <c:v>2016_07</c:v>
                </c:pt>
                <c:pt idx="8">
                  <c:v>2016_08</c:v>
                </c:pt>
                <c:pt idx="9">
                  <c:v>2016_09</c:v>
                </c:pt>
                <c:pt idx="10">
                  <c:v>2016_10</c:v>
                </c:pt>
                <c:pt idx="11">
                  <c:v>2016_11</c:v>
                </c:pt>
                <c:pt idx="12">
                  <c:v>2016_12</c:v>
                </c:pt>
                <c:pt idx="13">
                  <c:v>2017_01</c:v>
                </c:pt>
                <c:pt idx="14">
                  <c:v>2017_02</c:v>
                </c:pt>
                <c:pt idx="15">
                  <c:v>2017_03</c:v>
                </c:pt>
                <c:pt idx="16">
                  <c:v>2017_04</c:v>
                </c:pt>
                <c:pt idx="17">
                  <c:v>2017_05</c:v>
                </c:pt>
                <c:pt idx="18">
                  <c:v>2017_06</c:v>
                </c:pt>
                <c:pt idx="19">
                  <c:v>2017_07</c:v>
                </c:pt>
                <c:pt idx="20">
                  <c:v>2017_08</c:v>
                </c:pt>
                <c:pt idx="21">
                  <c:v>2017_09</c:v>
                </c:pt>
                <c:pt idx="22">
                  <c:v>2017_10</c:v>
                </c:pt>
                <c:pt idx="23">
                  <c:v>2017_11</c:v>
                </c:pt>
                <c:pt idx="24">
                  <c:v>2017_12</c:v>
                </c:pt>
              </c:strCache>
            </c:strRef>
          </c:cat>
          <c:val>
            <c:numRef>
              <c:f>'QU GTIN vs HP'!$C$37:$AA$37</c:f>
              <c:numCache>
                <c:formatCode>General</c:formatCode>
                <c:ptCount val="25"/>
                <c:pt idx="0">
                  <c:v>100</c:v>
                </c:pt>
                <c:pt idx="1">
                  <c:v>95.143000000000001</c:v>
                </c:pt>
                <c:pt idx="2">
                  <c:v>95.57</c:v>
                </c:pt>
                <c:pt idx="3">
                  <c:v>88.660000000000011</c:v>
                </c:pt>
                <c:pt idx="4">
                  <c:v>91.459000000000003</c:v>
                </c:pt>
                <c:pt idx="5">
                  <c:v>88.570999999999998</c:v>
                </c:pt>
                <c:pt idx="6">
                  <c:v>92.345999999999989</c:v>
                </c:pt>
                <c:pt idx="7">
                  <c:v>97.692999999999998</c:v>
                </c:pt>
                <c:pt idx="8">
                  <c:v>88.766999999999996</c:v>
                </c:pt>
                <c:pt idx="9">
                  <c:v>86.72999999999999</c:v>
                </c:pt>
                <c:pt idx="10">
                  <c:v>89.98</c:v>
                </c:pt>
                <c:pt idx="11">
                  <c:v>88.983999999999995</c:v>
                </c:pt>
                <c:pt idx="12">
                  <c:v>97.507999999999996</c:v>
                </c:pt>
                <c:pt idx="13" formatCode="0.0000">
                  <c:v>94.063042359999997</c:v>
                </c:pt>
                <c:pt idx="14" formatCode="0.0000">
                  <c:v>91.649719359999992</c:v>
                </c:pt>
                <c:pt idx="15" formatCode="0.0000">
                  <c:v>90.954487319999998</c:v>
                </c:pt>
                <c:pt idx="16" formatCode="0.0000">
                  <c:v>93.081136799999996</c:v>
                </c:pt>
                <c:pt idx="17" formatCode="0.0000">
                  <c:v>93.532598839999991</c:v>
                </c:pt>
                <c:pt idx="18" formatCode="0.0000">
                  <c:v>92.727182759999991</c:v>
                </c:pt>
                <c:pt idx="19" formatCode="0.0000">
                  <c:v>96.841045280000003</c:v>
                </c:pt>
                <c:pt idx="20" formatCode="0.0000">
                  <c:v>95.438880239999989</c:v>
                </c:pt>
                <c:pt idx="21" formatCode="0.0000">
                  <c:v>87.404221039999982</c:v>
                </c:pt>
                <c:pt idx="22" formatCode="0.0000">
                  <c:v>85.21906675999999</c:v>
                </c:pt>
                <c:pt idx="23" formatCode="0.0000">
                  <c:v>80.979418919999972</c:v>
                </c:pt>
                <c:pt idx="24" formatCode="0.0000">
                  <c:v>93.37073556</c:v>
                </c:pt>
              </c:numCache>
            </c:numRef>
          </c:val>
          <c:smooth val="0"/>
          <c:extLst>
            <c:ext xmlns:c16="http://schemas.microsoft.com/office/drawing/2014/chart" uri="{C3380CC4-5D6E-409C-BE32-E72D297353CC}">
              <c16:uniqueId val="{00000000-C46F-4207-98A0-7FFE89B2FD27}"/>
            </c:ext>
          </c:extLst>
        </c:ser>
        <c:ser>
          <c:idx val="0"/>
          <c:order val="1"/>
          <c:tx>
            <c:v>Item code based index</c:v>
          </c:tx>
          <c:marker>
            <c:symbol val="none"/>
          </c:marker>
          <c:val>
            <c:numRef>
              <c:f>'QU GTIN'!$C$10:$AA$10</c:f>
              <c:numCache>
                <c:formatCode>General</c:formatCode>
                <c:ptCount val="25"/>
                <c:pt idx="0">
                  <c:v>100</c:v>
                </c:pt>
                <c:pt idx="1">
                  <c:v>94.855000000000004</c:v>
                </c:pt>
                <c:pt idx="2">
                  <c:v>94.748000000000005</c:v>
                </c:pt>
                <c:pt idx="3">
                  <c:v>88.613</c:v>
                </c:pt>
                <c:pt idx="4">
                  <c:v>90.314000000000007</c:v>
                </c:pt>
                <c:pt idx="5">
                  <c:v>88.62</c:v>
                </c:pt>
                <c:pt idx="6">
                  <c:v>91.968000000000004</c:v>
                </c:pt>
                <c:pt idx="7">
                  <c:v>96.742999999999995</c:v>
                </c:pt>
                <c:pt idx="8">
                  <c:v>89.175000000000011</c:v>
                </c:pt>
                <c:pt idx="9">
                  <c:v>85.941000000000003</c:v>
                </c:pt>
                <c:pt idx="10">
                  <c:v>88</c:v>
                </c:pt>
                <c:pt idx="11">
                  <c:v>86.218999999999994</c:v>
                </c:pt>
                <c:pt idx="12">
                  <c:v>93.119</c:v>
                </c:pt>
                <c:pt idx="13" formatCode="0.0000">
                  <c:v>91.308766639999988</c:v>
                </c:pt>
                <c:pt idx="14" formatCode="0.0000">
                  <c:v>87.465745509999991</c:v>
                </c:pt>
                <c:pt idx="15" formatCode="0.0000">
                  <c:v>86.95917815</c:v>
                </c:pt>
                <c:pt idx="16" formatCode="0.0000">
                  <c:v>88.901640489999991</c:v>
                </c:pt>
                <c:pt idx="17" formatCode="0.0000">
                  <c:v>91.180262420000005</c:v>
                </c:pt>
                <c:pt idx="18" formatCode="0.0000">
                  <c:v>88.106404229999995</c:v>
                </c:pt>
                <c:pt idx="19" formatCode="0.0000">
                  <c:v>92.051856259999994</c:v>
                </c:pt>
                <c:pt idx="20" formatCode="0.0000">
                  <c:v>90.423204949999999</c:v>
                </c:pt>
                <c:pt idx="21" formatCode="0.0000">
                  <c:v>84.263383099999999</c:v>
                </c:pt>
                <c:pt idx="22" formatCode="0.0000">
                  <c:v>81.945651190000007</c:v>
                </c:pt>
                <c:pt idx="23" formatCode="0.0000">
                  <c:v>79.496621489999981</c:v>
                </c:pt>
                <c:pt idx="24" formatCode="0.0000">
                  <c:v>88.496572839999985</c:v>
                </c:pt>
              </c:numCache>
            </c:numRef>
          </c:val>
          <c:smooth val="0"/>
          <c:extLst>
            <c:ext xmlns:c16="http://schemas.microsoft.com/office/drawing/2014/chart" uri="{C3380CC4-5D6E-409C-BE32-E72D297353CC}">
              <c16:uniqueId val="{00000001-C46F-4207-98A0-7FFE89B2FD27}"/>
            </c:ext>
          </c:extLst>
        </c:ser>
        <c:dLbls>
          <c:showLegendKey val="0"/>
          <c:showVal val="0"/>
          <c:showCatName val="0"/>
          <c:showSerName val="0"/>
          <c:showPercent val="0"/>
          <c:showBubbleSize val="0"/>
        </c:dLbls>
        <c:smooth val="0"/>
        <c:axId val="156023424"/>
        <c:axId val="156762496"/>
      </c:lineChart>
      <c:catAx>
        <c:axId val="156023424"/>
        <c:scaling>
          <c:orientation val="minMax"/>
        </c:scaling>
        <c:delete val="0"/>
        <c:axPos val="b"/>
        <c:numFmt formatCode="General" sourceLinked="0"/>
        <c:majorTickMark val="out"/>
        <c:minorTickMark val="none"/>
        <c:tickLblPos val="nextTo"/>
        <c:crossAx val="156762496"/>
        <c:crosses val="autoZero"/>
        <c:auto val="1"/>
        <c:lblAlgn val="ctr"/>
        <c:lblOffset val="100"/>
        <c:noMultiLvlLbl val="0"/>
      </c:catAx>
      <c:valAx>
        <c:axId val="156762496"/>
        <c:scaling>
          <c:orientation val="minMax"/>
          <c:min val="70"/>
        </c:scaling>
        <c:delete val="0"/>
        <c:axPos val="l"/>
        <c:majorGridlines/>
        <c:numFmt formatCode="General" sourceLinked="1"/>
        <c:majorTickMark val="out"/>
        <c:minorTickMark val="none"/>
        <c:tickLblPos val="nextTo"/>
        <c:crossAx val="156023424"/>
        <c:crosses val="autoZero"/>
        <c:crossBetween val="between"/>
      </c:valAx>
    </c:plotArea>
    <c:legend>
      <c:legendPos val="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HP based index</c:v>
          </c:tx>
          <c:marker>
            <c:symbol val="none"/>
          </c:marker>
          <c:cat>
            <c:strRef>
              <c:f>'QU GTIN vs HP'!$C$36:$AA$36</c:f>
              <c:strCache>
                <c:ptCount val="25"/>
                <c:pt idx="0">
                  <c:v>2015_12</c:v>
                </c:pt>
                <c:pt idx="1">
                  <c:v>2016_01</c:v>
                </c:pt>
                <c:pt idx="2">
                  <c:v>2016_02</c:v>
                </c:pt>
                <c:pt idx="3">
                  <c:v>2016_03</c:v>
                </c:pt>
                <c:pt idx="4">
                  <c:v>2016_04</c:v>
                </c:pt>
                <c:pt idx="5">
                  <c:v>2016_05</c:v>
                </c:pt>
                <c:pt idx="6">
                  <c:v>2016_06</c:v>
                </c:pt>
                <c:pt idx="7">
                  <c:v>2016_07</c:v>
                </c:pt>
                <c:pt idx="8">
                  <c:v>2016_08</c:v>
                </c:pt>
                <c:pt idx="9">
                  <c:v>2016_09</c:v>
                </c:pt>
                <c:pt idx="10">
                  <c:v>2016_10</c:v>
                </c:pt>
                <c:pt idx="11">
                  <c:v>2016_11</c:v>
                </c:pt>
                <c:pt idx="12">
                  <c:v>2016_12</c:v>
                </c:pt>
                <c:pt idx="13">
                  <c:v>2017_01</c:v>
                </c:pt>
                <c:pt idx="14">
                  <c:v>2017_02</c:v>
                </c:pt>
                <c:pt idx="15">
                  <c:v>2017_03</c:v>
                </c:pt>
                <c:pt idx="16">
                  <c:v>2017_04</c:v>
                </c:pt>
                <c:pt idx="17">
                  <c:v>2017_05</c:v>
                </c:pt>
                <c:pt idx="18">
                  <c:v>2017_06</c:v>
                </c:pt>
                <c:pt idx="19">
                  <c:v>2017_07</c:v>
                </c:pt>
                <c:pt idx="20">
                  <c:v>2017_08</c:v>
                </c:pt>
                <c:pt idx="21">
                  <c:v>2017_09</c:v>
                </c:pt>
                <c:pt idx="22">
                  <c:v>2017_10</c:v>
                </c:pt>
                <c:pt idx="23">
                  <c:v>2017_11</c:v>
                </c:pt>
                <c:pt idx="24">
                  <c:v>2017_12</c:v>
                </c:pt>
              </c:strCache>
            </c:strRef>
          </c:cat>
          <c:val>
            <c:numRef>
              <c:f>'QU GTIN vs HP'!$C$38:$AA$38</c:f>
              <c:numCache>
                <c:formatCode>General</c:formatCode>
                <c:ptCount val="25"/>
                <c:pt idx="0">
                  <c:v>100</c:v>
                </c:pt>
                <c:pt idx="1">
                  <c:v>99.116</c:v>
                </c:pt>
                <c:pt idx="2">
                  <c:v>85.167000000000002</c:v>
                </c:pt>
                <c:pt idx="3">
                  <c:v>80.832000000000008</c:v>
                </c:pt>
                <c:pt idx="4">
                  <c:v>85.980999999999995</c:v>
                </c:pt>
                <c:pt idx="5">
                  <c:v>87.356999999999999</c:v>
                </c:pt>
                <c:pt idx="6">
                  <c:v>85.25500000000001</c:v>
                </c:pt>
                <c:pt idx="7">
                  <c:v>93.323999999999998</c:v>
                </c:pt>
                <c:pt idx="8">
                  <c:v>87.78</c:v>
                </c:pt>
                <c:pt idx="9">
                  <c:v>80.052999999999997</c:v>
                </c:pt>
                <c:pt idx="10">
                  <c:v>90.168999999999997</c:v>
                </c:pt>
                <c:pt idx="11">
                  <c:v>90.658000000000001</c:v>
                </c:pt>
                <c:pt idx="12">
                  <c:v>99.795000000000002</c:v>
                </c:pt>
                <c:pt idx="13" formatCode="0.0000">
                  <c:v>94.344197100000002</c:v>
                </c:pt>
                <c:pt idx="14" formatCode="0.0000">
                  <c:v>81.375836849999999</c:v>
                </c:pt>
                <c:pt idx="15" formatCode="0.0000">
                  <c:v>82.227088199999997</c:v>
                </c:pt>
                <c:pt idx="16" formatCode="0.0000">
                  <c:v>84.337752449999996</c:v>
                </c:pt>
                <c:pt idx="17" formatCode="0.0000">
                  <c:v>90.382335600000005</c:v>
                </c:pt>
                <c:pt idx="18" formatCode="0.0000">
                  <c:v>91.81239794999999</c:v>
                </c:pt>
                <c:pt idx="19" formatCode="0.0000">
                  <c:v>92.64868005000001</c:v>
                </c:pt>
                <c:pt idx="20" formatCode="0.0000">
                  <c:v>88.767652500000011</c:v>
                </c:pt>
                <c:pt idx="21" formatCode="0.0000">
                  <c:v>82.822864349999989</c:v>
                </c:pt>
                <c:pt idx="22" formatCode="0.0000">
                  <c:v>89.326504499999999</c:v>
                </c:pt>
                <c:pt idx="23" formatCode="0.0000">
                  <c:v>91.346355299999999</c:v>
                </c:pt>
                <c:pt idx="24" formatCode="0.0000">
                  <c:v>101.25699675000001</c:v>
                </c:pt>
              </c:numCache>
            </c:numRef>
          </c:val>
          <c:smooth val="0"/>
          <c:extLst>
            <c:ext xmlns:c16="http://schemas.microsoft.com/office/drawing/2014/chart" uri="{C3380CC4-5D6E-409C-BE32-E72D297353CC}">
              <c16:uniqueId val="{00000000-F067-4D57-854D-EAD093F6CBB5}"/>
            </c:ext>
          </c:extLst>
        </c:ser>
        <c:ser>
          <c:idx val="0"/>
          <c:order val="1"/>
          <c:tx>
            <c:v>Item code based index</c:v>
          </c:tx>
          <c:marker>
            <c:symbol val="none"/>
          </c:marker>
          <c:val>
            <c:numRef>
              <c:f>'QU GTIN'!$C$11:$AA$11</c:f>
              <c:numCache>
                <c:formatCode>General</c:formatCode>
                <c:ptCount val="25"/>
                <c:pt idx="0">
                  <c:v>100</c:v>
                </c:pt>
                <c:pt idx="1">
                  <c:v>96.301000000000002</c:v>
                </c:pt>
                <c:pt idx="2">
                  <c:v>80.673000000000002</c:v>
                </c:pt>
                <c:pt idx="3">
                  <c:v>74.917999999999992</c:v>
                </c:pt>
                <c:pt idx="4">
                  <c:v>78.762</c:v>
                </c:pt>
                <c:pt idx="5">
                  <c:v>82.426999999999992</c:v>
                </c:pt>
                <c:pt idx="6">
                  <c:v>79.864000000000004</c:v>
                </c:pt>
                <c:pt idx="7">
                  <c:v>85.491</c:v>
                </c:pt>
                <c:pt idx="8">
                  <c:v>80.742000000000004</c:v>
                </c:pt>
                <c:pt idx="9">
                  <c:v>68.466999999999999</c:v>
                </c:pt>
                <c:pt idx="10">
                  <c:v>72.272999999999996</c:v>
                </c:pt>
                <c:pt idx="11">
                  <c:v>74.174999999999997</c:v>
                </c:pt>
                <c:pt idx="12">
                  <c:v>82.654000000000011</c:v>
                </c:pt>
                <c:pt idx="13" formatCode="0.0000">
                  <c:v>76.202028760000005</c:v>
                </c:pt>
                <c:pt idx="14" formatCode="0.0000">
                  <c:v>65.066881880000011</c:v>
                </c:pt>
                <c:pt idx="15" formatCode="0.0000">
                  <c:v>61.945866840000008</c:v>
                </c:pt>
                <c:pt idx="16" formatCode="0.0000">
                  <c:v>61.733446060000006</c:v>
                </c:pt>
                <c:pt idx="17" formatCode="0.0000">
                  <c:v>65.59173478000001</c:v>
                </c:pt>
                <c:pt idx="18" formatCode="0.0000">
                  <c:v>65.667776459999999</c:v>
                </c:pt>
                <c:pt idx="19" formatCode="0.0000">
                  <c:v>66.897667980000008</c:v>
                </c:pt>
                <c:pt idx="20" formatCode="0.0000">
                  <c:v>62.131838340000002</c:v>
                </c:pt>
                <c:pt idx="21" formatCode="0.0000">
                  <c:v>56.785777620000012</c:v>
                </c:pt>
                <c:pt idx="22" formatCode="0.0000">
                  <c:v>58.94222048000001</c:v>
                </c:pt>
                <c:pt idx="23" formatCode="0.0000">
                  <c:v>58.538042420000011</c:v>
                </c:pt>
                <c:pt idx="24" formatCode="0.0000">
                  <c:v>66.390998960000019</c:v>
                </c:pt>
              </c:numCache>
            </c:numRef>
          </c:val>
          <c:smooth val="0"/>
          <c:extLst>
            <c:ext xmlns:c16="http://schemas.microsoft.com/office/drawing/2014/chart" uri="{C3380CC4-5D6E-409C-BE32-E72D297353CC}">
              <c16:uniqueId val="{00000001-F067-4D57-854D-EAD093F6CBB5}"/>
            </c:ext>
          </c:extLst>
        </c:ser>
        <c:dLbls>
          <c:showLegendKey val="0"/>
          <c:showVal val="0"/>
          <c:showCatName val="0"/>
          <c:showSerName val="0"/>
          <c:showPercent val="0"/>
          <c:showBubbleSize val="0"/>
        </c:dLbls>
        <c:smooth val="0"/>
        <c:axId val="156796032"/>
        <c:axId val="156797568"/>
      </c:lineChart>
      <c:catAx>
        <c:axId val="156796032"/>
        <c:scaling>
          <c:orientation val="minMax"/>
        </c:scaling>
        <c:delete val="0"/>
        <c:axPos val="b"/>
        <c:numFmt formatCode="General" sourceLinked="0"/>
        <c:majorTickMark val="out"/>
        <c:minorTickMark val="none"/>
        <c:tickLblPos val="nextTo"/>
        <c:crossAx val="156797568"/>
        <c:crosses val="autoZero"/>
        <c:auto val="1"/>
        <c:lblAlgn val="ctr"/>
        <c:lblOffset val="100"/>
        <c:noMultiLvlLbl val="0"/>
      </c:catAx>
      <c:valAx>
        <c:axId val="156797568"/>
        <c:scaling>
          <c:orientation val="minMax"/>
          <c:min val="50"/>
        </c:scaling>
        <c:delete val="0"/>
        <c:axPos val="l"/>
        <c:majorGridlines/>
        <c:numFmt formatCode="General" sourceLinked="1"/>
        <c:majorTickMark val="out"/>
        <c:minorTickMark val="none"/>
        <c:tickLblPos val="nextTo"/>
        <c:crossAx val="156796032"/>
        <c:crosses val="autoZero"/>
        <c:crossBetween val="between"/>
      </c:valAx>
    </c:plotArea>
    <c:legend>
      <c:legendPos val="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1996" cy="493312"/>
          </a:xfrm>
          <a:prstGeom prst="rect">
            <a:avLst/>
          </a:prstGeom>
        </p:spPr>
        <p:txBody>
          <a:bodyPr vert="horz" lIns="90608" tIns="45304" rIns="90608" bIns="45304" rtlCol="0"/>
          <a:lstStyle>
            <a:lvl1pPr algn="l">
              <a:defRPr sz="1200"/>
            </a:lvl1pPr>
          </a:lstStyle>
          <a:p>
            <a:endParaRPr lang="en-US"/>
          </a:p>
        </p:txBody>
      </p:sp>
      <p:sp>
        <p:nvSpPr>
          <p:cNvPr id="3" name="Tijdelijke aanduiding voor datum 2"/>
          <p:cNvSpPr>
            <a:spLocks noGrp="1"/>
          </p:cNvSpPr>
          <p:nvPr>
            <p:ph type="dt" sz="quarter" idx="1"/>
          </p:nvPr>
        </p:nvSpPr>
        <p:spPr>
          <a:xfrm>
            <a:off x="3804736" y="0"/>
            <a:ext cx="2911996" cy="493312"/>
          </a:xfrm>
          <a:prstGeom prst="rect">
            <a:avLst/>
          </a:prstGeom>
        </p:spPr>
        <p:txBody>
          <a:bodyPr vert="horz" lIns="90608" tIns="45304" rIns="90608" bIns="45304" rtlCol="0"/>
          <a:lstStyle>
            <a:lvl1pPr algn="r">
              <a:defRPr sz="1200"/>
            </a:lvl1pPr>
          </a:lstStyle>
          <a:p>
            <a:fld id="{1A7ABEFC-F829-450A-BDD7-A2D2AB116CF6}" type="datetimeFigureOut">
              <a:rPr lang="en-US" smtClean="0"/>
              <a:t>3/8/2019</a:t>
            </a:fld>
            <a:endParaRPr lang="en-US"/>
          </a:p>
        </p:txBody>
      </p:sp>
      <p:sp>
        <p:nvSpPr>
          <p:cNvPr id="4" name="Tijdelijke aanduiding voor voettekst 3"/>
          <p:cNvSpPr>
            <a:spLocks noGrp="1"/>
          </p:cNvSpPr>
          <p:nvPr>
            <p:ph type="ftr" sz="quarter" idx="2"/>
          </p:nvPr>
        </p:nvSpPr>
        <p:spPr>
          <a:xfrm>
            <a:off x="0" y="9360313"/>
            <a:ext cx="2911996" cy="493311"/>
          </a:xfrm>
          <a:prstGeom prst="rect">
            <a:avLst/>
          </a:prstGeom>
        </p:spPr>
        <p:txBody>
          <a:bodyPr vert="horz" lIns="90608" tIns="45304" rIns="90608" bIns="45304"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804736" y="9360313"/>
            <a:ext cx="2911996" cy="493311"/>
          </a:xfrm>
          <a:prstGeom prst="rect">
            <a:avLst/>
          </a:prstGeom>
        </p:spPr>
        <p:txBody>
          <a:bodyPr vert="horz" lIns="90608" tIns="45304" rIns="90608" bIns="45304" rtlCol="0" anchor="b"/>
          <a:lstStyle>
            <a:lvl1pPr algn="r">
              <a:defRPr sz="1200"/>
            </a:lvl1pPr>
          </a:lstStyle>
          <a:p>
            <a:fld id="{15A43C24-E384-40E2-A4A7-965493B3D204}" type="slidenum">
              <a:rPr lang="en-US" smtClean="0"/>
              <a:t>‹#›</a:t>
            </a:fld>
            <a:endParaRPr lang="en-US"/>
          </a:p>
        </p:txBody>
      </p:sp>
    </p:spTree>
    <p:extLst>
      <p:ext uri="{BB962C8B-B14F-4D97-AF65-F5344CB8AC3E}">
        <p14:creationId xmlns:p14="http://schemas.microsoft.com/office/powerpoint/2010/main" val="3684838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1996" cy="493312"/>
          </a:xfrm>
          <a:prstGeom prst="rect">
            <a:avLst/>
          </a:prstGeom>
        </p:spPr>
        <p:txBody>
          <a:bodyPr vert="horz" lIns="90608" tIns="45304" rIns="90608" bIns="45304" rtlCol="0"/>
          <a:lstStyle>
            <a:lvl1pPr algn="l">
              <a:defRPr sz="1200"/>
            </a:lvl1pPr>
          </a:lstStyle>
          <a:p>
            <a:endParaRPr lang="en-US"/>
          </a:p>
        </p:txBody>
      </p:sp>
      <p:sp>
        <p:nvSpPr>
          <p:cNvPr id="3" name="Tijdelijke aanduiding voor datum 2"/>
          <p:cNvSpPr>
            <a:spLocks noGrp="1"/>
          </p:cNvSpPr>
          <p:nvPr>
            <p:ph type="dt" idx="1"/>
          </p:nvPr>
        </p:nvSpPr>
        <p:spPr>
          <a:xfrm>
            <a:off x="3804736" y="0"/>
            <a:ext cx="2911996" cy="493312"/>
          </a:xfrm>
          <a:prstGeom prst="rect">
            <a:avLst/>
          </a:prstGeom>
        </p:spPr>
        <p:txBody>
          <a:bodyPr vert="horz" lIns="90608" tIns="45304" rIns="90608" bIns="45304" rtlCol="0"/>
          <a:lstStyle>
            <a:lvl1pPr algn="r">
              <a:defRPr sz="1200"/>
            </a:lvl1pPr>
          </a:lstStyle>
          <a:p>
            <a:fld id="{0A628D84-A6C0-4A04-9191-C2833622A4EF}" type="datetimeFigureOut">
              <a:rPr lang="en-US" smtClean="0"/>
              <a:t>3/8/2019</a:t>
            </a:fld>
            <a:endParaRPr lang="en-US"/>
          </a:p>
        </p:txBody>
      </p:sp>
      <p:sp>
        <p:nvSpPr>
          <p:cNvPr id="4" name="Tijdelijke aanduiding voor dia-afbeelding 3"/>
          <p:cNvSpPr>
            <a:spLocks noGrp="1" noRot="1" noChangeAspect="1"/>
          </p:cNvSpPr>
          <p:nvPr>
            <p:ph type="sldImg" idx="2"/>
          </p:nvPr>
        </p:nvSpPr>
        <p:spPr>
          <a:xfrm>
            <a:off x="385763" y="739775"/>
            <a:ext cx="5946775" cy="3695700"/>
          </a:xfrm>
          <a:prstGeom prst="rect">
            <a:avLst/>
          </a:prstGeom>
          <a:noFill/>
          <a:ln w="12700">
            <a:solidFill>
              <a:prstClr val="black"/>
            </a:solidFill>
          </a:ln>
        </p:spPr>
        <p:txBody>
          <a:bodyPr vert="horz" lIns="90608" tIns="45304" rIns="90608" bIns="45304" rtlCol="0" anchor="ctr"/>
          <a:lstStyle/>
          <a:p>
            <a:endParaRPr lang="en-US"/>
          </a:p>
        </p:txBody>
      </p:sp>
      <p:sp>
        <p:nvSpPr>
          <p:cNvPr id="5" name="Tijdelijke aanduiding voor notities 4"/>
          <p:cNvSpPr>
            <a:spLocks noGrp="1"/>
          </p:cNvSpPr>
          <p:nvPr>
            <p:ph type="body" sz="quarter" idx="3"/>
          </p:nvPr>
        </p:nvSpPr>
        <p:spPr>
          <a:xfrm>
            <a:off x="671516" y="4680945"/>
            <a:ext cx="5375268" cy="4435076"/>
          </a:xfrm>
          <a:prstGeom prst="rect">
            <a:avLst/>
          </a:prstGeom>
        </p:spPr>
        <p:txBody>
          <a:bodyPr vert="horz" lIns="90608" tIns="45304" rIns="90608" bIns="45304"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9360313"/>
            <a:ext cx="2911996" cy="493311"/>
          </a:xfrm>
          <a:prstGeom prst="rect">
            <a:avLst/>
          </a:prstGeom>
        </p:spPr>
        <p:txBody>
          <a:bodyPr vert="horz" lIns="90608" tIns="45304" rIns="90608" bIns="45304"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04736" y="9360313"/>
            <a:ext cx="2911996" cy="493311"/>
          </a:xfrm>
          <a:prstGeom prst="rect">
            <a:avLst/>
          </a:prstGeom>
        </p:spPr>
        <p:txBody>
          <a:bodyPr vert="horz" lIns="90608" tIns="45304" rIns="90608" bIns="45304" rtlCol="0" anchor="b"/>
          <a:lstStyle>
            <a:lvl1pPr algn="r">
              <a:defRPr sz="1200"/>
            </a:lvl1pPr>
          </a:lstStyle>
          <a:p>
            <a:fld id="{BD672984-FC05-48A5-A1D8-A7FE5CB98D4B}" type="slidenum">
              <a:rPr lang="en-US" smtClean="0"/>
              <a:t>‹#›</a:t>
            </a:fld>
            <a:endParaRPr lang="en-US"/>
          </a:p>
        </p:txBody>
      </p:sp>
    </p:spTree>
    <p:extLst>
      <p:ext uri="{BB962C8B-B14F-4D97-AF65-F5344CB8AC3E}">
        <p14:creationId xmlns:p14="http://schemas.microsoft.com/office/powerpoint/2010/main" val="421871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06079" fontAlgn="auto">
              <a:spcBef>
                <a:spcPts val="0"/>
              </a:spcBef>
              <a:spcAft>
                <a:spcPts val="0"/>
              </a:spcAft>
              <a:defRPr/>
            </a:pPr>
            <a:fld id="{3F73B9D5-BD4E-41AE-B81F-7C623184F614}" type="slidenum">
              <a:rPr lang="en-GB">
                <a:solidFill>
                  <a:prstClr val="black"/>
                </a:solidFill>
                <a:latin typeface="Calibri" panose="020F0502020204030204"/>
              </a:rPr>
              <a:pPr defTabSz="906079" fontAlgn="auto">
                <a:spcBef>
                  <a:spcPts val="0"/>
                </a:spcBef>
                <a:spcAft>
                  <a:spcPts val="0"/>
                </a:spcAft>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3610099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endParaRPr lang="en-GB" dirty="0"/>
          </a:p>
        </p:txBody>
      </p:sp>
      <p:sp>
        <p:nvSpPr>
          <p:cNvPr id="4" name="Slide Number Placeholder 3"/>
          <p:cNvSpPr>
            <a:spLocks noGrp="1"/>
          </p:cNvSpPr>
          <p:nvPr>
            <p:ph type="sldNum" sz="quarter" idx="10"/>
          </p:nvPr>
        </p:nvSpPr>
        <p:spPr/>
        <p:txBody>
          <a:bodyPr/>
          <a:lstStyle/>
          <a:p>
            <a:pPr defTabSz="906079" fontAlgn="auto">
              <a:spcBef>
                <a:spcPts val="0"/>
              </a:spcBef>
              <a:spcAft>
                <a:spcPts val="0"/>
              </a:spcAft>
              <a:defRPr/>
            </a:pPr>
            <a:fld id="{3F73B9D5-BD4E-41AE-B81F-7C623184F614}" type="slidenum">
              <a:rPr lang="en-GB">
                <a:solidFill>
                  <a:prstClr val="black"/>
                </a:solidFill>
                <a:latin typeface="Calibri" panose="020F0502020204030204"/>
              </a:rPr>
              <a:pPr defTabSz="906079" fontAlgn="auto">
                <a:spcBef>
                  <a:spcPts val="0"/>
                </a:spcBef>
                <a:spcAft>
                  <a:spcPts val="0"/>
                </a:spcAft>
                <a:defRPr/>
              </a:pPr>
              <a:t>20</a:t>
            </a:fld>
            <a:endParaRPr lang="en-GB">
              <a:solidFill>
                <a:prstClr val="black"/>
              </a:solidFill>
              <a:latin typeface="Calibri" panose="020F0502020204030204"/>
            </a:endParaRPr>
          </a:p>
        </p:txBody>
      </p:sp>
    </p:spTree>
    <p:extLst>
      <p:ext uri="{BB962C8B-B14F-4D97-AF65-F5344CB8AC3E}">
        <p14:creationId xmlns:p14="http://schemas.microsoft.com/office/powerpoint/2010/main" val="425708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6079" fontAlgn="auto">
              <a:spcBef>
                <a:spcPts val="0"/>
              </a:spcBef>
              <a:spcAft>
                <a:spcPts val="0"/>
              </a:spcAft>
              <a:defRPr/>
            </a:pPr>
            <a:fld id="{3F73B9D5-BD4E-41AE-B81F-7C623184F614}" type="slidenum">
              <a:rPr lang="en-GB">
                <a:solidFill>
                  <a:prstClr val="black"/>
                </a:solidFill>
                <a:latin typeface="Calibri" panose="020F0502020204030204"/>
              </a:rPr>
              <a:pPr defTabSz="906079" fontAlgn="auto">
                <a:spcBef>
                  <a:spcPts val="0"/>
                </a:spcBef>
                <a:spcAft>
                  <a:spcPts val="0"/>
                </a:spcAft>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243715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6079" fontAlgn="auto">
              <a:spcBef>
                <a:spcPts val="0"/>
              </a:spcBef>
              <a:spcAft>
                <a:spcPts val="0"/>
              </a:spcAft>
              <a:defRPr/>
            </a:pPr>
            <a:fld id="{3F73B9D5-BD4E-41AE-B81F-7C623184F614}" type="slidenum">
              <a:rPr lang="en-GB">
                <a:solidFill>
                  <a:prstClr val="black"/>
                </a:solidFill>
                <a:latin typeface="Calibri" panose="020F0502020204030204"/>
              </a:rPr>
              <a:pPr defTabSz="906079" fontAlgn="auto">
                <a:spcBef>
                  <a:spcPts val="0"/>
                </a:spcBef>
                <a:spcAft>
                  <a:spcPts val="0"/>
                </a:spcAft>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237931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endParaRPr lang="en-GB" dirty="0"/>
          </a:p>
        </p:txBody>
      </p:sp>
      <p:sp>
        <p:nvSpPr>
          <p:cNvPr id="4" name="Slide Number Placeholder 3"/>
          <p:cNvSpPr>
            <a:spLocks noGrp="1"/>
          </p:cNvSpPr>
          <p:nvPr>
            <p:ph type="sldNum" sz="quarter" idx="10"/>
          </p:nvPr>
        </p:nvSpPr>
        <p:spPr/>
        <p:txBody>
          <a:bodyPr/>
          <a:lstStyle/>
          <a:p>
            <a:pPr defTabSz="906079" fontAlgn="auto">
              <a:spcBef>
                <a:spcPts val="0"/>
              </a:spcBef>
              <a:spcAft>
                <a:spcPts val="0"/>
              </a:spcAft>
              <a:defRPr/>
            </a:pPr>
            <a:fld id="{3F73B9D5-BD4E-41AE-B81F-7C623184F614}" type="slidenum">
              <a:rPr lang="en-GB">
                <a:solidFill>
                  <a:prstClr val="black"/>
                </a:solidFill>
                <a:latin typeface="Calibri" panose="020F0502020204030204"/>
              </a:rPr>
              <a:pPr defTabSz="906079" fontAlgn="auto">
                <a:spcBef>
                  <a:spcPts val="0"/>
                </a:spcBef>
                <a:spcAft>
                  <a:spcPts val="0"/>
                </a:spcAft>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166855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6079" fontAlgn="auto">
              <a:spcBef>
                <a:spcPts val="0"/>
              </a:spcBef>
              <a:spcAft>
                <a:spcPts val="0"/>
              </a:spcAft>
              <a:defRPr/>
            </a:pPr>
            <a:fld id="{3F73B9D5-BD4E-41AE-B81F-7C623184F614}" type="slidenum">
              <a:rPr lang="en-GB">
                <a:solidFill>
                  <a:prstClr val="black"/>
                </a:solidFill>
                <a:latin typeface="Calibri" panose="020F0502020204030204"/>
              </a:rPr>
              <a:pPr defTabSz="906079" fontAlgn="auto">
                <a:spcBef>
                  <a:spcPts val="0"/>
                </a:spcBef>
                <a:spcAft>
                  <a:spcPts val="0"/>
                </a:spcAft>
                <a:defRPr/>
              </a:pPr>
              <a:t>15</a:t>
            </a:fld>
            <a:endParaRPr lang="en-GB">
              <a:solidFill>
                <a:prstClr val="black"/>
              </a:solidFill>
              <a:latin typeface="Calibri" panose="020F0502020204030204"/>
            </a:endParaRPr>
          </a:p>
        </p:txBody>
      </p:sp>
    </p:spTree>
    <p:extLst>
      <p:ext uri="{BB962C8B-B14F-4D97-AF65-F5344CB8AC3E}">
        <p14:creationId xmlns:p14="http://schemas.microsoft.com/office/powerpoint/2010/main" val="241316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6079" fontAlgn="auto">
              <a:spcBef>
                <a:spcPts val="0"/>
              </a:spcBef>
              <a:spcAft>
                <a:spcPts val="0"/>
              </a:spcAft>
              <a:defRPr/>
            </a:pPr>
            <a:fld id="{3F73B9D5-BD4E-41AE-B81F-7C623184F614}" type="slidenum">
              <a:rPr lang="en-GB">
                <a:solidFill>
                  <a:prstClr val="black"/>
                </a:solidFill>
                <a:latin typeface="Calibri" panose="020F0502020204030204"/>
              </a:rPr>
              <a:pPr defTabSz="906079" fontAlgn="auto">
                <a:spcBef>
                  <a:spcPts val="0"/>
                </a:spcBef>
                <a:spcAft>
                  <a:spcPts val="0"/>
                </a:spcAft>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2304961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6079" fontAlgn="auto">
              <a:spcBef>
                <a:spcPts val="0"/>
              </a:spcBef>
              <a:spcAft>
                <a:spcPts val="0"/>
              </a:spcAft>
              <a:defRPr/>
            </a:pPr>
            <a:fld id="{3F73B9D5-BD4E-41AE-B81F-7C623184F614}" type="slidenum">
              <a:rPr lang="en-GB">
                <a:solidFill>
                  <a:prstClr val="black"/>
                </a:solidFill>
                <a:latin typeface="Calibri" panose="020F0502020204030204"/>
              </a:rPr>
              <a:pPr defTabSz="906079" fontAlgn="auto">
                <a:spcBef>
                  <a:spcPts val="0"/>
                </a:spcBef>
                <a:spcAft>
                  <a:spcPts val="0"/>
                </a:spcAft>
                <a:defRPr/>
              </a:pPr>
              <a:t>17</a:t>
            </a:fld>
            <a:endParaRPr lang="en-GB">
              <a:solidFill>
                <a:prstClr val="black"/>
              </a:solidFill>
              <a:latin typeface="Calibri" panose="020F0502020204030204"/>
            </a:endParaRPr>
          </a:p>
        </p:txBody>
      </p:sp>
    </p:spTree>
    <p:extLst>
      <p:ext uri="{BB962C8B-B14F-4D97-AF65-F5344CB8AC3E}">
        <p14:creationId xmlns:p14="http://schemas.microsoft.com/office/powerpoint/2010/main" val="62364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6079" fontAlgn="auto">
              <a:spcBef>
                <a:spcPts val="0"/>
              </a:spcBef>
              <a:spcAft>
                <a:spcPts val="0"/>
              </a:spcAft>
              <a:defRPr/>
            </a:pPr>
            <a:fld id="{3F73B9D5-BD4E-41AE-B81F-7C623184F614}" type="slidenum">
              <a:rPr lang="en-GB">
                <a:solidFill>
                  <a:prstClr val="black"/>
                </a:solidFill>
                <a:latin typeface="Calibri" panose="020F0502020204030204"/>
              </a:rPr>
              <a:pPr defTabSz="906079" fontAlgn="auto">
                <a:spcBef>
                  <a:spcPts val="0"/>
                </a:spcBef>
                <a:spcAft>
                  <a:spcPts val="0"/>
                </a:spcAft>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420386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6079" fontAlgn="auto">
              <a:spcBef>
                <a:spcPts val="0"/>
              </a:spcBef>
              <a:spcAft>
                <a:spcPts val="0"/>
              </a:spcAft>
              <a:defRPr/>
            </a:pPr>
            <a:fld id="{3F73B9D5-BD4E-41AE-B81F-7C623184F614}" type="slidenum">
              <a:rPr lang="en-GB">
                <a:solidFill>
                  <a:prstClr val="black"/>
                </a:solidFill>
                <a:latin typeface="Calibri" panose="020F0502020204030204"/>
              </a:rPr>
              <a:pPr defTabSz="906079" fontAlgn="auto">
                <a:spcBef>
                  <a:spcPts val="0"/>
                </a:spcBef>
                <a:spcAft>
                  <a:spcPts val="0"/>
                </a:spcAft>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3303274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BIG%20DISK:ONS_Final%20Logos%20Folder%2028.02.08:NEW%20ONS%20Logos:JPEG%20HI:ONS_RGB.jpg"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Master" Target="../slideMasters/slideMaster5.xml"/><Relationship Id="rId6" Type="http://schemas.openxmlformats.org/officeDocument/2006/relationships/image" Target="../media/image19.jpeg"/><Relationship Id="rId5" Type="http://schemas.openxmlformats.org/officeDocument/2006/relationships/image" Target="../media/image15.pn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58106"/>
            <a:ext cx="11358563" cy="589833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70413" fontAlgn="auto">
              <a:spcBef>
                <a:spcPts val="0"/>
              </a:spcBef>
              <a:spcAft>
                <a:spcPts val="0"/>
              </a:spcAft>
              <a:defRPr/>
            </a:pPr>
            <a:endParaRPr lang="en-US" sz="1852"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4851985" y="318558"/>
            <a:ext cx="1968029" cy="1131971"/>
          </a:xfrm>
          <a:prstGeom prst="rect">
            <a:avLst/>
          </a:prstGeom>
          <a:noFill/>
          <a:ln w="9525">
            <a:noFill/>
            <a:miter lim="800000"/>
            <a:headEnd/>
            <a:tailEnd/>
          </a:ln>
        </p:spPr>
      </p:pic>
      <p:sp>
        <p:nvSpPr>
          <p:cNvPr id="6" name="Rectangle 5"/>
          <p:cNvSpPr/>
          <p:nvPr userDrawn="1"/>
        </p:nvSpPr>
        <p:spPr>
          <a:xfrm>
            <a:off x="5254454" y="6862340"/>
            <a:ext cx="849921" cy="22214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70413" fontAlgn="auto">
              <a:spcBef>
                <a:spcPts val="0"/>
              </a:spcBef>
              <a:spcAft>
                <a:spcPts val="0"/>
              </a:spcAft>
              <a:defRPr/>
            </a:pPr>
            <a:endParaRPr lang="en-US" sz="1852" b="0"/>
          </a:p>
        </p:txBody>
      </p:sp>
      <p:sp>
        <p:nvSpPr>
          <p:cNvPr id="2" name="Title 1"/>
          <p:cNvSpPr>
            <a:spLocks noGrp="1"/>
          </p:cNvSpPr>
          <p:nvPr>
            <p:ph type="title" hasCustomPrompt="1"/>
          </p:nvPr>
        </p:nvSpPr>
        <p:spPr>
          <a:xfrm>
            <a:off x="5142597" y="1750021"/>
            <a:ext cx="5635189" cy="2074564"/>
          </a:xfrm>
        </p:spPr>
        <p:txBody>
          <a:bodyPr/>
          <a:lstStyle>
            <a:lvl1pPr indent="0">
              <a:defRPr sz="4939">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580777" y="4046860"/>
            <a:ext cx="4651267" cy="1926381"/>
          </a:xfrm>
        </p:spPr>
        <p:txBody>
          <a:bodyPr/>
          <a:lstStyle>
            <a:lvl1pPr marL="0" indent="0">
              <a:buNone/>
              <a:defRPr sz="3087" b="1" i="0">
                <a:solidFill>
                  <a:schemeClr val="bg1"/>
                </a:solidFill>
              </a:defRPr>
            </a:lvl1pPr>
            <a:lvl3pPr marL="235207" indent="-235207" algn="l">
              <a:defRPr sz="3087"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extLst>
      <p:ext uri="{BB962C8B-B14F-4D97-AF65-F5344CB8AC3E}">
        <p14:creationId xmlns:p14="http://schemas.microsoft.com/office/powerpoint/2010/main" val="18714552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extLst>
      <p:ext uri="{BB962C8B-B14F-4D97-AF65-F5344CB8AC3E}">
        <p14:creationId xmlns:p14="http://schemas.microsoft.com/office/powerpoint/2010/main" val="3492525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6790" y="1156472"/>
            <a:ext cx="2557649" cy="503914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67929" y="1156472"/>
            <a:ext cx="7489552" cy="503914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extLst>
      <p:ext uri="{BB962C8B-B14F-4D97-AF65-F5344CB8AC3E}">
        <p14:creationId xmlns:p14="http://schemas.microsoft.com/office/powerpoint/2010/main" val="3001827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670782" y="887022"/>
            <a:ext cx="10285899" cy="2493014"/>
          </a:xfrm>
        </p:spPr>
        <p:txBody>
          <a:bodyPr lIns="0" tIns="0" rIns="0" bIns="0" anchor="b" anchorCtr="0">
            <a:noAutofit/>
          </a:bodyPr>
          <a:lstStyle>
            <a:lvl1pPr algn="l">
              <a:defRPr sz="4657" b="1" i="0" cap="none" baseline="0">
                <a:solidFill>
                  <a:srgbClr val="666666"/>
                </a:solidFill>
                <a:latin typeface="Agfa Rotis Semisans Ex Bold" pitchFamily="34" charset="0"/>
              </a:defRPr>
            </a:lvl1pPr>
          </a:lstStyle>
          <a:p>
            <a:r>
              <a:rPr lang="de-DE" dirty="0" smtClean="0"/>
              <a:t>Titel durch Klicken hinzufügen</a:t>
            </a:r>
            <a:endParaRPr lang="de-DE" dirty="0"/>
          </a:p>
        </p:txBody>
      </p:sp>
      <p:sp>
        <p:nvSpPr>
          <p:cNvPr id="3" name="Untertitel 2"/>
          <p:cNvSpPr>
            <a:spLocks noGrp="1"/>
          </p:cNvSpPr>
          <p:nvPr>
            <p:ph type="subTitle" idx="1"/>
          </p:nvPr>
        </p:nvSpPr>
        <p:spPr bwMode="gray">
          <a:xfrm>
            <a:off x="670782" y="3573230"/>
            <a:ext cx="10285499" cy="1803312"/>
          </a:xfrm>
        </p:spPr>
        <p:txBody>
          <a:bodyPr lIns="504101" tIns="0" rIns="0" bIns="0">
            <a:noAutofit/>
          </a:bodyPr>
          <a:lstStyle>
            <a:lvl1pPr marL="0" indent="0" algn="l">
              <a:lnSpc>
                <a:spcPct val="120000"/>
              </a:lnSpc>
              <a:spcBef>
                <a:spcPts val="0"/>
              </a:spcBef>
              <a:buNone/>
              <a:defRPr sz="2142" b="0">
                <a:solidFill>
                  <a:schemeClr val="tx1"/>
                </a:solidFill>
                <a:latin typeface="MetaMediumLF-Roman" pitchFamily="34" charset="0"/>
              </a:defRPr>
            </a:lvl1pPr>
            <a:lvl2pPr marL="567895" indent="0" algn="ctr">
              <a:buNone/>
              <a:defRPr>
                <a:solidFill>
                  <a:schemeClr val="tx1">
                    <a:tint val="75000"/>
                  </a:schemeClr>
                </a:solidFill>
              </a:defRPr>
            </a:lvl2pPr>
            <a:lvl3pPr marL="1135790" indent="0" algn="ctr">
              <a:buNone/>
              <a:defRPr>
                <a:solidFill>
                  <a:schemeClr val="tx1">
                    <a:tint val="75000"/>
                  </a:schemeClr>
                </a:solidFill>
              </a:defRPr>
            </a:lvl3pPr>
            <a:lvl4pPr marL="1703685" indent="0" algn="ctr">
              <a:buNone/>
              <a:defRPr>
                <a:solidFill>
                  <a:schemeClr val="tx1">
                    <a:tint val="75000"/>
                  </a:schemeClr>
                </a:solidFill>
              </a:defRPr>
            </a:lvl4pPr>
            <a:lvl5pPr marL="2271580" indent="0" algn="ctr">
              <a:buNone/>
              <a:defRPr>
                <a:solidFill>
                  <a:schemeClr val="tx1">
                    <a:tint val="75000"/>
                  </a:schemeClr>
                </a:solidFill>
              </a:defRPr>
            </a:lvl5pPr>
            <a:lvl6pPr marL="2839475" indent="0" algn="ctr">
              <a:buNone/>
              <a:defRPr>
                <a:solidFill>
                  <a:schemeClr val="tx1">
                    <a:tint val="75000"/>
                  </a:schemeClr>
                </a:solidFill>
              </a:defRPr>
            </a:lvl6pPr>
            <a:lvl7pPr marL="3407370" indent="0" algn="ctr">
              <a:buNone/>
              <a:defRPr>
                <a:solidFill>
                  <a:schemeClr val="tx1">
                    <a:tint val="75000"/>
                  </a:schemeClr>
                </a:solidFill>
              </a:defRPr>
            </a:lvl7pPr>
            <a:lvl8pPr marL="3975265" indent="0" algn="ctr">
              <a:buNone/>
              <a:defRPr>
                <a:solidFill>
                  <a:schemeClr val="tx1">
                    <a:tint val="75000"/>
                  </a:schemeClr>
                </a:solidFill>
              </a:defRPr>
            </a:lvl8pPr>
            <a:lvl9pPr marL="4543160" indent="0" algn="ctr">
              <a:buNone/>
              <a:defRPr>
                <a:solidFill>
                  <a:schemeClr val="tx1">
                    <a:tint val="75000"/>
                  </a:schemeClr>
                </a:solidFill>
              </a:defRPr>
            </a:lvl9pPr>
          </a:lstStyle>
          <a:p>
            <a:r>
              <a:rPr lang="de-DE" dirty="0" smtClean="0"/>
              <a:t>Formatvorlage des Untertitelmasters durch Klicken bearbeiten</a:t>
            </a:r>
            <a:endParaRPr lang="de-DE"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9536" y="227760"/>
            <a:ext cx="1638217" cy="511144"/>
          </a:xfrm>
          <a:prstGeom prst="rect">
            <a:avLst/>
          </a:prstGeom>
        </p:spPr>
      </p:pic>
      <p:sp>
        <p:nvSpPr>
          <p:cNvPr id="11" name="Fußzeilenplatzhalter 4"/>
          <p:cNvSpPr>
            <a:spLocks noGrp="1"/>
          </p:cNvSpPr>
          <p:nvPr>
            <p:ph type="ftr" sz="quarter" idx="11"/>
          </p:nvPr>
        </p:nvSpPr>
        <p:spPr bwMode="gray">
          <a:xfrm>
            <a:off x="670853" y="6491271"/>
            <a:ext cx="8184151" cy="271083"/>
          </a:xfrm>
          <a:prstGeom prst="rect">
            <a:avLst/>
          </a:prstGeom>
        </p:spPr>
        <p:txBody>
          <a:bodyPr lIns="0" tIns="0" rIns="0" bIns="0" anchor="b" anchorCtr="0"/>
          <a:lstStyle>
            <a:lvl1pPr algn="l">
              <a:defRPr sz="1397" b="0">
                <a:solidFill>
                  <a:schemeClr val="tx1"/>
                </a:solidFill>
                <a:latin typeface="MetaNormalLF-Roman" pitchFamily="34" charset="0"/>
              </a:defRPr>
            </a:lvl1pPr>
          </a:lstStyle>
          <a:p>
            <a:pPr>
              <a:tabLst>
                <a:tab pos="419130" algn="l"/>
                <a:tab pos="559958" algn="l"/>
              </a:tabLst>
            </a:pPr>
            <a:endParaRPr lang="de-DE" dirty="0"/>
          </a:p>
        </p:txBody>
      </p:sp>
    </p:spTree>
    <p:extLst>
      <p:ext uri="{BB962C8B-B14F-4D97-AF65-F5344CB8AC3E}">
        <p14:creationId xmlns:p14="http://schemas.microsoft.com/office/powerpoint/2010/main" val="8736137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sfoli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b="0"/>
            </a:lvl1pPr>
          </a:lstStyle>
          <a:p>
            <a:r>
              <a:rPr lang="de-DE" dirty="0" smtClean="0"/>
              <a:t>Titel durch Klicken hinzufügen</a:t>
            </a:r>
            <a:endParaRPr lang="de-DE" dirty="0"/>
          </a:p>
        </p:txBody>
      </p:sp>
      <p:sp>
        <p:nvSpPr>
          <p:cNvPr id="3" name="Datumsplatzhalter 2"/>
          <p:cNvSpPr>
            <a:spLocks noGrp="1"/>
          </p:cNvSpPr>
          <p:nvPr>
            <p:ph type="dt" sz="half" idx="10"/>
          </p:nvPr>
        </p:nvSpPr>
        <p:spPr bwMode="gray"/>
        <p:txBody>
          <a:bodyPr/>
          <a:lstStyle/>
          <a:p>
            <a:endParaRPr lang="de-DE" dirty="0"/>
          </a:p>
        </p:txBody>
      </p:sp>
      <p:sp>
        <p:nvSpPr>
          <p:cNvPr id="5" name="Foliennummernplatzhalter 4"/>
          <p:cNvSpPr>
            <a:spLocks noGrp="1"/>
          </p:cNvSpPr>
          <p:nvPr>
            <p:ph type="sldNum" sz="quarter" idx="12"/>
          </p:nvPr>
        </p:nvSpPr>
        <p:spPr bwMode="gray"/>
        <p:txBody>
          <a:bodyPr/>
          <a:lstStyle/>
          <a:p>
            <a:fld id="{490D50AA-A47B-42B3-AEBF-DBC41AAA668C}" type="slidenum">
              <a:rPr lang="de-DE" smtClean="0"/>
              <a:pPr/>
              <a:t>‹#›</a:t>
            </a:fld>
            <a:endParaRPr lang="de-DE" dirty="0"/>
          </a:p>
        </p:txBody>
      </p:sp>
      <p:sp>
        <p:nvSpPr>
          <p:cNvPr id="13" name="Inhaltsplatzhalter 12"/>
          <p:cNvSpPr>
            <a:spLocks noGrp="1"/>
          </p:cNvSpPr>
          <p:nvPr>
            <p:ph sz="quarter" idx="13"/>
          </p:nvPr>
        </p:nvSpPr>
        <p:spPr bwMode="gray">
          <a:xfrm>
            <a:off x="670782" y="1859493"/>
            <a:ext cx="10285313" cy="4518037"/>
          </a:xfrm>
        </p:spPr>
        <p:txBody>
          <a:bodyPr/>
          <a:lstStyle>
            <a:lvl1pPr>
              <a:spcAft>
                <a:spcPts val="745"/>
              </a:spcAft>
              <a:defRPr/>
            </a:lvl1pPr>
            <a:lvl2pPr marL="1563684" indent="-333245">
              <a:buSzPct val="150000"/>
              <a:buFont typeface="MetaNormalLF-Roman" panose="020B0500000000000000" pitchFamily="34" charset="0"/>
              <a:buChar char="»"/>
              <a:defRPr/>
            </a:lvl2pPr>
            <a:lvl3pPr marL="2117775" indent="-335216">
              <a:buSzPct val="150000"/>
              <a:buFont typeface="MetaNormalLF-Roman" panose="020B0500000000000000" pitchFamily="34" charset="0"/>
              <a:buChar char="»"/>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extplatzhalter 10"/>
          <p:cNvSpPr>
            <a:spLocks noGrp="1"/>
          </p:cNvSpPr>
          <p:nvPr>
            <p:ph type="body" sz="quarter" idx="14" hasCustomPrompt="1"/>
          </p:nvPr>
        </p:nvSpPr>
        <p:spPr>
          <a:xfrm>
            <a:off x="670853" y="6232766"/>
            <a:ext cx="10276371" cy="148132"/>
          </a:xfrm>
        </p:spPr>
        <p:txBody>
          <a:bodyPr anchor="b" anchorCtr="0"/>
          <a:lstStyle>
            <a:lvl1pPr marL="0">
              <a:spcBef>
                <a:spcPts val="0"/>
              </a:spcBef>
              <a:spcAft>
                <a:spcPts val="0"/>
              </a:spcAft>
              <a:defRPr sz="931" baseline="0">
                <a:latin typeface="MetaNormalLF-Roman" panose="020B0500000000000000" pitchFamily="34" charset="0"/>
              </a:defRPr>
            </a:lvl1pPr>
          </a:lstStyle>
          <a:p>
            <a:r>
              <a:rPr lang="de-DE" sz="931" dirty="0" err="1" smtClean="0">
                <a:latin typeface="MetaNormalLF-Roman" panose="020B0500000000000000" pitchFamily="34" charset="0"/>
              </a:rPr>
              <a:t>Sources</a:t>
            </a:r>
            <a:r>
              <a:rPr lang="de-DE" sz="931" dirty="0" smtClean="0">
                <a:latin typeface="MetaNormalLF-Roman" panose="020B0500000000000000" pitchFamily="34" charset="0"/>
              </a:rPr>
              <a:t>, </a:t>
            </a:r>
            <a:r>
              <a:rPr lang="de-DE" sz="931" dirty="0" err="1" smtClean="0">
                <a:latin typeface="MetaNormalLF-Roman" panose="020B0500000000000000" pitchFamily="34" charset="0"/>
              </a:rPr>
              <a:t>Photo</a:t>
            </a:r>
            <a:r>
              <a:rPr lang="de-DE" sz="931" dirty="0" smtClean="0">
                <a:latin typeface="MetaNormalLF-Roman" panose="020B0500000000000000" pitchFamily="34" charset="0"/>
              </a:rPr>
              <a:t> </a:t>
            </a:r>
            <a:r>
              <a:rPr lang="de-DE" sz="931" dirty="0" err="1" smtClean="0">
                <a:latin typeface="MetaNormalLF-Roman" panose="020B0500000000000000" pitchFamily="34" charset="0"/>
              </a:rPr>
              <a:t>credits</a:t>
            </a:r>
            <a:r>
              <a:rPr lang="de-DE" sz="931" dirty="0" smtClean="0">
                <a:latin typeface="MetaNormalLF-Roman" panose="020B0500000000000000" pitchFamily="34" charset="0"/>
              </a:rPr>
              <a:t>: ©</a:t>
            </a:r>
            <a:endParaRPr lang="de-DE" dirty="0" smtClean="0"/>
          </a:p>
        </p:txBody>
      </p:sp>
      <p:sp>
        <p:nvSpPr>
          <p:cNvPr id="10" name="Fußzeilenplatzhalter 4"/>
          <p:cNvSpPr>
            <a:spLocks noGrp="1"/>
          </p:cNvSpPr>
          <p:nvPr>
            <p:ph type="ftr" sz="quarter" idx="11"/>
          </p:nvPr>
        </p:nvSpPr>
        <p:spPr bwMode="gray">
          <a:xfrm>
            <a:off x="670853" y="6491271"/>
            <a:ext cx="8184151" cy="271083"/>
          </a:xfrm>
          <a:prstGeom prst="rect">
            <a:avLst/>
          </a:prstGeom>
        </p:spPr>
        <p:txBody>
          <a:bodyPr lIns="0" tIns="0" rIns="0" bIns="0" anchor="b" anchorCtr="0"/>
          <a:lstStyle>
            <a:lvl1pPr algn="l">
              <a:defRPr sz="1397" b="0">
                <a:solidFill>
                  <a:schemeClr val="tx1"/>
                </a:solidFill>
                <a:latin typeface="MetaNormalLF-Roman" pitchFamily="34" charset="0"/>
              </a:defRPr>
            </a:lvl1pPr>
          </a:lstStyle>
          <a:p>
            <a:pPr>
              <a:tabLst>
                <a:tab pos="419130" algn="l"/>
                <a:tab pos="559958" algn="l"/>
              </a:tabLst>
            </a:pPr>
            <a:endParaRPr lang="de-DE" dirty="0"/>
          </a:p>
        </p:txBody>
      </p:sp>
    </p:spTree>
    <p:extLst>
      <p:ext uri="{BB962C8B-B14F-4D97-AF65-F5344CB8AC3E}">
        <p14:creationId xmlns:p14="http://schemas.microsoft.com/office/powerpoint/2010/main" val="7374585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67928" y="3214600"/>
            <a:ext cx="9654779" cy="1176073"/>
          </a:xfrm>
        </p:spPr>
        <p:txBody>
          <a:bodyPr/>
          <a:lstStyle>
            <a:lvl1pPr>
              <a:defRPr/>
            </a:lvl1pPr>
          </a:lstStyle>
          <a:p>
            <a:r>
              <a:rPr lang="en-US"/>
              <a:t>Click to edit Master title style</a:t>
            </a:r>
            <a:endParaRPr lang="en-GB"/>
          </a:p>
        </p:txBody>
      </p:sp>
      <p:sp>
        <p:nvSpPr>
          <p:cNvPr id="3075" name="Rectangle 3"/>
          <p:cNvSpPr>
            <a:spLocks noGrp="1" noChangeArrowheads="1"/>
          </p:cNvSpPr>
          <p:nvPr>
            <p:ph type="subTitle" idx="1"/>
          </p:nvPr>
        </p:nvSpPr>
        <p:spPr>
          <a:xfrm>
            <a:off x="567928" y="4547482"/>
            <a:ext cx="7950994" cy="1803312"/>
          </a:xfrm>
        </p:spPr>
        <p:txBody>
          <a:bodyPr/>
          <a:lstStyle>
            <a:lvl1pPr marL="0" indent="0">
              <a:buFontTx/>
              <a:buNone/>
              <a:defRPr/>
            </a:lvl1pPr>
          </a:lstStyle>
          <a:p>
            <a:r>
              <a:rPr lang="en-US"/>
              <a:t>Click to edit Master subtitle style</a:t>
            </a:r>
            <a:endParaRPr lang="en-GB"/>
          </a:p>
        </p:txBody>
      </p:sp>
      <p:sp>
        <p:nvSpPr>
          <p:cNvPr id="3076" name="Rectangle 4"/>
          <p:cNvSpPr>
            <a:spLocks noGrp="1" noChangeArrowheads="1"/>
          </p:cNvSpPr>
          <p:nvPr>
            <p:ph type="dt" sz="half" idx="2"/>
          </p:nvPr>
        </p:nvSpPr>
        <p:spPr/>
        <p:txBody>
          <a:bodyPr/>
          <a:lstStyle>
            <a:lvl1pPr>
              <a:defRPr/>
            </a:lvl1pPr>
          </a:lstStyle>
          <a:p>
            <a:endParaRPr lang="en-GB"/>
          </a:p>
        </p:txBody>
      </p:sp>
      <p:sp>
        <p:nvSpPr>
          <p:cNvPr id="3077" name="Rectangle 5"/>
          <p:cNvSpPr>
            <a:spLocks noGrp="1" noChangeArrowheads="1"/>
          </p:cNvSpPr>
          <p:nvPr>
            <p:ph type="ftr" sz="quarter" idx="3"/>
          </p:nvPr>
        </p:nvSpPr>
        <p:spPr/>
        <p:txBody>
          <a:bodyPr/>
          <a:lstStyle>
            <a:lvl1pPr>
              <a:defRPr/>
            </a:lvl1pPr>
          </a:lstStyle>
          <a:p>
            <a:endParaRPr lang="en-GB"/>
          </a:p>
        </p:txBody>
      </p:sp>
      <p:sp>
        <p:nvSpPr>
          <p:cNvPr id="3078" name="Rectangle 6"/>
          <p:cNvSpPr>
            <a:spLocks noGrp="1" noChangeArrowheads="1"/>
          </p:cNvSpPr>
          <p:nvPr>
            <p:ph type="sldNum" sz="quarter" idx="4"/>
          </p:nvPr>
        </p:nvSpPr>
        <p:spPr/>
        <p:txBody>
          <a:bodyPr/>
          <a:lstStyle>
            <a:lvl1pPr>
              <a:defRPr/>
            </a:lvl1pPr>
          </a:lstStyle>
          <a:p>
            <a:fld id="{747E5C4D-241B-4F69-9B65-5EDDC411A4B9}" type="slidenum">
              <a:rPr lang="en-GB" smtClean="0"/>
              <a:t>‹#›</a:t>
            </a:fld>
            <a:endParaRPr lang="en-GB"/>
          </a:p>
        </p:txBody>
      </p:sp>
      <p:pic>
        <p:nvPicPr>
          <p:cNvPr id="3080" name="Picture 8" descr="BIG DISK:ONS_Final Logos Folder 28.02.08:NEW ONS Logos:JPEG HI:ONS_RGB.jpg"/>
          <p:cNvPicPr>
            <a:picLocks noChangeAspect="1" noChangeArrowheads="1"/>
          </p:cNvPicPr>
          <p:nvPr/>
        </p:nvPicPr>
        <p:blipFill>
          <a:blip r:embed="rId3" r:link="rId4" cstate="print"/>
          <a:srcRect/>
          <a:stretch>
            <a:fillRect/>
          </a:stretch>
        </p:blipFill>
        <p:spPr bwMode="auto">
          <a:xfrm>
            <a:off x="473273" y="313619"/>
            <a:ext cx="3786188" cy="1254478"/>
          </a:xfrm>
          <a:prstGeom prst="rect">
            <a:avLst/>
          </a:prstGeom>
          <a:noFill/>
        </p:spPr>
      </p:pic>
    </p:spTree>
    <p:extLst>
      <p:ext uri="{BB962C8B-B14F-4D97-AF65-F5344CB8AC3E}">
        <p14:creationId xmlns:p14="http://schemas.microsoft.com/office/powerpoint/2010/main" val="3219303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47E5C4D-241B-4F69-9B65-5EDDC411A4B9}" type="slidenum">
              <a:rPr lang="en-GB" smtClean="0"/>
              <a:t>‹#›</a:t>
            </a:fld>
            <a:endParaRPr lang="en-GB"/>
          </a:p>
        </p:txBody>
      </p:sp>
    </p:spTree>
    <p:extLst>
      <p:ext uri="{BB962C8B-B14F-4D97-AF65-F5344CB8AC3E}">
        <p14:creationId xmlns:p14="http://schemas.microsoft.com/office/powerpoint/2010/main" val="359874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7248" y="4534416"/>
            <a:ext cx="9654779" cy="1401487"/>
          </a:xfrm>
        </p:spPr>
        <p:txBody>
          <a:bodyPr anchor="t"/>
          <a:lstStyle>
            <a:lvl1pPr algn="l">
              <a:defRPr sz="3726" b="1" cap="all"/>
            </a:lvl1pPr>
          </a:lstStyle>
          <a:p>
            <a:r>
              <a:rPr lang="en-US"/>
              <a:t>Click to edit Master title style</a:t>
            </a:r>
            <a:endParaRPr lang="en-GB"/>
          </a:p>
        </p:txBody>
      </p:sp>
      <p:sp>
        <p:nvSpPr>
          <p:cNvPr id="3" name="Text Placeholder 2"/>
          <p:cNvSpPr>
            <a:spLocks noGrp="1"/>
          </p:cNvSpPr>
          <p:nvPr>
            <p:ph type="body" idx="1"/>
          </p:nvPr>
        </p:nvSpPr>
        <p:spPr>
          <a:xfrm>
            <a:off x="897248" y="2990820"/>
            <a:ext cx="9654779" cy="1543595"/>
          </a:xfrm>
        </p:spPr>
        <p:txBody>
          <a:bodyPr anchor="b"/>
          <a:lstStyle>
            <a:lvl1pPr marL="0" indent="0">
              <a:buNone/>
              <a:defRPr sz="1863"/>
            </a:lvl1pPr>
            <a:lvl2pPr marL="425928" indent="0">
              <a:buNone/>
              <a:defRPr sz="1677"/>
            </a:lvl2pPr>
            <a:lvl3pPr marL="851855" indent="0">
              <a:buNone/>
              <a:defRPr sz="1491"/>
            </a:lvl3pPr>
            <a:lvl4pPr marL="1277783" indent="0">
              <a:buNone/>
              <a:defRPr sz="1304"/>
            </a:lvl4pPr>
            <a:lvl5pPr marL="1703710" indent="0">
              <a:buNone/>
              <a:defRPr sz="1304"/>
            </a:lvl5pPr>
            <a:lvl6pPr marL="2129638" indent="0">
              <a:buNone/>
              <a:defRPr sz="1304"/>
            </a:lvl6pPr>
            <a:lvl7pPr marL="2555565" indent="0">
              <a:buNone/>
              <a:defRPr sz="1304"/>
            </a:lvl7pPr>
            <a:lvl8pPr marL="2981493" indent="0">
              <a:buNone/>
              <a:defRPr sz="1304"/>
            </a:lvl8pPr>
            <a:lvl9pPr marL="3407420" indent="0">
              <a:buNone/>
              <a:defRPr sz="1304"/>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47E5C4D-241B-4F69-9B65-5EDDC411A4B9}" type="slidenum">
              <a:rPr lang="en-GB" smtClean="0"/>
              <a:t>‹#›</a:t>
            </a:fld>
            <a:endParaRPr lang="en-GB"/>
          </a:p>
        </p:txBody>
      </p:sp>
    </p:spTree>
    <p:extLst>
      <p:ext uri="{BB962C8B-B14F-4D97-AF65-F5344CB8AC3E}">
        <p14:creationId xmlns:p14="http://schemas.microsoft.com/office/powerpoint/2010/main" val="3221284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51892" y="1568097"/>
            <a:ext cx="4732735" cy="4704292"/>
          </a:xfrm>
        </p:spPr>
        <p:txBody>
          <a:bodyPr/>
          <a:lstStyle>
            <a:lvl1pPr>
              <a:defRPr sz="2608"/>
            </a:lvl1pPr>
            <a:lvl2pPr>
              <a:defRPr sz="2236"/>
            </a:lvl2pPr>
            <a:lvl3pPr>
              <a:defRPr sz="1863"/>
            </a:lvl3pPr>
            <a:lvl4pPr>
              <a:defRPr sz="1677"/>
            </a:lvl4pPr>
            <a:lvl5pPr>
              <a:defRPr sz="1677"/>
            </a:lvl5pPr>
            <a:lvl6pPr>
              <a:defRPr sz="1677"/>
            </a:lvl6pPr>
            <a:lvl7pPr>
              <a:defRPr sz="1677"/>
            </a:lvl7pPr>
            <a:lvl8pPr>
              <a:defRPr sz="1677"/>
            </a:lvl8pPr>
            <a:lvl9pPr>
              <a:defRPr sz="1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773936" y="1568097"/>
            <a:ext cx="4732735" cy="4704292"/>
          </a:xfrm>
        </p:spPr>
        <p:txBody>
          <a:bodyPr/>
          <a:lstStyle>
            <a:lvl1pPr>
              <a:defRPr sz="2608"/>
            </a:lvl1pPr>
            <a:lvl2pPr>
              <a:defRPr sz="2236"/>
            </a:lvl2pPr>
            <a:lvl3pPr>
              <a:defRPr sz="1863"/>
            </a:lvl3pPr>
            <a:lvl4pPr>
              <a:defRPr sz="1677"/>
            </a:lvl4pPr>
            <a:lvl5pPr>
              <a:defRPr sz="1677"/>
            </a:lvl5pPr>
            <a:lvl6pPr>
              <a:defRPr sz="1677"/>
            </a:lvl6pPr>
            <a:lvl7pPr>
              <a:defRPr sz="1677"/>
            </a:lvl7pPr>
            <a:lvl8pPr>
              <a:defRPr sz="1677"/>
            </a:lvl8pPr>
            <a:lvl9pPr>
              <a:defRPr sz="1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47E5C4D-241B-4F69-9B65-5EDDC411A4B9}" type="slidenum">
              <a:rPr lang="en-GB" smtClean="0"/>
              <a:t>‹#›</a:t>
            </a:fld>
            <a:endParaRPr lang="en-GB"/>
          </a:p>
        </p:txBody>
      </p:sp>
    </p:spTree>
    <p:extLst>
      <p:ext uri="{BB962C8B-B14F-4D97-AF65-F5344CB8AC3E}">
        <p14:creationId xmlns:p14="http://schemas.microsoft.com/office/powerpoint/2010/main" val="2578335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7928" y="282585"/>
            <a:ext cx="10222707" cy="1176073"/>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67929" y="1579532"/>
            <a:ext cx="5018671" cy="658274"/>
          </a:xfrm>
        </p:spPr>
        <p:txBody>
          <a:bodyPr anchor="b"/>
          <a:lstStyle>
            <a:lvl1pPr marL="0" indent="0">
              <a:buNone/>
              <a:defRPr sz="2236" b="1"/>
            </a:lvl1pPr>
            <a:lvl2pPr marL="425928" indent="0">
              <a:buNone/>
              <a:defRPr sz="1863" b="1"/>
            </a:lvl2pPr>
            <a:lvl3pPr marL="851855" indent="0">
              <a:buNone/>
              <a:defRPr sz="1677" b="1"/>
            </a:lvl3pPr>
            <a:lvl4pPr marL="1277783" indent="0">
              <a:buNone/>
              <a:defRPr sz="1491" b="1"/>
            </a:lvl4pPr>
            <a:lvl5pPr marL="1703710" indent="0">
              <a:buNone/>
              <a:defRPr sz="1491" b="1"/>
            </a:lvl5pPr>
            <a:lvl6pPr marL="2129638" indent="0">
              <a:buNone/>
              <a:defRPr sz="1491" b="1"/>
            </a:lvl6pPr>
            <a:lvl7pPr marL="2555565" indent="0">
              <a:buNone/>
              <a:defRPr sz="1491" b="1"/>
            </a:lvl7pPr>
            <a:lvl8pPr marL="2981493" indent="0">
              <a:buNone/>
              <a:defRPr sz="1491" b="1"/>
            </a:lvl8pPr>
            <a:lvl9pPr marL="3407420" indent="0">
              <a:buNone/>
              <a:defRPr sz="1491" b="1"/>
            </a:lvl9pPr>
          </a:lstStyle>
          <a:p>
            <a:pPr lvl="0"/>
            <a:r>
              <a:rPr lang="en-US"/>
              <a:t>Edit Master text styles</a:t>
            </a:r>
          </a:p>
        </p:txBody>
      </p:sp>
      <p:sp>
        <p:nvSpPr>
          <p:cNvPr id="4" name="Content Placeholder 3"/>
          <p:cNvSpPr>
            <a:spLocks noGrp="1"/>
          </p:cNvSpPr>
          <p:nvPr>
            <p:ph sz="half" idx="2"/>
          </p:nvPr>
        </p:nvSpPr>
        <p:spPr>
          <a:xfrm>
            <a:off x="567929" y="2237805"/>
            <a:ext cx="5018671" cy="4065620"/>
          </a:xfrm>
        </p:spPr>
        <p:txBody>
          <a:bodyPr/>
          <a:lstStyle>
            <a:lvl1pPr>
              <a:defRPr sz="2236"/>
            </a:lvl1pPr>
            <a:lvl2pPr>
              <a:defRPr sz="1863"/>
            </a:lvl2pPr>
            <a:lvl3pPr>
              <a:defRPr sz="1677"/>
            </a:lvl3pPr>
            <a:lvl4pPr>
              <a:defRPr sz="1491"/>
            </a:lvl4pPr>
            <a:lvl5pPr>
              <a:defRPr sz="1491"/>
            </a:lvl5pPr>
            <a:lvl6pPr>
              <a:defRPr sz="1491"/>
            </a:lvl6pPr>
            <a:lvl7pPr>
              <a:defRPr sz="1491"/>
            </a:lvl7pPr>
            <a:lvl8pPr>
              <a:defRPr sz="1491"/>
            </a:lvl8pPr>
            <a:lvl9pPr>
              <a:defRPr sz="149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769994" y="1579532"/>
            <a:ext cx="5020642" cy="658274"/>
          </a:xfrm>
        </p:spPr>
        <p:txBody>
          <a:bodyPr anchor="b"/>
          <a:lstStyle>
            <a:lvl1pPr marL="0" indent="0">
              <a:buNone/>
              <a:defRPr sz="2236" b="1"/>
            </a:lvl1pPr>
            <a:lvl2pPr marL="425928" indent="0">
              <a:buNone/>
              <a:defRPr sz="1863" b="1"/>
            </a:lvl2pPr>
            <a:lvl3pPr marL="851855" indent="0">
              <a:buNone/>
              <a:defRPr sz="1677" b="1"/>
            </a:lvl3pPr>
            <a:lvl4pPr marL="1277783" indent="0">
              <a:buNone/>
              <a:defRPr sz="1491" b="1"/>
            </a:lvl4pPr>
            <a:lvl5pPr marL="1703710" indent="0">
              <a:buNone/>
              <a:defRPr sz="1491" b="1"/>
            </a:lvl5pPr>
            <a:lvl6pPr marL="2129638" indent="0">
              <a:buNone/>
              <a:defRPr sz="1491" b="1"/>
            </a:lvl6pPr>
            <a:lvl7pPr marL="2555565" indent="0">
              <a:buNone/>
              <a:defRPr sz="1491" b="1"/>
            </a:lvl7pPr>
            <a:lvl8pPr marL="2981493" indent="0">
              <a:buNone/>
              <a:defRPr sz="1491" b="1"/>
            </a:lvl8pPr>
            <a:lvl9pPr marL="3407420" indent="0">
              <a:buNone/>
              <a:defRPr sz="1491" b="1"/>
            </a:lvl9pPr>
          </a:lstStyle>
          <a:p>
            <a:pPr lvl="0"/>
            <a:r>
              <a:rPr lang="en-US"/>
              <a:t>Edit Master text styles</a:t>
            </a:r>
          </a:p>
        </p:txBody>
      </p:sp>
      <p:sp>
        <p:nvSpPr>
          <p:cNvPr id="6" name="Content Placeholder 5"/>
          <p:cNvSpPr>
            <a:spLocks noGrp="1"/>
          </p:cNvSpPr>
          <p:nvPr>
            <p:ph sz="quarter" idx="4"/>
          </p:nvPr>
        </p:nvSpPr>
        <p:spPr>
          <a:xfrm>
            <a:off x="5769994" y="2237805"/>
            <a:ext cx="5020642" cy="4065620"/>
          </a:xfrm>
        </p:spPr>
        <p:txBody>
          <a:bodyPr/>
          <a:lstStyle>
            <a:lvl1pPr>
              <a:defRPr sz="2236"/>
            </a:lvl1pPr>
            <a:lvl2pPr>
              <a:defRPr sz="1863"/>
            </a:lvl2pPr>
            <a:lvl3pPr>
              <a:defRPr sz="1677"/>
            </a:lvl3pPr>
            <a:lvl4pPr>
              <a:defRPr sz="1491"/>
            </a:lvl4pPr>
            <a:lvl5pPr>
              <a:defRPr sz="1491"/>
            </a:lvl5pPr>
            <a:lvl6pPr>
              <a:defRPr sz="1491"/>
            </a:lvl6pPr>
            <a:lvl7pPr>
              <a:defRPr sz="1491"/>
            </a:lvl7pPr>
            <a:lvl8pPr>
              <a:defRPr sz="1491"/>
            </a:lvl8pPr>
            <a:lvl9pPr>
              <a:defRPr sz="149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747E5C4D-241B-4F69-9B65-5EDDC411A4B9}" type="slidenum">
              <a:rPr lang="en-GB" smtClean="0"/>
              <a:t>‹#›</a:t>
            </a:fld>
            <a:endParaRPr lang="en-GB"/>
          </a:p>
        </p:txBody>
      </p:sp>
    </p:spTree>
    <p:extLst>
      <p:ext uri="{BB962C8B-B14F-4D97-AF65-F5344CB8AC3E}">
        <p14:creationId xmlns:p14="http://schemas.microsoft.com/office/powerpoint/2010/main" val="1717191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747E5C4D-241B-4F69-9B65-5EDDC411A4B9}" type="slidenum">
              <a:rPr lang="en-GB" smtClean="0"/>
              <a:t>‹#›</a:t>
            </a:fld>
            <a:endParaRPr lang="en-GB"/>
          </a:p>
        </p:txBody>
      </p:sp>
    </p:spTree>
    <p:extLst>
      <p:ext uri="{BB962C8B-B14F-4D97-AF65-F5344CB8AC3E}">
        <p14:creationId xmlns:p14="http://schemas.microsoft.com/office/powerpoint/2010/main" val="349923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169884" y="6323027"/>
            <a:ext cx="2786397" cy="614171"/>
          </a:xfrm>
          <a:prstGeom prst="rect">
            <a:avLst/>
          </a:prstGeom>
          <a:noFill/>
          <a:ln w="9525">
            <a:noFill/>
            <a:miter lim="800000"/>
            <a:headEnd/>
            <a:tailEnd/>
          </a:ln>
        </p:spPr>
      </p:pic>
      <p:sp>
        <p:nvSpPr>
          <p:cNvPr id="2" name="Title 1"/>
          <p:cNvSpPr>
            <a:spLocks noGrp="1"/>
          </p:cNvSpPr>
          <p:nvPr>
            <p:ph type="title"/>
          </p:nvPr>
        </p:nvSpPr>
        <p:spPr>
          <a:xfrm>
            <a:off x="581732" y="1009106"/>
            <a:ext cx="10222707" cy="963726"/>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8169884" y="120007"/>
            <a:ext cx="2650331" cy="490030"/>
          </a:xfrm>
        </p:spPr>
        <p:txBody>
          <a:bodyPr/>
          <a:lstStyle>
            <a:lvl1pPr>
              <a:defRPr sz="1235"/>
            </a:lvl1pPr>
          </a:lstStyle>
          <a:p>
            <a:pPr>
              <a:defRPr/>
            </a:pPr>
            <a:endParaRPr lang="en-GB" dirty="0"/>
          </a:p>
        </p:txBody>
      </p:sp>
      <p:sp>
        <p:nvSpPr>
          <p:cNvPr id="6" name="Rectangle 5"/>
          <p:cNvSpPr>
            <a:spLocks noGrp="1" noChangeArrowheads="1"/>
          </p:cNvSpPr>
          <p:nvPr>
            <p:ph type="ftr" sz="quarter" idx="11"/>
          </p:nvPr>
        </p:nvSpPr>
        <p:spPr>
          <a:xfrm>
            <a:off x="3880843" y="6520493"/>
            <a:ext cx="3596878" cy="49003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580778" y="6479657"/>
            <a:ext cx="2650331" cy="49003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567928" y="2342754"/>
            <a:ext cx="10222707" cy="3738933"/>
          </a:xfrm>
        </p:spPr>
        <p:txBody>
          <a:bodyPr/>
          <a:lstStyle>
            <a:lvl1pPr marL="352810" indent="-352810">
              <a:buClr>
                <a:srgbClr val="0F5494"/>
              </a:buClr>
              <a:buFont typeface="Arial" pitchFamily="34" charset="0"/>
              <a:buChar char="•"/>
              <a:defRPr/>
            </a:lvl1pPr>
            <a:lvl2pPr>
              <a:buClr>
                <a:srgbClr val="0F5494"/>
              </a:buClr>
              <a:defRPr/>
            </a:lvl2p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643082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747E5C4D-241B-4F69-9B65-5EDDC411A4B9}" type="slidenum">
              <a:rPr lang="en-GB" smtClean="0"/>
              <a:t>‹#›</a:t>
            </a:fld>
            <a:endParaRPr lang="en-GB"/>
          </a:p>
        </p:txBody>
      </p:sp>
    </p:spTree>
    <p:extLst>
      <p:ext uri="{BB962C8B-B14F-4D97-AF65-F5344CB8AC3E}">
        <p14:creationId xmlns:p14="http://schemas.microsoft.com/office/powerpoint/2010/main" val="221265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7929" y="280951"/>
            <a:ext cx="3736889" cy="1195674"/>
          </a:xfrm>
        </p:spPr>
        <p:txBody>
          <a:bodyPr anchor="b"/>
          <a:lstStyle>
            <a:lvl1pPr algn="l">
              <a:defRPr sz="1863" b="1"/>
            </a:lvl1pPr>
          </a:lstStyle>
          <a:p>
            <a:r>
              <a:rPr lang="en-US"/>
              <a:t>Click to edit Master title style</a:t>
            </a:r>
            <a:endParaRPr lang="en-GB"/>
          </a:p>
        </p:txBody>
      </p:sp>
      <p:sp>
        <p:nvSpPr>
          <p:cNvPr id="3" name="Content Placeholder 2"/>
          <p:cNvSpPr>
            <a:spLocks noGrp="1"/>
          </p:cNvSpPr>
          <p:nvPr>
            <p:ph idx="1"/>
          </p:nvPr>
        </p:nvSpPr>
        <p:spPr>
          <a:xfrm>
            <a:off x="4440883" y="280952"/>
            <a:ext cx="6349753" cy="6022474"/>
          </a:xfrm>
        </p:spPr>
        <p:txBody>
          <a:bodyPr/>
          <a:lstStyle>
            <a:lvl1pPr>
              <a:defRPr sz="2981"/>
            </a:lvl1pPr>
            <a:lvl2pPr>
              <a:defRPr sz="2608"/>
            </a:lvl2pPr>
            <a:lvl3pPr>
              <a:defRPr sz="2236"/>
            </a:lvl3pPr>
            <a:lvl4pPr>
              <a:defRPr sz="1863"/>
            </a:lvl4pPr>
            <a:lvl5pPr>
              <a:defRPr sz="1863"/>
            </a:lvl5pPr>
            <a:lvl6pPr>
              <a:defRPr sz="1863"/>
            </a:lvl6pPr>
            <a:lvl7pPr>
              <a:defRPr sz="1863"/>
            </a:lvl7pPr>
            <a:lvl8pPr>
              <a:defRPr sz="1863"/>
            </a:lvl8pPr>
            <a:lvl9pPr>
              <a:defRPr sz="18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67929" y="1476627"/>
            <a:ext cx="3736889" cy="4826800"/>
          </a:xfrm>
        </p:spPr>
        <p:txBody>
          <a:bodyPr/>
          <a:lstStyle>
            <a:lvl1pPr marL="0" indent="0">
              <a:buNone/>
              <a:defRPr sz="1304"/>
            </a:lvl1pPr>
            <a:lvl2pPr marL="425928" indent="0">
              <a:buNone/>
              <a:defRPr sz="1118"/>
            </a:lvl2pPr>
            <a:lvl3pPr marL="851855" indent="0">
              <a:buNone/>
              <a:defRPr sz="932"/>
            </a:lvl3pPr>
            <a:lvl4pPr marL="1277783" indent="0">
              <a:buNone/>
              <a:defRPr sz="838"/>
            </a:lvl4pPr>
            <a:lvl5pPr marL="1703710" indent="0">
              <a:buNone/>
              <a:defRPr sz="838"/>
            </a:lvl5pPr>
            <a:lvl6pPr marL="2129638" indent="0">
              <a:buNone/>
              <a:defRPr sz="838"/>
            </a:lvl6pPr>
            <a:lvl7pPr marL="2555565" indent="0">
              <a:buNone/>
              <a:defRPr sz="838"/>
            </a:lvl7pPr>
            <a:lvl8pPr marL="2981493" indent="0">
              <a:buNone/>
              <a:defRPr sz="838"/>
            </a:lvl8pPr>
            <a:lvl9pPr marL="3407420" indent="0">
              <a:buNone/>
              <a:defRPr sz="838"/>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47E5C4D-241B-4F69-9B65-5EDDC411A4B9}" type="slidenum">
              <a:rPr lang="en-GB" smtClean="0"/>
              <a:t>‹#›</a:t>
            </a:fld>
            <a:endParaRPr lang="en-GB"/>
          </a:p>
        </p:txBody>
      </p:sp>
    </p:spTree>
    <p:extLst>
      <p:ext uri="{BB962C8B-B14F-4D97-AF65-F5344CB8AC3E}">
        <p14:creationId xmlns:p14="http://schemas.microsoft.com/office/powerpoint/2010/main" val="2484474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6357" y="4939506"/>
            <a:ext cx="6815138" cy="583137"/>
          </a:xfrm>
        </p:spPr>
        <p:txBody>
          <a:bodyPr anchor="b"/>
          <a:lstStyle>
            <a:lvl1pPr algn="l">
              <a:defRPr sz="1863" b="1"/>
            </a:lvl1pPr>
          </a:lstStyle>
          <a:p>
            <a:r>
              <a:rPr lang="en-US"/>
              <a:t>Click to edit Master title style</a:t>
            </a:r>
            <a:endParaRPr lang="en-GB"/>
          </a:p>
        </p:txBody>
      </p:sp>
      <p:sp>
        <p:nvSpPr>
          <p:cNvPr id="3" name="Picture Placeholder 2"/>
          <p:cNvSpPr>
            <a:spLocks noGrp="1"/>
          </p:cNvSpPr>
          <p:nvPr>
            <p:ph type="pic" idx="1"/>
          </p:nvPr>
        </p:nvSpPr>
        <p:spPr>
          <a:xfrm>
            <a:off x="2226357" y="630506"/>
            <a:ext cx="6815138" cy="4233863"/>
          </a:xfrm>
        </p:spPr>
        <p:txBody>
          <a:bodyPr/>
          <a:lstStyle>
            <a:lvl1pPr marL="0" indent="0">
              <a:buNone/>
              <a:defRPr sz="2981"/>
            </a:lvl1pPr>
            <a:lvl2pPr marL="425928" indent="0">
              <a:buNone/>
              <a:defRPr sz="2608"/>
            </a:lvl2pPr>
            <a:lvl3pPr marL="851855" indent="0">
              <a:buNone/>
              <a:defRPr sz="2236"/>
            </a:lvl3pPr>
            <a:lvl4pPr marL="1277783" indent="0">
              <a:buNone/>
              <a:defRPr sz="1863"/>
            </a:lvl4pPr>
            <a:lvl5pPr marL="1703710" indent="0">
              <a:buNone/>
              <a:defRPr sz="1863"/>
            </a:lvl5pPr>
            <a:lvl6pPr marL="2129638" indent="0">
              <a:buNone/>
              <a:defRPr sz="1863"/>
            </a:lvl6pPr>
            <a:lvl7pPr marL="2555565" indent="0">
              <a:buNone/>
              <a:defRPr sz="1863"/>
            </a:lvl7pPr>
            <a:lvl8pPr marL="2981493" indent="0">
              <a:buNone/>
              <a:defRPr sz="1863"/>
            </a:lvl8pPr>
            <a:lvl9pPr marL="3407420" indent="0">
              <a:buNone/>
              <a:defRPr sz="1863"/>
            </a:lvl9pPr>
          </a:lstStyle>
          <a:p>
            <a:r>
              <a:rPr lang="en-US"/>
              <a:t>Click icon to add picture</a:t>
            </a:r>
            <a:endParaRPr lang="en-GB"/>
          </a:p>
        </p:txBody>
      </p:sp>
      <p:sp>
        <p:nvSpPr>
          <p:cNvPr id="4" name="Text Placeholder 3"/>
          <p:cNvSpPr>
            <a:spLocks noGrp="1"/>
          </p:cNvSpPr>
          <p:nvPr>
            <p:ph type="body" sz="half" idx="2"/>
          </p:nvPr>
        </p:nvSpPr>
        <p:spPr>
          <a:xfrm>
            <a:off x="2226357" y="5522643"/>
            <a:ext cx="6815138" cy="828151"/>
          </a:xfrm>
        </p:spPr>
        <p:txBody>
          <a:bodyPr/>
          <a:lstStyle>
            <a:lvl1pPr marL="0" indent="0">
              <a:buNone/>
              <a:defRPr sz="1304"/>
            </a:lvl1pPr>
            <a:lvl2pPr marL="425928" indent="0">
              <a:buNone/>
              <a:defRPr sz="1118"/>
            </a:lvl2pPr>
            <a:lvl3pPr marL="851855" indent="0">
              <a:buNone/>
              <a:defRPr sz="932"/>
            </a:lvl3pPr>
            <a:lvl4pPr marL="1277783" indent="0">
              <a:buNone/>
              <a:defRPr sz="838"/>
            </a:lvl4pPr>
            <a:lvl5pPr marL="1703710" indent="0">
              <a:buNone/>
              <a:defRPr sz="838"/>
            </a:lvl5pPr>
            <a:lvl6pPr marL="2129638" indent="0">
              <a:buNone/>
              <a:defRPr sz="838"/>
            </a:lvl6pPr>
            <a:lvl7pPr marL="2555565" indent="0">
              <a:buNone/>
              <a:defRPr sz="838"/>
            </a:lvl7pPr>
            <a:lvl8pPr marL="2981493" indent="0">
              <a:buNone/>
              <a:defRPr sz="838"/>
            </a:lvl8pPr>
            <a:lvl9pPr marL="3407420" indent="0">
              <a:buNone/>
              <a:defRPr sz="838"/>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47E5C4D-241B-4F69-9B65-5EDDC411A4B9}" type="slidenum">
              <a:rPr lang="en-GB" smtClean="0"/>
              <a:t>‹#›</a:t>
            </a:fld>
            <a:endParaRPr lang="en-GB"/>
          </a:p>
        </p:txBody>
      </p:sp>
    </p:spTree>
    <p:extLst>
      <p:ext uri="{BB962C8B-B14F-4D97-AF65-F5344CB8AC3E}">
        <p14:creationId xmlns:p14="http://schemas.microsoft.com/office/powerpoint/2010/main" val="820289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47E5C4D-241B-4F69-9B65-5EDDC411A4B9}" type="slidenum">
              <a:rPr lang="en-GB" smtClean="0"/>
              <a:t>‹#›</a:t>
            </a:fld>
            <a:endParaRPr lang="en-GB"/>
          </a:p>
        </p:txBody>
      </p:sp>
    </p:spTree>
    <p:extLst>
      <p:ext uri="{BB962C8B-B14F-4D97-AF65-F5344CB8AC3E}">
        <p14:creationId xmlns:p14="http://schemas.microsoft.com/office/powerpoint/2010/main" val="3263871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92976" y="156810"/>
            <a:ext cx="2413695" cy="611558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51892" y="156810"/>
            <a:ext cx="7051775" cy="61155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47E5C4D-241B-4F69-9B65-5EDDC411A4B9}" type="slidenum">
              <a:rPr lang="en-GB" smtClean="0"/>
              <a:t>‹#›</a:t>
            </a:fld>
            <a:endParaRPr lang="en-GB"/>
          </a:p>
        </p:txBody>
      </p:sp>
    </p:spTree>
    <p:extLst>
      <p:ext uri="{BB962C8B-B14F-4D97-AF65-F5344CB8AC3E}">
        <p14:creationId xmlns:p14="http://schemas.microsoft.com/office/powerpoint/2010/main" val="2559774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9" name="Text Placeholder 2"/>
          <p:cNvSpPr>
            <a:spLocks noGrp="1"/>
          </p:cNvSpPr>
          <p:nvPr>
            <p:ph idx="11" hasCustomPrompt="1"/>
          </p:nvPr>
        </p:nvSpPr>
        <p:spPr bwMode="auto">
          <a:xfrm>
            <a:off x="556154" y="1497320"/>
            <a:ext cx="10237746" cy="454389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4"/>
              </a:buClr>
              <a:defRPr sz="1863"/>
            </a:lvl1pPr>
            <a:lvl2pPr>
              <a:buClr>
                <a:schemeClr val="accent4"/>
              </a:buClr>
              <a:defRPr sz="1863"/>
            </a:lvl2pPr>
            <a:lvl3pPr>
              <a:buClr>
                <a:schemeClr val="accent4"/>
              </a:buClr>
              <a:defRPr sz="1863"/>
            </a:lvl3pPr>
            <a:lvl4pPr>
              <a:buClr>
                <a:schemeClr val="accent4"/>
              </a:buClr>
              <a:defRPr sz="1863"/>
            </a:lvl4pPr>
            <a:lvl5pPr>
              <a:buClr>
                <a:schemeClr val="accent4"/>
              </a:buClr>
              <a:defRPr sz="1863"/>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960474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ullet Green">
    <p:spTree>
      <p:nvGrpSpPr>
        <p:cNvPr id="1" name=""/>
        <p:cNvGrpSpPr/>
        <p:nvPr/>
      </p:nvGrpSpPr>
      <p:grpSpPr>
        <a:xfrm>
          <a:off x="0" y="0"/>
          <a:ext cx="0" cy="0"/>
          <a:chOff x="0" y="0"/>
          <a:chExt cx="0" cy="0"/>
        </a:xfrm>
      </p:grpSpPr>
      <p:sp>
        <p:nvSpPr>
          <p:cNvPr id="7" name="Rectangle 6"/>
          <p:cNvSpPr/>
          <p:nvPr userDrawn="1"/>
        </p:nvSpPr>
        <p:spPr>
          <a:xfrm>
            <a:off x="0" y="0"/>
            <a:ext cx="11358563" cy="1379563"/>
          </a:xfrm>
          <a:prstGeom prst="rect">
            <a:avLst/>
          </a:prstGeom>
          <a:solidFill>
            <a:srgbClr val="A8B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77"/>
          </a:p>
        </p:txBody>
      </p:sp>
      <p:sp>
        <p:nvSpPr>
          <p:cNvPr id="2" name="Title 1"/>
          <p:cNvSpPr>
            <a:spLocks noGrp="1"/>
          </p:cNvSpPr>
          <p:nvPr>
            <p:ph type="title" hasCustomPrompt="1"/>
          </p:nvPr>
        </p:nvSpPr>
        <p:spPr>
          <a:xfrm>
            <a:off x="567928" y="282585"/>
            <a:ext cx="10209858" cy="948796"/>
          </a:xfrm>
        </p:spPr>
        <p:txBody>
          <a:bodyPr>
            <a:normAutofit/>
          </a:bodyPr>
          <a:lstStyle>
            <a:lvl1pPr algn="l">
              <a:defRPr sz="3354" baseline="0">
                <a:solidFill>
                  <a:schemeClr val="bg1"/>
                </a:solidFill>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a:defRPr>
                <a:solidFill>
                  <a:srgbClr val="333333"/>
                </a:solidFill>
              </a:defRPr>
            </a:lvl1pPr>
          </a:lstStyle>
          <a:p>
            <a:endParaRPr lang="en-GB" dirty="0"/>
          </a:p>
        </p:txBody>
      </p:sp>
      <p:sp>
        <p:nvSpPr>
          <p:cNvPr id="4" name="Slide Number Placeholder 3"/>
          <p:cNvSpPr>
            <a:spLocks noGrp="1"/>
          </p:cNvSpPr>
          <p:nvPr>
            <p:ph type="sldNum" sz="quarter" idx="11"/>
          </p:nvPr>
        </p:nvSpPr>
        <p:spPr/>
        <p:txBody>
          <a:bodyPr/>
          <a:lstStyle>
            <a:lvl1pPr>
              <a:defRPr>
                <a:solidFill>
                  <a:srgbClr val="333333"/>
                </a:solidFill>
              </a:defRPr>
            </a:lvl1pPr>
          </a:lstStyle>
          <a:p>
            <a:fld id="{77D605B6-6F40-4D16-9D39-883F1F5B4F55}" type="slidenum">
              <a:rPr lang="en-GB" smtClean="0"/>
              <a:pPr/>
              <a:t>‹#›</a:t>
            </a:fld>
            <a:endParaRPr lang="en-GB"/>
          </a:p>
        </p:txBody>
      </p:sp>
      <p:sp>
        <p:nvSpPr>
          <p:cNvPr id="6" name="Text Placeholder 5"/>
          <p:cNvSpPr>
            <a:spLocks noGrp="1"/>
          </p:cNvSpPr>
          <p:nvPr>
            <p:ph type="body" sz="quarter" idx="12"/>
          </p:nvPr>
        </p:nvSpPr>
        <p:spPr>
          <a:xfrm>
            <a:off x="581734" y="1824547"/>
            <a:ext cx="10195099" cy="4297566"/>
          </a:xfrm>
        </p:spPr>
        <p:txBody>
          <a:bodyPr/>
          <a:lstStyle>
            <a:lvl1pPr marL="495437" indent="-495437">
              <a:lnSpc>
                <a:spcPct val="110000"/>
              </a:lnSpc>
              <a:spcBef>
                <a:spcPts val="0"/>
              </a:spcBef>
              <a:spcAft>
                <a:spcPts val="838"/>
              </a:spcAft>
              <a:buFont typeface="Arial" pitchFamily="34" charset="0"/>
              <a:buChar char="•"/>
              <a:defRPr sz="2608">
                <a:solidFill>
                  <a:srgbClr val="333333"/>
                </a:solidFill>
              </a:defRPr>
            </a:lvl1pPr>
            <a:lvl2pPr marL="838545" indent="-343108">
              <a:lnSpc>
                <a:spcPct val="110000"/>
              </a:lnSpc>
              <a:spcBef>
                <a:spcPts val="0"/>
              </a:spcBef>
              <a:spcAft>
                <a:spcPts val="838"/>
              </a:spcAft>
              <a:buFont typeface="Arial" pitchFamily="34" charset="0"/>
              <a:buChar char="•"/>
              <a:defRPr sz="2236">
                <a:solidFill>
                  <a:srgbClr val="333333"/>
                </a:solidFill>
              </a:defRPr>
            </a:lvl2pPr>
            <a:lvl3pPr marL="1169822" indent="-331277" defTabSz="1169822">
              <a:lnSpc>
                <a:spcPct val="110000"/>
              </a:lnSpc>
              <a:spcBef>
                <a:spcPts val="0"/>
              </a:spcBef>
              <a:spcAft>
                <a:spcPts val="838"/>
              </a:spcAft>
              <a:defRPr sz="2050">
                <a:solidFill>
                  <a:srgbClr val="333333"/>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0689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Green">
    <p:spTree>
      <p:nvGrpSpPr>
        <p:cNvPr id="1" name=""/>
        <p:cNvGrpSpPr/>
        <p:nvPr/>
      </p:nvGrpSpPr>
      <p:grpSpPr>
        <a:xfrm>
          <a:off x="0" y="0"/>
          <a:ext cx="0" cy="0"/>
          <a:chOff x="0" y="0"/>
          <a:chExt cx="0" cy="0"/>
        </a:xfrm>
      </p:grpSpPr>
      <p:sp>
        <p:nvSpPr>
          <p:cNvPr id="9" name="Rectangle 8"/>
          <p:cNvSpPr/>
          <p:nvPr userDrawn="1"/>
        </p:nvSpPr>
        <p:spPr>
          <a:xfrm>
            <a:off x="0" y="0"/>
            <a:ext cx="11358563" cy="1379563"/>
          </a:xfrm>
          <a:prstGeom prst="rect">
            <a:avLst/>
          </a:prstGeom>
          <a:solidFill>
            <a:srgbClr val="A8B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77"/>
          </a:p>
        </p:txBody>
      </p:sp>
      <p:sp>
        <p:nvSpPr>
          <p:cNvPr id="2" name="Title 1"/>
          <p:cNvSpPr>
            <a:spLocks noGrp="1"/>
          </p:cNvSpPr>
          <p:nvPr>
            <p:ph type="title" hasCustomPrompt="1"/>
          </p:nvPr>
        </p:nvSpPr>
        <p:spPr>
          <a:xfrm>
            <a:off x="567928" y="282585"/>
            <a:ext cx="10209858" cy="948796"/>
          </a:xfrm>
        </p:spPr>
        <p:txBody>
          <a:bodyPr>
            <a:normAutofit/>
          </a:bodyPr>
          <a:lstStyle>
            <a:lvl1pPr algn="l">
              <a:defRPr sz="3354">
                <a:solidFill>
                  <a:schemeClr val="bg1"/>
                </a:solidFill>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77D605B6-6F40-4D16-9D39-883F1F5B4F55}" type="slidenum">
              <a:rPr lang="en-GB" smtClean="0"/>
              <a:pPr/>
              <a:t>‹#›</a:t>
            </a:fld>
            <a:endParaRPr lang="en-GB"/>
          </a:p>
        </p:txBody>
      </p:sp>
    </p:spTree>
    <p:extLst>
      <p:ext uri="{BB962C8B-B14F-4D97-AF65-F5344CB8AC3E}">
        <p14:creationId xmlns:p14="http://schemas.microsoft.com/office/powerpoint/2010/main" val="4170017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491" smtClean="0"/>
              <a:pPr algn="ctr"/>
              <a:t>‹#›</a:t>
            </a:fld>
            <a:endParaRPr lang="nl-NL" sz="1491"/>
          </a:p>
        </p:txBody>
      </p:sp>
      <p:sp>
        <p:nvSpPr>
          <p:cNvPr id="10" name="Tijdelijke aanduiding voor tekst 9"/>
          <p:cNvSpPr>
            <a:spLocks noGrp="1"/>
          </p:cNvSpPr>
          <p:nvPr>
            <p:ph type="body" sz="quarter" idx="11" hasCustomPrompt="1"/>
          </p:nvPr>
        </p:nvSpPr>
        <p:spPr>
          <a:xfrm>
            <a:off x="580778" y="1354866"/>
            <a:ext cx="9481429" cy="5038227"/>
          </a:xfrm>
          <a:prstGeom prst="rect">
            <a:avLst/>
          </a:prstGeom>
        </p:spPr>
        <p:txBody>
          <a:bodyPr>
            <a:normAutofit/>
          </a:bodyPr>
          <a:lstStyle>
            <a:lvl1pPr marL="0" indent="0">
              <a:buNone/>
              <a:defRPr sz="2981" spc="49" baseline="0">
                <a:solidFill>
                  <a:srgbClr val="271D6C"/>
                </a:solidFill>
                <a:latin typeface="Calibri" pitchFamily="34" charset="0"/>
              </a:defRPr>
            </a:lvl1pPr>
            <a:lvl2pPr marL="567889" indent="0">
              <a:buNone/>
              <a:defRPr/>
            </a:lvl2pPr>
            <a:lvl3pPr marL="1135779" indent="0">
              <a:buNone/>
              <a:defRPr/>
            </a:lvl3pPr>
            <a:lvl4pPr marL="1703667" indent="0">
              <a:buNone/>
              <a:defRPr/>
            </a:lvl4pPr>
            <a:lvl5pPr marL="2271557"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580778" y="465767"/>
            <a:ext cx="9481429" cy="691522"/>
          </a:xfrm>
          <a:prstGeom prst="rect">
            <a:avLst/>
          </a:prstGeom>
        </p:spPr>
        <p:txBody>
          <a:bodyPr/>
          <a:lstStyle>
            <a:lvl1pPr marL="0" indent="0">
              <a:buNone/>
              <a:defRPr sz="3726" b="1" i="0" spc="75" baseline="0">
                <a:solidFill>
                  <a:srgbClr val="00A1CD"/>
                </a:solidFill>
                <a:latin typeface="Calibri" pitchFamily="34" charset="0"/>
              </a:defRPr>
            </a:lvl1pPr>
            <a:lvl2pPr marL="567889" indent="0">
              <a:buNone/>
              <a:defRPr/>
            </a:lvl2pPr>
            <a:lvl3pPr marL="1135779" indent="0">
              <a:buNone/>
              <a:defRPr/>
            </a:lvl3pPr>
            <a:lvl4pPr marL="1703667" indent="0">
              <a:buNone/>
              <a:defRPr/>
            </a:lvl4pPr>
            <a:lvl5pPr marL="2271557" indent="0">
              <a:buNone/>
              <a:defRPr/>
            </a:lvl5pPr>
          </a:lstStyle>
          <a:p>
            <a:pPr lvl="0"/>
            <a:r>
              <a:rPr lang="nl-NL" dirty="0"/>
              <a:t>Titel 1 regel</a:t>
            </a:r>
          </a:p>
        </p:txBody>
      </p:sp>
    </p:spTree>
    <p:extLst>
      <p:ext uri="{BB962C8B-B14F-4D97-AF65-F5344CB8AC3E}">
        <p14:creationId xmlns:p14="http://schemas.microsoft.com/office/powerpoint/2010/main" val="2132458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ullet Blue">
    <p:spTree>
      <p:nvGrpSpPr>
        <p:cNvPr id="1" name=""/>
        <p:cNvGrpSpPr/>
        <p:nvPr/>
      </p:nvGrpSpPr>
      <p:grpSpPr>
        <a:xfrm>
          <a:off x="0" y="0"/>
          <a:ext cx="0" cy="0"/>
          <a:chOff x="0" y="0"/>
          <a:chExt cx="0" cy="0"/>
        </a:xfrm>
      </p:grpSpPr>
      <p:sp>
        <p:nvSpPr>
          <p:cNvPr id="7" name="Rectangle 6"/>
          <p:cNvSpPr/>
          <p:nvPr userDrawn="1"/>
        </p:nvSpPr>
        <p:spPr>
          <a:xfrm>
            <a:off x="0" y="0"/>
            <a:ext cx="11358563" cy="1379563"/>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77"/>
          </a:p>
        </p:txBody>
      </p:sp>
      <p:sp>
        <p:nvSpPr>
          <p:cNvPr id="2" name="Title 1"/>
          <p:cNvSpPr>
            <a:spLocks noGrp="1"/>
          </p:cNvSpPr>
          <p:nvPr>
            <p:ph type="title" hasCustomPrompt="1"/>
          </p:nvPr>
        </p:nvSpPr>
        <p:spPr>
          <a:xfrm>
            <a:off x="567928" y="282585"/>
            <a:ext cx="10209858" cy="948796"/>
          </a:xfrm>
        </p:spPr>
        <p:txBody>
          <a:bodyPr/>
          <a:lstStyle>
            <a:lvl1pPr algn="l">
              <a:defRPr>
                <a:solidFill>
                  <a:schemeClr val="bg1"/>
                </a:solidFill>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77D605B6-6F40-4D16-9D39-883F1F5B4F55}" type="slidenum">
              <a:rPr lang="en-GB" smtClean="0"/>
              <a:pPr/>
              <a:t>‹#›</a:t>
            </a:fld>
            <a:endParaRPr lang="en-GB"/>
          </a:p>
        </p:txBody>
      </p:sp>
      <p:sp>
        <p:nvSpPr>
          <p:cNvPr id="6" name="Text Placeholder 5"/>
          <p:cNvSpPr>
            <a:spLocks noGrp="1"/>
          </p:cNvSpPr>
          <p:nvPr>
            <p:ph type="body" sz="quarter" idx="12"/>
          </p:nvPr>
        </p:nvSpPr>
        <p:spPr>
          <a:xfrm>
            <a:off x="581734" y="1824547"/>
            <a:ext cx="10195099" cy="4297566"/>
          </a:xfrm>
        </p:spPr>
        <p:txBody>
          <a:bodyPr/>
          <a:lstStyle>
            <a:lvl1pPr marL="495437" indent="-495437">
              <a:lnSpc>
                <a:spcPct val="110000"/>
              </a:lnSpc>
              <a:spcBef>
                <a:spcPts val="0"/>
              </a:spcBef>
              <a:spcAft>
                <a:spcPts val="838"/>
              </a:spcAft>
              <a:buFont typeface="Arial" pitchFamily="34" charset="0"/>
              <a:buChar char="•"/>
              <a:defRPr sz="2608"/>
            </a:lvl1pPr>
            <a:lvl2pPr marL="838545" indent="-343108">
              <a:lnSpc>
                <a:spcPct val="110000"/>
              </a:lnSpc>
              <a:spcBef>
                <a:spcPts val="0"/>
              </a:spcBef>
              <a:spcAft>
                <a:spcPts val="838"/>
              </a:spcAft>
              <a:buFont typeface="Arial" pitchFamily="34" charset="0"/>
              <a:buChar char="•"/>
              <a:defRPr sz="2236"/>
            </a:lvl2pPr>
            <a:lvl3pPr marL="1169822" indent="-331277" defTabSz="1169822">
              <a:lnSpc>
                <a:spcPct val="110000"/>
              </a:lnSpc>
              <a:spcBef>
                <a:spcPts val="0"/>
              </a:spcBef>
              <a:spcAft>
                <a:spcPts val="838"/>
              </a:spcAft>
              <a:defRPr sz="20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937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7248" y="4534415"/>
            <a:ext cx="9654779" cy="1401487"/>
          </a:xfrm>
        </p:spPr>
        <p:txBody>
          <a:bodyPr anchor="t"/>
          <a:lstStyle>
            <a:lvl1pPr algn="l">
              <a:defRPr sz="4116" b="1" cap="all"/>
            </a:lvl1pPr>
          </a:lstStyle>
          <a:p>
            <a:r>
              <a:rPr lang="en-US" smtClean="0"/>
              <a:t>Click to edit Master title style</a:t>
            </a:r>
            <a:endParaRPr lang="en-GB"/>
          </a:p>
        </p:txBody>
      </p:sp>
      <p:sp>
        <p:nvSpPr>
          <p:cNvPr id="3" name="Text Placeholder 2"/>
          <p:cNvSpPr>
            <a:spLocks noGrp="1"/>
          </p:cNvSpPr>
          <p:nvPr>
            <p:ph type="body" idx="1"/>
          </p:nvPr>
        </p:nvSpPr>
        <p:spPr>
          <a:xfrm>
            <a:off x="897248" y="2990820"/>
            <a:ext cx="9654779" cy="1543595"/>
          </a:xfrm>
        </p:spPr>
        <p:txBody>
          <a:bodyPr anchor="b"/>
          <a:lstStyle>
            <a:lvl1pPr marL="0" indent="0">
              <a:buNone/>
              <a:defRPr sz="2058"/>
            </a:lvl1pPr>
            <a:lvl2pPr marL="470413" indent="0">
              <a:buNone/>
              <a:defRPr sz="1852"/>
            </a:lvl2pPr>
            <a:lvl3pPr marL="940826" indent="0">
              <a:buNone/>
              <a:defRPr sz="1646"/>
            </a:lvl3pPr>
            <a:lvl4pPr marL="1411239" indent="0">
              <a:buNone/>
              <a:defRPr sz="1440"/>
            </a:lvl4pPr>
            <a:lvl5pPr marL="1881652" indent="0">
              <a:buNone/>
              <a:defRPr sz="1440"/>
            </a:lvl5pPr>
            <a:lvl6pPr marL="2352065" indent="0">
              <a:buNone/>
              <a:defRPr sz="1440"/>
            </a:lvl6pPr>
            <a:lvl7pPr marL="2822478" indent="0">
              <a:buNone/>
              <a:defRPr sz="1440"/>
            </a:lvl7pPr>
            <a:lvl8pPr marL="3292892" indent="0">
              <a:buNone/>
              <a:defRPr sz="1440"/>
            </a:lvl8pPr>
            <a:lvl9pPr marL="3763305" indent="0">
              <a:buNone/>
              <a:defRPr sz="144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extLst>
      <p:ext uri="{BB962C8B-B14F-4D97-AF65-F5344CB8AC3E}">
        <p14:creationId xmlns:p14="http://schemas.microsoft.com/office/powerpoint/2010/main" val="714350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3">
    <p:spTree>
      <p:nvGrpSpPr>
        <p:cNvPr id="1" name=""/>
        <p:cNvGrpSpPr/>
        <p:nvPr/>
      </p:nvGrpSpPr>
      <p:grpSpPr>
        <a:xfrm>
          <a:off x="0" y="0"/>
          <a:ext cx="0" cy="0"/>
          <a:chOff x="0" y="0"/>
          <a:chExt cx="0" cy="0"/>
        </a:xfrm>
      </p:grpSpPr>
      <p:sp>
        <p:nvSpPr>
          <p:cNvPr id="10" name="Text Placeholder 8"/>
          <p:cNvSpPr>
            <a:spLocks noGrp="1"/>
          </p:cNvSpPr>
          <p:nvPr>
            <p:ph type="body" sz="quarter" idx="12" hasCustomPrompt="1"/>
          </p:nvPr>
        </p:nvSpPr>
        <p:spPr>
          <a:xfrm>
            <a:off x="1743226" y="4343305"/>
            <a:ext cx="8945114" cy="741579"/>
          </a:xfrm>
        </p:spPr>
        <p:txBody>
          <a:bodyPr>
            <a:noAutofit/>
          </a:bodyPr>
          <a:lstStyle>
            <a:lvl1pPr algn="r">
              <a:spcAft>
                <a:spcPts val="1677"/>
              </a:spcAft>
              <a:buNone/>
              <a:defRPr sz="2981"/>
            </a:lvl1pPr>
          </a:lstStyle>
          <a:p>
            <a:pPr algn="r">
              <a:spcAft>
                <a:spcPts val="1800"/>
              </a:spcAft>
            </a:pPr>
            <a:r>
              <a:rPr lang="en-GB" sz="3726" b="1" dirty="0">
                <a:solidFill>
                  <a:srgbClr val="333333"/>
                </a:solidFill>
                <a:latin typeface="Arial" pitchFamily="34" charset="0"/>
                <a:cs typeface="Arial" pitchFamily="34" charset="0"/>
              </a:rPr>
              <a:t>Section Head</a:t>
            </a:r>
          </a:p>
        </p:txBody>
      </p:sp>
      <p:sp>
        <p:nvSpPr>
          <p:cNvPr id="7" name="Rectangle 6"/>
          <p:cNvSpPr/>
          <p:nvPr userDrawn="1"/>
        </p:nvSpPr>
        <p:spPr>
          <a:xfrm>
            <a:off x="0" y="860922"/>
            <a:ext cx="11358563" cy="2667297"/>
          </a:xfrm>
          <a:prstGeom prst="rect">
            <a:avLst/>
          </a:prstGeom>
          <a:solidFill>
            <a:srgbClr val="D0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77"/>
          </a:p>
        </p:txBody>
      </p:sp>
      <p:sp>
        <p:nvSpPr>
          <p:cNvPr id="8" name="Rectangle 7"/>
          <p:cNvSpPr/>
          <p:nvPr userDrawn="1"/>
        </p:nvSpPr>
        <p:spPr>
          <a:xfrm>
            <a:off x="849120" y="786831"/>
            <a:ext cx="4382925" cy="2741388"/>
          </a:xfrm>
          <a:prstGeom prst="rect">
            <a:avLst/>
          </a:prstGeom>
          <a:noFill/>
        </p:spPr>
        <p:txBody>
          <a:bodyPr wrap="none" lIns="0" tIns="0" rIns="0" bIns="0" anchor="ctr" anchorCtr="0">
            <a:noAutofit/>
          </a:bodyPr>
          <a:lstStyle/>
          <a:p>
            <a:pPr algn="ctr"/>
            <a:r>
              <a:rPr lang="en-US" sz="27948" b="1" cap="none" spc="0" dirty="0">
                <a:ln w="12700">
                  <a:noFill/>
                  <a:prstDash val="solid"/>
                </a:ln>
                <a:solidFill>
                  <a:schemeClr val="bg1"/>
                </a:solidFill>
                <a:latin typeface="Malgun Gothic" pitchFamily="34" charset="-127"/>
                <a:ea typeface="Malgun Gothic" pitchFamily="34" charset="-127"/>
                <a:cs typeface="EucrosiaUPC" pitchFamily="18" charset="-34"/>
              </a:rPr>
              <a:t>03</a:t>
            </a:r>
          </a:p>
        </p:txBody>
      </p:sp>
    </p:spTree>
    <p:extLst>
      <p:ext uri="{BB962C8B-B14F-4D97-AF65-F5344CB8AC3E}">
        <p14:creationId xmlns:p14="http://schemas.microsoft.com/office/powerpoint/2010/main" val="1849795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ullet Pink">
    <p:spTree>
      <p:nvGrpSpPr>
        <p:cNvPr id="1" name=""/>
        <p:cNvGrpSpPr/>
        <p:nvPr/>
      </p:nvGrpSpPr>
      <p:grpSpPr>
        <a:xfrm>
          <a:off x="0" y="0"/>
          <a:ext cx="0" cy="0"/>
          <a:chOff x="0" y="0"/>
          <a:chExt cx="0" cy="0"/>
        </a:xfrm>
      </p:grpSpPr>
      <p:sp>
        <p:nvSpPr>
          <p:cNvPr id="7" name="Rectangle 6"/>
          <p:cNvSpPr/>
          <p:nvPr userDrawn="1"/>
        </p:nvSpPr>
        <p:spPr>
          <a:xfrm>
            <a:off x="0" y="0"/>
            <a:ext cx="11358563" cy="1379563"/>
          </a:xfrm>
          <a:prstGeom prst="rect">
            <a:avLst/>
          </a:prstGeom>
          <a:solidFill>
            <a:srgbClr val="D0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77"/>
          </a:p>
        </p:txBody>
      </p:sp>
      <p:sp>
        <p:nvSpPr>
          <p:cNvPr id="2" name="Title 1"/>
          <p:cNvSpPr>
            <a:spLocks noGrp="1"/>
          </p:cNvSpPr>
          <p:nvPr>
            <p:ph type="title" hasCustomPrompt="1"/>
          </p:nvPr>
        </p:nvSpPr>
        <p:spPr>
          <a:xfrm>
            <a:off x="567928" y="282585"/>
            <a:ext cx="10209858" cy="948796"/>
          </a:xfrm>
        </p:spPr>
        <p:txBody>
          <a:bodyPr/>
          <a:lstStyle>
            <a:lvl1pPr algn="l">
              <a:defRPr>
                <a:solidFill>
                  <a:schemeClr val="bg1"/>
                </a:solidFill>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77D605B6-6F40-4D16-9D39-883F1F5B4F55}" type="slidenum">
              <a:rPr lang="en-GB" smtClean="0"/>
              <a:pPr/>
              <a:t>‹#›</a:t>
            </a:fld>
            <a:endParaRPr lang="en-GB"/>
          </a:p>
        </p:txBody>
      </p:sp>
      <p:sp>
        <p:nvSpPr>
          <p:cNvPr id="6" name="Text Placeholder 5"/>
          <p:cNvSpPr>
            <a:spLocks noGrp="1"/>
          </p:cNvSpPr>
          <p:nvPr>
            <p:ph type="body" sz="quarter" idx="12"/>
          </p:nvPr>
        </p:nvSpPr>
        <p:spPr>
          <a:xfrm>
            <a:off x="581734" y="1824547"/>
            <a:ext cx="10195099" cy="4297566"/>
          </a:xfrm>
        </p:spPr>
        <p:txBody>
          <a:bodyPr/>
          <a:lstStyle>
            <a:lvl1pPr marL="495437" indent="-495437">
              <a:lnSpc>
                <a:spcPct val="110000"/>
              </a:lnSpc>
              <a:spcBef>
                <a:spcPts val="0"/>
              </a:spcBef>
              <a:spcAft>
                <a:spcPts val="838"/>
              </a:spcAft>
              <a:buFont typeface="Arial" pitchFamily="34" charset="0"/>
              <a:buChar char="•"/>
              <a:defRPr sz="2608"/>
            </a:lvl1pPr>
            <a:lvl2pPr marL="838545" indent="-343108">
              <a:lnSpc>
                <a:spcPct val="110000"/>
              </a:lnSpc>
              <a:spcBef>
                <a:spcPts val="0"/>
              </a:spcBef>
              <a:spcAft>
                <a:spcPts val="838"/>
              </a:spcAft>
              <a:buFont typeface="Arial" pitchFamily="34" charset="0"/>
              <a:buChar char="•"/>
              <a:defRPr sz="2236"/>
            </a:lvl2pPr>
            <a:lvl3pPr marL="1169822" indent="-331277" defTabSz="1169822">
              <a:lnSpc>
                <a:spcPct val="110000"/>
              </a:lnSpc>
              <a:spcBef>
                <a:spcPts val="0"/>
              </a:spcBef>
              <a:spcAft>
                <a:spcPts val="838"/>
              </a:spcAft>
              <a:defRPr sz="20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01191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4">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491022" y="1824549"/>
            <a:ext cx="10285810" cy="739945"/>
          </a:xfrm>
        </p:spPr>
        <p:txBody>
          <a:bodyPr>
            <a:noAutofit/>
          </a:bodyPr>
          <a:lstStyle>
            <a:lvl1pPr marL="0" indent="0">
              <a:buNone/>
              <a:defRPr sz="3726" b="1">
                <a:solidFill>
                  <a:srgbClr val="333333"/>
                </a:solidFill>
              </a:defRPr>
            </a:lvl1pPr>
          </a:lstStyle>
          <a:p>
            <a:pPr lvl="0"/>
            <a:r>
              <a:rPr lang="en-US" dirty="0"/>
              <a:t>Section Head</a:t>
            </a:r>
            <a:endParaRPr lang="en-GB" dirty="0"/>
          </a:p>
        </p:txBody>
      </p:sp>
      <p:sp>
        <p:nvSpPr>
          <p:cNvPr id="5" name="Rectangle 4"/>
          <p:cNvSpPr/>
          <p:nvPr userDrawn="1"/>
        </p:nvSpPr>
        <p:spPr>
          <a:xfrm>
            <a:off x="0" y="3528219"/>
            <a:ext cx="11358563" cy="2667297"/>
          </a:xfrm>
          <a:prstGeom prst="rect">
            <a:avLst/>
          </a:prstGeom>
          <a:solidFill>
            <a:srgbClr val="F1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77" dirty="0"/>
          </a:p>
        </p:txBody>
      </p:sp>
      <p:sp>
        <p:nvSpPr>
          <p:cNvPr id="6" name="Rectangle 5"/>
          <p:cNvSpPr/>
          <p:nvPr userDrawn="1"/>
        </p:nvSpPr>
        <p:spPr>
          <a:xfrm>
            <a:off x="5589834" y="3454127"/>
            <a:ext cx="5456294" cy="2741388"/>
          </a:xfrm>
          <a:prstGeom prst="rect">
            <a:avLst/>
          </a:prstGeom>
          <a:noFill/>
        </p:spPr>
        <p:txBody>
          <a:bodyPr wrap="none" lIns="0" tIns="0" rIns="0" bIns="0" anchor="ctr" anchorCtr="0">
            <a:noAutofit/>
          </a:bodyPr>
          <a:lstStyle/>
          <a:p>
            <a:pPr algn="ctr"/>
            <a:r>
              <a:rPr lang="en-US" sz="27948" b="1" cap="none" spc="0" dirty="0">
                <a:ln w="12700">
                  <a:noFill/>
                  <a:prstDash val="solid"/>
                </a:ln>
                <a:solidFill>
                  <a:schemeClr val="bg1"/>
                </a:solidFill>
                <a:latin typeface="Malgun Gothic" pitchFamily="34" charset="-127"/>
                <a:ea typeface="Malgun Gothic" pitchFamily="34" charset="-127"/>
                <a:cs typeface="EucrosiaUPC" pitchFamily="18" charset="-34"/>
              </a:rPr>
              <a:t>04</a:t>
            </a:r>
          </a:p>
        </p:txBody>
      </p:sp>
    </p:spTree>
    <p:extLst>
      <p:ext uri="{BB962C8B-B14F-4D97-AF65-F5344CB8AC3E}">
        <p14:creationId xmlns:p14="http://schemas.microsoft.com/office/powerpoint/2010/main" val="1205729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ullet Yellow">
    <p:spTree>
      <p:nvGrpSpPr>
        <p:cNvPr id="1" name=""/>
        <p:cNvGrpSpPr/>
        <p:nvPr/>
      </p:nvGrpSpPr>
      <p:grpSpPr>
        <a:xfrm>
          <a:off x="0" y="0"/>
          <a:ext cx="0" cy="0"/>
          <a:chOff x="0" y="0"/>
          <a:chExt cx="0" cy="0"/>
        </a:xfrm>
      </p:grpSpPr>
      <p:sp>
        <p:nvSpPr>
          <p:cNvPr id="7" name="Rectangle 6"/>
          <p:cNvSpPr/>
          <p:nvPr userDrawn="1"/>
        </p:nvSpPr>
        <p:spPr>
          <a:xfrm>
            <a:off x="0" y="0"/>
            <a:ext cx="11358563" cy="1379563"/>
          </a:xfrm>
          <a:prstGeom prst="rect">
            <a:avLst/>
          </a:prstGeom>
          <a:solidFill>
            <a:srgbClr val="F1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77"/>
          </a:p>
        </p:txBody>
      </p:sp>
      <p:sp>
        <p:nvSpPr>
          <p:cNvPr id="2" name="Title 1"/>
          <p:cNvSpPr>
            <a:spLocks noGrp="1"/>
          </p:cNvSpPr>
          <p:nvPr>
            <p:ph type="title" hasCustomPrompt="1"/>
          </p:nvPr>
        </p:nvSpPr>
        <p:spPr>
          <a:xfrm>
            <a:off x="567928" y="282585"/>
            <a:ext cx="10209858" cy="948796"/>
          </a:xfrm>
        </p:spPr>
        <p:txBody>
          <a:bodyPr/>
          <a:lstStyle>
            <a:lvl1pPr algn="l">
              <a:defRPr>
                <a:solidFill>
                  <a:schemeClr val="bg1"/>
                </a:solidFill>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77D605B6-6F40-4D16-9D39-883F1F5B4F55}" type="slidenum">
              <a:rPr lang="en-GB" smtClean="0"/>
              <a:pPr/>
              <a:t>‹#›</a:t>
            </a:fld>
            <a:endParaRPr lang="en-GB"/>
          </a:p>
        </p:txBody>
      </p:sp>
      <p:sp>
        <p:nvSpPr>
          <p:cNvPr id="6" name="Text Placeholder 5"/>
          <p:cNvSpPr>
            <a:spLocks noGrp="1"/>
          </p:cNvSpPr>
          <p:nvPr>
            <p:ph type="body" sz="quarter" idx="12"/>
          </p:nvPr>
        </p:nvSpPr>
        <p:spPr>
          <a:xfrm>
            <a:off x="581734" y="1824547"/>
            <a:ext cx="10195099" cy="4297566"/>
          </a:xfrm>
        </p:spPr>
        <p:txBody>
          <a:bodyPr/>
          <a:lstStyle>
            <a:lvl1pPr marL="495437" indent="-495437">
              <a:lnSpc>
                <a:spcPct val="110000"/>
              </a:lnSpc>
              <a:spcBef>
                <a:spcPts val="0"/>
              </a:spcBef>
              <a:spcAft>
                <a:spcPts val="838"/>
              </a:spcAft>
              <a:buFont typeface="Arial" pitchFamily="34" charset="0"/>
              <a:buChar char="•"/>
              <a:defRPr sz="2608"/>
            </a:lvl1pPr>
            <a:lvl2pPr marL="838545" indent="-343108">
              <a:lnSpc>
                <a:spcPct val="110000"/>
              </a:lnSpc>
              <a:spcBef>
                <a:spcPts val="0"/>
              </a:spcBef>
              <a:spcAft>
                <a:spcPts val="838"/>
              </a:spcAft>
              <a:buFont typeface="Arial" pitchFamily="34" charset="0"/>
              <a:buChar char="•"/>
              <a:defRPr sz="2236"/>
            </a:lvl2pPr>
            <a:lvl3pPr marL="1169822" indent="-331277" defTabSz="1169822">
              <a:lnSpc>
                <a:spcPct val="110000"/>
              </a:lnSpc>
              <a:spcBef>
                <a:spcPts val="0"/>
              </a:spcBef>
              <a:spcAft>
                <a:spcPts val="838"/>
              </a:spcAft>
              <a:defRPr sz="20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15307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5" name="Bilde 4" descr="Et bilde som inneholder skjermbilde&#10;&#10;Beskrivelse som er generert med svært høy visshet">
            <a:extLst>
              <a:ext uri="{FF2B5EF4-FFF2-40B4-BE49-F238E27FC236}">
                <a16:creationId xmlns:a16="http://schemas.microsoft.com/office/drawing/2014/main" id="{47F2A11D-5491-478B-9E74-10A8C407A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
            <a:ext cx="11358563" cy="7056335"/>
          </a:xfrm>
          <a:prstGeom prst="rect">
            <a:avLst/>
          </a:prstGeom>
        </p:spPr>
      </p:pic>
      <p:sp>
        <p:nvSpPr>
          <p:cNvPr id="2" name="Title 1"/>
          <p:cNvSpPr>
            <a:spLocks noGrp="1"/>
          </p:cNvSpPr>
          <p:nvPr>
            <p:ph type="ctrTitle"/>
          </p:nvPr>
        </p:nvSpPr>
        <p:spPr>
          <a:xfrm>
            <a:off x="1305220" y="3130359"/>
            <a:ext cx="8748123" cy="1045183"/>
          </a:xfrm>
          <a:ln>
            <a:noFill/>
          </a:ln>
        </p:spPr>
        <p:txBody>
          <a:bodyPr anchor="b"/>
          <a:lstStyle>
            <a:lvl1pPr algn="ctr">
              <a:lnSpc>
                <a:spcPct val="100000"/>
              </a:lnSpc>
              <a:defRPr lang="nb-NO" sz="5591" b="1" i="0" u="none" strike="noStrike" baseline="0" smtClean="0">
                <a:latin typeface="Roboto Condensed" panose="02000000000000000000" pitchFamily="2" charset="0"/>
                <a:ea typeface="Roboto Condensed" panose="02000000000000000000" pitchFamily="2" charset="0"/>
              </a:defRPr>
            </a:lvl1pPr>
          </a:lstStyle>
          <a:p>
            <a:r>
              <a:rPr lang="nb-NO" noProof="0"/>
              <a:t>Klikk for å redigere tittelstil</a:t>
            </a:r>
          </a:p>
        </p:txBody>
      </p:sp>
      <p:sp>
        <p:nvSpPr>
          <p:cNvPr id="3" name="Subtitle 2"/>
          <p:cNvSpPr>
            <a:spLocks noGrp="1"/>
          </p:cNvSpPr>
          <p:nvPr>
            <p:ph type="subTitle" idx="1" hasCustomPrompt="1"/>
          </p:nvPr>
        </p:nvSpPr>
        <p:spPr>
          <a:xfrm>
            <a:off x="1305220" y="4351973"/>
            <a:ext cx="8748123" cy="413270"/>
          </a:xfrm>
        </p:spPr>
        <p:txBody>
          <a:bodyPr>
            <a:spAutoFit/>
          </a:bodyPr>
          <a:lstStyle>
            <a:lvl1pPr marL="0" indent="0" algn="ctr">
              <a:buNone/>
              <a:defRPr sz="1397" cap="all" spc="70" baseline="0"/>
            </a:lvl1pPr>
            <a:lvl2pPr marL="425949" indent="0" algn="ctr">
              <a:buNone/>
              <a:defRPr sz="1863"/>
            </a:lvl2pPr>
            <a:lvl3pPr marL="851898" indent="0" algn="ctr">
              <a:buNone/>
              <a:defRPr sz="1677"/>
            </a:lvl3pPr>
            <a:lvl4pPr marL="1277847" indent="0" algn="ctr">
              <a:buNone/>
              <a:defRPr sz="1491"/>
            </a:lvl4pPr>
            <a:lvl5pPr marL="1703795" indent="0" algn="ctr">
              <a:buNone/>
              <a:defRPr sz="1491"/>
            </a:lvl5pPr>
            <a:lvl6pPr marL="2129744" indent="0" algn="ctr">
              <a:buNone/>
              <a:defRPr sz="1491"/>
            </a:lvl6pPr>
            <a:lvl7pPr marL="2555693" indent="0" algn="ctr">
              <a:buNone/>
              <a:defRPr sz="1491"/>
            </a:lvl7pPr>
            <a:lvl8pPr marL="2981642" indent="0" algn="ctr">
              <a:buNone/>
              <a:defRPr sz="1491"/>
            </a:lvl8pPr>
            <a:lvl9pPr marL="3407591" indent="0" algn="ctr">
              <a:buNone/>
              <a:defRPr sz="1491"/>
            </a:lvl9pPr>
          </a:lstStyle>
          <a:p>
            <a:r>
              <a:rPr lang="nb-NO" noProof="0"/>
              <a:t>UNDERTITTEL SKAL INN HER</a:t>
            </a:r>
          </a:p>
        </p:txBody>
      </p:sp>
      <p:pic>
        <p:nvPicPr>
          <p:cNvPr id="7" name="Bilde 6">
            <a:extLst>
              <a:ext uri="{FF2B5EF4-FFF2-40B4-BE49-F238E27FC236}">
                <a16:creationId xmlns:a16="http://schemas.microsoft.com/office/drawing/2014/main" id="{5524F468-AFDE-4FA7-A336-BF521DA62E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99621" cy="1941533"/>
          </a:xfrm>
          <a:prstGeom prst="rect">
            <a:avLst/>
          </a:prstGeom>
        </p:spPr>
      </p:pic>
    </p:spTree>
    <p:extLst>
      <p:ext uri="{BB962C8B-B14F-4D97-AF65-F5344CB8AC3E}">
        <p14:creationId xmlns:p14="http://schemas.microsoft.com/office/powerpoint/2010/main" val="1150347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136005" y="1916059"/>
            <a:ext cx="8991841" cy="4093991"/>
          </a:xfrm>
          <a:prstGeom prst="rect">
            <a:avLst/>
          </a:prstGeom>
        </p:spPr>
        <p:txBody>
          <a:bodyPr lIns="91440" tIns="45720" rIns="91440" bIns="4572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3599772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pittelskill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kjermbilde&#10;&#10;Beskrivelse som er generert med høy visshet">
            <a:extLst>
              <a:ext uri="{FF2B5EF4-FFF2-40B4-BE49-F238E27FC236}">
                <a16:creationId xmlns:a16="http://schemas.microsoft.com/office/drawing/2014/main" id="{82044551-1680-47B1-A9ED-E2CF3CEB2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
            <a:ext cx="11358563" cy="7056335"/>
          </a:xfrm>
          <a:prstGeom prst="rect">
            <a:avLst/>
          </a:prstGeom>
        </p:spPr>
      </p:pic>
      <p:sp>
        <p:nvSpPr>
          <p:cNvPr id="2" name="Title 1"/>
          <p:cNvSpPr>
            <a:spLocks noGrp="1"/>
          </p:cNvSpPr>
          <p:nvPr>
            <p:ph type="ctrTitle"/>
          </p:nvPr>
        </p:nvSpPr>
        <p:spPr>
          <a:xfrm>
            <a:off x="1305220" y="2880934"/>
            <a:ext cx="8748123" cy="1045183"/>
          </a:xfrm>
          <a:ln>
            <a:noFill/>
          </a:ln>
        </p:spPr>
        <p:txBody>
          <a:bodyPr anchor="ctr" anchorCtr="0"/>
          <a:lstStyle>
            <a:lvl1pPr algn="ctr">
              <a:lnSpc>
                <a:spcPct val="100000"/>
              </a:lnSpc>
              <a:defRPr lang="nb-NO" sz="5591" b="1" i="0" u="none" strike="noStrike" baseline="0" smtClean="0">
                <a:latin typeface="Roboto Condensed" panose="02000000000000000000" pitchFamily="2" charset="0"/>
                <a:ea typeface="Roboto Condensed" panose="02000000000000000000" pitchFamily="2" charset="0"/>
              </a:defRPr>
            </a:lvl1pPr>
          </a:lstStyle>
          <a:p>
            <a:r>
              <a:rPr lang="nb-NO"/>
              <a:t>Klikk for å redigere tittelstil</a:t>
            </a:r>
            <a:endParaRPr lang="en-US" dirty="0"/>
          </a:p>
        </p:txBody>
      </p:sp>
      <p:pic>
        <p:nvPicPr>
          <p:cNvPr id="7" name="Bilde 6">
            <a:extLst>
              <a:ext uri="{FF2B5EF4-FFF2-40B4-BE49-F238E27FC236}">
                <a16:creationId xmlns:a16="http://schemas.microsoft.com/office/drawing/2014/main" id="{5524F468-AFDE-4FA7-A336-BF521DA62E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99621" cy="1941533"/>
          </a:xfrm>
          <a:prstGeom prst="rect">
            <a:avLst/>
          </a:prstGeom>
        </p:spPr>
      </p:pic>
    </p:spTree>
    <p:extLst>
      <p:ext uri="{BB962C8B-B14F-4D97-AF65-F5344CB8AC3E}">
        <p14:creationId xmlns:p14="http://schemas.microsoft.com/office/powerpoint/2010/main" val="3537801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35938" y="566993"/>
            <a:ext cx="5143343" cy="1520338"/>
          </a:xfrm>
        </p:spPr>
        <p:txBody>
          <a:bodyPr/>
          <a:lstStyle/>
          <a:p>
            <a:r>
              <a:rPr lang="nb-NO"/>
              <a:t>Klikk for å redigere tittelstil</a:t>
            </a:r>
            <a:endParaRPr lang="en-US" dirty="0"/>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58568" y="6532868"/>
            <a:ext cx="6736150" cy="307181"/>
          </a:xfrm>
        </p:spPr>
        <p:txBody>
          <a:bodyPr>
            <a:spAutoFit/>
          </a:bodyPr>
          <a:lstStyle>
            <a:lvl1pPr marL="0" indent="0">
              <a:buNone/>
              <a:defRPr sz="932" spc="47" baseline="0">
                <a:latin typeface="+mn-lt"/>
              </a:defRPr>
            </a:lvl1pPr>
          </a:lstStyle>
          <a:p>
            <a:pPr lvl="0"/>
            <a:r>
              <a:rPr lang="nb-NO" dirty="0"/>
              <a:t>Fotokreditering</a:t>
            </a:r>
          </a:p>
        </p:txBody>
      </p:sp>
      <p:sp>
        <p:nvSpPr>
          <p:cNvPr id="3" name="Content Placeholder 2">
            <a:extLst>
              <a:ext uri="{FF2B5EF4-FFF2-40B4-BE49-F238E27FC236}">
                <a16:creationId xmlns:a16="http://schemas.microsoft.com/office/drawing/2014/main" id="{D6ACC6CF-133F-4327-B59A-5E987B55A2C5}"/>
              </a:ext>
            </a:extLst>
          </p:cNvPr>
          <p:cNvSpPr>
            <a:spLocks noGrp="1"/>
          </p:cNvSpPr>
          <p:nvPr>
            <p:ph sz="quarter" idx="14"/>
          </p:nvPr>
        </p:nvSpPr>
        <p:spPr>
          <a:xfrm>
            <a:off x="5972897" y="651816"/>
            <a:ext cx="4797843" cy="5432616"/>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Content Placeholder 7">
            <a:extLst>
              <a:ext uri="{FF2B5EF4-FFF2-40B4-BE49-F238E27FC236}">
                <a16:creationId xmlns:a16="http://schemas.microsoft.com/office/drawing/2014/main" id="{8D7D4585-68D6-4C8C-9321-1D6936FE092C}"/>
              </a:ext>
            </a:extLst>
          </p:cNvPr>
          <p:cNvSpPr>
            <a:spLocks noGrp="1"/>
          </p:cNvSpPr>
          <p:nvPr>
            <p:ph sz="quarter" idx="15"/>
          </p:nvPr>
        </p:nvSpPr>
        <p:spPr>
          <a:xfrm>
            <a:off x="535940" y="2087331"/>
            <a:ext cx="5143343" cy="3997103"/>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9753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35938" y="566993"/>
            <a:ext cx="5143343" cy="1520338"/>
          </a:xfrm>
        </p:spPr>
        <p:txBody>
          <a:bodyPr/>
          <a:lstStyle/>
          <a:p>
            <a:r>
              <a:rPr lang="nb-NO"/>
              <a:t>Klikk for å redigere tittelstil</a:t>
            </a:r>
            <a:endParaRPr lang="en-US" dirty="0"/>
          </a:p>
        </p:txBody>
      </p:sp>
      <p:sp>
        <p:nvSpPr>
          <p:cNvPr id="4" name="Plassholder for tekst 3">
            <a:extLst>
              <a:ext uri="{FF2B5EF4-FFF2-40B4-BE49-F238E27FC236}">
                <a16:creationId xmlns:a16="http://schemas.microsoft.com/office/drawing/2014/main" id="{C1CF5FB5-3D6B-44D1-99CC-F0E11CB94948}"/>
              </a:ext>
            </a:extLst>
          </p:cNvPr>
          <p:cNvSpPr>
            <a:spLocks noGrp="1"/>
          </p:cNvSpPr>
          <p:nvPr>
            <p:ph type="body" sz="quarter" idx="10"/>
          </p:nvPr>
        </p:nvSpPr>
        <p:spPr>
          <a:xfrm>
            <a:off x="535939" y="2087331"/>
            <a:ext cx="5143343" cy="3997102"/>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5972897" y="651816"/>
            <a:ext cx="4797843" cy="5432616"/>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58568" y="6532868"/>
            <a:ext cx="6736150" cy="307520"/>
          </a:xfrm>
        </p:spPr>
        <p:txBody>
          <a:bodyPr>
            <a:spAutoFit/>
          </a:bodyPr>
          <a:lstStyle>
            <a:lvl1pPr marL="0" indent="0">
              <a:buNone/>
              <a:defRPr sz="932" spc="47" baseline="0">
                <a:latin typeface="+mn-lt"/>
              </a:defRPr>
            </a:lvl1pPr>
          </a:lstStyle>
          <a:p>
            <a:pPr lvl="0"/>
            <a:r>
              <a:rPr lang="nb-NO" dirty="0"/>
              <a:t>Fotokreditering</a:t>
            </a:r>
          </a:p>
        </p:txBody>
      </p:sp>
    </p:spTree>
    <p:extLst>
      <p:ext uri="{BB962C8B-B14F-4D97-AF65-F5344CB8AC3E}">
        <p14:creationId xmlns:p14="http://schemas.microsoft.com/office/powerpoint/2010/main" val="1058052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tel og to valgfrie elemen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938" y="566993"/>
            <a:ext cx="10234803" cy="807671"/>
          </a:xfrm>
        </p:spPr>
        <p:txBody>
          <a:bodyPr/>
          <a:lstStyle>
            <a:lvl1pPr>
              <a:defRPr/>
            </a:lvl1pPr>
          </a:lstStyle>
          <a:p>
            <a:r>
              <a:rPr lang="nb-NO"/>
              <a:t>Klikk for å redigere tittelstil</a:t>
            </a:r>
            <a:endParaRPr lang="en-US"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559127" y="6532868"/>
            <a:ext cx="6736150" cy="307181"/>
          </a:xfrm>
        </p:spPr>
        <p:txBody>
          <a:bodyPr>
            <a:spAutoFit/>
          </a:bodyPr>
          <a:lstStyle>
            <a:lvl1pPr marL="0" indent="0">
              <a:buNone/>
              <a:defRPr sz="932" spc="47" baseline="0">
                <a:latin typeface="+mn-lt"/>
              </a:defRPr>
            </a:lvl1pPr>
          </a:lstStyle>
          <a:p>
            <a:pPr lvl="0"/>
            <a:r>
              <a:rPr lang="nb-NO" dirty="0"/>
              <a:t>Fotokreditering</a:t>
            </a:r>
          </a:p>
        </p:txBody>
      </p:sp>
      <p:sp>
        <p:nvSpPr>
          <p:cNvPr id="3" name="Content Placeholder 2">
            <a:extLst>
              <a:ext uri="{FF2B5EF4-FFF2-40B4-BE49-F238E27FC236}">
                <a16:creationId xmlns:a16="http://schemas.microsoft.com/office/drawing/2014/main" id="{98C09D97-491E-4B44-B31E-075E94ECFD50}"/>
              </a:ext>
            </a:extLst>
          </p:cNvPr>
          <p:cNvSpPr>
            <a:spLocks noGrp="1"/>
          </p:cNvSpPr>
          <p:nvPr>
            <p:ph sz="quarter" idx="14"/>
          </p:nvPr>
        </p:nvSpPr>
        <p:spPr>
          <a:xfrm>
            <a:off x="612232" y="1862332"/>
            <a:ext cx="4797843" cy="4222101"/>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Content Placeholder 3">
            <a:extLst>
              <a:ext uri="{FF2B5EF4-FFF2-40B4-BE49-F238E27FC236}">
                <a16:creationId xmlns:a16="http://schemas.microsoft.com/office/drawing/2014/main" id="{AF3B0EA0-EE56-4BC2-9A97-1C7D7797FA56}"/>
              </a:ext>
            </a:extLst>
          </p:cNvPr>
          <p:cNvSpPr>
            <a:spLocks noGrp="1"/>
          </p:cNvSpPr>
          <p:nvPr>
            <p:ph sz="quarter" idx="15"/>
          </p:nvPr>
        </p:nvSpPr>
        <p:spPr>
          <a:xfrm>
            <a:off x="5972897" y="1862332"/>
            <a:ext cx="4797843" cy="4222101"/>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98326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67928" y="2456686"/>
            <a:ext cx="5016699" cy="3738933"/>
          </a:xfrm>
        </p:spPr>
        <p:txBody>
          <a:bodyPr/>
          <a:lstStyle>
            <a:lvl1pPr>
              <a:defRPr sz="2881"/>
            </a:lvl1pPr>
            <a:lvl2pPr>
              <a:defRPr sz="2469"/>
            </a:lvl2pPr>
            <a:lvl3pPr>
              <a:defRPr sz="2058"/>
            </a:lvl3pPr>
            <a:lvl4pPr>
              <a:defRPr sz="1852"/>
            </a:lvl4pPr>
            <a:lvl5pPr>
              <a:defRPr sz="1852"/>
            </a:lvl5pPr>
            <a:lvl6pPr>
              <a:defRPr sz="1852"/>
            </a:lvl6pPr>
            <a:lvl7pPr>
              <a:defRPr sz="1852"/>
            </a:lvl7pPr>
            <a:lvl8pPr>
              <a:defRPr sz="1852"/>
            </a:lvl8pPr>
            <a:lvl9pPr>
              <a:defRPr sz="185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773936" y="2456686"/>
            <a:ext cx="5016699" cy="3738933"/>
          </a:xfrm>
        </p:spPr>
        <p:txBody>
          <a:bodyPr/>
          <a:lstStyle>
            <a:lvl1pPr>
              <a:defRPr sz="2881"/>
            </a:lvl1pPr>
            <a:lvl2pPr>
              <a:defRPr sz="2469"/>
            </a:lvl2pPr>
            <a:lvl3pPr>
              <a:defRPr sz="2058"/>
            </a:lvl3pPr>
            <a:lvl4pPr>
              <a:defRPr sz="1852"/>
            </a:lvl4pPr>
            <a:lvl5pPr>
              <a:defRPr sz="1852"/>
            </a:lvl5pPr>
            <a:lvl6pPr>
              <a:defRPr sz="1852"/>
            </a:lvl6pPr>
            <a:lvl7pPr>
              <a:defRPr sz="1852"/>
            </a:lvl7pPr>
            <a:lvl8pPr>
              <a:defRPr sz="1852"/>
            </a:lvl8pPr>
            <a:lvl9pPr>
              <a:defRPr sz="185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extLst>
      <p:ext uri="{BB962C8B-B14F-4D97-AF65-F5344CB8AC3E}">
        <p14:creationId xmlns:p14="http://schemas.microsoft.com/office/powerpoint/2010/main" val="4282340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tel og to bil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938" y="566993"/>
            <a:ext cx="10234803" cy="807671"/>
          </a:xfrm>
        </p:spPr>
        <p:txBody>
          <a:bodyPr/>
          <a:lstStyle/>
          <a:p>
            <a:r>
              <a:rPr lang="nb-NO"/>
              <a:t>Klikk for å redigere tittelstil</a:t>
            </a:r>
            <a:endParaRPr lang="en-US" dirty="0"/>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5972897" y="1862331"/>
            <a:ext cx="4797843" cy="4222101"/>
          </a:xfrm>
          <a:solidFill>
            <a:schemeClr val="bg1">
              <a:lumMod val="85000"/>
            </a:schemeClr>
          </a:solidFill>
        </p:spPr>
        <p:txBody>
          <a:bodyPr/>
          <a:lstStyle/>
          <a:p>
            <a:r>
              <a:rPr lang="nb-NO"/>
              <a:t>Klikk på ikonet for å legge til et bilde</a:t>
            </a:r>
          </a:p>
        </p:txBody>
      </p:sp>
      <p:sp>
        <p:nvSpPr>
          <p:cNvPr id="5" name="Plassholder for bilde 5">
            <a:extLst>
              <a:ext uri="{FF2B5EF4-FFF2-40B4-BE49-F238E27FC236}">
                <a16:creationId xmlns:a16="http://schemas.microsoft.com/office/drawing/2014/main" id="{B9099586-714C-4DE3-816E-CD6982F9B3F3}"/>
              </a:ext>
            </a:extLst>
          </p:cNvPr>
          <p:cNvSpPr>
            <a:spLocks noGrp="1"/>
          </p:cNvSpPr>
          <p:nvPr>
            <p:ph type="pic" sz="quarter" idx="12"/>
          </p:nvPr>
        </p:nvSpPr>
        <p:spPr>
          <a:xfrm>
            <a:off x="612232" y="1862331"/>
            <a:ext cx="4797843" cy="4222101"/>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559127" y="6532868"/>
            <a:ext cx="6736150" cy="307520"/>
          </a:xfrm>
        </p:spPr>
        <p:txBody>
          <a:bodyPr>
            <a:spAutoFit/>
          </a:bodyPr>
          <a:lstStyle>
            <a:lvl1pPr marL="0" indent="0">
              <a:buNone/>
              <a:defRPr sz="932" spc="47" baseline="0">
                <a:latin typeface="+mn-lt"/>
              </a:defRPr>
            </a:lvl1pPr>
          </a:lstStyle>
          <a:p>
            <a:pPr lvl="0"/>
            <a:r>
              <a:rPr lang="nb-NO" dirty="0"/>
              <a:t>Fotokreditering</a:t>
            </a:r>
          </a:p>
        </p:txBody>
      </p:sp>
    </p:spTree>
    <p:extLst>
      <p:ext uri="{BB962C8B-B14F-4D97-AF65-F5344CB8AC3E}">
        <p14:creationId xmlns:p14="http://schemas.microsoft.com/office/powerpoint/2010/main" val="3741717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 valgfrie elementer">
    <p:bg>
      <p:bgPr>
        <a:solidFill>
          <a:schemeClr val="bg1"/>
        </a:solidFill>
        <a:effectLst/>
      </p:bgPr>
    </p:bg>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559127" y="6532868"/>
            <a:ext cx="6736150" cy="307181"/>
          </a:xfrm>
        </p:spPr>
        <p:txBody>
          <a:bodyPr>
            <a:spAutoFit/>
          </a:bodyPr>
          <a:lstStyle>
            <a:lvl1pPr marL="0" indent="0">
              <a:buNone/>
              <a:defRPr sz="932" spc="47" baseline="0">
                <a:latin typeface="+mn-lt"/>
              </a:defRPr>
            </a:lvl1pPr>
          </a:lstStyle>
          <a:p>
            <a:pPr lvl="0"/>
            <a:r>
              <a:rPr lang="nb-NO" dirty="0"/>
              <a:t>Fotokreditering</a:t>
            </a:r>
          </a:p>
        </p:txBody>
      </p:sp>
      <p:sp>
        <p:nvSpPr>
          <p:cNvPr id="2" name="Content Placeholder 1">
            <a:extLst>
              <a:ext uri="{FF2B5EF4-FFF2-40B4-BE49-F238E27FC236}">
                <a16:creationId xmlns:a16="http://schemas.microsoft.com/office/drawing/2014/main" id="{0735B047-1C6C-4BB1-9AAC-35E8860EA5ED}"/>
              </a:ext>
            </a:extLst>
          </p:cNvPr>
          <p:cNvSpPr>
            <a:spLocks noGrp="1"/>
          </p:cNvSpPr>
          <p:nvPr>
            <p:ph sz="quarter" idx="14"/>
          </p:nvPr>
        </p:nvSpPr>
        <p:spPr>
          <a:xfrm>
            <a:off x="612232" y="637430"/>
            <a:ext cx="4797843" cy="5447002"/>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3" name="Content Placeholder 2">
            <a:extLst>
              <a:ext uri="{FF2B5EF4-FFF2-40B4-BE49-F238E27FC236}">
                <a16:creationId xmlns:a16="http://schemas.microsoft.com/office/drawing/2014/main" id="{B7A7ABDC-D2D5-4A6E-B4C5-2E8F7BF4AC3F}"/>
              </a:ext>
            </a:extLst>
          </p:cNvPr>
          <p:cNvSpPr>
            <a:spLocks noGrp="1"/>
          </p:cNvSpPr>
          <p:nvPr>
            <p:ph sz="quarter" idx="15"/>
          </p:nvPr>
        </p:nvSpPr>
        <p:spPr>
          <a:xfrm>
            <a:off x="5972897" y="637430"/>
            <a:ext cx="4797843" cy="5447002"/>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950688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bilder">
    <p:bg>
      <p:bgPr>
        <a:solidFill>
          <a:schemeClr val="bg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5972897" y="637430"/>
            <a:ext cx="4797843" cy="5447002"/>
          </a:xfrm>
          <a:solidFill>
            <a:schemeClr val="bg1">
              <a:lumMod val="85000"/>
            </a:schemeClr>
          </a:solidFill>
        </p:spPr>
        <p:txBody>
          <a:bodyPr/>
          <a:lstStyle/>
          <a:p>
            <a:r>
              <a:rPr lang="nb-NO"/>
              <a:t>Klikk på ikonet for å legge til et bilde</a:t>
            </a:r>
          </a:p>
        </p:txBody>
      </p:sp>
      <p:sp>
        <p:nvSpPr>
          <p:cNvPr id="5" name="Plassholder for bilde 5">
            <a:extLst>
              <a:ext uri="{FF2B5EF4-FFF2-40B4-BE49-F238E27FC236}">
                <a16:creationId xmlns:a16="http://schemas.microsoft.com/office/drawing/2014/main" id="{B9099586-714C-4DE3-816E-CD6982F9B3F3}"/>
              </a:ext>
            </a:extLst>
          </p:cNvPr>
          <p:cNvSpPr>
            <a:spLocks noGrp="1"/>
          </p:cNvSpPr>
          <p:nvPr>
            <p:ph type="pic" sz="quarter" idx="12"/>
          </p:nvPr>
        </p:nvSpPr>
        <p:spPr>
          <a:xfrm>
            <a:off x="612232" y="637430"/>
            <a:ext cx="4797843" cy="5447002"/>
          </a:xfrm>
          <a:solidFill>
            <a:schemeClr val="bg1">
              <a:lumMod val="85000"/>
            </a:schemeClr>
          </a:solidFill>
        </p:spPr>
        <p:txBody>
          <a:bodyPr/>
          <a:lstStyle/>
          <a:p>
            <a:r>
              <a:rPr lang="nb-NO"/>
              <a:t>Klikk på ikonet for å legge til et bilde</a:t>
            </a:r>
            <a:endParaRPr lang="nb-NO"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559127" y="6532868"/>
            <a:ext cx="6736150" cy="307520"/>
          </a:xfrm>
        </p:spPr>
        <p:txBody>
          <a:bodyPr>
            <a:spAutoFit/>
          </a:bodyPr>
          <a:lstStyle>
            <a:lvl1pPr marL="0" indent="0">
              <a:buNone/>
              <a:defRPr sz="932" spc="47" baseline="0">
                <a:latin typeface="+mn-lt"/>
              </a:defRPr>
            </a:lvl1pPr>
          </a:lstStyle>
          <a:p>
            <a:pPr lvl="0"/>
            <a:r>
              <a:rPr lang="nb-NO" dirty="0"/>
              <a:t>Fotokreditering</a:t>
            </a:r>
          </a:p>
        </p:txBody>
      </p:sp>
    </p:spTree>
    <p:extLst>
      <p:ext uri="{BB962C8B-B14F-4D97-AF65-F5344CB8AC3E}">
        <p14:creationId xmlns:p14="http://schemas.microsoft.com/office/powerpoint/2010/main" val="1151850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e (stort)">
    <p:spTree>
      <p:nvGrpSpPr>
        <p:cNvPr id="1" name=""/>
        <p:cNvGrpSpPr/>
        <p:nvPr/>
      </p:nvGrpSpPr>
      <p:grpSpPr>
        <a:xfrm>
          <a:off x="0" y="0"/>
          <a:ext cx="0" cy="0"/>
          <a:chOff x="0" y="0"/>
          <a:chExt cx="0" cy="0"/>
        </a:xfrm>
      </p:grpSpPr>
      <p:sp>
        <p:nvSpPr>
          <p:cNvPr id="10" name="Plassholder for bilde 5">
            <a:extLst>
              <a:ext uri="{FF2B5EF4-FFF2-40B4-BE49-F238E27FC236}">
                <a16:creationId xmlns:a16="http://schemas.microsoft.com/office/drawing/2014/main" id="{9C0BB095-47FF-4294-9915-4ED142AC0371}"/>
              </a:ext>
            </a:extLst>
          </p:cNvPr>
          <p:cNvSpPr>
            <a:spLocks noGrp="1"/>
          </p:cNvSpPr>
          <p:nvPr>
            <p:ph type="pic" sz="quarter" idx="12"/>
          </p:nvPr>
        </p:nvSpPr>
        <p:spPr>
          <a:xfrm>
            <a:off x="612232" y="637430"/>
            <a:ext cx="10158508" cy="5447002"/>
          </a:xfrm>
          <a:solidFill>
            <a:schemeClr val="bg1">
              <a:lumMod val="85000"/>
            </a:schemeClr>
          </a:solidFill>
        </p:spPr>
        <p:txBody>
          <a:bodyPr/>
          <a:lstStyle/>
          <a:p>
            <a:r>
              <a:rPr lang="nb-NO"/>
              <a:t>Klikk på ikonet for å legge til et bilde</a:t>
            </a:r>
            <a:endParaRPr lang="nb-NO"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559127" y="6532868"/>
            <a:ext cx="6736150" cy="307181"/>
          </a:xfrm>
        </p:spPr>
        <p:txBody>
          <a:bodyPr>
            <a:spAutoFit/>
          </a:bodyPr>
          <a:lstStyle>
            <a:lvl1pPr marL="0" indent="0">
              <a:buNone/>
              <a:defRPr sz="932" spc="47" baseline="0">
                <a:latin typeface="+mn-lt"/>
              </a:defRPr>
            </a:lvl1pPr>
          </a:lstStyle>
          <a:p>
            <a:pPr lvl="0"/>
            <a:r>
              <a:rPr lang="nb-NO" dirty="0"/>
              <a:t>Fotokreditering</a:t>
            </a:r>
          </a:p>
        </p:txBody>
      </p:sp>
      <p:sp>
        <p:nvSpPr>
          <p:cNvPr id="3" name="Plassholder for tekst 2">
            <a:extLst>
              <a:ext uri="{FF2B5EF4-FFF2-40B4-BE49-F238E27FC236}">
                <a16:creationId xmlns:a16="http://schemas.microsoft.com/office/drawing/2014/main" id="{BFD3FCA3-4503-49E6-83F2-4DF49013A49B}"/>
              </a:ext>
            </a:extLst>
          </p:cNvPr>
          <p:cNvSpPr>
            <a:spLocks noGrp="1"/>
          </p:cNvSpPr>
          <p:nvPr>
            <p:ph type="body" sz="quarter" idx="14"/>
          </p:nvPr>
        </p:nvSpPr>
        <p:spPr>
          <a:xfrm>
            <a:off x="921384" y="3891027"/>
            <a:ext cx="4524528" cy="1869219"/>
          </a:xfrm>
          <a:solidFill>
            <a:schemeClr val="bg1">
              <a:alpha val="90000"/>
            </a:schemeClr>
          </a:solidFill>
        </p:spPr>
        <p:txBody>
          <a:bodyPr lIns="648000" rIns="648000" anchor="ctr" anchorCtr="0"/>
          <a:lstStyle>
            <a:lvl1pPr marL="0" indent="0" algn="ctr">
              <a:buNone/>
              <a:defRPr/>
            </a:lvl1pPr>
          </a:lstStyle>
          <a:p>
            <a:pPr lvl="0"/>
            <a:r>
              <a:rPr lang="nb-NO"/>
              <a:t>Rediger tekststiler i malen</a:t>
            </a:r>
          </a:p>
        </p:txBody>
      </p:sp>
    </p:spTree>
    <p:extLst>
      <p:ext uri="{BB962C8B-B14F-4D97-AF65-F5344CB8AC3E}">
        <p14:creationId xmlns:p14="http://schemas.microsoft.com/office/powerpoint/2010/main" val="1665919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161105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3381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a:t>Agenda</a:t>
            </a:r>
            <a:endParaRPr lang="en-US" dirty="0"/>
          </a:p>
        </p:txBody>
      </p:sp>
      <p:sp>
        <p:nvSpPr>
          <p:cNvPr id="8" name="Content Placeholder 2">
            <a:extLst>
              <a:ext uri="{FF2B5EF4-FFF2-40B4-BE49-F238E27FC236}">
                <a16:creationId xmlns:a16="http://schemas.microsoft.com/office/drawing/2014/main" id="{771B50D6-0810-4E43-928C-534B46A7A4EC}"/>
              </a:ext>
            </a:extLst>
          </p:cNvPr>
          <p:cNvSpPr>
            <a:spLocks noGrp="1"/>
          </p:cNvSpPr>
          <p:nvPr>
            <p:ph sz="quarter" idx="11" hasCustomPrompt="1"/>
          </p:nvPr>
        </p:nvSpPr>
        <p:spPr>
          <a:xfrm>
            <a:off x="1136005" y="1916059"/>
            <a:ext cx="8991841" cy="4093991"/>
          </a:xfrm>
          <a:prstGeom prst="rect">
            <a:avLst/>
          </a:prstGeom>
        </p:spPr>
        <p:txBody>
          <a:bodyPr lIns="91440" tIns="45720" rIns="91440" bIns="45720"/>
          <a:lstStyle>
            <a:lvl1pPr marL="0" marR="0" indent="0" algn="l" defTabSz="851898" rtl="0" eaLnBrk="1" fontAlgn="auto" latinLnBrk="0" hangingPunct="1">
              <a:lnSpc>
                <a:spcPct val="150000"/>
              </a:lnSpc>
              <a:spcBef>
                <a:spcPts val="0"/>
              </a:spcBef>
              <a:spcAft>
                <a:spcPts val="838"/>
              </a:spcAft>
              <a:buClrTx/>
              <a:buSzTx/>
              <a:buFontTx/>
              <a:buNone/>
              <a:tabLst/>
              <a:defRPr/>
            </a:lvl1pPr>
          </a:lstStyle>
          <a:p>
            <a:pPr lvl="0"/>
            <a:r>
              <a:rPr lang="nb-NO" noProof="0"/>
              <a:t>Punkt én på agendaen i korte trekk</a:t>
            </a:r>
          </a:p>
          <a:p>
            <a:pPr lvl="0"/>
            <a:r>
              <a:rPr lang="nb-NO" noProof="0"/>
              <a:t>Punkt to på agendaen i korte trekk</a:t>
            </a:r>
          </a:p>
          <a:p>
            <a:pPr marL="0" marR="0" lvl="0" indent="0" algn="l" defTabSz="851898" rtl="0" eaLnBrk="1" fontAlgn="auto" latinLnBrk="0" hangingPunct="1">
              <a:lnSpc>
                <a:spcPct val="150000"/>
              </a:lnSpc>
              <a:spcBef>
                <a:spcPts val="0"/>
              </a:spcBef>
              <a:spcAft>
                <a:spcPts val="838"/>
              </a:spcAft>
              <a:buClrTx/>
              <a:buSzTx/>
              <a:buFontTx/>
              <a:buNone/>
              <a:tabLst/>
              <a:defRPr/>
            </a:pPr>
            <a:r>
              <a:rPr lang="nb-NO" noProof="0"/>
              <a:t>Punkt tre på agendaen i korte trekk</a:t>
            </a:r>
          </a:p>
          <a:p>
            <a:pPr marL="0" marR="0" lvl="0" indent="0" algn="l" defTabSz="851898" rtl="0" eaLnBrk="1" fontAlgn="auto" latinLnBrk="0" hangingPunct="1">
              <a:lnSpc>
                <a:spcPct val="150000"/>
              </a:lnSpc>
              <a:spcBef>
                <a:spcPts val="0"/>
              </a:spcBef>
              <a:spcAft>
                <a:spcPts val="838"/>
              </a:spcAft>
              <a:buClrTx/>
              <a:buSzTx/>
              <a:buFontTx/>
              <a:buNone/>
              <a:tabLst/>
              <a:defRPr/>
            </a:pPr>
            <a:r>
              <a:rPr lang="nb-NO" noProof="0"/>
              <a:t>Punkt fire på agendaen i korte trekk</a:t>
            </a:r>
          </a:p>
          <a:p>
            <a:pPr marL="0" marR="0" lvl="0" indent="0" algn="l" defTabSz="851898" rtl="0" eaLnBrk="1" fontAlgn="auto" latinLnBrk="0" hangingPunct="1">
              <a:lnSpc>
                <a:spcPct val="150000"/>
              </a:lnSpc>
              <a:spcBef>
                <a:spcPts val="0"/>
              </a:spcBef>
              <a:spcAft>
                <a:spcPts val="838"/>
              </a:spcAft>
              <a:buClrTx/>
              <a:buSzTx/>
              <a:buFontTx/>
              <a:buNone/>
              <a:tabLst/>
              <a:defRPr/>
            </a:pPr>
            <a:r>
              <a:rPr lang="nb-NO" noProof="0"/>
              <a:t>Punkt fem på agendaen i korte trekk</a:t>
            </a:r>
          </a:p>
          <a:p>
            <a:pPr marL="0" marR="0" lvl="0" indent="0" algn="l" defTabSz="851898" rtl="0" eaLnBrk="1" fontAlgn="auto" latinLnBrk="0" hangingPunct="1">
              <a:lnSpc>
                <a:spcPct val="150000"/>
              </a:lnSpc>
              <a:spcBef>
                <a:spcPts val="0"/>
              </a:spcBef>
              <a:spcAft>
                <a:spcPts val="838"/>
              </a:spcAft>
              <a:buClrTx/>
              <a:buSzTx/>
              <a:buFontTx/>
              <a:buNone/>
              <a:tabLst/>
              <a:defRPr/>
            </a:pPr>
            <a:r>
              <a:rPr lang="nb-NO" noProof="0"/>
              <a:t>Punkt seks på agendaen i korte trekk</a:t>
            </a:r>
          </a:p>
          <a:p>
            <a:pPr lvl="0"/>
            <a:endParaRPr lang="nb-NO" noProof="0"/>
          </a:p>
        </p:txBody>
      </p:sp>
      <p:cxnSp>
        <p:nvCxnSpPr>
          <p:cNvPr id="10" name="Rett linje 9">
            <a:extLst>
              <a:ext uri="{FF2B5EF4-FFF2-40B4-BE49-F238E27FC236}">
                <a16:creationId xmlns:a16="http://schemas.microsoft.com/office/drawing/2014/main" id="{7E2593EF-F9EB-40ED-942A-4879FA78B594}"/>
              </a:ext>
            </a:extLst>
          </p:cNvPr>
          <p:cNvCxnSpPr/>
          <p:nvPr userDrawn="1"/>
        </p:nvCxnSpPr>
        <p:spPr>
          <a:xfrm>
            <a:off x="1136005" y="2550426"/>
            <a:ext cx="8991841"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96CA0932-605B-4E71-B8D3-C72AAAA4A91A}"/>
              </a:ext>
            </a:extLst>
          </p:cNvPr>
          <p:cNvCxnSpPr/>
          <p:nvPr userDrawn="1"/>
        </p:nvCxnSpPr>
        <p:spPr>
          <a:xfrm>
            <a:off x="1136005" y="5405399"/>
            <a:ext cx="8991841"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2DF21B92-9FD0-4B71-ACA2-7C1925BD0C2C}"/>
              </a:ext>
            </a:extLst>
          </p:cNvPr>
          <p:cNvCxnSpPr/>
          <p:nvPr userDrawn="1"/>
        </p:nvCxnSpPr>
        <p:spPr>
          <a:xfrm>
            <a:off x="1136005" y="3264170"/>
            <a:ext cx="8991841"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3" name="Rett linje 12">
            <a:extLst>
              <a:ext uri="{FF2B5EF4-FFF2-40B4-BE49-F238E27FC236}">
                <a16:creationId xmlns:a16="http://schemas.microsoft.com/office/drawing/2014/main" id="{91D61EF0-049D-489F-9607-DBC47717D8D1}"/>
              </a:ext>
            </a:extLst>
          </p:cNvPr>
          <p:cNvCxnSpPr/>
          <p:nvPr userDrawn="1"/>
        </p:nvCxnSpPr>
        <p:spPr>
          <a:xfrm>
            <a:off x="1136005" y="3977913"/>
            <a:ext cx="8991841"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4" name="Rett linje 13">
            <a:extLst>
              <a:ext uri="{FF2B5EF4-FFF2-40B4-BE49-F238E27FC236}">
                <a16:creationId xmlns:a16="http://schemas.microsoft.com/office/drawing/2014/main" id="{0C7BCC08-99D7-4973-9AB5-A63BAB7784DB}"/>
              </a:ext>
            </a:extLst>
          </p:cNvPr>
          <p:cNvCxnSpPr/>
          <p:nvPr userDrawn="1"/>
        </p:nvCxnSpPr>
        <p:spPr>
          <a:xfrm>
            <a:off x="1136005" y="4691657"/>
            <a:ext cx="8991841"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50217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Presentasjon">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3732E95-11BD-4ACF-B5AD-A1CC4F0DB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99621" cy="1941533"/>
          </a:xfrm>
          <a:prstGeom prst="rect">
            <a:avLst/>
          </a:prstGeom>
        </p:spPr>
      </p:pic>
      <p:pic>
        <p:nvPicPr>
          <p:cNvPr id="5" name="Bilde 4">
            <a:extLst>
              <a:ext uri="{FF2B5EF4-FFF2-40B4-BE49-F238E27FC236}">
                <a16:creationId xmlns:a16="http://schemas.microsoft.com/office/drawing/2014/main" id="{A57E41EB-05AD-44D6-997C-D31E1B44F1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23692" y="1937983"/>
            <a:ext cx="6911180" cy="2866819"/>
          </a:xfrm>
          <a:prstGeom prst="rect">
            <a:avLst/>
          </a:prstGeom>
        </p:spPr>
      </p:pic>
    </p:spTree>
    <p:extLst>
      <p:ext uri="{BB962C8B-B14F-4D97-AF65-F5344CB8AC3E}">
        <p14:creationId xmlns:p14="http://schemas.microsoft.com/office/powerpoint/2010/main" val="1368639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Avslutning">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tekst, visittkort&#10;&#10;Beskrivelse som er generert med høy visshet">
            <a:extLst>
              <a:ext uri="{FF2B5EF4-FFF2-40B4-BE49-F238E27FC236}">
                <a16:creationId xmlns:a16="http://schemas.microsoft.com/office/drawing/2014/main" id="{71D9FA1D-1518-42B9-8374-CF47B97095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
            <a:ext cx="11358563" cy="7056335"/>
          </a:xfrm>
          <a:prstGeom prst="rect">
            <a:avLst/>
          </a:prstGeom>
        </p:spPr>
      </p:pic>
    </p:spTree>
    <p:extLst>
      <p:ext uri="{BB962C8B-B14F-4D97-AF65-F5344CB8AC3E}">
        <p14:creationId xmlns:p14="http://schemas.microsoft.com/office/powerpoint/2010/main" val="1997048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206625"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128588"/>
            <a:ext cx="42005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8726" y="6605589"/>
            <a:ext cx="15287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75925" y="6569075"/>
            <a:ext cx="40481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2206625"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62201" y="128588"/>
            <a:ext cx="42005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75925" y="6569075"/>
            <a:ext cx="40481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1" name="Rectangle 57"/>
          <p:cNvSpPr>
            <a:spLocks noGrp="1" noChangeArrowheads="1"/>
          </p:cNvSpPr>
          <p:nvPr>
            <p:ph type="ctrTitle"/>
          </p:nvPr>
        </p:nvSpPr>
        <p:spPr>
          <a:xfrm>
            <a:off x="3048000" y="1981201"/>
            <a:ext cx="6626225" cy="2295525"/>
          </a:xfrm>
        </p:spPr>
        <p:txBody>
          <a:bodyPr lIns="47206" tIns="23603" rIns="47206" bIns="23603" anchor="b"/>
          <a:lstStyle>
            <a:lvl1pPr>
              <a:defRPr sz="3260" b="1">
                <a:solidFill>
                  <a:srgbClr val="1F74B6"/>
                </a:solidFill>
              </a:defRPr>
            </a:lvl1pPr>
          </a:lstStyle>
          <a:p>
            <a:pPr lvl="0"/>
            <a:r>
              <a:rPr lang="nl-NL" altLang="fr-FR" noProof="0" smtClean="0"/>
              <a:t>Klik om de stijl te bewerken</a:t>
            </a:r>
            <a:endParaRPr lang="en-GB" altLang="fr-FR" noProof="0" dirty="0" smtClean="0"/>
          </a:p>
        </p:txBody>
      </p:sp>
      <p:sp>
        <p:nvSpPr>
          <p:cNvPr id="6202" name="Rectangle 58" descr="Rectangle: Click to edit Master text styles&#10;Second level&#10;Third level&#10;Fourth level&#10;Fifth level"/>
          <p:cNvSpPr>
            <a:spLocks noGrp="1" noChangeArrowheads="1"/>
          </p:cNvSpPr>
          <p:nvPr>
            <p:ph type="subTitle" idx="1"/>
          </p:nvPr>
        </p:nvSpPr>
        <p:spPr>
          <a:xfrm>
            <a:off x="3048001" y="4648201"/>
            <a:ext cx="6719888" cy="1331913"/>
          </a:xfrm>
        </p:spPr>
        <p:txBody>
          <a:bodyPr lIns="47206" tIns="23603" rIns="47206" bIns="23603"/>
          <a:lstStyle>
            <a:lvl1pPr marL="0" indent="0">
              <a:buFont typeface="Wingdings" pitchFamily="2" charset="2"/>
              <a:buNone/>
              <a:defRPr>
                <a:solidFill>
                  <a:srgbClr val="222221"/>
                </a:solidFill>
                <a:latin typeface="Arial Black" pitchFamily="34" charset="0"/>
              </a:defRPr>
            </a:lvl1pPr>
          </a:lstStyle>
          <a:p>
            <a:pPr lvl="0"/>
            <a:r>
              <a:rPr lang="nl-NL" altLang="fr-FR" noProof="0" smtClean="0"/>
              <a:t>Klik om de ondertitelstijl van het model te bewerken</a:t>
            </a:r>
            <a:endParaRPr lang="en-GB" altLang="fr-FR" noProof="0" dirty="0" smtClean="0"/>
          </a:p>
        </p:txBody>
      </p:sp>
      <p:sp>
        <p:nvSpPr>
          <p:cNvPr id="11" name="Rectangle 91"/>
          <p:cNvSpPr>
            <a:spLocks noGrp="1" noChangeArrowheads="1"/>
          </p:cNvSpPr>
          <p:nvPr>
            <p:ph type="ftr" sz="quarter" idx="10"/>
          </p:nvPr>
        </p:nvSpPr>
        <p:spPr>
          <a:xfrm>
            <a:off x="2511426" y="6718301"/>
            <a:ext cx="2365375" cy="234950"/>
          </a:xfrm>
        </p:spPr>
        <p:txBody>
          <a:bodyPr/>
          <a:lstStyle>
            <a:lvl1pPr>
              <a:defRPr/>
            </a:lvl1pPr>
          </a:lstStyle>
          <a:p>
            <a:pPr>
              <a:defRPr/>
            </a:pPr>
            <a:endParaRPr lang="en-GB" altLang="fr-FR"/>
          </a:p>
        </p:txBody>
      </p:sp>
    </p:spTree>
    <p:extLst>
      <p:ext uri="{BB962C8B-B14F-4D97-AF65-F5344CB8AC3E}">
        <p14:creationId xmlns:p14="http://schemas.microsoft.com/office/powerpoint/2010/main" val="376333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7928" y="282585"/>
            <a:ext cx="10222707" cy="117607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67928" y="1579532"/>
            <a:ext cx="5018671" cy="658274"/>
          </a:xfrm>
        </p:spPr>
        <p:txBody>
          <a:bodyPr anchor="b"/>
          <a:lstStyle>
            <a:lvl1pPr marL="0" indent="0">
              <a:buNone/>
              <a:defRPr sz="2469" b="1"/>
            </a:lvl1pPr>
            <a:lvl2pPr marL="470413" indent="0">
              <a:buNone/>
              <a:defRPr sz="2058" b="1"/>
            </a:lvl2pPr>
            <a:lvl3pPr marL="940826" indent="0">
              <a:buNone/>
              <a:defRPr sz="1852" b="1"/>
            </a:lvl3pPr>
            <a:lvl4pPr marL="1411239" indent="0">
              <a:buNone/>
              <a:defRPr sz="1646" b="1"/>
            </a:lvl4pPr>
            <a:lvl5pPr marL="1881652" indent="0">
              <a:buNone/>
              <a:defRPr sz="1646" b="1"/>
            </a:lvl5pPr>
            <a:lvl6pPr marL="2352065" indent="0">
              <a:buNone/>
              <a:defRPr sz="1646" b="1"/>
            </a:lvl6pPr>
            <a:lvl7pPr marL="2822478" indent="0">
              <a:buNone/>
              <a:defRPr sz="1646" b="1"/>
            </a:lvl7pPr>
            <a:lvl8pPr marL="3292892" indent="0">
              <a:buNone/>
              <a:defRPr sz="1646" b="1"/>
            </a:lvl8pPr>
            <a:lvl9pPr marL="3763305" indent="0">
              <a:buNone/>
              <a:defRPr sz="1646" b="1"/>
            </a:lvl9pPr>
          </a:lstStyle>
          <a:p>
            <a:pPr lvl="0"/>
            <a:r>
              <a:rPr lang="en-US" smtClean="0"/>
              <a:t>Edit Master text styles</a:t>
            </a:r>
          </a:p>
        </p:txBody>
      </p:sp>
      <p:sp>
        <p:nvSpPr>
          <p:cNvPr id="4" name="Content Placeholder 3"/>
          <p:cNvSpPr>
            <a:spLocks noGrp="1"/>
          </p:cNvSpPr>
          <p:nvPr>
            <p:ph sz="half" idx="2"/>
          </p:nvPr>
        </p:nvSpPr>
        <p:spPr>
          <a:xfrm>
            <a:off x="567928" y="2237805"/>
            <a:ext cx="5018671" cy="4065620"/>
          </a:xfrm>
        </p:spPr>
        <p:txBody>
          <a:bodyPr/>
          <a:lstStyle>
            <a:lvl1pPr>
              <a:defRPr sz="2469"/>
            </a:lvl1pPr>
            <a:lvl2pPr>
              <a:defRPr sz="2058"/>
            </a:lvl2pPr>
            <a:lvl3pPr>
              <a:defRPr sz="1852"/>
            </a:lvl3pPr>
            <a:lvl4pPr>
              <a:defRPr sz="1646"/>
            </a:lvl4pPr>
            <a:lvl5pPr>
              <a:defRPr sz="1646"/>
            </a:lvl5pPr>
            <a:lvl6pPr>
              <a:defRPr sz="1646"/>
            </a:lvl6pPr>
            <a:lvl7pPr>
              <a:defRPr sz="1646"/>
            </a:lvl7pPr>
            <a:lvl8pPr>
              <a:defRPr sz="1646"/>
            </a:lvl8pPr>
            <a:lvl9pPr>
              <a:defRPr sz="164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769993" y="1579532"/>
            <a:ext cx="5020643" cy="658274"/>
          </a:xfrm>
        </p:spPr>
        <p:txBody>
          <a:bodyPr anchor="b"/>
          <a:lstStyle>
            <a:lvl1pPr marL="0" indent="0">
              <a:buNone/>
              <a:defRPr sz="2469" b="1"/>
            </a:lvl1pPr>
            <a:lvl2pPr marL="470413" indent="0">
              <a:buNone/>
              <a:defRPr sz="2058" b="1"/>
            </a:lvl2pPr>
            <a:lvl3pPr marL="940826" indent="0">
              <a:buNone/>
              <a:defRPr sz="1852" b="1"/>
            </a:lvl3pPr>
            <a:lvl4pPr marL="1411239" indent="0">
              <a:buNone/>
              <a:defRPr sz="1646" b="1"/>
            </a:lvl4pPr>
            <a:lvl5pPr marL="1881652" indent="0">
              <a:buNone/>
              <a:defRPr sz="1646" b="1"/>
            </a:lvl5pPr>
            <a:lvl6pPr marL="2352065" indent="0">
              <a:buNone/>
              <a:defRPr sz="1646" b="1"/>
            </a:lvl6pPr>
            <a:lvl7pPr marL="2822478" indent="0">
              <a:buNone/>
              <a:defRPr sz="1646" b="1"/>
            </a:lvl7pPr>
            <a:lvl8pPr marL="3292892" indent="0">
              <a:buNone/>
              <a:defRPr sz="1646" b="1"/>
            </a:lvl8pPr>
            <a:lvl9pPr marL="3763305" indent="0">
              <a:buNone/>
              <a:defRPr sz="1646" b="1"/>
            </a:lvl9pPr>
          </a:lstStyle>
          <a:p>
            <a:pPr lvl="0"/>
            <a:r>
              <a:rPr lang="en-US" smtClean="0"/>
              <a:t>Edit Master text styles</a:t>
            </a:r>
          </a:p>
        </p:txBody>
      </p:sp>
      <p:sp>
        <p:nvSpPr>
          <p:cNvPr id="6" name="Content Placeholder 5"/>
          <p:cNvSpPr>
            <a:spLocks noGrp="1"/>
          </p:cNvSpPr>
          <p:nvPr>
            <p:ph sz="quarter" idx="4"/>
          </p:nvPr>
        </p:nvSpPr>
        <p:spPr>
          <a:xfrm>
            <a:off x="5769993" y="2237805"/>
            <a:ext cx="5020643" cy="4065620"/>
          </a:xfrm>
        </p:spPr>
        <p:txBody>
          <a:bodyPr/>
          <a:lstStyle>
            <a:lvl1pPr>
              <a:defRPr sz="2469"/>
            </a:lvl1pPr>
            <a:lvl2pPr>
              <a:defRPr sz="2058"/>
            </a:lvl2pPr>
            <a:lvl3pPr>
              <a:defRPr sz="1852"/>
            </a:lvl3pPr>
            <a:lvl4pPr>
              <a:defRPr sz="1646"/>
            </a:lvl4pPr>
            <a:lvl5pPr>
              <a:defRPr sz="1646"/>
            </a:lvl5pPr>
            <a:lvl6pPr>
              <a:defRPr sz="1646"/>
            </a:lvl6pPr>
            <a:lvl7pPr>
              <a:defRPr sz="1646"/>
            </a:lvl7pPr>
            <a:lvl8pPr>
              <a:defRPr sz="1646"/>
            </a:lvl8pPr>
            <a:lvl9pPr>
              <a:defRPr sz="164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extLst>
      <p:ext uri="{BB962C8B-B14F-4D97-AF65-F5344CB8AC3E}">
        <p14:creationId xmlns:p14="http://schemas.microsoft.com/office/powerpoint/2010/main" val="11253107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smtClean="0"/>
              <a:t>Klik om de stijl te bewerken</a:t>
            </a:r>
            <a:endParaRPr lang="fr-BE" dirty="0"/>
          </a:p>
        </p:txBody>
      </p:sp>
      <p:sp>
        <p:nvSpPr>
          <p:cNvPr id="3" name="Espace réservé du contenu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dirty="0"/>
          </a:p>
        </p:txBody>
      </p:sp>
      <p:sp>
        <p:nvSpPr>
          <p:cNvPr id="4" name="Rectangle 102"/>
          <p:cNvSpPr>
            <a:spLocks noGrp="1" noChangeArrowheads="1"/>
          </p:cNvSpPr>
          <p:nvPr>
            <p:ph type="ftr" sz="quarter" idx="10"/>
          </p:nvPr>
        </p:nvSpPr>
        <p:spPr>
          <a:ln/>
        </p:spPr>
        <p:txBody>
          <a:bodyPr/>
          <a:lstStyle>
            <a:lvl1pPr>
              <a:defRPr/>
            </a:lvl1pPr>
          </a:lstStyle>
          <a:p>
            <a:pPr>
              <a:defRPr/>
            </a:pPr>
            <a:endParaRPr lang="en-GB" altLang="fr-FR"/>
          </a:p>
        </p:txBody>
      </p:sp>
    </p:spTree>
    <p:extLst>
      <p:ext uri="{BB962C8B-B14F-4D97-AF65-F5344CB8AC3E}">
        <p14:creationId xmlns:p14="http://schemas.microsoft.com/office/powerpoint/2010/main" val="2611172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96938" y="4533901"/>
            <a:ext cx="9655175" cy="1401763"/>
          </a:xfrm>
        </p:spPr>
        <p:txBody>
          <a:bodyPr anchor="t"/>
          <a:lstStyle>
            <a:lvl1pPr algn="l">
              <a:defRPr sz="3622" b="1" cap="all"/>
            </a:lvl1pPr>
          </a:lstStyle>
          <a:p>
            <a:r>
              <a:rPr lang="nl-NL" smtClean="0"/>
              <a:t>Klik om de stijl te bewerken</a:t>
            </a:r>
            <a:endParaRPr lang="fr-BE" dirty="0"/>
          </a:p>
        </p:txBody>
      </p:sp>
      <p:sp>
        <p:nvSpPr>
          <p:cNvPr id="3" name="Espace réservé du texte 2"/>
          <p:cNvSpPr>
            <a:spLocks noGrp="1"/>
          </p:cNvSpPr>
          <p:nvPr>
            <p:ph type="body" idx="1"/>
          </p:nvPr>
        </p:nvSpPr>
        <p:spPr>
          <a:xfrm>
            <a:off x="896938" y="2990851"/>
            <a:ext cx="9655175" cy="1543050"/>
          </a:xfrm>
        </p:spPr>
        <p:txBody>
          <a:bodyPr anchor="b"/>
          <a:lstStyle>
            <a:lvl1pPr marL="0" indent="0">
              <a:buNone/>
              <a:defRPr sz="1811"/>
            </a:lvl1pPr>
            <a:lvl2pPr marL="413959" indent="0">
              <a:buNone/>
              <a:defRPr sz="1629"/>
            </a:lvl2pPr>
            <a:lvl3pPr marL="827918" indent="0">
              <a:buNone/>
              <a:defRPr sz="1449"/>
            </a:lvl3pPr>
            <a:lvl4pPr marL="1241877" indent="0">
              <a:buNone/>
              <a:defRPr sz="1268"/>
            </a:lvl4pPr>
            <a:lvl5pPr marL="1655836" indent="0">
              <a:buNone/>
              <a:defRPr sz="1268"/>
            </a:lvl5pPr>
            <a:lvl6pPr marL="2069794" indent="0">
              <a:buNone/>
              <a:defRPr sz="1268"/>
            </a:lvl6pPr>
            <a:lvl7pPr marL="2483754" indent="0">
              <a:buNone/>
              <a:defRPr sz="1268"/>
            </a:lvl7pPr>
            <a:lvl8pPr marL="2897713" indent="0">
              <a:buNone/>
              <a:defRPr sz="1268"/>
            </a:lvl8pPr>
            <a:lvl9pPr marL="3311671" indent="0">
              <a:buNone/>
              <a:defRPr sz="1268"/>
            </a:lvl9pPr>
          </a:lstStyle>
          <a:p>
            <a:pPr lvl="0"/>
            <a:r>
              <a:rPr lang="nl-NL" smtClean="0"/>
              <a:t>Klik om de modelstijlen te bewerken</a:t>
            </a:r>
          </a:p>
        </p:txBody>
      </p:sp>
      <p:sp>
        <p:nvSpPr>
          <p:cNvPr id="4" name="Rectangle 102"/>
          <p:cNvSpPr>
            <a:spLocks noGrp="1" noChangeArrowheads="1"/>
          </p:cNvSpPr>
          <p:nvPr>
            <p:ph type="ftr" sz="quarter" idx="10"/>
          </p:nvPr>
        </p:nvSpPr>
        <p:spPr>
          <a:ln/>
        </p:spPr>
        <p:txBody>
          <a:bodyPr/>
          <a:lstStyle>
            <a:lvl1pPr>
              <a:defRPr/>
            </a:lvl1pPr>
          </a:lstStyle>
          <a:p>
            <a:pPr>
              <a:defRPr/>
            </a:pPr>
            <a:endParaRPr lang="en-GB" altLang="fr-FR"/>
          </a:p>
        </p:txBody>
      </p:sp>
    </p:spTree>
    <p:extLst>
      <p:ext uri="{BB962C8B-B14F-4D97-AF65-F5344CB8AC3E}">
        <p14:creationId xmlns:p14="http://schemas.microsoft.com/office/powerpoint/2010/main" val="1469304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smtClean="0"/>
              <a:t>Klik om de stijl te bewerken</a:t>
            </a:r>
            <a:endParaRPr lang="fr-BE"/>
          </a:p>
        </p:txBody>
      </p:sp>
      <p:sp>
        <p:nvSpPr>
          <p:cNvPr id="3" name="Espace réservé du contenu 2"/>
          <p:cNvSpPr>
            <a:spLocks noGrp="1"/>
          </p:cNvSpPr>
          <p:nvPr>
            <p:ph sz="half" idx="1"/>
          </p:nvPr>
        </p:nvSpPr>
        <p:spPr>
          <a:xfrm>
            <a:off x="3019425" y="3382964"/>
            <a:ext cx="3665538" cy="2865437"/>
          </a:xfrm>
        </p:spPr>
        <p:txBody>
          <a:bodyPr/>
          <a:lstStyle>
            <a:lvl1pPr>
              <a:defRPr sz="2535"/>
            </a:lvl1pPr>
            <a:lvl2pPr>
              <a:defRPr sz="2173"/>
            </a:lvl2pPr>
            <a:lvl3pPr>
              <a:defRPr sz="1811"/>
            </a:lvl3pPr>
            <a:lvl4pPr>
              <a:defRPr sz="1629"/>
            </a:lvl4pPr>
            <a:lvl5pPr>
              <a:defRPr sz="1629"/>
            </a:lvl5pPr>
            <a:lvl6pPr>
              <a:defRPr sz="1629"/>
            </a:lvl6pPr>
            <a:lvl7pPr>
              <a:defRPr sz="1629"/>
            </a:lvl7pPr>
            <a:lvl8pPr>
              <a:defRPr sz="1629"/>
            </a:lvl8pPr>
            <a:lvl9pPr>
              <a:defRPr sz="1629"/>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Espace réservé du contenu 3"/>
          <p:cNvSpPr>
            <a:spLocks noGrp="1"/>
          </p:cNvSpPr>
          <p:nvPr>
            <p:ph sz="half" idx="2"/>
          </p:nvPr>
        </p:nvSpPr>
        <p:spPr>
          <a:xfrm>
            <a:off x="6837364" y="3382964"/>
            <a:ext cx="3667125" cy="2865437"/>
          </a:xfrm>
        </p:spPr>
        <p:txBody>
          <a:bodyPr/>
          <a:lstStyle>
            <a:lvl1pPr>
              <a:defRPr sz="2535"/>
            </a:lvl1pPr>
            <a:lvl2pPr>
              <a:defRPr sz="2173"/>
            </a:lvl2pPr>
            <a:lvl3pPr>
              <a:defRPr sz="1811"/>
            </a:lvl3pPr>
            <a:lvl4pPr>
              <a:defRPr sz="1629"/>
            </a:lvl4pPr>
            <a:lvl5pPr>
              <a:defRPr sz="1629"/>
            </a:lvl5pPr>
            <a:lvl6pPr>
              <a:defRPr sz="1629"/>
            </a:lvl6pPr>
            <a:lvl7pPr>
              <a:defRPr sz="1629"/>
            </a:lvl7pPr>
            <a:lvl8pPr>
              <a:defRPr sz="1629"/>
            </a:lvl8pPr>
            <a:lvl9pPr>
              <a:defRPr sz="1629"/>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5" name="Rectangle 102"/>
          <p:cNvSpPr>
            <a:spLocks noGrp="1" noChangeArrowheads="1"/>
          </p:cNvSpPr>
          <p:nvPr>
            <p:ph type="ftr" sz="quarter" idx="10"/>
          </p:nvPr>
        </p:nvSpPr>
        <p:spPr>
          <a:ln/>
        </p:spPr>
        <p:txBody>
          <a:bodyPr/>
          <a:lstStyle>
            <a:lvl1pPr>
              <a:defRPr/>
            </a:lvl1pPr>
          </a:lstStyle>
          <a:p>
            <a:pPr>
              <a:defRPr/>
            </a:pPr>
            <a:endParaRPr lang="en-GB" altLang="fr-FR"/>
          </a:p>
        </p:txBody>
      </p:sp>
    </p:spTree>
    <p:extLst>
      <p:ext uri="{BB962C8B-B14F-4D97-AF65-F5344CB8AC3E}">
        <p14:creationId xmlns:p14="http://schemas.microsoft.com/office/powerpoint/2010/main" val="3209973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68326" y="935931"/>
            <a:ext cx="10221913" cy="522982"/>
          </a:xfrm>
        </p:spPr>
        <p:txBody>
          <a:bodyPr/>
          <a:lstStyle>
            <a:lvl1pPr>
              <a:defRPr/>
            </a:lvl1pPr>
          </a:lstStyle>
          <a:p>
            <a:r>
              <a:rPr lang="nl-NL" smtClean="0"/>
              <a:t>Klik om de stijl te bewerken</a:t>
            </a:r>
            <a:endParaRPr lang="fr-BE" dirty="0"/>
          </a:p>
        </p:txBody>
      </p:sp>
      <p:sp>
        <p:nvSpPr>
          <p:cNvPr id="3" name="Espace réservé du texte 2"/>
          <p:cNvSpPr>
            <a:spLocks noGrp="1"/>
          </p:cNvSpPr>
          <p:nvPr>
            <p:ph type="body" idx="1"/>
          </p:nvPr>
        </p:nvSpPr>
        <p:spPr>
          <a:xfrm>
            <a:off x="568325" y="1579563"/>
            <a:ext cx="5018088" cy="868536"/>
          </a:xfrm>
        </p:spPr>
        <p:txBody>
          <a:bodyPr anchor="b"/>
          <a:lstStyle>
            <a:lvl1pPr marL="0" indent="0">
              <a:buNone/>
              <a:defRPr sz="2173" b="1"/>
            </a:lvl1pPr>
            <a:lvl2pPr marL="413959" indent="0">
              <a:buNone/>
              <a:defRPr sz="1811" b="1"/>
            </a:lvl2pPr>
            <a:lvl3pPr marL="827918" indent="0">
              <a:buNone/>
              <a:defRPr sz="1629" b="1"/>
            </a:lvl3pPr>
            <a:lvl4pPr marL="1241877" indent="0">
              <a:buNone/>
              <a:defRPr sz="1449" b="1"/>
            </a:lvl4pPr>
            <a:lvl5pPr marL="1655836" indent="0">
              <a:buNone/>
              <a:defRPr sz="1449" b="1"/>
            </a:lvl5pPr>
            <a:lvl6pPr marL="2069794" indent="0">
              <a:buNone/>
              <a:defRPr sz="1449" b="1"/>
            </a:lvl6pPr>
            <a:lvl7pPr marL="2483754" indent="0">
              <a:buNone/>
              <a:defRPr sz="1449" b="1"/>
            </a:lvl7pPr>
            <a:lvl8pPr marL="2897713" indent="0">
              <a:buNone/>
              <a:defRPr sz="1449" b="1"/>
            </a:lvl8pPr>
            <a:lvl9pPr marL="3311671" indent="0">
              <a:buNone/>
              <a:defRPr sz="1449" b="1"/>
            </a:lvl9pPr>
          </a:lstStyle>
          <a:p>
            <a:pPr lvl="0"/>
            <a:r>
              <a:rPr lang="nl-NL" smtClean="0"/>
              <a:t>Klik om de modelstijlen te bewerken</a:t>
            </a:r>
          </a:p>
        </p:txBody>
      </p:sp>
      <p:sp>
        <p:nvSpPr>
          <p:cNvPr id="4" name="Espace réservé du contenu 3"/>
          <p:cNvSpPr>
            <a:spLocks noGrp="1"/>
          </p:cNvSpPr>
          <p:nvPr>
            <p:ph sz="half" idx="2"/>
          </p:nvPr>
        </p:nvSpPr>
        <p:spPr>
          <a:xfrm>
            <a:off x="568325" y="2448100"/>
            <a:ext cx="5018088" cy="3855864"/>
          </a:xfrm>
        </p:spPr>
        <p:txBody>
          <a:bodyPr/>
          <a:lstStyle>
            <a:lvl1pPr>
              <a:defRPr sz="2173"/>
            </a:lvl1pPr>
            <a:lvl2pPr>
              <a:defRPr sz="1811"/>
            </a:lvl2pPr>
            <a:lvl3pPr>
              <a:defRPr sz="1629"/>
            </a:lvl3pPr>
            <a:lvl4pPr>
              <a:defRPr sz="1449"/>
            </a:lvl4pPr>
            <a:lvl5pPr>
              <a:defRPr sz="1449"/>
            </a:lvl5pPr>
            <a:lvl6pPr>
              <a:defRPr sz="1449"/>
            </a:lvl6pPr>
            <a:lvl7pPr>
              <a:defRPr sz="1449"/>
            </a:lvl7pPr>
            <a:lvl8pPr>
              <a:defRPr sz="1449"/>
            </a:lvl8pPr>
            <a:lvl9pPr>
              <a:defRPr sz="1449"/>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dirty="0"/>
          </a:p>
        </p:txBody>
      </p:sp>
      <p:sp>
        <p:nvSpPr>
          <p:cNvPr id="5" name="Espace réservé du texte 4"/>
          <p:cNvSpPr>
            <a:spLocks noGrp="1"/>
          </p:cNvSpPr>
          <p:nvPr>
            <p:ph type="body" sz="quarter" idx="3"/>
          </p:nvPr>
        </p:nvSpPr>
        <p:spPr>
          <a:xfrm>
            <a:off x="5770564" y="1579563"/>
            <a:ext cx="5019675" cy="868536"/>
          </a:xfrm>
        </p:spPr>
        <p:txBody>
          <a:bodyPr anchor="b"/>
          <a:lstStyle>
            <a:lvl1pPr marL="0" indent="0">
              <a:buNone/>
              <a:defRPr sz="2173" b="1"/>
            </a:lvl1pPr>
            <a:lvl2pPr marL="413959" indent="0">
              <a:buNone/>
              <a:defRPr sz="1811" b="1"/>
            </a:lvl2pPr>
            <a:lvl3pPr marL="827918" indent="0">
              <a:buNone/>
              <a:defRPr sz="1629" b="1"/>
            </a:lvl3pPr>
            <a:lvl4pPr marL="1241877" indent="0">
              <a:buNone/>
              <a:defRPr sz="1449" b="1"/>
            </a:lvl4pPr>
            <a:lvl5pPr marL="1655836" indent="0">
              <a:buNone/>
              <a:defRPr sz="1449" b="1"/>
            </a:lvl5pPr>
            <a:lvl6pPr marL="2069794" indent="0">
              <a:buNone/>
              <a:defRPr sz="1449" b="1"/>
            </a:lvl6pPr>
            <a:lvl7pPr marL="2483754" indent="0">
              <a:buNone/>
              <a:defRPr sz="1449" b="1"/>
            </a:lvl7pPr>
            <a:lvl8pPr marL="2897713" indent="0">
              <a:buNone/>
              <a:defRPr sz="1449" b="1"/>
            </a:lvl8pPr>
            <a:lvl9pPr marL="3311671" indent="0">
              <a:buNone/>
              <a:defRPr sz="1449" b="1"/>
            </a:lvl9pPr>
          </a:lstStyle>
          <a:p>
            <a:pPr lvl="0"/>
            <a:r>
              <a:rPr lang="nl-NL" smtClean="0"/>
              <a:t>Klik om de modelstijlen te bewerken</a:t>
            </a:r>
          </a:p>
        </p:txBody>
      </p:sp>
      <p:sp>
        <p:nvSpPr>
          <p:cNvPr id="6" name="Espace réservé du contenu 5"/>
          <p:cNvSpPr>
            <a:spLocks noGrp="1"/>
          </p:cNvSpPr>
          <p:nvPr>
            <p:ph sz="quarter" idx="4"/>
          </p:nvPr>
        </p:nvSpPr>
        <p:spPr>
          <a:xfrm>
            <a:off x="5770564" y="2448100"/>
            <a:ext cx="5019675" cy="3855864"/>
          </a:xfrm>
        </p:spPr>
        <p:txBody>
          <a:bodyPr/>
          <a:lstStyle>
            <a:lvl1pPr>
              <a:defRPr sz="2173"/>
            </a:lvl1pPr>
            <a:lvl2pPr>
              <a:defRPr sz="1811"/>
            </a:lvl2pPr>
            <a:lvl3pPr>
              <a:defRPr sz="1629"/>
            </a:lvl3pPr>
            <a:lvl4pPr>
              <a:defRPr sz="1449"/>
            </a:lvl4pPr>
            <a:lvl5pPr>
              <a:defRPr sz="1449"/>
            </a:lvl5pPr>
            <a:lvl6pPr>
              <a:defRPr sz="1449"/>
            </a:lvl6pPr>
            <a:lvl7pPr>
              <a:defRPr sz="1449"/>
            </a:lvl7pPr>
            <a:lvl8pPr>
              <a:defRPr sz="1449"/>
            </a:lvl8pPr>
            <a:lvl9pPr>
              <a:defRPr sz="1449"/>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dirty="0"/>
          </a:p>
        </p:txBody>
      </p:sp>
      <p:sp>
        <p:nvSpPr>
          <p:cNvPr id="7" name="Rectangle 102"/>
          <p:cNvSpPr>
            <a:spLocks noGrp="1" noChangeArrowheads="1"/>
          </p:cNvSpPr>
          <p:nvPr>
            <p:ph type="ftr" sz="quarter" idx="10"/>
          </p:nvPr>
        </p:nvSpPr>
        <p:spPr>
          <a:ln/>
        </p:spPr>
        <p:txBody>
          <a:bodyPr/>
          <a:lstStyle>
            <a:lvl1pPr>
              <a:defRPr/>
            </a:lvl1pPr>
          </a:lstStyle>
          <a:p>
            <a:pPr>
              <a:defRPr/>
            </a:pPr>
            <a:endParaRPr lang="en-GB" altLang="fr-FR"/>
          </a:p>
        </p:txBody>
      </p:sp>
    </p:spTree>
    <p:extLst>
      <p:ext uri="{BB962C8B-B14F-4D97-AF65-F5344CB8AC3E}">
        <p14:creationId xmlns:p14="http://schemas.microsoft.com/office/powerpoint/2010/main" val="13555659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smtClean="0"/>
              <a:t>Klik om de stijl te bewerken</a:t>
            </a:r>
            <a:endParaRPr lang="fr-BE"/>
          </a:p>
        </p:txBody>
      </p:sp>
      <p:sp>
        <p:nvSpPr>
          <p:cNvPr id="3" name="Rectangle 102"/>
          <p:cNvSpPr>
            <a:spLocks noGrp="1" noChangeArrowheads="1"/>
          </p:cNvSpPr>
          <p:nvPr>
            <p:ph type="ftr" sz="quarter" idx="10"/>
          </p:nvPr>
        </p:nvSpPr>
        <p:spPr>
          <a:ln/>
        </p:spPr>
        <p:txBody>
          <a:bodyPr/>
          <a:lstStyle>
            <a:lvl1pPr>
              <a:defRPr/>
            </a:lvl1pPr>
          </a:lstStyle>
          <a:p>
            <a:pPr>
              <a:defRPr/>
            </a:pPr>
            <a:endParaRPr lang="en-GB" altLang="fr-FR"/>
          </a:p>
        </p:txBody>
      </p:sp>
    </p:spTree>
    <p:extLst>
      <p:ext uri="{BB962C8B-B14F-4D97-AF65-F5344CB8AC3E}">
        <p14:creationId xmlns:p14="http://schemas.microsoft.com/office/powerpoint/2010/main" val="30251942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02"/>
          <p:cNvSpPr>
            <a:spLocks noGrp="1" noChangeArrowheads="1"/>
          </p:cNvSpPr>
          <p:nvPr>
            <p:ph type="ftr" sz="quarter" idx="10"/>
          </p:nvPr>
        </p:nvSpPr>
        <p:spPr>
          <a:ln/>
        </p:spPr>
        <p:txBody>
          <a:bodyPr/>
          <a:lstStyle>
            <a:lvl1pPr>
              <a:defRPr/>
            </a:lvl1pPr>
          </a:lstStyle>
          <a:p>
            <a:pPr>
              <a:defRPr/>
            </a:pPr>
            <a:endParaRPr lang="en-GB" altLang="fr-FR"/>
          </a:p>
        </p:txBody>
      </p:sp>
    </p:spTree>
    <p:extLst>
      <p:ext uri="{BB962C8B-B14F-4D97-AF65-F5344CB8AC3E}">
        <p14:creationId xmlns:p14="http://schemas.microsoft.com/office/powerpoint/2010/main" val="2680067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68326" y="1007939"/>
            <a:ext cx="3736975" cy="648072"/>
          </a:xfrm>
        </p:spPr>
        <p:txBody>
          <a:bodyPr anchor="b"/>
          <a:lstStyle>
            <a:lvl1pPr algn="l">
              <a:defRPr sz="1811" b="1"/>
            </a:lvl1pPr>
          </a:lstStyle>
          <a:p>
            <a:r>
              <a:rPr lang="nl-NL" smtClean="0"/>
              <a:t>Klik om de stijl te bewerken</a:t>
            </a:r>
            <a:endParaRPr lang="fr-BE" dirty="0"/>
          </a:p>
        </p:txBody>
      </p:sp>
      <p:sp>
        <p:nvSpPr>
          <p:cNvPr id="3" name="Espace réservé du contenu 2"/>
          <p:cNvSpPr>
            <a:spLocks noGrp="1"/>
          </p:cNvSpPr>
          <p:nvPr>
            <p:ph idx="1"/>
          </p:nvPr>
        </p:nvSpPr>
        <p:spPr>
          <a:xfrm>
            <a:off x="4440238" y="280988"/>
            <a:ext cx="6350000" cy="6022975"/>
          </a:xfrm>
        </p:spPr>
        <p:txBody>
          <a:bodyPr/>
          <a:lstStyle>
            <a:lvl1pPr>
              <a:defRPr sz="2897"/>
            </a:lvl1pPr>
            <a:lvl2pPr>
              <a:defRPr sz="2535"/>
            </a:lvl2pPr>
            <a:lvl3pPr>
              <a:defRPr sz="2173"/>
            </a:lvl3pPr>
            <a:lvl4pPr>
              <a:defRPr sz="1811"/>
            </a:lvl4pPr>
            <a:lvl5pPr>
              <a:defRPr sz="1811"/>
            </a:lvl5pPr>
            <a:lvl6pPr>
              <a:defRPr sz="1811"/>
            </a:lvl6pPr>
            <a:lvl7pPr>
              <a:defRPr sz="1811"/>
            </a:lvl7pPr>
            <a:lvl8pPr>
              <a:defRPr sz="1811"/>
            </a:lvl8pPr>
            <a:lvl9pPr>
              <a:defRPr sz="1811"/>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Espace réservé du texte 3"/>
          <p:cNvSpPr>
            <a:spLocks noGrp="1"/>
          </p:cNvSpPr>
          <p:nvPr>
            <p:ph type="body" sz="half" idx="2"/>
          </p:nvPr>
        </p:nvSpPr>
        <p:spPr>
          <a:xfrm>
            <a:off x="568326" y="1800027"/>
            <a:ext cx="3736975" cy="4503936"/>
          </a:xfrm>
        </p:spPr>
        <p:txBody>
          <a:bodyPr/>
          <a:lstStyle>
            <a:lvl1pPr marL="0" indent="0">
              <a:buNone/>
              <a:defRPr sz="1268"/>
            </a:lvl1pPr>
            <a:lvl2pPr marL="413959" indent="0">
              <a:buNone/>
              <a:defRPr sz="1086"/>
            </a:lvl2pPr>
            <a:lvl3pPr marL="827918" indent="0">
              <a:buNone/>
              <a:defRPr sz="906"/>
            </a:lvl3pPr>
            <a:lvl4pPr marL="1241877" indent="0">
              <a:buNone/>
              <a:defRPr sz="815"/>
            </a:lvl4pPr>
            <a:lvl5pPr marL="1655836" indent="0">
              <a:buNone/>
              <a:defRPr sz="815"/>
            </a:lvl5pPr>
            <a:lvl6pPr marL="2069794" indent="0">
              <a:buNone/>
              <a:defRPr sz="815"/>
            </a:lvl6pPr>
            <a:lvl7pPr marL="2483754" indent="0">
              <a:buNone/>
              <a:defRPr sz="815"/>
            </a:lvl7pPr>
            <a:lvl8pPr marL="2897713" indent="0">
              <a:buNone/>
              <a:defRPr sz="815"/>
            </a:lvl8pPr>
            <a:lvl9pPr marL="3311671" indent="0">
              <a:buNone/>
              <a:defRPr sz="815"/>
            </a:lvl9pPr>
          </a:lstStyle>
          <a:p>
            <a:pPr lvl="0"/>
            <a:r>
              <a:rPr lang="nl-NL" smtClean="0"/>
              <a:t>Klik om de modelstijlen te bewerken</a:t>
            </a:r>
          </a:p>
        </p:txBody>
      </p:sp>
      <p:sp>
        <p:nvSpPr>
          <p:cNvPr id="5" name="Rectangle 102"/>
          <p:cNvSpPr>
            <a:spLocks noGrp="1" noChangeArrowheads="1"/>
          </p:cNvSpPr>
          <p:nvPr>
            <p:ph type="ftr" sz="quarter" idx="10"/>
          </p:nvPr>
        </p:nvSpPr>
        <p:spPr>
          <a:ln/>
        </p:spPr>
        <p:txBody>
          <a:bodyPr/>
          <a:lstStyle>
            <a:lvl1pPr>
              <a:defRPr/>
            </a:lvl1pPr>
          </a:lstStyle>
          <a:p>
            <a:pPr>
              <a:defRPr/>
            </a:pPr>
            <a:endParaRPr lang="en-GB" altLang="fr-FR"/>
          </a:p>
        </p:txBody>
      </p:sp>
    </p:spTree>
    <p:extLst>
      <p:ext uri="{BB962C8B-B14F-4D97-AF65-F5344CB8AC3E}">
        <p14:creationId xmlns:p14="http://schemas.microsoft.com/office/powerpoint/2010/main" val="3916760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225675" y="4940301"/>
            <a:ext cx="6815138" cy="582613"/>
          </a:xfrm>
        </p:spPr>
        <p:txBody>
          <a:bodyPr anchor="b"/>
          <a:lstStyle>
            <a:lvl1pPr algn="l">
              <a:defRPr sz="1811" b="1"/>
            </a:lvl1pPr>
          </a:lstStyle>
          <a:p>
            <a:r>
              <a:rPr lang="nl-NL" smtClean="0"/>
              <a:t>Klik om de stijl te bewerken</a:t>
            </a:r>
            <a:endParaRPr lang="fr-BE"/>
          </a:p>
        </p:txBody>
      </p:sp>
      <p:sp>
        <p:nvSpPr>
          <p:cNvPr id="3" name="Espace réservé pour une image  2"/>
          <p:cNvSpPr>
            <a:spLocks noGrp="1"/>
          </p:cNvSpPr>
          <p:nvPr>
            <p:ph type="pic" idx="1"/>
          </p:nvPr>
        </p:nvSpPr>
        <p:spPr>
          <a:xfrm>
            <a:off x="2225675" y="1079947"/>
            <a:ext cx="6815138" cy="3784152"/>
          </a:xfrm>
        </p:spPr>
        <p:txBody>
          <a:bodyPr/>
          <a:lstStyle>
            <a:lvl1pPr marL="0" indent="0">
              <a:buNone/>
              <a:defRPr sz="2897"/>
            </a:lvl1pPr>
            <a:lvl2pPr marL="413959" indent="0">
              <a:buNone/>
              <a:defRPr sz="2535"/>
            </a:lvl2pPr>
            <a:lvl3pPr marL="827918" indent="0">
              <a:buNone/>
              <a:defRPr sz="2173"/>
            </a:lvl3pPr>
            <a:lvl4pPr marL="1241877" indent="0">
              <a:buNone/>
              <a:defRPr sz="1811"/>
            </a:lvl4pPr>
            <a:lvl5pPr marL="1655836" indent="0">
              <a:buNone/>
              <a:defRPr sz="1811"/>
            </a:lvl5pPr>
            <a:lvl6pPr marL="2069794" indent="0">
              <a:buNone/>
              <a:defRPr sz="1811"/>
            </a:lvl6pPr>
            <a:lvl7pPr marL="2483754" indent="0">
              <a:buNone/>
              <a:defRPr sz="1811"/>
            </a:lvl7pPr>
            <a:lvl8pPr marL="2897713" indent="0">
              <a:buNone/>
              <a:defRPr sz="1811"/>
            </a:lvl8pPr>
            <a:lvl9pPr marL="3311671" indent="0">
              <a:buNone/>
              <a:defRPr sz="1811"/>
            </a:lvl9pPr>
          </a:lstStyle>
          <a:p>
            <a:pPr lvl="0"/>
            <a:r>
              <a:rPr lang="nl-NL" noProof="0" smtClean="0"/>
              <a:t>Klik op het pictogram als u een afbeelding wilt toevoegen</a:t>
            </a:r>
            <a:endParaRPr lang="fr-BE" noProof="0" smtClean="0"/>
          </a:p>
        </p:txBody>
      </p:sp>
      <p:sp>
        <p:nvSpPr>
          <p:cNvPr id="4" name="Espace réservé du texte 3"/>
          <p:cNvSpPr>
            <a:spLocks noGrp="1"/>
          </p:cNvSpPr>
          <p:nvPr>
            <p:ph type="body" sz="half" idx="2"/>
          </p:nvPr>
        </p:nvSpPr>
        <p:spPr>
          <a:xfrm>
            <a:off x="2225675" y="5522914"/>
            <a:ext cx="6815138" cy="828675"/>
          </a:xfrm>
        </p:spPr>
        <p:txBody>
          <a:bodyPr/>
          <a:lstStyle>
            <a:lvl1pPr marL="0" indent="0">
              <a:buNone/>
              <a:defRPr sz="1268"/>
            </a:lvl1pPr>
            <a:lvl2pPr marL="413959" indent="0">
              <a:buNone/>
              <a:defRPr sz="1086"/>
            </a:lvl2pPr>
            <a:lvl3pPr marL="827918" indent="0">
              <a:buNone/>
              <a:defRPr sz="906"/>
            </a:lvl3pPr>
            <a:lvl4pPr marL="1241877" indent="0">
              <a:buNone/>
              <a:defRPr sz="815"/>
            </a:lvl4pPr>
            <a:lvl5pPr marL="1655836" indent="0">
              <a:buNone/>
              <a:defRPr sz="815"/>
            </a:lvl5pPr>
            <a:lvl6pPr marL="2069794" indent="0">
              <a:buNone/>
              <a:defRPr sz="815"/>
            </a:lvl6pPr>
            <a:lvl7pPr marL="2483754" indent="0">
              <a:buNone/>
              <a:defRPr sz="815"/>
            </a:lvl7pPr>
            <a:lvl8pPr marL="2897713" indent="0">
              <a:buNone/>
              <a:defRPr sz="815"/>
            </a:lvl8pPr>
            <a:lvl9pPr marL="3311671" indent="0">
              <a:buNone/>
              <a:defRPr sz="815"/>
            </a:lvl9pPr>
          </a:lstStyle>
          <a:p>
            <a:pPr lvl="0"/>
            <a:r>
              <a:rPr lang="nl-NL" smtClean="0"/>
              <a:t>Klik om de modelstijlen te bewerken</a:t>
            </a:r>
          </a:p>
        </p:txBody>
      </p:sp>
      <p:sp>
        <p:nvSpPr>
          <p:cNvPr id="5" name="Rectangle 102"/>
          <p:cNvSpPr>
            <a:spLocks noGrp="1" noChangeArrowheads="1"/>
          </p:cNvSpPr>
          <p:nvPr>
            <p:ph type="ftr" sz="quarter" idx="10"/>
          </p:nvPr>
        </p:nvSpPr>
        <p:spPr>
          <a:xfrm>
            <a:off x="2222501" y="6705600"/>
            <a:ext cx="2365375" cy="234950"/>
          </a:xfrm>
        </p:spPr>
        <p:txBody>
          <a:bodyPr/>
          <a:lstStyle>
            <a:lvl1pPr>
              <a:defRPr/>
            </a:lvl1pPr>
          </a:lstStyle>
          <a:p>
            <a:pPr>
              <a:defRPr/>
            </a:pPr>
            <a:endParaRPr lang="en-GB" altLang="fr-FR"/>
          </a:p>
        </p:txBody>
      </p:sp>
    </p:spTree>
    <p:extLst>
      <p:ext uri="{BB962C8B-B14F-4D97-AF65-F5344CB8AC3E}">
        <p14:creationId xmlns:p14="http://schemas.microsoft.com/office/powerpoint/2010/main" val="16837746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5" name="Bilde 4" descr="Et bilde som inneholder skjermbilde&#10;&#10;Beskrivelse som er generert med svært høy visshet">
            <a:extLst>
              <a:ext uri="{FF2B5EF4-FFF2-40B4-BE49-F238E27FC236}">
                <a16:creationId xmlns:a16="http://schemas.microsoft.com/office/drawing/2014/main" id="{47F2A11D-5491-478B-9E74-10A8C407A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
            <a:ext cx="11358563" cy="7056335"/>
          </a:xfrm>
          <a:prstGeom prst="rect">
            <a:avLst/>
          </a:prstGeom>
        </p:spPr>
      </p:pic>
      <p:sp>
        <p:nvSpPr>
          <p:cNvPr id="2" name="Title 1"/>
          <p:cNvSpPr>
            <a:spLocks noGrp="1"/>
          </p:cNvSpPr>
          <p:nvPr>
            <p:ph type="ctrTitle"/>
          </p:nvPr>
        </p:nvSpPr>
        <p:spPr>
          <a:xfrm>
            <a:off x="1305220" y="3130359"/>
            <a:ext cx="8748123" cy="1045183"/>
          </a:xfrm>
          <a:ln>
            <a:noFill/>
          </a:ln>
        </p:spPr>
        <p:txBody>
          <a:bodyPr anchor="b"/>
          <a:lstStyle>
            <a:lvl1pPr algn="ctr">
              <a:lnSpc>
                <a:spcPct val="100000"/>
              </a:lnSpc>
              <a:defRPr lang="nb-NO" sz="5591" b="1" i="0" u="none" strike="noStrike" baseline="0" smtClean="0">
                <a:latin typeface="Roboto Condensed" panose="02000000000000000000" pitchFamily="2" charset="0"/>
                <a:ea typeface="Roboto Condensed" panose="02000000000000000000" pitchFamily="2" charset="0"/>
              </a:defRPr>
            </a:lvl1pPr>
          </a:lstStyle>
          <a:p>
            <a:r>
              <a:rPr lang="nb-NO" noProof="0"/>
              <a:t>Klikk for å redigere tittelstil</a:t>
            </a:r>
          </a:p>
        </p:txBody>
      </p:sp>
      <p:sp>
        <p:nvSpPr>
          <p:cNvPr id="3" name="Subtitle 2"/>
          <p:cNvSpPr>
            <a:spLocks noGrp="1"/>
          </p:cNvSpPr>
          <p:nvPr>
            <p:ph type="subTitle" idx="1" hasCustomPrompt="1"/>
          </p:nvPr>
        </p:nvSpPr>
        <p:spPr>
          <a:xfrm>
            <a:off x="1305220" y="4351973"/>
            <a:ext cx="8748123" cy="413270"/>
          </a:xfrm>
        </p:spPr>
        <p:txBody>
          <a:bodyPr>
            <a:spAutoFit/>
          </a:bodyPr>
          <a:lstStyle>
            <a:lvl1pPr marL="0" indent="0" algn="ctr">
              <a:buNone/>
              <a:defRPr sz="1397" cap="all" spc="70" baseline="0"/>
            </a:lvl1pPr>
            <a:lvl2pPr marL="425949" indent="0" algn="ctr">
              <a:buNone/>
              <a:defRPr sz="1863"/>
            </a:lvl2pPr>
            <a:lvl3pPr marL="851898" indent="0" algn="ctr">
              <a:buNone/>
              <a:defRPr sz="1677"/>
            </a:lvl3pPr>
            <a:lvl4pPr marL="1277847" indent="0" algn="ctr">
              <a:buNone/>
              <a:defRPr sz="1491"/>
            </a:lvl4pPr>
            <a:lvl5pPr marL="1703795" indent="0" algn="ctr">
              <a:buNone/>
              <a:defRPr sz="1491"/>
            </a:lvl5pPr>
            <a:lvl6pPr marL="2129744" indent="0" algn="ctr">
              <a:buNone/>
              <a:defRPr sz="1491"/>
            </a:lvl6pPr>
            <a:lvl7pPr marL="2555693" indent="0" algn="ctr">
              <a:buNone/>
              <a:defRPr sz="1491"/>
            </a:lvl7pPr>
            <a:lvl8pPr marL="2981642" indent="0" algn="ctr">
              <a:buNone/>
              <a:defRPr sz="1491"/>
            </a:lvl8pPr>
            <a:lvl9pPr marL="3407591" indent="0" algn="ctr">
              <a:buNone/>
              <a:defRPr sz="1491"/>
            </a:lvl9pPr>
          </a:lstStyle>
          <a:p>
            <a:r>
              <a:rPr lang="nb-NO" noProof="0"/>
              <a:t>UNDERTITTEL SKAL INN HER</a:t>
            </a:r>
          </a:p>
        </p:txBody>
      </p:sp>
      <p:pic>
        <p:nvPicPr>
          <p:cNvPr id="7" name="Bilde 6">
            <a:extLst>
              <a:ext uri="{FF2B5EF4-FFF2-40B4-BE49-F238E27FC236}">
                <a16:creationId xmlns:a16="http://schemas.microsoft.com/office/drawing/2014/main" id="{5524F468-AFDE-4FA7-A336-BF521DA62E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99621" cy="1941533"/>
          </a:xfrm>
          <a:prstGeom prst="rect">
            <a:avLst/>
          </a:prstGeom>
        </p:spPr>
      </p:pic>
    </p:spTree>
    <p:extLst>
      <p:ext uri="{BB962C8B-B14F-4D97-AF65-F5344CB8AC3E}">
        <p14:creationId xmlns:p14="http://schemas.microsoft.com/office/powerpoint/2010/main" val="1063392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136005" y="1916059"/>
            <a:ext cx="8991841" cy="4093991"/>
          </a:xfrm>
          <a:prstGeom prst="rect">
            <a:avLst/>
          </a:prstGeom>
        </p:spPr>
        <p:txBody>
          <a:bodyPr lIns="91440" tIns="45720" rIns="91440" bIns="4572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1032925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extLst>
      <p:ext uri="{BB962C8B-B14F-4D97-AF65-F5344CB8AC3E}">
        <p14:creationId xmlns:p14="http://schemas.microsoft.com/office/powerpoint/2010/main" val="24555674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Kapittelskill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kjermbilde&#10;&#10;Beskrivelse som er generert med høy visshet">
            <a:extLst>
              <a:ext uri="{FF2B5EF4-FFF2-40B4-BE49-F238E27FC236}">
                <a16:creationId xmlns:a16="http://schemas.microsoft.com/office/drawing/2014/main" id="{82044551-1680-47B1-A9ED-E2CF3CEB2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
            <a:ext cx="11358563" cy="7056335"/>
          </a:xfrm>
          <a:prstGeom prst="rect">
            <a:avLst/>
          </a:prstGeom>
        </p:spPr>
      </p:pic>
      <p:sp>
        <p:nvSpPr>
          <p:cNvPr id="2" name="Title 1"/>
          <p:cNvSpPr>
            <a:spLocks noGrp="1"/>
          </p:cNvSpPr>
          <p:nvPr>
            <p:ph type="ctrTitle"/>
          </p:nvPr>
        </p:nvSpPr>
        <p:spPr>
          <a:xfrm>
            <a:off x="1305220" y="2880934"/>
            <a:ext cx="8748123" cy="1045183"/>
          </a:xfrm>
          <a:ln>
            <a:noFill/>
          </a:ln>
        </p:spPr>
        <p:txBody>
          <a:bodyPr anchor="ctr" anchorCtr="0"/>
          <a:lstStyle>
            <a:lvl1pPr algn="ctr">
              <a:lnSpc>
                <a:spcPct val="100000"/>
              </a:lnSpc>
              <a:defRPr lang="nb-NO" sz="5591" b="1" i="0" u="none" strike="noStrike" baseline="0" smtClean="0">
                <a:latin typeface="Roboto Condensed" panose="02000000000000000000" pitchFamily="2" charset="0"/>
                <a:ea typeface="Roboto Condensed" panose="02000000000000000000" pitchFamily="2" charset="0"/>
              </a:defRPr>
            </a:lvl1pPr>
          </a:lstStyle>
          <a:p>
            <a:r>
              <a:rPr lang="nb-NO"/>
              <a:t>Klikk for å redigere tittelstil</a:t>
            </a:r>
            <a:endParaRPr lang="en-US" dirty="0"/>
          </a:p>
        </p:txBody>
      </p:sp>
      <p:pic>
        <p:nvPicPr>
          <p:cNvPr id="7" name="Bilde 6">
            <a:extLst>
              <a:ext uri="{FF2B5EF4-FFF2-40B4-BE49-F238E27FC236}">
                <a16:creationId xmlns:a16="http://schemas.microsoft.com/office/drawing/2014/main" id="{5524F468-AFDE-4FA7-A336-BF521DA62E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99621" cy="1941533"/>
          </a:xfrm>
          <a:prstGeom prst="rect">
            <a:avLst/>
          </a:prstGeom>
        </p:spPr>
      </p:pic>
    </p:spTree>
    <p:extLst>
      <p:ext uri="{BB962C8B-B14F-4D97-AF65-F5344CB8AC3E}">
        <p14:creationId xmlns:p14="http://schemas.microsoft.com/office/powerpoint/2010/main" val="16837077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35938" y="566993"/>
            <a:ext cx="5143343" cy="1520338"/>
          </a:xfrm>
        </p:spPr>
        <p:txBody>
          <a:bodyPr/>
          <a:lstStyle/>
          <a:p>
            <a:r>
              <a:rPr lang="nb-NO"/>
              <a:t>Klikk for å redigere tittelstil</a:t>
            </a:r>
            <a:endParaRPr lang="en-US" dirty="0"/>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58568" y="6532868"/>
            <a:ext cx="6736150" cy="307181"/>
          </a:xfrm>
        </p:spPr>
        <p:txBody>
          <a:bodyPr>
            <a:spAutoFit/>
          </a:bodyPr>
          <a:lstStyle>
            <a:lvl1pPr marL="0" indent="0">
              <a:buNone/>
              <a:defRPr sz="932" spc="47" baseline="0">
                <a:latin typeface="+mn-lt"/>
              </a:defRPr>
            </a:lvl1pPr>
          </a:lstStyle>
          <a:p>
            <a:pPr lvl="0"/>
            <a:r>
              <a:rPr lang="nb-NO" dirty="0"/>
              <a:t>Fotokreditering</a:t>
            </a:r>
          </a:p>
        </p:txBody>
      </p:sp>
      <p:sp>
        <p:nvSpPr>
          <p:cNvPr id="3" name="Content Placeholder 2">
            <a:extLst>
              <a:ext uri="{FF2B5EF4-FFF2-40B4-BE49-F238E27FC236}">
                <a16:creationId xmlns:a16="http://schemas.microsoft.com/office/drawing/2014/main" id="{D6ACC6CF-133F-4327-B59A-5E987B55A2C5}"/>
              </a:ext>
            </a:extLst>
          </p:cNvPr>
          <p:cNvSpPr>
            <a:spLocks noGrp="1"/>
          </p:cNvSpPr>
          <p:nvPr>
            <p:ph sz="quarter" idx="14"/>
          </p:nvPr>
        </p:nvSpPr>
        <p:spPr>
          <a:xfrm>
            <a:off x="5972897" y="651816"/>
            <a:ext cx="4797843" cy="5432616"/>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Content Placeholder 7">
            <a:extLst>
              <a:ext uri="{FF2B5EF4-FFF2-40B4-BE49-F238E27FC236}">
                <a16:creationId xmlns:a16="http://schemas.microsoft.com/office/drawing/2014/main" id="{8D7D4585-68D6-4C8C-9321-1D6936FE092C}"/>
              </a:ext>
            </a:extLst>
          </p:cNvPr>
          <p:cNvSpPr>
            <a:spLocks noGrp="1"/>
          </p:cNvSpPr>
          <p:nvPr>
            <p:ph sz="quarter" idx="15"/>
          </p:nvPr>
        </p:nvSpPr>
        <p:spPr>
          <a:xfrm>
            <a:off x="535940" y="2087331"/>
            <a:ext cx="5143343" cy="3997103"/>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18962933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35938" y="566993"/>
            <a:ext cx="5143343" cy="1520338"/>
          </a:xfrm>
        </p:spPr>
        <p:txBody>
          <a:bodyPr/>
          <a:lstStyle/>
          <a:p>
            <a:r>
              <a:rPr lang="nb-NO"/>
              <a:t>Klikk for å redigere tittelstil</a:t>
            </a:r>
            <a:endParaRPr lang="en-US" dirty="0"/>
          </a:p>
        </p:txBody>
      </p:sp>
      <p:sp>
        <p:nvSpPr>
          <p:cNvPr id="4" name="Plassholder for tekst 3">
            <a:extLst>
              <a:ext uri="{FF2B5EF4-FFF2-40B4-BE49-F238E27FC236}">
                <a16:creationId xmlns:a16="http://schemas.microsoft.com/office/drawing/2014/main" id="{C1CF5FB5-3D6B-44D1-99CC-F0E11CB94948}"/>
              </a:ext>
            </a:extLst>
          </p:cNvPr>
          <p:cNvSpPr>
            <a:spLocks noGrp="1"/>
          </p:cNvSpPr>
          <p:nvPr>
            <p:ph type="body" sz="quarter" idx="10"/>
          </p:nvPr>
        </p:nvSpPr>
        <p:spPr>
          <a:xfrm>
            <a:off x="535939" y="2087331"/>
            <a:ext cx="5143343" cy="3997102"/>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5972897" y="651816"/>
            <a:ext cx="4797843" cy="5432616"/>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58568" y="6532868"/>
            <a:ext cx="6736150" cy="307520"/>
          </a:xfrm>
        </p:spPr>
        <p:txBody>
          <a:bodyPr>
            <a:spAutoFit/>
          </a:bodyPr>
          <a:lstStyle>
            <a:lvl1pPr marL="0" indent="0">
              <a:buNone/>
              <a:defRPr sz="932" spc="47" baseline="0">
                <a:latin typeface="+mn-lt"/>
              </a:defRPr>
            </a:lvl1pPr>
          </a:lstStyle>
          <a:p>
            <a:pPr lvl="0"/>
            <a:r>
              <a:rPr lang="nb-NO" dirty="0"/>
              <a:t>Fotokreditering</a:t>
            </a:r>
          </a:p>
        </p:txBody>
      </p:sp>
    </p:spTree>
    <p:extLst>
      <p:ext uri="{BB962C8B-B14F-4D97-AF65-F5344CB8AC3E}">
        <p14:creationId xmlns:p14="http://schemas.microsoft.com/office/powerpoint/2010/main" val="26947837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tel og to valgfrie elemen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938" y="566993"/>
            <a:ext cx="10234803" cy="807671"/>
          </a:xfrm>
        </p:spPr>
        <p:txBody>
          <a:bodyPr/>
          <a:lstStyle>
            <a:lvl1pPr>
              <a:defRPr/>
            </a:lvl1pPr>
          </a:lstStyle>
          <a:p>
            <a:r>
              <a:rPr lang="nb-NO"/>
              <a:t>Klikk for å redigere tittelstil</a:t>
            </a:r>
            <a:endParaRPr lang="en-US"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559127" y="6532868"/>
            <a:ext cx="6736150" cy="307181"/>
          </a:xfrm>
        </p:spPr>
        <p:txBody>
          <a:bodyPr>
            <a:spAutoFit/>
          </a:bodyPr>
          <a:lstStyle>
            <a:lvl1pPr marL="0" indent="0">
              <a:buNone/>
              <a:defRPr sz="932" spc="47" baseline="0">
                <a:latin typeface="+mn-lt"/>
              </a:defRPr>
            </a:lvl1pPr>
          </a:lstStyle>
          <a:p>
            <a:pPr lvl="0"/>
            <a:r>
              <a:rPr lang="nb-NO" dirty="0"/>
              <a:t>Fotokreditering</a:t>
            </a:r>
          </a:p>
        </p:txBody>
      </p:sp>
      <p:sp>
        <p:nvSpPr>
          <p:cNvPr id="3" name="Content Placeholder 2">
            <a:extLst>
              <a:ext uri="{FF2B5EF4-FFF2-40B4-BE49-F238E27FC236}">
                <a16:creationId xmlns:a16="http://schemas.microsoft.com/office/drawing/2014/main" id="{98C09D97-491E-4B44-B31E-075E94ECFD50}"/>
              </a:ext>
            </a:extLst>
          </p:cNvPr>
          <p:cNvSpPr>
            <a:spLocks noGrp="1"/>
          </p:cNvSpPr>
          <p:nvPr>
            <p:ph sz="quarter" idx="14"/>
          </p:nvPr>
        </p:nvSpPr>
        <p:spPr>
          <a:xfrm>
            <a:off x="612232" y="1862332"/>
            <a:ext cx="4797843" cy="4222101"/>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Content Placeholder 3">
            <a:extLst>
              <a:ext uri="{FF2B5EF4-FFF2-40B4-BE49-F238E27FC236}">
                <a16:creationId xmlns:a16="http://schemas.microsoft.com/office/drawing/2014/main" id="{AF3B0EA0-EE56-4BC2-9A97-1C7D7797FA56}"/>
              </a:ext>
            </a:extLst>
          </p:cNvPr>
          <p:cNvSpPr>
            <a:spLocks noGrp="1"/>
          </p:cNvSpPr>
          <p:nvPr>
            <p:ph sz="quarter" idx="15"/>
          </p:nvPr>
        </p:nvSpPr>
        <p:spPr>
          <a:xfrm>
            <a:off x="5972897" y="1862332"/>
            <a:ext cx="4797843" cy="4222101"/>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12825698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tel og to bil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938" y="566993"/>
            <a:ext cx="10234803" cy="807671"/>
          </a:xfrm>
        </p:spPr>
        <p:txBody>
          <a:bodyPr/>
          <a:lstStyle/>
          <a:p>
            <a:r>
              <a:rPr lang="nb-NO"/>
              <a:t>Klikk for å redigere tittelstil</a:t>
            </a:r>
            <a:endParaRPr lang="en-US" dirty="0"/>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5972897" y="1862331"/>
            <a:ext cx="4797843" cy="4222101"/>
          </a:xfrm>
          <a:solidFill>
            <a:schemeClr val="bg1">
              <a:lumMod val="85000"/>
            </a:schemeClr>
          </a:solidFill>
        </p:spPr>
        <p:txBody>
          <a:bodyPr/>
          <a:lstStyle/>
          <a:p>
            <a:r>
              <a:rPr lang="nb-NO"/>
              <a:t>Klikk på ikonet for å legge til et bilde</a:t>
            </a:r>
          </a:p>
        </p:txBody>
      </p:sp>
      <p:sp>
        <p:nvSpPr>
          <p:cNvPr id="5" name="Plassholder for bilde 5">
            <a:extLst>
              <a:ext uri="{FF2B5EF4-FFF2-40B4-BE49-F238E27FC236}">
                <a16:creationId xmlns:a16="http://schemas.microsoft.com/office/drawing/2014/main" id="{B9099586-714C-4DE3-816E-CD6982F9B3F3}"/>
              </a:ext>
            </a:extLst>
          </p:cNvPr>
          <p:cNvSpPr>
            <a:spLocks noGrp="1"/>
          </p:cNvSpPr>
          <p:nvPr>
            <p:ph type="pic" sz="quarter" idx="12"/>
          </p:nvPr>
        </p:nvSpPr>
        <p:spPr>
          <a:xfrm>
            <a:off x="612232" y="1862331"/>
            <a:ext cx="4797843" cy="4222101"/>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559127" y="6532868"/>
            <a:ext cx="6736150" cy="307520"/>
          </a:xfrm>
        </p:spPr>
        <p:txBody>
          <a:bodyPr>
            <a:spAutoFit/>
          </a:bodyPr>
          <a:lstStyle>
            <a:lvl1pPr marL="0" indent="0">
              <a:buNone/>
              <a:defRPr sz="932" spc="47" baseline="0">
                <a:latin typeface="+mn-lt"/>
              </a:defRPr>
            </a:lvl1pPr>
          </a:lstStyle>
          <a:p>
            <a:pPr lvl="0"/>
            <a:r>
              <a:rPr lang="nb-NO" dirty="0"/>
              <a:t>Fotokreditering</a:t>
            </a:r>
          </a:p>
        </p:txBody>
      </p:sp>
    </p:spTree>
    <p:extLst>
      <p:ext uri="{BB962C8B-B14F-4D97-AF65-F5344CB8AC3E}">
        <p14:creationId xmlns:p14="http://schemas.microsoft.com/office/powerpoint/2010/main" val="3072227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valgfrie elementer">
    <p:bg>
      <p:bgPr>
        <a:solidFill>
          <a:schemeClr val="bg1"/>
        </a:solidFill>
        <a:effectLst/>
      </p:bgPr>
    </p:bg>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559127" y="6532868"/>
            <a:ext cx="6736150" cy="307181"/>
          </a:xfrm>
        </p:spPr>
        <p:txBody>
          <a:bodyPr>
            <a:spAutoFit/>
          </a:bodyPr>
          <a:lstStyle>
            <a:lvl1pPr marL="0" indent="0">
              <a:buNone/>
              <a:defRPr sz="932" spc="47" baseline="0">
                <a:latin typeface="+mn-lt"/>
              </a:defRPr>
            </a:lvl1pPr>
          </a:lstStyle>
          <a:p>
            <a:pPr lvl="0"/>
            <a:r>
              <a:rPr lang="nb-NO" dirty="0"/>
              <a:t>Fotokreditering</a:t>
            </a:r>
          </a:p>
        </p:txBody>
      </p:sp>
      <p:sp>
        <p:nvSpPr>
          <p:cNvPr id="2" name="Content Placeholder 1">
            <a:extLst>
              <a:ext uri="{FF2B5EF4-FFF2-40B4-BE49-F238E27FC236}">
                <a16:creationId xmlns:a16="http://schemas.microsoft.com/office/drawing/2014/main" id="{0735B047-1C6C-4BB1-9AAC-35E8860EA5ED}"/>
              </a:ext>
            </a:extLst>
          </p:cNvPr>
          <p:cNvSpPr>
            <a:spLocks noGrp="1"/>
          </p:cNvSpPr>
          <p:nvPr>
            <p:ph sz="quarter" idx="14"/>
          </p:nvPr>
        </p:nvSpPr>
        <p:spPr>
          <a:xfrm>
            <a:off x="612232" y="637430"/>
            <a:ext cx="4797843" cy="5447002"/>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3" name="Content Placeholder 2">
            <a:extLst>
              <a:ext uri="{FF2B5EF4-FFF2-40B4-BE49-F238E27FC236}">
                <a16:creationId xmlns:a16="http://schemas.microsoft.com/office/drawing/2014/main" id="{B7A7ABDC-D2D5-4A6E-B4C5-2E8F7BF4AC3F}"/>
              </a:ext>
            </a:extLst>
          </p:cNvPr>
          <p:cNvSpPr>
            <a:spLocks noGrp="1"/>
          </p:cNvSpPr>
          <p:nvPr>
            <p:ph sz="quarter" idx="15"/>
          </p:nvPr>
        </p:nvSpPr>
        <p:spPr>
          <a:xfrm>
            <a:off x="5972897" y="637430"/>
            <a:ext cx="4797843" cy="5447002"/>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9719877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bilder">
    <p:bg>
      <p:bgPr>
        <a:solidFill>
          <a:schemeClr val="bg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5972897" y="637430"/>
            <a:ext cx="4797843" cy="5447002"/>
          </a:xfrm>
          <a:solidFill>
            <a:schemeClr val="bg1">
              <a:lumMod val="85000"/>
            </a:schemeClr>
          </a:solidFill>
        </p:spPr>
        <p:txBody>
          <a:bodyPr/>
          <a:lstStyle/>
          <a:p>
            <a:r>
              <a:rPr lang="nb-NO"/>
              <a:t>Klikk på ikonet for å legge til et bilde</a:t>
            </a:r>
          </a:p>
        </p:txBody>
      </p:sp>
      <p:sp>
        <p:nvSpPr>
          <p:cNvPr id="5" name="Plassholder for bilde 5">
            <a:extLst>
              <a:ext uri="{FF2B5EF4-FFF2-40B4-BE49-F238E27FC236}">
                <a16:creationId xmlns:a16="http://schemas.microsoft.com/office/drawing/2014/main" id="{B9099586-714C-4DE3-816E-CD6982F9B3F3}"/>
              </a:ext>
            </a:extLst>
          </p:cNvPr>
          <p:cNvSpPr>
            <a:spLocks noGrp="1"/>
          </p:cNvSpPr>
          <p:nvPr>
            <p:ph type="pic" sz="quarter" idx="12"/>
          </p:nvPr>
        </p:nvSpPr>
        <p:spPr>
          <a:xfrm>
            <a:off x="612232" y="637430"/>
            <a:ext cx="4797843" cy="5447002"/>
          </a:xfrm>
          <a:solidFill>
            <a:schemeClr val="bg1">
              <a:lumMod val="85000"/>
            </a:schemeClr>
          </a:solidFill>
        </p:spPr>
        <p:txBody>
          <a:bodyPr/>
          <a:lstStyle/>
          <a:p>
            <a:r>
              <a:rPr lang="nb-NO"/>
              <a:t>Klikk på ikonet for å legge til et bilde</a:t>
            </a:r>
            <a:endParaRPr lang="nb-NO"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559127" y="6532868"/>
            <a:ext cx="6736150" cy="307520"/>
          </a:xfrm>
        </p:spPr>
        <p:txBody>
          <a:bodyPr>
            <a:spAutoFit/>
          </a:bodyPr>
          <a:lstStyle>
            <a:lvl1pPr marL="0" indent="0">
              <a:buNone/>
              <a:defRPr sz="932" spc="47" baseline="0">
                <a:latin typeface="+mn-lt"/>
              </a:defRPr>
            </a:lvl1pPr>
          </a:lstStyle>
          <a:p>
            <a:pPr lvl="0"/>
            <a:r>
              <a:rPr lang="nb-NO" dirty="0"/>
              <a:t>Fotokreditering</a:t>
            </a:r>
          </a:p>
        </p:txBody>
      </p:sp>
    </p:spTree>
    <p:extLst>
      <p:ext uri="{BB962C8B-B14F-4D97-AF65-F5344CB8AC3E}">
        <p14:creationId xmlns:p14="http://schemas.microsoft.com/office/powerpoint/2010/main" val="15760272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de (stort)">
    <p:spTree>
      <p:nvGrpSpPr>
        <p:cNvPr id="1" name=""/>
        <p:cNvGrpSpPr/>
        <p:nvPr/>
      </p:nvGrpSpPr>
      <p:grpSpPr>
        <a:xfrm>
          <a:off x="0" y="0"/>
          <a:ext cx="0" cy="0"/>
          <a:chOff x="0" y="0"/>
          <a:chExt cx="0" cy="0"/>
        </a:xfrm>
      </p:grpSpPr>
      <p:sp>
        <p:nvSpPr>
          <p:cNvPr id="10" name="Plassholder for bilde 5">
            <a:extLst>
              <a:ext uri="{FF2B5EF4-FFF2-40B4-BE49-F238E27FC236}">
                <a16:creationId xmlns:a16="http://schemas.microsoft.com/office/drawing/2014/main" id="{9C0BB095-47FF-4294-9915-4ED142AC0371}"/>
              </a:ext>
            </a:extLst>
          </p:cNvPr>
          <p:cNvSpPr>
            <a:spLocks noGrp="1"/>
          </p:cNvSpPr>
          <p:nvPr>
            <p:ph type="pic" sz="quarter" idx="12"/>
          </p:nvPr>
        </p:nvSpPr>
        <p:spPr>
          <a:xfrm>
            <a:off x="612232" y="637430"/>
            <a:ext cx="10158508" cy="5447002"/>
          </a:xfrm>
          <a:solidFill>
            <a:schemeClr val="bg1">
              <a:lumMod val="85000"/>
            </a:schemeClr>
          </a:solidFill>
        </p:spPr>
        <p:txBody>
          <a:bodyPr/>
          <a:lstStyle/>
          <a:p>
            <a:r>
              <a:rPr lang="nb-NO"/>
              <a:t>Klikk på ikonet for å legge til et bilde</a:t>
            </a:r>
            <a:endParaRPr lang="nb-NO"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559127" y="6532868"/>
            <a:ext cx="6736150" cy="307181"/>
          </a:xfrm>
        </p:spPr>
        <p:txBody>
          <a:bodyPr>
            <a:spAutoFit/>
          </a:bodyPr>
          <a:lstStyle>
            <a:lvl1pPr marL="0" indent="0">
              <a:buNone/>
              <a:defRPr sz="932" spc="47" baseline="0">
                <a:latin typeface="+mn-lt"/>
              </a:defRPr>
            </a:lvl1pPr>
          </a:lstStyle>
          <a:p>
            <a:pPr lvl="0"/>
            <a:r>
              <a:rPr lang="nb-NO" dirty="0"/>
              <a:t>Fotokreditering</a:t>
            </a:r>
          </a:p>
        </p:txBody>
      </p:sp>
      <p:sp>
        <p:nvSpPr>
          <p:cNvPr id="3" name="Plassholder for tekst 2">
            <a:extLst>
              <a:ext uri="{FF2B5EF4-FFF2-40B4-BE49-F238E27FC236}">
                <a16:creationId xmlns:a16="http://schemas.microsoft.com/office/drawing/2014/main" id="{BFD3FCA3-4503-49E6-83F2-4DF49013A49B}"/>
              </a:ext>
            </a:extLst>
          </p:cNvPr>
          <p:cNvSpPr>
            <a:spLocks noGrp="1"/>
          </p:cNvSpPr>
          <p:nvPr>
            <p:ph type="body" sz="quarter" idx="14"/>
          </p:nvPr>
        </p:nvSpPr>
        <p:spPr>
          <a:xfrm>
            <a:off x="921384" y="3891027"/>
            <a:ext cx="4524528" cy="1869219"/>
          </a:xfrm>
          <a:solidFill>
            <a:schemeClr val="bg1">
              <a:alpha val="90000"/>
            </a:schemeClr>
          </a:solidFill>
        </p:spPr>
        <p:txBody>
          <a:bodyPr lIns="648000" rIns="648000" anchor="ctr" anchorCtr="0"/>
          <a:lstStyle>
            <a:lvl1pPr marL="0" indent="0" algn="ctr">
              <a:buNone/>
              <a:defRPr/>
            </a:lvl1pPr>
          </a:lstStyle>
          <a:p>
            <a:pPr lvl="0"/>
            <a:r>
              <a:rPr lang="nb-NO"/>
              <a:t>Rediger tekststiler i malen</a:t>
            </a:r>
          </a:p>
        </p:txBody>
      </p:sp>
    </p:spTree>
    <p:extLst>
      <p:ext uri="{BB962C8B-B14F-4D97-AF65-F5344CB8AC3E}">
        <p14:creationId xmlns:p14="http://schemas.microsoft.com/office/powerpoint/2010/main" val="3863757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38077097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10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extLst>
      <p:ext uri="{BB962C8B-B14F-4D97-AF65-F5344CB8AC3E}">
        <p14:creationId xmlns:p14="http://schemas.microsoft.com/office/powerpoint/2010/main" val="2977890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a:t>Agenda</a:t>
            </a:r>
            <a:endParaRPr lang="en-US" dirty="0"/>
          </a:p>
        </p:txBody>
      </p:sp>
      <p:sp>
        <p:nvSpPr>
          <p:cNvPr id="8" name="Content Placeholder 2">
            <a:extLst>
              <a:ext uri="{FF2B5EF4-FFF2-40B4-BE49-F238E27FC236}">
                <a16:creationId xmlns:a16="http://schemas.microsoft.com/office/drawing/2014/main" id="{771B50D6-0810-4E43-928C-534B46A7A4EC}"/>
              </a:ext>
            </a:extLst>
          </p:cNvPr>
          <p:cNvSpPr>
            <a:spLocks noGrp="1"/>
          </p:cNvSpPr>
          <p:nvPr>
            <p:ph sz="quarter" idx="11" hasCustomPrompt="1"/>
          </p:nvPr>
        </p:nvSpPr>
        <p:spPr>
          <a:xfrm>
            <a:off x="1136005" y="1916059"/>
            <a:ext cx="8991841" cy="4093991"/>
          </a:xfrm>
          <a:prstGeom prst="rect">
            <a:avLst/>
          </a:prstGeom>
        </p:spPr>
        <p:txBody>
          <a:bodyPr lIns="91440" tIns="45720" rIns="91440" bIns="45720"/>
          <a:lstStyle>
            <a:lvl1pPr marL="0" marR="0" indent="0" algn="l" defTabSz="851898" rtl="0" eaLnBrk="1" fontAlgn="auto" latinLnBrk="0" hangingPunct="1">
              <a:lnSpc>
                <a:spcPct val="150000"/>
              </a:lnSpc>
              <a:spcBef>
                <a:spcPts val="0"/>
              </a:spcBef>
              <a:spcAft>
                <a:spcPts val="838"/>
              </a:spcAft>
              <a:buClrTx/>
              <a:buSzTx/>
              <a:buFontTx/>
              <a:buNone/>
              <a:tabLst/>
              <a:defRPr/>
            </a:lvl1pPr>
          </a:lstStyle>
          <a:p>
            <a:pPr lvl="0"/>
            <a:r>
              <a:rPr lang="nb-NO" noProof="0"/>
              <a:t>Punkt én på agendaen i korte trekk</a:t>
            </a:r>
          </a:p>
          <a:p>
            <a:pPr lvl="0"/>
            <a:r>
              <a:rPr lang="nb-NO" noProof="0"/>
              <a:t>Punkt to på agendaen i korte trekk</a:t>
            </a:r>
          </a:p>
          <a:p>
            <a:pPr marL="0" marR="0" lvl="0" indent="0" algn="l" defTabSz="851898" rtl="0" eaLnBrk="1" fontAlgn="auto" latinLnBrk="0" hangingPunct="1">
              <a:lnSpc>
                <a:spcPct val="150000"/>
              </a:lnSpc>
              <a:spcBef>
                <a:spcPts val="0"/>
              </a:spcBef>
              <a:spcAft>
                <a:spcPts val="838"/>
              </a:spcAft>
              <a:buClrTx/>
              <a:buSzTx/>
              <a:buFontTx/>
              <a:buNone/>
              <a:tabLst/>
              <a:defRPr/>
            </a:pPr>
            <a:r>
              <a:rPr lang="nb-NO" noProof="0"/>
              <a:t>Punkt tre på agendaen i korte trekk</a:t>
            </a:r>
          </a:p>
          <a:p>
            <a:pPr marL="0" marR="0" lvl="0" indent="0" algn="l" defTabSz="851898" rtl="0" eaLnBrk="1" fontAlgn="auto" latinLnBrk="0" hangingPunct="1">
              <a:lnSpc>
                <a:spcPct val="150000"/>
              </a:lnSpc>
              <a:spcBef>
                <a:spcPts val="0"/>
              </a:spcBef>
              <a:spcAft>
                <a:spcPts val="838"/>
              </a:spcAft>
              <a:buClrTx/>
              <a:buSzTx/>
              <a:buFontTx/>
              <a:buNone/>
              <a:tabLst/>
              <a:defRPr/>
            </a:pPr>
            <a:r>
              <a:rPr lang="nb-NO" noProof="0"/>
              <a:t>Punkt fire på agendaen i korte trekk</a:t>
            </a:r>
          </a:p>
          <a:p>
            <a:pPr marL="0" marR="0" lvl="0" indent="0" algn="l" defTabSz="851898" rtl="0" eaLnBrk="1" fontAlgn="auto" latinLnBrk="0" hangingPunct="1">
              <a:lnSpc>
                <a:spcPct val="150000"/>
              </a:lnSpc>
              <a:spcBef>
                <a:spcPts val="0"/>
              </a:spcBef>
              <a:spcAft>
                <a:spcPts val="838"/>
              </a:spcAft>
              <a:buClrTx/>
              <a:buSzTx/>
              <a:buFontTx/>
              <a:buNone/>
              <a:tabLst/>
              <a:defRPr/>
            </a:pPr>
            <a:r>
              <a:rPr lang="nb-NO" noProof="0"/>
              <a:t>Punkt fem på agendaen i korte trekk</a:t>
            </a:r>
          </a:p>
          <a:p>
            <a:pPr marL="0" marR="0" lvl="0" indent="0" algn="l" defTabSz="851898" rtl="0" eaLnBrk="1" fontAlgn="auto" latinLnBrk="0" hangingPunct="1">
              <a:lnSpc>
                <a:spcPct val="150000"/>
              </a:lnSpc>
              <a:spcBef>
                <a:spcPts val="0"/>
              </a:spcBef>
              <a:spcAft>
                <a:spcPts val="838"/>
              </a:spcAft>
              <a:buClrTx/>
              <a:buSzTx/>
              <a:buFontTx/>
              <a:buNone/>
              <a:tabLst/>
              <a:defRPr/>
            </a:pPr>
            <a:r>
              <a:rPr lang="nb-NO" noProof="0"/>
              <a:t>Punkt seks på agendaen i korte trekk</a:t>
            </a:r>
          </a:p>
          <a:p>
            <a:pPr lvl="0"/>
            <a:endParaRPr lang="nb-NO" noProof="0"/>
          </a:p>
        </p:txBody>
      </p:sp>
      <p:cxnSp>
        <p:nvCxnSpPr>
          <p:cNvPr id="10" name="Rett linje 9">
            <a:extLst>
              <a:ext uri="{FF2B5EF4-FFF2-40B4-BE49-F238E27FC236}">
                <a16:creationId xmlns:a16="http://schemas.microsoft.com/office/drawing/2014/main" id="{7E2593EF-F9EB-40ED-942A-4879FA78B594}"/>
              </a:ext>
            </a:extLst>
          </p:cNvPr>
          <p:cNvCxnSpPr/>
          <p:nvPr userDrawn="1"/>
        </p:nvCxnSpPr>
        <p:spPr>
          <a:xfrm>
            <a:off x="1136005" y="2550426"/>
            <a:ext cx="8991841"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96CA0932-605B-4E71-B8D3-C72AAAA4A91A}"/>
              </a:ext>
            </a:extLst>
          </p:cNvPr>
          <p:cNvCxnSpPr/>
          <p:nvPr userDrawn="1"/>
        </p:nvCxnSpPr>
        <p:spPr>
          <a:xfrm>
            <a:off x="1136005" y="5405399"/>
            <a:ext cx="8991841"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2DF21B92-9FD0-4B71-ACA2-7C1925BD0C2C}"/>
              </a:ext>
            </a:extLst>
          </p:cNvPr>
          <p:cNvCxnSpPr/>
          <p:nvPr userDrawn="1"/>
        </p:nvCxnSpPr>
        <p:spPr>
          <a:xfrm>
            <a:off x="1136005" y="3264170"/>
            <a:ext cx="8991841"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3" name="Rett linje 12">
            <a:extLst>
              <a:ext uri="{FF2B5EF4-FFF2-40B4-BE49-F238E27FC236}">
                <a16:creationId xmlns:a16="http://schemas.microsoft.com/office/drawing/2014/main" id="{91D61EF0-049D-489F-9607-DBC47717D8D1}"/>
              </a:ext>
            </a:extLst>
          </p:cNvPr>
          <p:cNvCxnSpPr/>
          <p:nvPr userDrawn="1"/>
        </p:nvCxnSpPr>
        <p:spPr>
          <a:xfrm>
            <a:off x="1136005" y="3977913"/>
            <a:ext cx="8991841"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4" name="Rett linje 13">
            <a:extLst>
              <a:ext uri="{FF2B5EF4-FFF2-40B4-BE49-F238E27FC236}">
                <a16:creationId xmlns:a16="http://schemas.microsoft.com/office/drawing/2014/main" id="{0C7BCC08-99D7-4973-9AB5-A63BAB7784DB}"/>
              </a:ext>
            </a:extLst>
          </p:cNvPr>
          <p:cNvCxnSpPr/>
          <p:nvPr userDrawn="1"/>
        </p:nvCxnSpPr>
        <p:spPr>
          <a:xfrm>
            <a:off x="1136005" y="4691657"/>
            <a:ext cx="8991841"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00088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Presentasjon">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3732E95-11BD-4ACF-B5AD-A1CC4F0DB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99621" cy="1941533"/>
          </a:xfrm>
          <a:prstGeom prst="rect">
            <a:avLst/>
          </a:prstGeom>
        </p:spPr>
      </p:pic>
      <p:pic>
        <p:nvPicPr>
          <p:cNvPr id="5" name="Bilde 4">
            <a:extLst>
              <a:ext uri="{FF2B5EF4-FFF2-40B4-BE49-F238E27FC236}">
                <a16:creationId xmlns:a16="http://schemas.microsoft.com/office/drawing/2014/main" id="{A57E41EB-05AD-44D6-997C-D31E1B44F1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23692" y="1937983"/>
            <a:ext cx="6911180" cy="2866819"/>
          </a:xfrm>
          <a:prstGeom prst="rect">
            <a:avLst/>
          </a:prstGeom>
        </p:spPr>
      </p:pic>
    </p:spTree>
    <p:extLst>
      <p:ext uri="{BB962C8B-B14F-4D97-AF65-F5344CB8AC3E}">
        <p14:creationId xmlns:p14="http://schemas.microsoft.com/office/powerpoint/2010/main" val="23046481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Avslutning">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tekst, visittkort&#10;&#10;Beskrivelse som er generert med høy visshet">
            <a:extLst>
              <a:ext uri="{FF2B5EF4-FFF2-40B4-BE49-F238E27FC236}">
                <a16:creationId xmlns:a16="http://schemas.microsoft.com/office/drawing/2014/main" id="{71D9FA1D-1518-42B9-8374-CF47B97095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
            <a:ext cx="11358563" cy="7056335"/>
          </a:xfrm>
          <a:prstGeom prst="rect">
            <a:avLst/>
          </a:prstGeom>
        </p:spPr>
      </p:pic>
    </p:spTree>
    <p:extLst>
      <p:ext uri="{BB962C8B-B14F-4D97-AF65-F5344CB8AC3E}">
        <p14:creationId xmlns:p14="http://schemas.microsoft.com/office/powerpoint/2010/main" val="244325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7929" y="280951"/>
            <a:ext cx="3736889" cy="1195674"/>
          </a:xfrm>
        </p:spPr>
        <p:txBody>
          <a:bodyPr anchor="b"/>
          <a:lstStyle>
            <a:lvl1pPr algn="l">
              <a:defRPr sz="2058" b="1"/>
            </a:lvl1pPr>
          </a:lstStyle>
          <a:p>
            <a:r>
              <a:rPr lang="en-US" smtClean="0"/>
              <a:t>Click to edit Master title style</a:t>
            </a:r>
            <a:endParaRPr lang="en-GB"/>
          </a:p>
        </p:txBody>
      </p:sp>
      <p:sp>
        <p:nvSpPr>
          <p:cNvPr id="3" name="Content Placeholder 2"/>
          <p:cNvSpPr>
            <a:spLocks noGrp="1"/>
          </p:cNvSpPr>
          <p:nvPr>
            <p:ph idx="1"/>
          </p:nvPr>
        </p:nvSpPr>
        <p:spPr>
          <a:xfrm>
            <a:off x="4440883" y="280951"/>
            <a:ext cx="6349752" cy="6022474"/>
          </a:xfrm>
        </p:spPr>
        <p:txBody>
          <a:bodyPr/>
          <a:lstStyle>
            <a:lvl1pPr>
              <a:defRPr sz="3292"/>
            </a:lvl1pPr>
            <a:lvl2pPr>
              <a:defRPr sz="2881"/>
            </a:lvl2pPr>
            <a:lvl3pPr>
              <a:defRPr sz="2469"/>
            </a:lvl3pPr>
            <a:lvl4pPr>
              <a:defRPr sz="2058"/>
            </a:lvl4pPr>
            <a:lvl5pPr>
              <a:defRPr sz="2058"/>
            </a:lvl5pPr>
            <a:lvl6pPr>
              <a:defRPr sz="2058"/>
            </a:lvl6pPr>
            <a:lvl7pPr>
              <a:defRPr sz="2058"/>
            </a:lvl7pPr>
            <a:lvl8pPr>
              <a:defRPr sz="2058"/>
            </a:lvl8pPr>
            <a:lvl9pPr>
              <a:defRPr sz="205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67929" y="1476626"/>
            <a:ext cx="3736889" cy="4826800"/>
          </a:xfrm>
        </p:spPr>
        <p:txBody>
          <a:bodyPr/>
          <a:lstStyle>
            <a:lvl1pPr marL="0" indent="0">
              <a:buNone/>
              <a:defRPr sz="1440"/>
            </a:lvl1pPr>
            <a:lvl2pPr marL="470413" indent="0">
              <a:buNone/>
              <a:defRPr sz="1235"/>
            </a:lvl2pPr>
            <a:lvl3pPr marL="940826" indent="0">
              <a:buNone/>
              <a:defRPr sz="1029"/>
            </a:lvl3pPr>
            <a:lvl4pPr marL="1411239" indent="0">
              <a:buNone/>
              <a:defRPr sz="926"/>
            </a:lvl4pPr>
            <a:lvl5pPr marL="1881652" indent="0">
              <a:buNone/>
              <a:defRPr sz="926"/>
            </a:lvl5pPr>
            <a:lvl6pPr marL="2352065" indent="0">
              <a:buNone/>
              <a:defRPr sz="926"/>
            </a:lvl6pPr>
            <a:lvl7pPr marL="2822478" indent="0">
              <a:buNone/>
              <a:defRPr sz="926"/>
            </a:lvl7pPr>
            <a:lvl8pPr marL="3292892" indent="0">
              <a:buNone/>
              <a:defRPr sz="926"/>
            </a:lvl8pPr>
            <a:lvl9pPr marL="3763305" indent="0">
              <a:buNone/>
              <a:defRPr sz="926"/>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extLst>
      <p:ext uri="{BB962C8B-B14F-4D97-AF65-F5344CB8AC3E}">
        <p14:creationId xmlns:p14="http://schemas.microsoft.com/office/powerpoint/2010/main" val="312223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6358" y="4939506"/>
            <a:ext cx="6815138" cy="583137"/>
          </a:xfrm>
        </p:spPr>
        <p:txBody>
          <a:bodyPr anchor="b"/>
          <a:lstStyle>
            <a:lvl1pPr algn="l">
              <a:defRPr sz="2058" b="1"/>
            </a:lvl1pPr>
          </a:lstStyle>
          <a:p>
            <a:r>
              <a:rPr lang="en-US" smtClean="0"/>
              <a:t>Click to edit Master title style</a:t>
            </a:r>
            <a:endParaRPr lang="en-GB"/>
          </a:p>
        </p:txBody>
      </p:sp>
      <p:sp>
        <p:nvSpPr>
          <p:cNvPr id="3" name="Picture Placeholder 2"/>
          <p:cNvSpPr>
            <a:spLocks noGrp="1"/>
          </p:cNvSpPr>
          <p:nvPr>
            <p:ph type="pic" idx="1"/>
          </p:nvPr>
        </p:nvSpPr>
        <p:spPr>
          <a:xfrm>
            <a:off x="2226358" y="630506"/>
            <a:ext cx="6815138" cy="4233863"/>
          </a:xfrm>
        </p:spPr>
        <p:txBody>
          <a:bodyPr/>
          <a:lstStyle>
            <a:lvl1pPr marL="0" indent="0">
              <a:buNone/>
              <a:defRPr sz="3292"/>
            </a:lvl1pPr>
            <a:lvl2pPr marL="470413" indent="0">
              <a:buNone/>
              <a:defRPr sz="2881"/>
            </a:lvl2pPr>
            <a:lvl3pPr marL="940826" indent="0">
              <a:buNone/>
              <a:defRPr sz="2469"/>
            </a:lvl3pPr>
            <a:lvl4pPr marL="1411239" indent="0">
              <a:buNone/>
              <a:defRPr sz="2058"/>
            </a:lvl4pPr>
            <a:lvl5pPr marL="1881652" indent="0">
              <a:buNone/>
              <a:defRPr sz="2058"/>
            </a:lvl5pPr>
            <a:lvl6pPr marL="2352065" indent="0">
              <a:buNone/>
              <a:defRPr sz="2058"/>
            </a:lvl6pPr>
            <a:lvl7pPr marL="2822478" indent="0">
              <a:buNone/>
              <a:defRPr sz="2058"/>
            </a:lvl7pPr>
            <a:lvl8pPr marL="3292892" indent="0">
              <a:buNone/>
              <a:defRPr sz="2058"/>
            </a:lvl8pPr>
            <a:lvl9pPr marL="3763305" indent="0">
              <a:buNone/>
              <a:defRPr sz="2058"/>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226358" y="5522643"/>
            <a:ext cx="6815138" cy="828151"/>
          </a:xfrm>
        </p:spPr>
        <p:txBody>
          <a:bodyPr/>
          <a:lstStyle>
            <a:lvl1pPr marL="0" indent="0">
              <a:buNone/>
              <a:defRPr sz="1440"/>
            </a:lvl1pPr>
            <a:lvl2pPr marL="470413" indent="0">
              <a:buNone/>
              <a:defRPr sz="1235"/>
            </a:lvl2pPr>
            <a:lvl3pPr marL="940826" indent="0">
              <a:buNone/>
              <a:defRPr sz="1029"/>
            </a:lvl3pPr>
            <a:lvl4pPr marL="1411239" indent="0">
              <a:buNone/>
              <a:defRPr sz="926"/>
            </a:lvl4pPr>
            <a:lvl5pPr marL="1881652" indent="0">
              <a:buNone/>
              <a:defRPr sz="926"/>
            </a:lvl5pPr>
            <a:lvl6pPr marL="2352065" indent="0">
              <a:buNone/>
              <a:defRPr sz="926"/>
            </a:lvl6pPr>
            <a:lvl7pPr marL="2822478" indent="0">
              <a:buNone/>
              <a:defRPr sz="926"/>
            </a:lvl7pPr>
            <a:lvl8pPr marL="3292892" indent="0">
              <a:buNone/>
              <a:defRPr sz="926"/>
            </a:lvl8pPr>
            <a:lvl9pPr marL="3763305" indent="0">
              <a:buNone/>
              <a:defRPr sz="926"/>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extLst>
      <p:ext uri="{BB962C8B-B14F-4D97-AF65-F5344CB8AC3E}">
        <p14:creationId xmlns:p14="http://schemas.microsoft.com/office/powerpoint/2010/main" val="419666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3.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8.png"/><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6.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5.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4.jpeg"/><Relationship Id="rId5" Type="http://schemas.openxmlformats.org/officeDocument/2006/relationships/slideLayout" Target="../slideLayouts/slideLayout53.xml"/><Relationship Id="rId10"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8.png"/><Relationship Id="rId2" Type="http://schemas.openxmlformats.org/officeDocument/2006/relationships/slideLayout" Target="../slideLayouts/slideLayout59.xml"/><Relationship Id="rId16" Type="http://schemas.openxmlformats.org/officeDocument/2006/relationships/theme" Target="../theme/theme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1732" y="1156473"/>
            <a:ext cx="10222707" cy="9637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567928" y="2456686"/>
            <a:ext cx="10222707" cy="37389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567928" y="6425932"/>
            <a:ext cx="2650331" cy="4900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4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880843" y="6425932"/>
            <a:ext cx="3596878" cy="4900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4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140304" y="6425932"/>
            <a:ext cx="2650331" cy="4900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40" b="0">
                <a:solidFill>
                  <a:schemeClr val="tx1"/>
                </a:solidFill>
                <a:latin typeface="Arial" charset="0"/>
              </a:defRPr>
            </a:lvl1pPr>
          </a:lstStyle>
          <a:p>
            <a:pPr>
              <a:defRPr/>
            </a:pPr>
            <a:fld id="{9C8D21B7-B314-438C-91E9-7FF9087DC078}" type="slidenum">
              <a:rPr lang="en-GB"/>
              <a:pPr>
                <a:defRPr/>
              </a:pPr>
              <a:t>‹#›</a:t>
            </a:fld>
            <a:endParaRPr lang="en-GB" dirty="0"/>
          </a:p>
        </p:txBody>
      </p:sp>
    </p:spTree>
    <p:extLst>
      <p:ext uri="{BB962C8B-B14F-4D97-AF65-F5344CB8AC3E}">
        <p14:creationId xmlns:p14="http://schemas.microsoft.com/office/powerpoint/2010/main" val="296980835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hdr="0" ftr="0" dt="0"/>
  <p:txStyles>
    <p:titleStyle>
      <a:lvl1pPr marL="369144" indent="-369144" algn="l" rtl="0" eaLnBrk="1" fontAlgn="base" hangingPunct="1">
        <a:spcBef>
          <a:spcPct val="0"/>
        </a:spcBef>
        <a:spcAft>
          <a:spcPct val="0"/>
        </a:spcAft>
        <a:defRPr sz="3087" b="1">
          <a:solidFill>
            <a:srgbClr val="0F5494"/>
          </a:solidFill>
          <a:latin typeface="+mj-lt"/>
          <a:ea typeface="+mj-ea"/>
          <a:cs typeface="+mj-cs"/>
        </a:defRPr>
      </a:lvl1pPr>
      <a:lvl2pPr marL="369144" indent="-369144" algn="l" rtl="0" eaLnBrk="1" fontAlgn="base" hangingPunct="1">
        <a:spcBef>
          <a:spcPct val="0"/>
        </a:spcBef>
        <a:spcAft>
          <a:spcPct val="0"/>
        </a:spcAft>
        <a:defRPr sz="3087" b="1">
          <a:solidFill>
            <a:srgbClr val="0F5494"/>
          </a:solidFill>
          <a:latin typeface="Verdana" pitchFamily="34" charset="0"/>
        </a:defRPr>
      </a:lvl2pPr>
      <a:lvl3pPr marL="369144" indent="-369144" algn="l" rtl="0" eaLnBrk="1" fontAlgn="base" hangingPunct="1">
        <a:spcBef>
          <a:spcPct val="0"/>
        </a:spcBef>
        <a:spcAft>
          <a:spcPct val="0"/>
        </a:spcAft>
        <a:defRPr sz="3087" b="1">
          <a:solidFill>
            <a:srgbClr val="0F5494"/>
          </a:solidFill>
          <a:latin typeface="Verdana" pitchFamily="34" charset="0"/>
        </a:defRPr>
      </a:lvl3pPr>
      <a:lvl4pPr marL="369144" indent="-369144" algn="l" rtl="0" eaLnBrk="1" fontAlgn="base" hangingPunct="1">
        <a:spcBef>
          <a:spcPct val="0"/>
        </a:spcBef>
        <a:spcAft>
          <a:spcPct val="0"/>
        </a:spcAft>
        <a:defRPr sz="3087" b="1">
          <a:solidFill>
            <a:srgbClr val="0F5494"/>
          </a:solidFill>
          <a:latin typeface="Verdana" pitchFamily="34" charset="0"/>
        </a:defRPr>
      </a:lvl4pPr>
      <a:lvl5pPr marL="369144" indent="-369144" algn="l" rtl="0" eaLnBrk="1" fontAlgn="base" hangingPunct="1">
        <a:spcBef>
          <a:spcPct val="0"/>
        </a:spcBef>
        <a:spcAft>
          <a:spcPct val="0"/>
        </a:spcAft>
        <a:defRPr sz="3087" b="1">
          <a:solidFill>
            <a:srgbClr val="0F5494"/>
          </a:solidFill>
          <a:latin typeface="Verdana" pitchFamily="34" charset="0"/>
        </a:defRPr>
      </a:lvl5pPr>
      <a:lvl6pPr marL="839557" algn="l" rtl="0" eaLnBrk="1" fontAlgn="base" hangingPunct="1">
        <a:spcBef>
          <a:spcPct val="0"/>
        </a:spcBef>
        <a:spcAft>
          <a:spcPct val="0"/>
        </a:spcAft>
        <a:defRPr sz="3087" b="1">
          <a:solidFill>
            <a:srgbClr val="0F5494"/>
          </a:solidFill>
          <a:latin typeface="Verdana" pitchFamily="34" charset="0"/>
        </a:defRPr>
      </a:lvl6pPr>
      <a:lvl7pPr marL="1309970" algn="l" rtl="0" eaLnBrk="1" fontAlgn="base" hangingPunct="1">
        <a:spcBef>
          <a:spcPct val="0"/>
        </a:spcBef>
        <a:spcAft>
          <a:spcPct val="0"/>
        </a:spcAft>
        <a:defRPr sz="3087" b="1">
          <a:solidFill>
            <a:srgbClr val="0F5494"/>
          </a:solidFill>
          <a:latin typeface="Verdana" pitchFamily="34" charset="0"/>
        </a:defRPr>
      </a:lvl7pPr>
      <a:lvl8pPr marL="1780383" algn="l" rtl="0" eaLnBrk="1" fontAlgn="base" hangingPunct="1">
        <a:spcBef>
          <a:spcPct val="0"/>
        </a:spcBef>
        <a:spcAft>
          <a:spcPct val="0"/>
        </a:spcAft>
        <a:defRPr sz="3087" b="1">
          <a:solidFill>
            <a:srgbClr val="0F5494"/>
          </a:solidFill>
          <a:latin typeface="Verdana" pitchFamily="34" charset="0"/>
        </a:defRPr>
      </a:lvl8pPr>
      <a:lvl9pPr marL="2250796" algn="l" rtl="0" eaLnBrk="1" fontAlgn="base" hangingPunct="1">
        <a:spcBef>
          <a:spcPct val="0"/>
        </a:spcBef>
        <a:spcAft>
          <a:spcPct val="0"/>
        </a:spcAft>
        <a:defRPr sz="3087" b="1">
          <a:solidFill>
            <a:srgbClr val="0F5494"/>
          </a:solidFill>
          <a:latin typeface="Verdana" pitchFamily="34" charset="0"/>
        </a:defRPr>
      </a:lvl9pPr>
    </p:titleStyle>
    <p:bodyStyle>
      <a:lvl1pPr marL="352810" indent="-352810" algn="l" rtl="0" eaLnBrk="1" fontAlgn="base" hangingPunct="1">
        <a:spcBef>
          <a:spcPct val="20000"/>
        </a:spcBef>
        <a:spcAft>
          <a:spcPct val="0"/>
        </a:spcAft>
        <a:buClr>
          <a:schemeClr val="bg1"/>
        </a:buClr>
        <a:buChar char="•"/>
        <a:defRPr sz="2469" i="1">
          <a:solidFill>
            <a:srgbClr val="0F5494"/>
          </a:solidFill>
          <a:latin typeface="+mn-lt"/>
          <a:ea typeface="+mn-ea"/>
          <a:cs typeface="+mn-cs"/>
        </a:defRPr>
      </a:lvl1pPr>
      <a:lvl2pPr marL="764421" indent="-294008" algn="l" rtl="0" eaLnBrk="1" fontAlgn="base" hangingPunct="1">
        <a:spcBef>
          <a:spcPct val="20000"/>
        </a:spcBef>
        <a:spcAft>
          <a:spcPct val="0"/>
        </a:spcAft>
        <a:buClr>
          <a:srgbClr val="009FBA"/>
        </a:buClr>
        <a:buChar char="•"/>
        <a:defRPr sz="2058" b="1">
          <a:solidFill>
            <a:srgbClr val="0F5494"/>
          </a:solidFill>
          <a:latin typeface="+mn-lt"/>
        </a:defRPr>
      </a:lvl2pPr>
      <a:lvl3pPr marL="1176033" indent="-235207" algn="l" rtl="0" eaLnBrk="1" fontAlgn="base" hangingPunct="1">
        <a:spcBef>
          <a:spcPct val="20000"/>
        </a:spcBef>
        <a:spcAft>
          <a:spcPct val="0"/>
        </a:spcAft>
        <a:defRPr sz="1440">
          <a:solidFill>
            <a:srgbClr val="0F5494"/>
          </a:solidFill>
          <a:latin typeface="+mn-lt"/>
        </a:defRPr>
      </a:lvl3pPr>
      <a:lvl4pPr marL="1646446" indent="-235207" algn="l" rtl="0" eaLnBrk="1" fontAlgn="base" hangingPunct="1">
        <a:spcBef>
          <a:spcPct val="20000"/>
        </a:spcBef>
        <a:spcAft>
          <a:spcPct val="0"/>
        </a:spcAft>
        <a:buChar char="–"/>
        <a:defRPr sz="2058">
          <a:solidFill>
            <a:schemeClr val="tx1"/>
          </a:solidFill>
          <a:latin typeface="Arial" charset="0"/>
        </a:defRPr>
      </a:lvl4pPr>
      <a:lvl5pPr marL="2116859" indent="-235207" algn="l" rtl="0" eaLnBrk="1" fontAlgn="base" hangingPunct="1">
        <a:spcBef>
          <a:spcPct val="20000"/>
        </a:spcBef>
        <a:spcAft>
          <a:spcPct val="0"/>
        </a:spcAft>
        <a:buChar char="»"/>
        <a:defRPr sz="2058">
          <a:solidFill>
            <a:schemeClr val="tx1"/>
          </a:solidFill>
          <a:latin typeface="Arial" charset="0"/>
        </a:defRPr>
      </a:lvl5pPr>
      <a:lvl6pPr marL="2587272" indent="-235207" algn="l" rtl="0" eaLnBrk="1" fontAlgn="base" hangingPunct="1">
        <a:spcBef>
          <a:spcPct val="20000"/>
        </a:spcBef>
        <a:spcAft>
          <a:spcPct val="0"/>
        </a:spcAft>
        <a:buChar char="»"/>
        <a:defRPr sz="2058">
          <a:solidFill>
            <a:schemeClr val="tx1"/>
          </a:solidFill>
          <a:latin typeface="Arial" charset="0"/>
        </a:defRPr>
      </a:lvl6pPr>
      <a:lvl7pPr marL="3057685" indent="-235207" algn="l" rtl="0" eaLnBrk="1" fontAlgn="base" hangingPunct="1">
        <a:spcBef>
          <a:spcPct val="20000"/>
        </a:spcBef>
        <a:spcAft>
          <a:spcPct val="0"/>
        </a:spcAft>
        <a:buChar char="»"/>
        <a:defRPr sz="2058">
          <a:solidFill>
            <a:schemeClr val="tx1"/>
          </a:solidFill>
          <a:latin typeface="Arial" charset="0"/>
        </a:defRPr>
      </a:lvl7pPr>
      <a:lvl8pPr marL="3528098" indent="-235207" algn="l" rtl="0" eaLnBrk="1" fontAlgn="base" hangingPunct="1">
        <a:spcBef>
          <a:spcPct val="20000"/>
        </a:spcBef>
        <a:spcAft>
          <a:spcPct val="0"/>
        </a:spcAft>
        <a:buChar char="»"/>
        <a:defRPr sz="2058">
          <a:solidFill>
            <a:schemeClr val="tx1"/>
          </a:solidFill>
          <a:latin typeface="Arial" charset="0"/>
        </a:defRPr>
      </a:lvl8pPr>
      <a:lvl9pPr marL="3998511" indent="-235207" algn="l" rtl="0" eaLnBrk="1" fontAlgn="base" hangingPunct="1">
        <a:spcBef>
          <a:spcPct val="20000"/>
        </a:spcBef>
        <a:spcAft>
          <a:spcPct val="0"/>
        </a:spcAft>
        <a:buChar char="»"/>
        <a:defRPr sz="2058">
          <a:solidFill>
            <a:schemeClr val="tx1"/>
          </a:solidFill>
          <a:latin typeface="Arial" charset="0"/>
        </a:defRPr>
      </a:lvl9pPr>
    </p:bodyStyle>
    <p:otherStyle>
      <a:defPPr>
        <a:defRPr lang="fr-FR"/>
      </a:defPPr>
      <a:lvl1pPr marL="0" algn="l" defTabSz="940826" rtl="0" eaLnBrk="1" latinLnBrk="0" hangingPunct="1">
        <a:defRPr sz="1852" kern="1200">
          <a:solidFill>
            <a:schemeClr val="tx1"/>
          </a:solidFill>
          <a:latin typeface="+mn-lt"/>
          <a:ea typeface="+mn-ea"/>
          <a:cs typeface="+mn-cs"/>
        </a:defRPr>
      </a:lvl1pPr>
      <a:lvl2pPr marL="470413" algn="l" defTabSz="940826" rtl="0" eaLnBrk="1" latinLnBrk="0" hangingPunct="1">
        <a:defRPr sz="1852" kern="1200">
          <a:solidFill>
            <a:schemeClr val="tx1"/>
          </a:solidFill>
          <a:latin typeface="+mn-lt"/>
          <a:ea typeface="+mn-ea"/>
          <a:cs typeface="+mn-cs"/>
        </a:defRPr>
      </a:lvl2pPr>
      <a:lvl3pPr marL="940826" algn="l" defTabSz="940826" rtl="0" eaLnBrk="1" latinLnBrk="0" hangingPunct="1">
        <a:defRPr sz="1852" kern="1200">
          <a:solidFill>
            <a:schemeClr val="tx1"/>
          </a:solidFill>
          <a:latin typeface="+mn-lt"/>
          <a:ea typeface="+mn-ea"/>
          <a:cs typeface="+mn-cs"/>
        </a:defRPr>
      </a:lvl3pPr>
      <a:lvl4pPr marL="1411239" algn="l" defTabSz="940826" rtl="0" eaLnBrk="1" latinLnBrk="0" hangingPunct="1">
        <a:defRPr sz="1852" kern="1200">
          <a:solidFill>
            <a:schemeClr val="tx1"/>
          </a:solidFill>
          <a:latin typeface="+mn-lt"/>
          <a:ea typeface="+mn-ea"/>
          <a:cs typeface="+mn-cs"/>
        </a:defRPr>
      </a:lvl4pPr>
      <a:lvl5pPr marL="1881652" algn="l" defTabSz="940826" rtl="0" eaLnBrk="1" latinLnBrk="0" hangingPunct="1">
        <a:defRPr sz="1852" kern="1200">
          <a:solidFill>
            <a:schemeClr val="tx1"/>
          </a:solidFill>
          <a:latin typeface="+mn-lt"/>
          <a:ea typeface="+mn-ea"/>
          <a:cs typeface="+mn-cs"/>
        </a:defRPr>
      </a:lvl5pPr>
      <a:lvl6pPr marL="2352065" algn="l" defTabSz="940826" rtl="0" eaLnBrk="1" latinLnBrk="0" hangingPunct="1">
        <a:defRPr sz="1852" kern="1200">
          <a:solidFill>
            <a:schemeClr val="tx1"/>
          </a:solidFill>
          <a:latin typeface="+mn-lt"/>
          <a:ea typeface="+mn-ea"/>
          <a:cs typeface="+mn-cs"/>
        </a:defRPr>
      </a:lvl6pPr>
      <a:lvl7pPr marL="2822478" algn="l" defTabSz="940826" rtl="0" eaLnBrk="1" latinLnBrk="0" hangingPunct="1">
        <a:defRPr sz="1852" kern="1200">
          <a:solidFill>
            <a:schemeClr val="tx1"/>
          </a:solidFill>
          <a:latin typeface="+mn-lt"/>
          <a:ea typeface="+mn-ea"/>
          <a:cs typeface="+mn-cs"/>
        </a:defRPr>
      </a:lvl7pPr>
      <a:lvl8pPr marL="3292892" algn="l" defTabSz="940826" rtl="0" eaLnBrk="1" latinLnBrk="0" hangingPunct="1">
        <a:defRPr sz="1852" kern="1200">
          <a:solidFill>
            <a:schemeClr val="tx1"/>
          </a:solidFill>
          <a:latin typeface="+mn-lt"/>
          <a:ea typeface="+mn-ea"/>
          <a:cs typeface="+mn-cs"/>
        </a:defRPr>
      </a:lvl8pPr>
      <a:lvl9pPr marL="3763305" algn="l" defTabSz="940826" rtl="0" eaLnBrk="1" latinLnBrk="0" hangingPunct="1">
        <a:defRPr sz="185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661715" y="1185440"/>
            <a:ext cx="10294566" cy="958394"/>
          </a:xfrm>
          <a:prstGeom prst="rect">
            <a:avLst/>
          </a:prstGeom>
        </p:spPr>
        <p:txBody>
          <a:bodyPr vert="horz" lIns="0" tIns="0" rIns="0" bIns="0" rtlCol="0" anchor="t" anchorCtr="0">
            <a:noAutofit/>
          </a:bodyPr>
          <a:lstStyle/>
          <a:p>
            <a:r>
              <a:rPr lang="de-DE" dirty="0" smtClean="0"/>
              <a:t>Titel durch Klicken hinzufügen</a:t>
            </a:r>
            <a:endParaRPr lang="de-DE" dirty="0"/>
          </a:p>
        </p:txBody>
      </p:sp>
      <p:sp>
        <p:nvSpPr>
          <p:cNvPr id="3" name="Textplatzhalter 2"/>
          <p:cNvSpPr>
            <a:spLocks noGrp="1"/>
          </p:cNvSpPr>
          <p:nvPr>
            <p:ph type="body" idx="1"/>
          </p:nvPr>
        </p:nvSpPr>
        <p:spPr bwMode="gray">
          <a:xfrm>
            <a:off x="672027" y="1857472"/>
            <a:ext cx="10284252" cy="4518037"/>
          </a:xfrm>
          <a:prstGeom prst="rect">
            <a:avLst/>
          </a:prstGeom>
          <a:ln>
            <a:noFill/>
          </a:ln>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9" name="Datumsplatzhalter 3"/>
          <p:cNvSpPr>
            <a:spLocks noGrp="1"/>
          </p:cNvSpPr>
          <p:nvPr>
            <p:ph type="dt" sz="half" idx="10"/>
          </p:nvPr>
        </p:nvSpPr>
        <p:spPr bwMode="gray">
          <a:xfrm>
            <a:off x="8863876" y="6491271"/>
            <a:ext cx="1219172" cy="271083"/>
          </a:xfrm>
          <a:prstGeom prst="rect">
            <a:avLst/>
          </a:prstGeom>
        </p:spPr>
        <p:txBody>
          <a:bodyPr vert="horz" lIns="0" tIns="0" rIns="0" bIns="0" rtlCol="0" anchor="b" anchorCtr="0"/>
          <a:lstStyle>
            <a:lvl1pPr algn="r">
              <a:defRPr lang="de-DE" sz="1397" b="0" smtClean="0">
                <a:solidFill>
                  <a:schemeClr val="tx1"/>
                </a:solidFill>
                <a:latin typeface="MetaNormalLF-Roman" pitchFamily="34" charset="0"/>
              </a:defRPr>
            </a:lvl1pPr>
          </a:lstStyle>
          <a:p>
            <a:endParaRPr lang="de-DE" dirty="0"/>
          </a:p>
        </p:txBody>
      </p:sp>
      <p:sp>
        <p:nvSpPr>
          <p:cNvPr id="11" name="Foliennummernplatzhalter 5"/>
          <p:cNvSpPr>
            <a:spLocks noGrp="1"/>
          </p:cNvSpPr>
          <p:nvPr>
            <p:ph type="sldNum" sz="quarter" idx="12"/>
          </p:nvPr>
        </p:nvSpPr>
        <p:spPr bwMode="gray">
          <a:xfrm>
            <a:off x="10151654" y="6491271"/>
            <a:ext cx="804627" cy="271083"/>
          </a:xfrm>
          <a:prstGeom prst="rect">
            <a:avLst/>
          </a:prstGeom>
        </p:spPr>
        <p:txBody>
          <a:bodyPr vert="horz" lIns="0" tIns="0" rIns="0" bIns="0" rtlCol="0" anchor="b" anchorCtr="0"/>
          <a:lstStyle>
            <a:lvl1pPr algn="r">
              <a:defRPr lang="de-DE" sz="1397" b="0" smtClean="0">
                <a:solidFill>
                  <a:schemeClr val="tx1"/>
                </a:solidFill>
                <a:latin typeface="MetaNormalLF-Roman" pitchFamily="34" charset="0"/>
              </a:defRPr>
            </a:lvl1pPr>
          </a:lstStyle>
          <a:p>
            <a:fld id="{490D50AA-A47B-42B3-AEBF-DBC41AAA668C}" type="slidenum">
              <a:rPr lang="de-DE" smtClean="0"/>
              <a:pPr/>
              <a:t>‹#›</a:t>
            </a:fld>
            <a:endParaRPr lang="de-DE" dirty="0"/>
          </a:p>
        </p:txBody>
      </p:sp>
      <p:cxnSp>
        <p:nvCxnSpPr>
          <p:cNvPr id="20" name="Gerade Verbindung 19"/>
          <p:cNvCxnSpPr/>
          <p:nvPr/>
        </p:nvCxnSpPr>
        <p:spPr>
          <a:xfrm>
            <a:off x="670782" y="840846"/>
            <a:ext cx="10285313" cy="0"/>
          </a:xfrm>
          <a:prstGeom prst="line">
            <a:avLst/>
          </a:prstGeom>
          <a:ln w="19050" cap="flat" cmpd="sng">
            <a:solidFill>
              <a:schemeClr val="bg1">
                <a:lumMod val="5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bwMode="gray">
          <a:xfrm>
            <a:off x="8881226" y="457460"/>
            <a:ext cx="2343980" cy="287454"/>
          </a:xfrm>
          <a:prstGeom prst="rect">
            <a:avLst/>
          </a:prstGeom>
          <a:ln>
            <a:noFill/>
          </a:ln>
        </p:spPr>
        <p:txBody>
          <a:bodyPr vert="horz" wrap="square" lIns="0" tIns="0" rIns="0" bIns="0" rtlCol="0" anchor="ctr" anchorCtr="1">
            <a:spAutoFit/>
          </a:bodyPr>
          <a:lstStyle/>
          <a:p>
            <a:r>
              <a:rPr lang="de-DE" sz="1816" dirty="0" smtClean="0">
                <a:solidFill>
                  <a:schemeClr val="bg1">
                    <a:lumMod val="50000"/>
                  </a:schemeClr>
                </a:solidFill>
                <a:latin typeface="MetaMediumLF-Roman" panose="020B0800000000000000" pitchFamily="34" charset="0"/>
              </a:rPr>
              <a:t>www.destatis.de</a:t>
            </a:r>
          </a:p>
        </p:txBody>
      </p:sp>
      <p:pic>
        <p:nvPicPr>
          <p:cNvPr id="15" name="Grafik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164" y="6542552"/>
            <a:ext cx="184417" cy="182446"/>
          </a:xfrm>
          <a:prstGeom prst="rect">
            <a:avLst/>
          </a:prstGeom>
        </p:spPr>
      </p:pic>
      <p:sp>
        <p:nvSpPr>
          <p:cNvPr id="14" name="Fußzeilenplatzhalter 4"/>
          <p:cNvSpPr>
            <a:spLocks noGrp="1"/>
          </p:cNvSpPr>
          <p:nvPr>
            <p:ph type="ftr" sz="quarter" idx="3"/>
          </p:nvPr>
        </p:nvSpPr>
        <p:spPr bwMode="gray">
          <a:xfrm>
            <a:off x="670853" y="6491271"/>
            <a:ext cx="8184151" cy="271083"/>
          </a:xfrm>
          <a:prstGeom prst="rect">
            <a:avLst/>
          </a:prstGeom>
        </p:spPr>
        <p:txBody>
          <a:bodyPr lIns="0" tIns="0" rIns="0" bIns="0" anchor="b" anchorCtr="0"/>
          <a:lstStyle>
            <a:lvl1pPr algn="l">
              <a:defRPr sz="1397" b="0">
                <a:solidFill>
                  <a:schemeClr val="tx1"/>
                </a:solidFill>
                <a:latin typeface="MetaNormalLF-Roman" pitchFamily="34" charset="0"/>
              </a:defRPr>
            </a:lvl1pPr>
          </a:lstStyle>
          <a:p>
            <a:pPr>
              <a:tabLst>
                <a:tab pos="419130" algn="l"/>
                <a:tab pos="559958" algn="l"/>
              </a:tabLst>
            </a:pPr>
            <a:endParaRPr lang="de-DE" dirty="0"/>
          </a:p>
        </p:txBody>
      </p:sp>
    </p:spTree>
    <p:extLst>
      <p:ext uri="{BB962C8B-B14F-4D97-AF65-F5344CB8AC3E}">
        <p14:creationId xmlns:p14="http://schemas.microsoft.com/office/powerpoint/2010/main" val="2086634510"/>
      </p:ext>
    </p:extLst>
  </p:cSld>
  <p:clrMap bg1="lt1" tx1="dk1" bg2="lt2" tx2="dk2" accent1="accent1" accent2="accent2" accent3="accent3" accent4="accent4" accent5="accent5" accent6="accent6" hlink="hlink" folHlink="folHlink"/>
  <p:sldLayoutIdLst>
    <p:sldLayoutId id="2147483899" r:id="rId1"/>
    <p:sldLayoutId id="2147483900" r:id="rId2"/>
  </p:sldLayoutIdLst>
  <p:timing>
    <p:tnLst>
      <p:par>
        <p:cTn id="1" dur="indefinite" restart="never" nodeType="tmRoot"/>
      </p:par>
    </p:tnLst>
  </p:timing>
  <p:hf hdr="0" ftr="0" dt="0"/>
  <p:txStyles>
    <p:titleStyle>
      <a:lvl1pPr algn="l" defTabSz="1135790" rtl="0" eaLnBrk="1" latinLnBrk="0" hangingPunct="1">
        <a:spcBef>
          <a:spcPct val="0"/>
        </a:spcBef>
        <a:buNone/>
        <a:defRPr sz="3353" b="0" kern="1200" baseline="0">
          <a:solidFill>
            <a:srgbClr val="666666"/>
          </a:solidFill>
          <a:latin typeface="MetaMediumLF-Roman" pitchFamily="34" charset="0"/>
          <a:ea typeface="+mj-ea"/>
          <a:cs typeface="+mj-cs"/>
        </a:defRPr>
      </a:lvl1pPr>
    </p:titleStyle>
    <p:bodyStyle>
      <a:lvl1pPr marL="445640" indent="0" algn="l" defTabSz="1135790" rtl="0" eaLnBrk="1" latinLnBrk="0" hangingPunct="1">
        <a:lnSpc>
          <a:spcPct val="100000"/>
        </a:lnSpc>
        <a:spcBef>
          <a:spcPts val="745"/>
        </a:spcBef>
        <a:spcAft>
          <a:spcPts val="745"/>
        </a:spcAft>
        <a:buFontTx/>
        <a:buNone/>
        <a:defRPr lang="de-DE" sz="2142" b="0" kern="1200" dirty="0" smtClean="0">
          <a:solidFill>
            <a:schemeClr val="tx1"/>
          </a:solidFill>
          <a:latin typeface="MetaMediumLF-Roman" pitchFamily="34" charset="0"/>
          <a:ea typeface="+mn-ea"/>
          <a:cs typeface="+mn-cs"/>
        </a:defRPr>
      </a:lvl1pPr>
      <a:lvl2pPr marL="1563684" indent="-333245" algn="l" defTabSz="1135790" rtl="0" eaLnBrk="1" latinLnBrk="0" hangingPunct="1">
        <a:lnSpc>
          <a:spcPct val="100000"/>
        </a:lnSpc>
        <a:spcBef>
          <a:spcPts val="745"/>
        </a:spcBef>
        <a:buClr>
          <a:srgbClr val="CC0033"/>
        </a:buClr>
        <a:buSzPct val="150000"/>
        <a:buFont typeface="MetaNormalLF-Roman" panose="020B0500000000000000" pitchFamily="34" charset="0"/>
        <a:buChar char="»"/>
        <a:tabLst>
          <a:tab pos="1224525" algn="l"/>
        </a:tabLst>
        <a:defRPr sz="1770" b="0" kern="1200">
          <a:solidFill>
            <a:schemeClr val="tx1"/>
          </a:solidFill>
          <a:latin typeface="MetaMediumLF-Roman" pitchFamily="34" charset="0"/>
          <a:ea typeface="+mn-ea"/>
          <a:cs typeface="+mn-cs"/>
        </a:defRPr>
      </a:lvl2pPr>
      <a:lvl3pPr marL="2117775" indent="-335216" algn="l" defTabSz="1135790" rtl="0" eaLnBrk="1" latinLnBrk="0" hangingPunct="1">
        <a:lnSpc>
          <a:spcPct val="100000"/>
        </a:lnSpc>
        <a:spcBef>
          <a:spcPts val="745"/>
        </a:spcBef>
        <a:buClr>
          <a:srgbClr val="FFCC00"/>
        </a:buClr>
        <a:buSzPct val="150000"/>
        <a:buFont typeface="MetaNormalLF-Roman" panose="020B0500000000000000" pitchFamily="34" charset="0"/>
        <a:buChar char="»"/>
        <a:defRPr lang="de-DE" sz="1770" b="0" kern="1200" dirty="0" smtClean="0">
          <a:solidFill>
            <a:schemeClr val="tx1"/>
          </a:solidFill>
          <a:latin typeface="MetaMediumLF-Roman" pitchFamily="34" charset="0"/>
          <a:ea typeface="+mn-ea"/>
          <a:cs typeface="+mn-cs"/>
        </a:defRPr>
      </a:lvl3pPr>
      <a:lvl4pPr marL="2677782" indent="-343104" algn="l" defTabSz="1135790" rtl="0" eaLnBrk="1" latinLnBrk="0" hangingPunct="1">
        <a:lnSpc>
          <a:spcPct val="100000"/>
        </a:lnSpc>
        <a:spcBef>
          <a:spcPts val="745"/>
        </a:spcBef>
        <a:buClr>
          <a:schemeClr val="bg1"/>
        </a:buClr>
        <a:buSzPct val="80000"/>
        <a:buFont typeface="Wingdings" pitchFamily="2" charset="2"/>
        <a:buChar char="n"/>
        <a:defRPr sz="1770" b="0" kern="1200">
          <a:solidFill>
            <a:schemeClr val="tx1"/>
          </a:solidFill>
          <a:latin typeface="MetaMediumLF-Roman" pitchFamily="34" charset="0"/>
          <a:ea typeface="+mn-ea"/>
          <a:cs typeface="+mn-cs"/>
        </a:defRPr>
      </a:lvl4pPr>
      <a:lvl5pPr marL="2677782" indent="-343104" algn="l" defTabSz="981985" rtl="0" eaLnBrk="1" latinLnBrk="0" hangingPunct="1">
        <a:lnSpc>
          <a:spcPct val="100000"/>
        </a:lnSpc>
        <a:spcBef>
          <a:spcPts val="745"/>
        </a:spcBef>
        <a:buClr>
          <a:schemeClr val="bg1"/>
        </a:buClr>
        <a:buSzPct val="80000"/>
        <a:buFont typeface="Wingdings" pitchFamily="2" charset="2"/>
        <a:buChar char="n"/>
        <a:defRPr sz="1770" b="0" kern="1200">
          <a:solidFill>
            <a:schemeClr val="tx1"/>
          </a:solidFill>
          <a:latin typeface="MetaMediumLF-Roman" pitchFamily="34" charset="0"/>
          <a:ea typeface="+mn-ea"/>
          <a:cs typeface="+mn-cs"/>
        </a:defRPr>
      </a:lvl5pPr>
      <a:lvl6pPr marL="2677782" indent="-343104" algn="l" defTabSz="1135790" rtl="0" eaLnBrk="1" latinLnBrk="0" hangingPunct="1">
        <a:lnSpc>
          <a:spcPct val="100000"/>
        </a:lnSpc>
        <a:spcBef>
          <a:spcPts val="745"/>
        </a:spcBef>
        <a:buClr>
          <a:schemeClr val="bg1"/>
        </a:buClr>
        <a:buSzPct val="80000"/>
        <a:buFont typeface="Wingdings" pitchFamily="2" charset="2"/>
        <a:buChar char="n"/>
        <a:defRPr sz="1770" b="0" kern="1200">
          <a:solidFill>
            <a:schemeClr val="tx1"/>
          </a:solidFill>
          <a:latin typeface="MetaMediumLF-Roman" pitchFamily="34" charset="0"/>
          <a:ea typeface="+mn-ea"/>
          <a:cs typeface="+mn-cs"/>
        </a:defRPr>
      </a:lvl6pPr>
      <a:lvl7pPr marL="3691317" indent="-283948" algn="l" defTabSz="1135790" rtl="0" eaLnBrk="1" latinLnBrk="0" hangingPunct="1">
        <a:spcBef>
          <a:spcPct val="20000"/>
        </a:spcBef>
        <a:buFont typeface="Arial" pitchFamily="34" charset="0"/>
        <a:buChar char="•"/>
        <a:defRPr sz="2515" kern="1200">
          <a:solidFill>
            <a:schemeClr val="tx1"/>
          </a:solidFill>
          <a:latin typeface="+mn-lt"/>
          <a:ea typeface="+mn-ea"/>
          <a:cs typeface="+mn-cs"/>
        </a:defRPr>
      </a:lvl7pPr>
      <a:lvl8pPr marL="4259212" indent="-283948" algn="l" defTabSz="1135790" rtl="0" eaLnBrk="1" latinLnBrk="0" hangingPunct="1">
        <a:spcBef>
          <a:spcPct val="20000"/>
        </a:spcBef>
        <a:buFont typeface="Arial" pitchFamily="34" charset="0"/>
        <a:buChar char="•"/>
        <a:defRPr sz="2515" kern="1200">
          <a:solidFill>
            <a:schemeClr val="tx1"/>
          </a:solidFill>
          <a:latin typeface="+mn-lt"/>
          <a:ea typeface="+mn-ea"/>
          <a:cs typeface="+mn-cs"/>
        </a:defRPr>
      </a:lvl8pPr>
      <a:lvl9pPr marL="4827107" indent="-283948" algn="l" defTabSz="1135790" rtl="0" eaLnBrk="1" latinLnBrk="0" hangingPunct="1">
        <a:spcBef>
          <a:spcPct val="20000"/>
        </a:spcBef>
        <a:buFont typeface="Arial" pitchFamily="34" charset="0"/>
        <a:buChar char="•"/>
        <a:defRPr sz="2515" kern="1200">
          <a:solidFill>
            <a:schemeClr val="tx1"/>
          </a:solidFill>
          <a:latin typeface="+mn-lt"/>
          <a:ea typeface="+mn-ea"/>
          <a:cs typeface="+mn-cs"/>
        </a:defRPr>
      </a:lvl9pPr>
    </p:bodyStyle>
    <p:otherStyle>
      <a:defPPr>
        <a:defRPr lang="de-DE"/>
      </a:defPPr>
      <a:lvl1pPr marL="0" algn="l" defTabSz="1135790" rtl="0" eaLnBrk="1" latinLnBrk="0" hangingPunct="1">
        <a:defRPr sz="2235" kern="1200">
          <a:solidFill>
            <a:schemeClr val="tx1"/>
          </a:solidFill>
          <a:latin typeface="+mn-lt"/>
          <a:ea typeface="+mn-ea"/>
          <a:cs typeface="+mn-cs"/>
        </a:defRPr>
      </a:lvl1pPr>
      <a:lvl2pPr marL="567895" algn="l" defTabSz="1135790" rtl="0" eaLnBrk="1" latinLnBrk="0" hangingPunct="1">
        <a:defRPr sz="2235" kern="1200">
          <a:solidFill>
            <a:schemeClr val="tx1"/>
          </a:solidFill>
          <a:latin typeface="+mn-lt"/>
          <a:ea typeface="+mn-ea"/>
          <a:cs typeface="+mn-cs"/>
        </a:defRPr>
      </a:lvl2pPr>
      <a:lvl3pPr marL="1135790" algn="l" defTabSz="1135790" rtl="0" eaLnBrk="1" latinLnBrk="0" hangingPunct="1">
        <a:defRPr sz="2235" kern="1200">
          <a:solidFill>
            <a:schemeClr val="tx1"/>
          </a:solidFill>
          <a:latin typeface="+mn-lt"/>
          <a:ea typeface="+mn-ea"/>
          <a:cs typeface="+mn-cs"/>
        </a:defRPr>
      </a:lvl3pPr>
      <a:lvl4pPr marL="1703685" algn="l" defTabSz="1135790" rtl="0" eaLnBrk="1" latinLnBrk="0" hangingPunct="1">
        <a:defRPr sz="2235" kern="1200">
          <a:solidFill>
            <a:schemeClr val="tx1"/>
          </a:solidFill>
          <a:latin typeface="+mn-lt"/>
          <a:ea typeface="+mn-ea"/>
          <a:cs typeface="+mn-cs"/>
        </a:defRPr>
      </a:lvl4pPr>
      <a:lvl5pPr marL="2271580" algn="l" defTabSz="1135790" rtl="0" eaLnBrk="1" latinLnBrk="0" hangingPunct="1">
        <a:defRPr sz="2235" kern="1200">
          <a:solidFill>
            <a:schemeClr val="tx1"/>
          </a:solidFill>
          <a:latin typeface="+mn-lt"/>
          <a:ea typeface="+mn-ea"/>
          <a:cs typeface="+mn-cs"/>
        </a:defRPr>
      </a:lvl5pPr>
      <a:lvl6pPr marL="2839475" algn="l" defTabSz="1135790" rtl="0" eaLnBrk="1" latinLnBrk="0" hangingPunct="1">
        <a:defRPr sz="2235" kern="1200">
          <a:solidFill>
            <a:schemeClr val="tx1"/>
          </a:solidFill>
          <a:latin typeface="+mn-lt"/>
          <a:ea typeface="+mn-ea"/>
          <a:cs typeface="+mn-cs"/>
        </a:defRPr>
      </a:lvl6pPr>
      <a:lvl7pPr marL="3407370" algn="l" defTabSz="1135790" rtl="0" eaLnBrk="1" latinLnBrk="0" hangingPunct="1">
        <a:defRPr sz="2235" kern="1200">
          <a:solidFill>
            <a:schemeClr val="tx1"/>
          </a:solidFill>
          <a:latin typeface="+mn-lt"/>
          <a:ea typeface="+mn-ea"/>
          <a:cs typeface="+mn-cs"/>
        </a:defRPr>
      </a:lvl7pPr>
      <a:lvl8pPr marL="3975265" algn="l" defTabSz="1135790" rtl="0" eaLnBrk="1" latinLnBrk="0" hangingPunct="1">
        <a:defRPr sz="2235" kern="1200">
          <a:solidFill>
            <a:schemeClr val="tx1"/>
          </a:solidFill>
          <a:latin typeface="+mn-lt"/>
          <a:ea typeface="+mn-ea"/>
          <a:cs typeface="+mn-cs"/>
        </a:defRPr>
      </a:lvl8pPr>
      <a:lvl9pPr marL="4543160" algn="l" defTabSz="1135790" rtl="0" eaLnBrk="1" latinLnBrk="0" hangingPunct="1">
        <a:defRPr sz="223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1892" y="156810"/>
            <a:ext cx="9654779" cy="11760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851892" y="1568097"/>
            <a:ext cx="9654779" cy="47042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Rectangle 4"/>
          <p:cNvSpPr>
            <a:spLocks noGrp="1" noChangeArrowheads="1"/>
          </p:cNvSpPr>
          <p:nvPr>
            <p:ph type="dt" sz="half" idx="2"/>
          </p:nvPr>
        </p:nvSpPr>
        <p:spPr bwMode="auto">
          <a:xfrm>
            <a:off x="851892" y="6429199"/>
            <a:ext cx="2366367" cy="470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304"/>
            </a:lvl1pPr>
          </a:lstStyle>
          <a:p>
            <a:endParaRPr lang="en-GB"/>
          </a:p>
        </p:txBody>
      </p:sp>
      <p:sp>
        <p:nvSpPr>
          <p:cNvPr id="1029" name="Rectangle 5"/>
          <p:cNvSpPr>
            <a:spLocks noGrp="1" noChangeArrowheads="1"/>
          </p:cNvSpPr>
          <p:nvPr>
            <p:ph type="ftr" sz="quarter" idx="3"/>
          </p:nvPr>
        </p:nvSpPr>
        <p:spPr bwMode="auto">
          <a:xfrm>
            <a:off x="3880843" y="6429199"/>
            <a:ext cx="3596878" cy="470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304"/>
            </a:lvl1pPr>
          </a:lstStyle>
          <a:p>
            <a:endParaRPr lang="en-GB"/>
          </a:p>
        </p:txBody>
      </p:sp>
      <p:sp>
        <p:nvSpPr>
          <p:cNvPr id="1030" name="Rectangle 6"/>
          <p:cNvSpPr>
            <a:spLocks noGrp="1" noChangeArrowheads="1"/>
          </p:cNvSpPr>
          <p:nvPr>
            <p:ph type="sldNum" sz="quarter" idx="4"/>
          </p:nvPr>
        </p:nvSpPr>
        <p:spPr bwMode="auto">
          <a:xfrm>
            <a:off x="8140304" y="6429199"/>
            <a:ext cx="2366367" cy="470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304"/>
            </a:lvl1pPr>
          </a:lstStyle>
          <a:p>
            <a:fld id="{747E5C4D-241B-4F69-9B65-5EDDC411A4B9}" type="slidenum">
              <a:rPr lang="en-GB" smtClean="0"/>
              <a:t>‹#›</a:t>
            </a:fld>
            <a:endParaRPr lang="en-GB"/>
          </a:p>
        </p:txBody>
      </p:sp>
      <p:sp>
        <p:nvSpPr>
          <p:cNvPr id="1031" name="Line 7"/>
          <p:cNvSpPr>
            <a:spLocks noChangeShapeType="1"/>
          </p:cNvSpPr>
          <p:nvPr/>
        </p:nvSpPr>
        <p:spPr bwMode="auto">
          <a:xfrm>
            <a:off x="473273" y="1176073"/>
            <a:ext cx="10506671" cy="0"/>
          </a:xfrm>
          <a:prstGeom prst="line">
            <a:avLst/>
          </a:prstGeom>
          <a:noFill/>
          <a:ln w="9525">
            <a:solidFill>
              <a:srgbClr val="9BA921"/>
            </a:solidFill>
            <a:round/>
            <a:headEnd/>
            <a:tailEnd/>
          </a:ln>
        </p:spPr>
        <p:txBody>
          <a:bodyPr wrap="none" anchor="ctr"/>
          <a:lstStyle/>
          <a:p>
            <a:endParaRPr lang="en-GB" sz="1677"/>
          </a:p>
        </p:txBody>
      </p:sp>
    </p:spTree>
    <p:extLst>
      <p:ext uri="{BB962C8B-B14F-4D97-AF65-F5344CB8AC3E}">
        <p14:creationId xmlns:p14="http://schemas.microsoft.com/office/powerpoint/2010/main" val="223185733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Lst>
  <p:hf hdr="0" ftr="0" dt="0"/>
  <p:txStyles>
    <p:titleStyle>
      <a:lvl1pPr algn="l" rtl="0" eaLnBrk="1" fontAlgn="base" hangingPunct="1">
        <a:spcBef>
          <a:spcPct val="0"/>
        </a:spcBef>
        <a:spcAft>
          <a:spcPct val="0"/>
        </a:spcAft>
        <a:defRPr sz="2981" b="1">
          <a:solidFill>
            <a:srgbClr val="002D46"/>
          </a:solidFill>
          <a:latin typeface="+mj-lt"/>
          <a:ea typeface="+mj-ea"/>
          <a:cs typeface="+mj-cs"/>
        </a:defRPr>
      </a:lvl1pPr>
      <a:lvl2pPr algn="l" rtl="0" eaLnBrk="1" fontAlgn="base" hangingPunct="1">
        <a:spcBef>
          <a:spcPct val="0"/>
        </a:spcBef>
        <a:spcAft>
          <a:spcPct val="0"/>
        </a:spcAft>
        <a:defRPr sz="2981" b="1">
          <a:solidFill>
            <a:srgbClr val="002D46"/>
          </a:solidFill>
          <a:latin typeface="Arial" charset="0"/>
          <a:ea typeface="ＭＳ Ｐゴシック" pitchFamily="1" charset="-128"/>
        </a:defRPr>
      </a:lvl2pPr>
      <a:lvl3pPr algn="l" rtl="0" eaLnBrk="1" fontAlgn="base" hangingPunct="1">
        <a:spcBef>
          <a:spcPct val="0"/>
        </a:spcBef>
        <a:spcAft>
          <a:spcPct val="0"/>
        </a:spcAft>
        <a:defRPr sz="2981" b="1">
          <a:solidFill>
            <a:srgbClr val="002D46"/>
          </a:solidFill>
          <a:latin typeface="Arial" charset="0"/>
          <a:ea typeface="ＭＳ Ｐゴシック" pitchFamily="1" charset="-128"/>
        </a:defRPr>
      </a:lvl3pPr>
      <a:lvl4pPr algn="l" rtl="0" eaLnBrk="1" fontAlgn="base" hangingPunct="1">
        <a:spcBef>
          <a:spcPct val="0"/>
        </a:spcBef>
        <a:spcAft>
          <a:spcPct val="0"/>
        </a:spcAft>
        <a:defRPr sz="2981" b="1">
          <a:solidFill>
            <a:srgbClr val="002D46"/>
          </a:solidFill>
          <a:latin typeface="Arial" charset="0"/>
          <a:ea typeface="ＭＳ Ｐゴシック" pitchFamily="1" charset="-128"/>
        </a:defRPr>
      </a:lvl4pPr>
      <a:lvl5pPr algn="l" rtl="0" eaLnBrk="1" fontAlgn="base" hangingPunct="1">
        <a:spcBef>
          <a:spcPct val="0"/>
        </a:spcBef>
        <a:spcAft>
          <a:spcPct val="0"/>
        </a:spcAft>
        <a:defRPr sz="2981" b="1">
          <a:solidFill>
            <a:srgbClr val="002D46"/>
          </a:solidFill>
          <a:latin typeface="Arial" charset="0"/>
          <a:ea typeface="ＭＳ Ｐゴシック" pitchFamily="1" charset="-128"/>
        </a:defRPr>
      </a:lvl5pPr>
      <a:lvl6pPr marL="425928" algn="l" rtl="0" eaLnBrk="1" fontAlgn="base" hangingPunct="1">
        <a:spcBef>
          <a:spcPct val="0"/>
        </a:spcBef>
        <a:spcAft>
          <a:spcPct val="0"/>
        </a:spcAft>
        <a:defRPr sz="2981" b="1">
          <a:solidFill>
            <a:srgbClr val="002D46"/>
          </a:solidFill>
          <a:latin typeface="Arial" charset="0"/>
          <a:ea typeface="ＭＳ Ｐゴシック" pitchFamily="1" charset="-128"/>
        </a:defRPr>
      </a:lvl6pPr>
      <a:lvl7pPr marL="851855" algn="l" rtl="0" eaLnBrk="1" fontAlgn="base" hangingPunct="1">
        <a:spcBef>
          <a:spcPct val="0"/>
        </a:spcBef>
        <a:spcAft>
          <a:spcPct val="0"/>
        </a:spcAft>
        <a:defRPr sz="2981" b="1">
          <a:solidFill>
            <a:srgbClr val="002D46"/>
          </a:solidFill>
          <a:latin typeface="Arial" charset="0"/>
          <a:ea typeface="ＭＳ Ｐゴシック" pitchFamily="1" charset="-128"/>
        </a:defRPr>
      </a:lvl7pPr>
      <a:lvl8pPr marL="1277783" algn="l" rtl="0" eaLnBrk="1" fontAlgn="base" hangingPunct="1">
        <a:spcBef>
          <a:spcPct val="0"/>
        </a:spcBef>
        <a:spcAft>
          <a:spcPct val="0"/>
        </a:spcAft>
        <a:defRPr sz="2981" b="1">
          <a:solidFill>
            <a:srgbClr val="002D46"/>
          </a:solidFill>
          <a:latin typeface="Arial" charset="0"/>
          <a:ea typeface="ＭＳ Ｐゴシック" pitchFamily="1" charset="-128"/>
        </a:defRPr>
      </a:lvl8pPr>
      <a:lvl9pPr marL="1703710" algn="l" rtl="0" eaLnBrk="1" fontAlgn="base" hangingPunct="1">
        <a:spcBef>
          <a:spcPct val="0"/>
        </a:spcBef>
        <a:spcAft>
          <a:spcPct val="0"/>
        </a:spcAft>
        <a:defRPr sz="2981" b="1">
          <a:solidFill>
            <a:srgbClr val="002D46"/>
          </a:solidFill>
          <a:latin typeface="Arial" charset="0"/>
          <a:ea typeface="ＭＳ Ｐゴシック" pitchFamily="1" charset="-128"/>
        </a:defRPr>
      </a:lvl9pPr>
    </p:titleStyle>
    <p:bodyStyle>
      <a:lvl1pPr marL="319446" indent="-319446" algn="l" rtl="0" eaLnBrk="1" fontAlgn="base" hangingPunct="1">
        <a:spcBef>
          <a:spcPct val="20000"/>
        </a:spcBef>
        <a:spcAft>
          <a:spcPct val="0"/>
        </a:spcAft>
        <a:buChar char="•"/>
        <a:defRPr sz="2608">
          <a:solidFill>
            <a:srgbClr val="002D46"/>
          </a:solidFill>
          <a:latin typeface="+mn-lt"/>
          <a:ea typeface="+mn-ea"/>
          <a:cs typeface="+mn-cs"/>
        </a:defRPr>
      </a:lvl1pPr>
      <a:lvl2pPr marL="711359" indent="-266205" algn="l" rtl="0" eaLnBrk="1" fontAlgn="base" hangingPunct="1">
        <a:spcBef>
          <a:spcPct val="20000"/>
        </a:spcBef>
        <a:spcAft>
          <a:spcPct val="0"/>
        </a:spcAft>
        <a:defRPr sz="2236">
          <a:solidFill>
            <a:srgbClr val="002D46"/>
          </a:solidFill>
          <a:latin typeface="+mn-lt"/>
          <a:ea typeface="+mn-ea"/>
        </a:defRPr>
      </a:lvl2pPr>
      <a:lvl3pPr marL="1101792" indent="-212964" algn="l" rtl="0" eaLnBrk="1" fontAlgn="base" hangingPunct="1">
        <a:spcBef>
          <a:spcPct val="20000"/>
        </a:spcBef>
        <a:spcAft>
          <a:spcPct val="0"/>
        </a:spcAft>
        <a:buChar char="•"/>
        <a:defRPr sz="1863">
          <a:solidFill>
            <a:srgbClr val="002D46"/>
          </a:solidFill>
          <a:latin typeface="+mn-lt"/>
          <a:ea typeface="+mn-ea"/>
        </a:defRPr>
      </a:lvl3pPr>
      <a:lvl4pPr marL="1508493" indent="-229232" algn="l" rtl="0" eaLnBrk="1" fontAlgn="base" hangingPunct="1">
        <a:spcBef>
          <a:spcPct val="20000"/>
        </a:spcBef>
        <a:spcAft>
          <a:spcPct val="0"/>
        </a:spcAft>
        <a:defRPr>
          <a:solidFill>
            <a:srgbClr val="002D46"/>
          </a:solidFill>
          <a:latin typeface="+mn-lt"/>
          <a:ea typeface="+mn-ea"/>
        </a:defRPr>
      </a:lvl4pPr>
      <a:lvl5pPr marL="1916674" indent="-212964" algn="l" rtl="0" eaLnBrk="1" fontAlgn="base" hangingPunct="1">
        <a:spcBef>
          <a:spcPct val="20000"/>
        </a:spcBef>
        <a:spcAft>
          <a:spcPct val="0"/>
        </a:spcAft>
        <a:defRPr sz="1863">
          <a:solidFill>
            <a:schemeClr val="tx1"/>
          </a:solidFill>
          <a:latin typeface="+mn-lt"/>
          <a:ea typeface="+mn-ea"/>
        </a:defRPr>
      </a:lvl5pPr>
      <a:lvl6pPr marL="2342601" indent="-212964" algn="l" rtl="0" eaLnBrk="1" fontAlgn="base" hangingPunct="1">
        <a:spcBef>
          <a:spcPct val="20000"/>
        </a:spcBef>
        <a:spcAft>
          <a:spcPct val="0"/>
        </a:spcAft>
        <a:defRPr sz="1863">
          <a:solidFill>
            <a:schemeClr val="tx1"/>
          </a:solidFill>
          <a:latin typeface="+mn-lt"/>
          <a:ea typeface="+mn-ea"/>
        </a:defRPr>
      </a:lvl6pPr>
      <a:lvl7pPr marL="2768529" indent="-212964" algn="l" rtl="0" eaLnBrk="1" fontAlgn="base" hangingPunct="1">
        <a:spcBef>
          <a:spcPct val="20000"/>
        </a:spcBef>
        <a:spcAft>
          <a:spcPct val="0"/>
        </a:spcAft>
        <a:defRPr sz="1863">
          <a:solidFill>
            <a:schemeClr val="tx1"/>
          </a:solidFill>
          <a:latin typeface="+mn-lt"/>
          <a:ea typeface="+mn-ea"/>
        </a:defRPr>
      </a:lvl7pPr>
      <a:lvl8pPr marL="3194456" indent="-212964" algn="l" rtl="0" eaLnBrk="1" fontAlgn="base" hangingPunct="1">
        <a:spcBef>
          <a:spcPct val="20000"/>
        </a:spcBef>
        <a:spcAft>
          <a:spcPct val="0"/>
        </a:spcAft>
        <a:defRPr sz="1863">
          <a:solidFill>
            <a:schemeClr val="tx1"/>
          </a:solidFill>
          <a:latin typeface="+mn-lt"/>
          <a:ea typeface="+mn-ea"/>
        </a:defRPr>
      </a:lvl8pPr>
      <a:lvl9pPr marL="3620384" indent="-212964" algn="l" rtl="0" eaLnBrk="1" fontAlgn="base" hangingPunct="1">
        <a:spcBef>
          <a:spcPct val="20000"/>
        </a:spcBef>
        <a:spcAft>
          <a:spcPct val="0"/>
        </a:spcAft>
        <a:defRPr sz="1863">
          <a:solidFill>
            <a:schemeClr val="tx1"/>
          </a:solidFill>
          <a:latin typeface="+mn-lt"/>
          <a:ea typeface="+mn-ea"/>
        </a:defRPr>
      </a:lvl9pPr>
    </p:bodyStyle>
    <p:otherStyle>
      <a:defPPr>
        <a:defRPr lang="en-US"/>
      </a:defPPr>
      <a:lvl1pPr marL="0" algn="l" defTabSz="851855" rtl="0" eaLnBrk="1" latinLnBrk="0" hangingPunct="1">
        <a:defRPr sz="1677" kern="1200">
          <a:solidFill>
            <a:schemeClr val="tx1"/>
          </a:solidFill>
          <a:latin typeface="+mn-lt"/>
          <a:ea typeface="+mn-ea"/>
          <a:cs typeface="+mn-cs"/>
        </a:defRPr>
      </a:lvl1pPr>
      <a:lvl2pPr marL="425928" algn="l" defTabSz="851855" rtl="0" eaLnBrk="1" latinLnBrk="0" hangingPunct="1">
        <a:defRPr sz="1677" kern="1200">
          <a:solidFill>
            <a:schemeClr val="tx1"/>
          </a:solidFill>
          <a:latin typeface="+mn-lt"/>
          <a:ea typeface="+mn-ea"/>
          <a:cs typeface="+mn-cs"/>
        </a:defRPr>
      </a:lvl2pPr>
      <a:lvl3pPr marL="851855" algn="l" defTabSz="851855" rtl="0" eaLnBrk="1" latinLnBrk="0" hangingPunct="1">
        <a:defRPr sz="1677" kern="1200">
          <a:solidFill>
            <a:schemeClr val="tx1"/>
          </a:solidFill>
          <a:latin typeface="+mn-lt"/>
          <a:ea typeface="+mn-ea"/>
          <a:cs typeface="+mn-cs"/>
        </a:defRPr>
      </a:lvl3pPr>
      <a:lvl4pPr marL="1277783" algn="l" defTabSz="851855" rtl="0" eaLnBrk="1" latinLnBrk="0" hangingPunct="1">
        <a:defRPr sz="1677" kern="1200">
          <a:solidFill>
            <a:schemeClr val="tx1"/>
          </a:solidFill>
          <a:latin typeface="+mn-lt"/>
          <a:ea typeface="+mn-ea"/>
          <a:cs typeface="+mn-cs"/>
        </a:defRPr>
      </a:lvl4pPr>
      <a:lvl5pPr marL="1703710" algn="l" defTabSz="851855" rtl="0" eaLnBrk="1" latinLnBrk="0" hangingPunct="1">
        <a:defRPr sz="1677" kern="1200">
          <a:solidFill>
            <a:schemeClr val="tx1"/>
          </a:solidFill>
          <a:latin typeface="+mn-lt"/>
          <a:ea typeface="+mn-ea"/>
          <a:cs typeface="+mn-cs"/>
        </a:defRPr>
      </a:lvl5pPr>
      <a:lvl6pPr marL="2129638" algn="l" defTabSz="851855" rtl="0" eaLnBrk="1" latinLnBrk="0" hangingPunct="1">
        <a:defRPr sz="1677" kern="1200">
          <a:solidFill>
            <a:schemeClr val="tx1"/>
          </a:solidFill>
          <a:latin typeface="+mn-lt"/>
          <a:ea typeface="+mn-ea"/>
          <a:cs typeface="+mn-cs"/>
        </a:defRPr>
      </a:lvl6pPr>
      <a:lvl7pPr marL="2555565" algn="l" defTabSz="851855" rtl="0" eaLnBrk="1" latinLnBrk="0" hangingPunct="1">
        <a:defRPr sz="1677" kern="1200">
          <a:solidFill>
            <a:schemeClr val="tx1"/>
          </a:solidFill>
          <a:latin typeface="+mn-lt"/>
          <a:ea typeface="+mn-ea"/>
          <a:cs typeface="+mn-cs"/>
        </a:defRPr>
      </a:lvl7pPr>
      <a:lvl8pPr marL="2981493" algn="l" defTabSz="851855" rtl="0" eaLnBrk="1" latinLnBrk="0" hangingPunct="1">
        <a:defRPr sz="1677" kern="1200">
          <a:solidFill>
            <a:schemeClr val="tx1"/>
          </a:solidFill>
          <a:latin typeface="+mn-lt"/>
          <a:ea typeface="+mn-ea"/>
          <a:cs typeface="+mn-cs"/>
        </a:defRPr>
      </a:lvl8pPr>
      <a:lvl9pPr marL="3407420" algn="l" defTabSz="851855" rtl="0" eaLnBrk="1" latinLnBrk="0" hangingPunct="1">
        <a:defRPr sz="167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6005" y="566993"/>
            <a:ext cx="8991841" cy="1349066"/>
          </a:xfrm>
          <a:prstGeom prst="rect">
            <a:avLst/>
          </a:prstGeom>
        </p:spPr>
        <p:txBody>
          <a:bodyPr vert="horz" wrap="square" lIns="91440" tIns="0" rIns="91440" bIns="45720" rtlCol="0" anchor="ctr" anchorCtr="0">
            <a:normAutofit/>
          </a:bodyPr>
          <a:lstStyle/>
          <a:p>
            <a:r>
              <a:rPr lang="nb-NO" noProof="0"/>
              <a:t>Klikk for å redigere tittelstil</a:t>
            </a:r>
          </a:p>
        </p:txBody>
      </p:sp>
      <p:sp>
        <p:nvSpPr>
          <p:cNvPr id="3" name="Text Placeholder 2"/>
          <p:cNvSpPr>
            <a:spLocks noGrp="1"/>
          </p:cNvSpPr>
          <p:nvPr>
            <p:ph type="body" idx="1"/>
          </p:nvPr>
        </p:nvSpPr>
        <p:spPr>
          <a:xfrm>
            <a:off x="1136004" y="1916059"/>
            <a:ext cx="8991841" cy="4093991"/>
          </a:xfrm>
          <a:prstGeom prst="rect">
            <a:avLst/>
          </a:prstGeom>
        </p:spPr>
        <p:txBody>
          <a:bodyPr vert="horz" lIns="91440" tIns="45720" rIns="91440" bIns="45720" rtlCol="0">
            <a:noAutofit/>
          </a:body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pic>
        <p:nvPicPr>
          <p:cNvPr id="8" name="Bilde 7">
            <a:extLst>
              <a:ext uri="{FF2B5EF4-FFF2-40B4-BE49-F238E27FC236}">
                <a16:creationId xmlns:a16="http://schemas.microsoft.com/office/drawing/2014/main" id="{12E8B8B0-4BD5-4668-9018-913E276A5FE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539848" y="6247205"/>
            <a:ext cx="2818716" cy="809233"/>
          </a:xfrm>
          <a:prstGeom prst="rect">
            <a:avLst/>
          </a:prstGeom>
        </p:spPr>
      </p:pic>
    </p:spTree>
    <p:extLst>
      <p:ext uri="{BB962C8B-B14F-4D97-AF65-F5344CB8AC3E}">
        <p14:creationId xmlns:p14="http://schemas.microsoft.com/office/powerpoint/2010/main" val="194211579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Lst>
  <p:hf hdr="0" ftr="0" dt="0"/>
  <p:txStyles>
    <p:titleStyle>
      <a:lvl1pPr algn="l" defTabSz="851898" rtl="0" eaLnBrk="1" latinLnBrk="0" hangingPunct="1">
        <a:lnSpc>
          <a:spcPct val="90000"/>
        </a:lnSpc>
        <a:spcBef>
          <a:spcPct val="0"/>
        </a:spcBef>
        <a:buNone/>
        <a:defRPr sz="4099" b="1" kern="1200">
          <a:solidFill>
            <a:srgbClr val="274247"/>
          </a:solidFill>
          <a:latin typeface="+mj-lt"/>
          <a:ea typeface="+mj-ea"/>
          <a:cs typeface="+mj-cs"/>
        </a:defRPr>
      </a:lvl1pPr>
    </p:titleStyle>
    <p:bodyStyle>
      <a:lvl1pPr marL="212974" indent="-212974" algn="l" defTabSz="851898" rtl="0" eaLnBrk="1" latinLnBrk="0" hangingPunct="1">
        <a:lnSpc>
          <a:spcPct val="150000"/>
        </a:lnSpc>
        <a:spcBef>
          <a:spcPts val="0"/>
        </a:spcBef>
        <a:spcAft>
          <a:spcPts val="838"/>
        </a:spcAft>
        <a:buFont typeface="Arial" panose="020B0604020202020204" pitchFamily="34" charset="0"/>
        <a:buChar char="•"/>
        <a:defRPr sz="2236" kern="1200">
          <a:solidFill>
            <a:srgbClr val="274247"/>
          </a:solidFill>
          <a:latin typeface="+mn-lt"/>
          <a:ea typeface="+mn-ea"/>
          <a:cs typeface="+mn-cs"/>
        </a:defRPr>
      </a:lvl1pPr>
      <a:lvl2pPr marL="368987" indent="-134177" algn="l" defTabSz="851898" rtl="0" eaLnBrk="1" latinLnBrk="0" hangingPunct="1">
        <a:lnSpc>
          <a:spcPct val="150000"/>
        </a:lnSpc>
        <a:spcBef>
          <a:spcPts val="0"/>
        </a:spcBef>
        <a:spcAft>
          <a:spcPts val="559"/>
        </a:spcAft>
        <a:buSzPct val="100000"/>
        <a:buFont typeface="Arial" panose="020B0604020202020204" pitchFamily="34" charset="0"/>
        <a:buChar char="◦"/>
        <a:defRPr sz="1677" kern="1200">
          <a:solidFill>
            <a:srgbClr val="274247"/>
          </a:solidFill>
          <a:latin typeface="+mn-lt"/>
          <a:ea typeface="+mn-ea"/>
          <a:cs typeface="+mn-cs"/>
        </a:defRPr>
      </a:lvl2pPr>
      <a:lvl3pPr marL="486392" indent="-100633" algn="l" defTabSz="851898" rtl="0" eaLnBrk="1" latinLnBrk="0" hangingPunct="1">
        <a:lnSpc>
          <a:spcPct val="150000"/>
        </a:lnSpc>
        <a:spcBef>
          <a:spcPts val="279"/>
        </a:spcBef>
        <a:spcAft>
          <a:spcPts val="373"/>
        </a:spcAft>
        <a:buFont typeface="Open Sans" panose="020B0606030504020204" pitchFamily="34" charset="0"/>
        <a:buChar char="­"/>
        <a:defRPr sz="1304" kern="1200">
          <a:solidFill>
            <a:srgbClr val="274247"/>
          </a:solidFill>
          <a:latin typeface="+mn-lt"/>
          <a:ea typeface="+mn-ea"/>
          <a:cs typeface="+mn-cs"/>
        </a:defRPr>
      </a:lvl3pPr>
      <a:lvl4pPr marL="620570" indent="-92247" algn="l" defTabSz="851898" rtl="0" eaLnBrk="1" latinLnBrk="0" hangingPunct="1">
        <a:lnSpc>
          <a:spcPct val="150000"/>
        </a:lnSpc>
        <a:spcBef>
          <a:spcPts val="233"/>
        </a:spcBef>
        <a:buFont typeface="Open Sans" panose="020B0606030504020204" pitchFamily="34" charset="0"/>
        <a:buChar char="­"/>
        <a:defRPr sz="978" kern="1200">
          <a:solidFill>
            <a:srgbClr val="274247"/>
          </a:solidFill>
          <a:latin typeface="+mn-lt"/>
          <a:ea typeface="+mn-ea"/>
          <a:cs typeface="+mn-cs"/>
        </a:defRPr>
      </a:lvl4pPr>
      <a:lvl5pPr marL="721203" indent="-83861" algn="l" defTabSz="851898" rtl="0" eaLnBrk="1" latinLnBrk="0" hangingPunct="1">
        <a:lnSpc>
          <a:spcPct val="150000"/>
        </a:lnSpc>
        <a:spcBef>
          <a:spcPts val="233"/>
        </a:spcBef>
        <a:buFont typeface="Open Sans" panose="020B0606030504020204" pitchFamily="34" charset="0"/>
        <a:buChar char="­"/>
        <a:defRPr sz="932" kern="1200">
          <a:solidFill>
            <a:srgbClr val="274247"/>
          </a:solidFill>
          <a:latin typeface="+mn-lt"/>
          <a:ea typeface="+mn-ea"/>
          <a:cs typeface="+mn-cs"/>
        </a:defRPr>
      </a:lvl5pPr>
      <a:lvl6pPr marL="2342719" indent="-212974" algn="l" defTabSz="851898"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6pPr>
      <a:lvl7pPr marL="2768667" indent="-212974" algn="l" defTabSz="851898"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7pPr>
      <a:lvl8pPr marL="3194616" indent="-212974" algn="l" defTabSz="851898"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8pPr>
      <a:lvl9pPr marL="3620565" indent="-212974" algn="l" defTabSz="851898"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9pPr>
    </p:bodyStyle>
    <p:otherStyle>
      <a:defPPr>
        <a:defRPr lang="en-US"/>
      </a:defPPr>
      <a:lvl1pPr marL="0" algn="l" defTabSz="851898" rtl="0" eaLnBrk="1" latinLnBrk="0" hangingPunct="1">
        <a:defRPr sz="1677" kern="1200">
          <a:solidFill>
            <a:schemeClr val="tx1"/>
          </a:solidFill>
          <a:latin typeface="+mn-lt"/>
          <a:ea typeface="+mn-ea"/>
          <a:cs typeface="+mn-cs"/>
        </a:defRPr>
      </a:lvl1pPr>
      <a:lvl2pPr marL="425949" algn="l" defTabSz="851898" rtl="0" eaLnBrk="1" latinLnBrk="0" hangingPunct="1">
        <a:defRPr sz="1677" kern="1200">
          <a:solidFill>
            <a:schemeClr val="tx1"/>
          </a:solidFill>
          <a:latin typeface="+mn-lt"/>
          <a:ea typeface="+mn-ea"/>
          <a:cs typeface="+mn-cs"/>
        </a:defRPr>
      </a:lvl2pPr>
      <a:lvl3pPr marL="851898" algn="l" defTabSz="851898" rtl="0" eaLnBrk="1" latinLnBrk="0" hangingPunct="1">
        <a:defRPr sz="1677" kern="1200">
          <a:solidFill>
            <a:schemeClr val="tx1"/>
          </a:solidFill>
          <a:latin typeface="+mn-lt"/>
          <a:ea typeface="+mn-ea"/>
          <a:cs typeface="+mn-cs"/>
        </a:defRPr>
      </a:lvl3pPr>
      <a:lvl4pPr marL="1277847" algn="l" defTabSz="851898" rtl="0" eaLnBrk="1" latinLnBrk="0" hangingPunct="1">
        <a:defRPr sz="1677" kern="1200">
          <a:solidFill>
            <a:schemeClr val="tx1"/>
          </a:solidFill>
          <a:latin typeface="+mn-lt"/>
          <a:ea typeface="+mn-ea"/>
          <a:cs typeface="+mn-cs"/>
        </a:defRPr>
      </a:lvl4pPr>
      <a:lvl5pPr marL="1703795" algn="l" defTabSz="851898" rtl="0" eaLnBrk="1" latinLnBrk="0" hangingPunct="1">
        <a:defRPr sz="1677" kern="1200">
          <a:solidFill>
            <a:schemeClr val="tx1"/>
          </a:solidFill>
          <a:latin typeface="+mn-lt"/>
          <a:ea typeface="+mn-ea"/>
          <a:cs typeface="+mn-cs"/>
        </a:defRPr>
      </a:lvl5pPr>
      <a:lvl6pPr marL="2129744" algn="l" defTabSz="851898" rtl="0" eaLnBrk="1" latinLnBrk="0" hangingPunct="1">
        <a:defRPr sz="1677" kern="1200">
          <a:solidFill>
            <a:schemeClr val="tx1"/>
          </a:solidFill>
          <a:latin typeface="+mn-lt"/>
          <a:ea typeface="+mn-ea"/>
          <a:cs typeface="+mn-cs"/>
        </a:defRPr>
      </a:lvl6pPr>
      <a:lvl7pPr marL="2555693" algn="l" defTabSz="851898" rtl="0" eaLnBrk="1" latinLnBrk="0" hangingPunct="1">
        <a:defRPr sz="1677" kern="1200">
          <a:solidFill>
            <a:schemeClr val="tx1"/>
          </a:solidFill>
          <a:latin typeface="+mn-lt"/>
          <a:ea typeface="+mn-ea"/>
          <a:cs typeface="+mn-cs"/>
        </a:defRPr>
      </a:lvl7pPr>
      <a:lvl8pPr marL="2981642" algn="l" defTabSz="851898" rtl="0" eaLnBrk="1" latinLnBrk="0" hangingPunct="1">
        <a:defRPr sz="1677" kern="1200">
          <a:solidFill>
            <a:schemeClr val="tx1"/>
          </a:solidFill>
          <a:latin typeface="+mn-lt"/>
          <a:ea typeface="+mn-ea"/>
          <a:cs typeface="+mn-cs"/>
        </a:defRPr>
      </a:lvl8pPr>
      <a:lvl9pPr marL="3407591" algn="l" defTabSz="851898" rtl="0" eaLnBrk="1" latinLnBrk="0" hangingPunct="1">
        <a:defRPr sz="167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83"/>
          <p:cNvSpPr>
            <a:spLocks noGrp="1" noChangeArrowheads="1"/>
          </p:cNvSpPr>
          <p:nvPr>
            <p:ph type="title"/>
          </p:nvPr>
        </p:nvSpPr>
        <p:spPr bwMode="auto">
          <a:xfrm>
            <a:off x="3019426" y="1966913"/>
            <a:ext cx="74850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150" tIns="20075" rIns="40150" bIns="20075" numCol="1" anchor="ctr" anchorCtr="0" compatLnSpc="1">
            <a:prstTxWarp prst="textNoShape">
              <a:avLst/>
            </a:prstTxWarp>
          </a:bodyPr>
          <a:lstStyle/>
          <a:p>
            <a:pPr lvl="0"/>
            <a:r>
              <a:rPr lang="nl-NL" altLang="fr-FR" smtClean="0"/>
              <a:t>Klik om de stijl te bewerken</a:t>
            </a:r>
            <a:endParaRPr lang="en-GB" altLang="fr-FR" smtClean="0"/>
          </a:p>
        </p:txBody>
      </p:sp>
      <p:sp>
        <p:nvSpPr>
          <p:cNvPr id="1027" name="Rectangle 84"/>
          <p:cNvSpPr>
            <a:spLocks noGrp="1" noChangeArrowheads="1"/>
          </p:cNvSpPr>
          <p:nvPr>
            <p:ph type="body" idx="1"/>
          </p:nvPr>
        </p:nvSpPr>
        <p:spPr bwMode="auto">
          <a:xfrm>
            <a:off x="3019426" y="3382964"/>
            <a:ext cx="7485063"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150" tIns="20075" rIns="40150" bIns="20075" numCol="1" anchor="t" anchorCtr="0" compatLnSpc="1">
            <a:prstTxWarp prst="textNoShape">
              <a:avLst/>
            </a:prstTxWarp>
          </a:bodyPr>
          <a:lstStyle/>
          <a:p>
            <a:pPr lvl="0"/>
            <a:r>
              <a:rPr lang="nl-NL" altLang="fr-FR" smtClean="0"/>
              <a:t>Klik om de modelstijlen te bewerken</a:t>
            </a:r>
          </a:p>
          <a:p>
            <a:pPr lvl="1"/>
            <a:r>
              <a:rPr lang="nl-NL" altLang="fr-FR" smtClean="0"/>
              <a:t>Tweede niveau</a:t>
            </a:r>
          </a:p>
          <a:p>
            <a:pPr lvl="2"/>
            <a:r>
              <a:rPr lang="nl-NL" altLang="fr-FR" smtClean="0"/>
              <a:t>Derde niveau</a:t>
            </a:r>
          </a:p>
          <a:p>
            <a:pPr lvl="3"/>
            <a:r>
              <a:rPr lang="nl-NL" altLang="fr-FR" smtClean="0"/>
              <a:t>Vierde niveau</a:t>
            </a:r>
          </a:p>
          <a:p>
            <a:pPr lvl="4"/>
            <a:r>
              <a:rPr lang="nl-NL" altLang="fr-FR" smtClean="0"/>
              <a:t>Vijfde niveau</a:t>
            </a:r>
            <a:endParaRPr lang="en-GB" altLang="fr-FR" smtClean="0"/>
          </a:p>
        </p:txBody>
      </p:sp>
      <p:sp>
        <p:nvSpPr>
          <p:cNvPr id="1126" name="Rectangle 102"/>
          <p:cNvSpPr>
            <a:spLocks noGrp="1" noChangeArrowheads="1"/>
          </p:cNvSpPr>
          <p:nvPr>
            <p:ph type="ftr" sz="quarter" idx="3"/>
          </p:nvPr>
        </p:nvSpPr>
        <p:spPr bwMode="auto">
          <a:xfrm>
            <a:off x="3048001" y="6705600"/>
            <a:ext cx="2365375"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206" tIns="23603" rIns="47206" bIns="23603" numCol="1" anchor="b" anchorCtr="0" compatLnSpc="1">
            <a:prstTxWarp prst="textNoShape">
              <a:avLst/>
            </a:prstTxWarp>
          </a:bodyPr>
          <a:lstStyle>
            <a:lvl1pPr defTabSz="428333">
              <a:defRPr sz="1268">
                <a:solidFill>
                  <a:srgbClr val="424242"/>
                </a:solidFill>
                <a:latin typeface="Arial Narrow" pitchFamily="34" charset="0"/>
              </a:defRPr>
            </a:lvl1pPr>
          </a:lstStyle>
          <a:p>
            <a:pPr>
              <a:defRPr/>
            </a:pPr>
            <a:endParaRPr lang="en-GB" altLang="fr-FR"/>
          </a:p>
        </p:txBody>
      </p:sp>
      <p:pic>
        <p:nvPicPr>
          <p:cNvPr id="1029" name="Picture 10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0826" y="79375"/>
            <a:ext cx="314166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Afbeelding 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575925" y="6569075"/>
            <a:ext cx="40481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49238"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Afbeelding 3"/>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575925" y="6569075"/>
            <a:ext cx="40481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9"/>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249238"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Afbeelding 2"/>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848726" y="6605589"/>
            <a:ext cx="15287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00949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Lst>
  <p:timing>
    <p:tnLst>
      <p:par>
        <p:cTn id="1" dur="indefinite" restart="never" nodeType="tmRoot"/>
      </p:par>
    </p:tnLst>
  </p:timing>
  <p:hf hdr="0" ftr="0" dt="0"/>
  <p:txStyles>
    <p:titleStyle>
      <a:lvl1pPr algn="l" defTabSz="428333" rtl="0" eaLnBrk="0" fontAlgn="base" hangingPunct="0">
        <a:spcBef>
          <a:spcPct val="0"/>
        </a:spcBef>
        <a:spcAft>
          <a:spcPct val="0"/>
        </a:spcAft>
        <a:defRPr sz="2897">
          <a:solidFill>
            <a:srgbClr val="1F74B6"/>
          </a:solidFill>
          <a:latin typeface="+mj-lt"/>
          <a:ea typeface="+mj-ea"/>
          <a:cs typeface="+mj-cs"/>
        </a:defRPr>
      </a:lvl1pPr>
      <a:lvl2pPr algn="l" defTabSz="428333" rtl="0" eaLnBrk="0" fontAlgn="base" hangingPunct="0">
        <a:spcBef>
          <a:spcPct val="0"/>
        </a:spcBef>
        <a:spcAft>
          <a:spcPct val="0"/>
        </a:spcAft>
        <a:defRPr sz="2897">
          <a:solidFill>
            <a:srgbClr val="1F74B6"/>
          </a:solidFill>
          <a:latin typeface="Arial" charset="0"/>
        </a:defRPr>
      </a:lvl2pPr>
      <a:lvl3pPr algn="l" defTabSz="428333" rtl="0" eaLnBrk="0" fontAlgn="base" hangingPunct="0">
        <a:spcBef>
          <a:spcPct val="0"/>
        </a:spcBef>
        <a:spcAft>
          <a:spcPct val="0"/>
        </a:spcAft>
        <a:defRPr sz="2897">
          <a:solidFill>
            <a:srgbClr val="1F74B6"/>
          </a:solidFill>
          <a:latin typeface="Arial" charset="0"/>
        </a:defRPr>
      </a:lvl3pPr>
      <a:lvl4pPr algn="l" defTabSz="428333" rtl="0" eaLnBrk="0" fontAlgn="base" hangingPunct="0">
        <a:spcBef>
          <a:spcPct val="0"/>
        </a:spcBef>
        <a:spcAft>
          <a:spcPct val="0"/>
        </a:spcAft>
        <a:defRPr sz="2897">
          <a:solidFill>
            <a:srgbClr val="1F74B6"/>
          </a:solidFill>
          <a:latin typeface="Arial" charset="0"/>
        </a:defRPr>
      </a:lvl4pPr>
      <a:lvl5pPr algn="l" defTabSz="428333" rtl="0" eaLnBrk="0" fontAlgn="base" hangingPunct="0">
        <a:spcBef>
          <a:spcPct val="0"/>
        </a:spcBef>
        <a:spcAft>
          <a:spcPct val="0"/>
        </a:spcAft>
        <a:defRPr sz="2897">
          <a:solidFill>
            <a:srgbClr val="1F74B6"/>
          </a:solidFill>
          <a:latin typeface="Arial" charset="0"/>
        </a:defRPr>
      </a:lvl5pPr>
      <a:lvl6pPr marL="413959" algn="l" defTabSz="428333" rtl="0" eaLnBrk="1" fontAlgn="base" hangingPunct="1">
        <a:spcBef>
          <a:spcPct val="0"/>
        </a:spcBef>
        <a:spcAft>
          <a:spcPct val="0"/>
        </a:spcAft>
        <a:defRPr sz="2897">
          <a:solidFill>
            <a:srgbClr val="D53F26"/>
          </a:solidFill>
          <a:latin typeface="Arial" charset="0"/>
        </a:defRPr>
      </a:lvl6pPr>
      <a:lvl7pPr marL="827918" algn="l" defTabSz="428333" rtl="0" eaLnBrk="1" fontAlgn="base" hangingPunct="1">
        <a:spcBef>
          <a:spcPct val="0"/>
        </a:spcBef>
        <a:spcAft>
          <a:spcPct val="0"/>
        </a:spcAft>
        <a:defRPr sz="2897">
          <a:solidFill>
            <a:srgbClr val="D53F26"/>
          </a:solidFill>
          <a:latin typeface="Arial" charset="0"/>
        </a:defRPr>
      </a:lvl7pPr>
      <a:lvl8pPr marL="1241877" algn="l" defTabSz="428333" rtl="0" eaLnBrk="1" fontAlgn="base" hangingPunct="1">
        <a:spcBef>
          <a:spcPct val="0"/>
        </a:spcBef>
        <a:spcAft>
          <a:spcPct val="0"/>
        </a:spcAft>
        <a:defRPr sz="2897">
          <a:solidFill>
            <a:srgbClr val="D53F26"/>
          </a:solidFill>
          <a:latin typeface="Arial" charset="0"/>
        </a:defRPr>
      </a:lvl8pPr>
      <a:lvl9pPr marL="1655836" algn="l" defTabSz="428333" rtl="0" eaLnBrk="1" fontAlgn="base" hangingPunct="1">
        <a:spcBef>
          <a:spcPct val="0"/>
        </a:spcBef>
        <a:spcAft>
          <a:spcPct val="0"/>
        </a:spcAft>
        <a:defRPr sz="2897">
          <a:solidFill>
            <a:srgbClr val="D53F26"/>
          </a:solidFill>
          <a:latin typeface="Arial" charset="0"/>
        </a:defRPr>
      </a:lvl9pPr>
    </p:titleStyle>
    <p:bodyStyle>
      <a:lvl1pPr marL="321968" indent="-245789" algn="l" defTabSz="428333" rtl="0" eaLnBrk="0" fontAlgn="base" hangingPunct="0">
        <a:spcBef>
          <a:spcPct val="20000"/>
        </a:spcBef>
        <a:spcAft>
          <a:spcPct val="0"/>
        </a:spcAft>
        <a:buClr>
          <a:srgbClr val="1F74B6"/>
        </a:buClr>
        <a:buFont typeface="Wingdings" pitchFamily="2" charset="2"/>
        <a:buChar char="q"/>
        <a:defRPr sz="2535">
          <a:solidFill>
            <a:srgbClr val="424242"/>
          </a:solidFill>
          <a:latin typeface="+mn-lt"/>
          <a:ea typeface="+mn-ea"/>
          <a:cs typeface="+mn-cs"/>
        </a:defRPr>
      </a:lvl1pPr>
      <a:lvl2pPr marL="753175" indent="-258724" algn="l" defTabSz="428333" rtl="0" eaLnBrk="0" fontAlgn="base" hangingPunct="0">
        <a:spcBef>
          <a:spcPct val="20000"/>
        </a:spcBef>
        <a:spcAft>
          <a:spcPct val="0"/>
        </a:spcAft>
        <a:buClr>
          <a:srgbClr val="1F74B6"/>
        </a:buClr>
        <a:buFont typeface="Wingdings" pitchFamily="2" charset="2"/>
        <a:buChar char="q"/>
        <a:defRPr sz="2535">
          <a:solidFill>
            <a:srgbClr val="424242"/>
          </a:solidFill>
          <a:latin typeface="+mn-lt"/>
        </a:defRPr>
      </a:lvl2pPr>
      <a:lvl3pPr marL="1204506" indent="-189732" algn="l" defTabSz="428333" rtl="0" eaLnBrk="0" fontAlgn="base" hangingPunct="0">
        <a:spcBef>
          <a:spcPct val="20000"/>
        </a:spcBef>
        <a:spcAft>
          <a:spcPct val="0"/>
        </a:spcAft>
        <a:buClr>
          <a:srgbClr val="1F74B6"/>
        </a:buClr>
        <a:buFont typeface="Wingdings" pitchFamily="2" charset="2"/>
        <a:buChar char="q"/>
        <a:defRPr sz="2173">
          <a:solidFill>
            <a:srgbClr val="000000"/>
          </a:solidFill>
          <a:latin typeface="+mn-lt"/>
        </a:defRPr>
      </a:lvl3pPr>
      <a:lvl4pPr marL="1635713" indent="-258724" algn="l" defTabSz="428333" rtl="0" eaLnBrk="0" fontAlgn="base" hangingPunct="0">
        <a:spcBef>
          <a:spcPct val="20000"/>
        </a:spcBef>
        <a:spcAft>
          <a:spcPct val="0"/>
        </a:spcAft>
        <a:buClr>
          <a:srgbClr val="1F74B6"/>
        </a:buClr>
        <a:buFont typeface="Wingdings" pitchFamily="2" charset="2"/>
        <a:buChar char="q"/>
        <a:defRPr sz="1811">
          <a:solidFill>
            <a:srgbClr val="000000"/>
          </a:solidFill>
          <a:latin typeface="+mn-lt"/>
        </a:defRPr>
      </a:lvl4pPr>
      <a:lvl5pPr marL="2065483" indent="-169608" algn="l" defTabSz="428333" rtl="0" eaLnBrk="0" fontAlgn="base" hangingPunct="0">
        <a:spcBef>
          <a:spcPct val="20000"/>
        </a:spcBef>
        <a:spcAft>
          <a:spcPct val="0"/>
        </a:spcAft>
        <a:buClr>
          <a:srgbClr val="1F74B6"/>
        </a:buClr>
        <a:buFont typeface="Wingdings" pitchFamily="2" charset="2"/>
        <a:buChar char="q"/>
        <a:defRPr sz="1811">
          <a:solidFill>
            <a:srgbClr val="000000"/>
          </a:solidFill>
          <a:latin typeface="+mn-lt"/>
        </a:defRPr>
      </a:lvl5pPr>
      <a:lvl6pPr marL="2479442" indent="-169608" algn="l" defTabSz="428333" rtl="0" eaLnBrk="1" fontAlgn="base" hangingPunct="1">
        <a:spcBef>
          <a:spcPct val="20000"/>
        </a:spcBef>
        <a:spcAft>
          <a:spcPct val="0"/>
        </a:spcAft>
        <a:buClr>
          <a:srgbClr val="000000"/>
        </a:buClr>
        <a:buFont typeface="Arial" charset="0"/>
        <a:buChar char="»"/>
        <a:defRPr sz="1811">
          <a:solidFill>
            <a:srgbClr val="000000"/>
          </a:solidFill>
          <a:latin typeface="+mn-lt"/>
        </a:defRPr>
      </a:lvl6pPr>
      <a:lvl7pPr marL="2893401" indent="-169608" algn="l" defTabSz="428333" rtl="0" eaLnBrk="1" fontAlgn="base" hangingPunct="1">
        <a:spcBef>
          <a:spcPct val="20000"/>
        </a:spcBef>
        <a:spcAft>
          <a:spcPct val="0"/>
        </a:spcAft>
        <a:buClr>
          <a:srgbClr val="000000"/>
        </a:buClr>
        <a:buFont typeface="Arial" charset="0"/>
        <a:buChar char="»"/>
        <a:defRPr sz="1811">
          <a:solidFill>
            <a:srgbClr val="000000"/>
          </a:solidFill>
          <a:latin typeface="+mn-lt"/>
        </a:defRPr>
      </a:lvl7pPr>
      <a:lvl8pPr marL="3307360" indent="-169608" algn="l" defTabSz="428333" rtl="0" eaLnBrk="1" fontAlgn="base" hangingPunct="1">
        <a:spcBef>
          <a:spcPct val="20000"/>
        </a:spcBef>
        <a:spcAft>
          <a:spcPct val="0"/>
        </a:spcAft>
        <a:buClr>
          <a:srgbClr val="000000"/>
        </a:buClr>
        <a:buFont typeface="Arial" charset="0"/>
        <a:buChar char="»"/>
        <a:defRPr sz="1811">
          <a:solidFill>
            <a:srgbClr val="000000"/>
          </a:solidFill>
          <a:latin typeface="+mn-lt"/>
        </a:defRPr>
      </a:lvl8pPr>
      <a:lvl9pPr marL="3721319" indent="-169608" algn="l" defTabSz="428333" rtl="0" eaLnBrk="1" fontAlgn="base" hangingPunct="1">
        <a:spcBef>
          <a:spcPct val="20000"/>
        </a:spcBef>
        <a:spcAft>
          <a:spcPct val="0"/>
        </a:spcAft>
        <a:buClr>
          <a:srgbClr val="000000"/>
        </a:buClr>
        <a:buFont typeface="Arial" charset="0"/>
        <a:buChar char="»"/>
        <a:defRPr sz="1811">
          <a:solidFill>
            <a:srgbClr val="000000"/>
          </a:solidFill>
          <a:latin typeface="+mn-lt"/>
        </a:defRPr>
      </a:lvl9pPr>
    </p:bodyStyle>
    <p:otherStyle>
      <a:defPPr>
        <a:defRPr lang="fr-FR"/>
      </a:defPPr>
      <a:lvl1pPr marL="0" algn="l" defTabSz="827918" rtl="0" eaLnBrk="1" latinLnBrk="0" hangingPunct="1">
        <a:defRPr sz="1629" kern="1200">
          <a:solidFill>
            <a:schemeClr val="tx1"/>
          </a:solidFill>
          <a:latin typeface="+mn-lt"/>
          <a:ea typeface="+mn-ea"/>
          <a:cs typeface="+mn-cs"/>
        </a:defRPr>
      </a:lvl1pPr>
      <a:lvl2pPr marL="413959" algn="l" defTabSz="827918" rtl="0" eaLnBrk="1" latinLnBrk="0" hangingPunct="1">
        <a:defRPr sz="1629" kern="1200">
          <a:solidFill>
            <a:schemeClr val="tx1"/>
          </a:solidFill>
          <a:latin typeface="+mn-lt"/>
          <a:ea typeface="+mn-ea"/>
          <a:cs typeface="+mn-cs"/>
        </a:defRPr>
      </a:lvl2pPr>
      <a:lvl3pPr marL="827918" algn="l" defTabSz="827918" rtl="0" eaLnBrk="1" latinLnBrk="0" hangingPunct="1">
        <a:defRPr sz="1629" kern="1200">
          <a:solidFill>
            <a:schemeClr val="tx1"/>
          </a:solidFill>
          <a:latin typeface="+mn-lt"/>
          <a:ea typeface="+mn-ea"/>
          <a:cs typeface="+mn-cs"/>
        </a:defRPr>
      </a:lvl3pPr>
      <a:lvl4pPr marL="1241877" algn="l" defTabSz="827918" rtl="0" eaLnBrk="1" latinLnBrk="0" hangingPunct="1">
        <a:defRPr sz="1629" kern="1200">
          <a:solidFill>
            <a:schemeClr val="tx1"/>
          </a:solidFill>
          <a:latin typeface="+mn-lt"/>
          <a:ea typeface="+mn-ea"/>
          <a:cs typeface="+mn-cs"/>
        </a:defRPr>
      </a:lvl4pPr>
      <a:lvl5pPr marL="1655836" algn="l" defTabSz="827918" rtl="0" eaLnBrk="1" latinLnBrk="0" hangingPunct="1">
        <a:defRPr sz="1629" kern="1200">
          <a:solidFill>
            <a:schemeClr val="tx1"/>
          </a:solidFill>
          <a:latin typeface="+mn-lt"/>
          <a:ea typeface="+mn-ea"/>
          <a:cs typeface="+mn-cs"/>
        </a:defRPr>
      </a:lvl5pPr>
      <a:lvl6pPr marL="2069794" algn="l" defTabSz="827918" rtl="0" eaLnBrk="1" latinLnBrk="0" hangingPunct="1">
        <a:defRPr sz="1629" kern="1200">
          <a:solidFill>
            <a:schemeClr val="tx1"/>
          </a:solidFill>
          <a:latin typeface="+mn-lt"/>
          <a:ea typeface="+mn-ea"/>
          <a:cs typeface="+mn-cs"/>
        </a:defRPr>
      </a:lvl6pPr>
      <a:lvl7pPr marL="2483754" algn="l" defTabSz="827918" rtl="0" eaLnBrk="1" latinLnBrk="0" hangingPunct="1">
        <a:defRPr sz="1629" kern="1200">
          <a:solidFill>
            <a:schemeClr val="tx1"/>
          </a:solidFill>
          <a:latin typeface="+mn-lt"/>
          <a:ea typeface="+mn-ea"/>
          <a:cs typeface="+mn-cs"/>
        </a:defRPr>
      </a:lvl7pPr>
      <a:lvl8pPr marL="2897713" algn="l" defTabSz="827918" rtl="0" eaLnBrk="1" latinLnBrk="0" hangingPunct="1">
        <a:defRPr sz="1629" kern="1200">
          <a:solidFill>
            <a:schemeClr val="tx1"/>
          </a:solidFill>
          <a:latin typeface="+mn-lt"/>
          <a:ea typeface="+mn-ea"/>
          <a:cs typeface="+mn-cs"/>
        </a:defRPr>
      </a:lvl8pPr>
      <a:lvl9pPr marL="3311671" algn="l" defTabSz="827918" rtl="0" eaLnBrk="1" latinLnBrk="0" hangingPunct="1">
        <a:defRPr sz="162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6005" y="566993"/>
            <a:ext cx="8991841" cy="1349066"/>
          </a:xfrm>
          <a:prstGeom prst="rect">
            <a:avLst/>
          </a:prstGeom>
        </p:spPr>
        <p:txBody>
          <a:bodyPr vert="horz" wrap="square" lIns="91440" tIns="0" rIns="91440" bIns="45720" rtlCol="0" anchor="ctr" anchorCtr="0">
            <a:normAutofit/>
          </a:bodyPr>
          <a:lstStyle/>
          <a:p>
            <a:r>
              <a:rPr lang="nb-NO" noProof="0"/>
              <a:t>Klikk for å redigere tittelstil</a:t>
            </a:r>
          </a:p>
        </p:txBody>
      </p:sp>
      <p:sp>
        <p:nvSpPr>
          <p:cNvPr id="3" name="Text Placeholder 2"/>
          <p:cNvSpPr>
            <a:spLocks noGrp="1"/>
          </p:cNvSpPr>
          <p:nvPr>
            <p:ph type="body" idx="1"/>
          </p:nvPr>
        </p:nvSpPr>
        <p:spPr>
          <a:xfrm>
            <a:off x="1136004" y="1916059"/>
            <a:ext cx="8991841" cy="4093991"/>
          </a:xfrm>
          <a:prstGeom prst="rect">
            <a:avLst/>
          </a:prstGeom>
        </p:spPr>
        <p:txBody>
          <a:bodyPr vert="horz" lIns="91440" tIns="45720" rIns="91440" bIns="45720" rtlCol="0">
            <a:noAutofit/>
          </a:body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pic>
        <p:nvPicPr>
          <p:cNvPr id="8" name="Bilde 7">
            <a:extLst>
              <a:ext uri="{FF2B5EF4-FFF2-40B4-BE49-F238E27FC236}">
                <a16:creationId xmlns:a16="http://schemas.microsoft.com/office/drawing/2014/main" id="{12E8B8B0-4BD5-4668-9018-913E276A5FE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539848" y="6247205"/>
            <a:ext cx="2818716" cy="809233"/>
          </a:xfrm>
          <a:prstGeom prst="rect">
            <a:avLst/>
          </a:prstGeom>
        </p:spPr>
      </p:pic>
    </p:spTree>
    <p:extLst>
      <p:ext uri="{BB962C8B-B14F-4D97-AF65-F5344CB8AC3E}">
        <p14:creationId xmlns:p14="http://schemas.microsoft.com/office/powerpoint/2010/main" val="82980348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Lst>
  <p:hf sldNum="0" hdr="0" dt="0"/>
  <p:txStyles>
    <p:titleStyle>
      <a:lvl1pPr algn="l" defTabSz="851898" rtl="0" eaLnBrk="1" latinLnBrk="0" hangingPunct="1">
        <a:lnSpc>
          <a:spcPct val="90000"/>
        </a:lnSpc>
        <a:spcBef>
          <a:spcPct val="0"/>
        </a:spcBef>
        <a:buNone/>
        <a:defRPr sz="4099" b="1" kern="1200">
          <a:solidFill>
            <a:srgbClr val="274247"/>
          </a:solidFill>
          <a:latin typeface="+mj-lt"/>
          <a:ea typeface="+mj-ea"/>
          <a:cs typeface="+mj-cs"/>
        </a:defRPr>
      </a:lvl1pPr>
    </p:titleStyle>
    <p:bodyStyle>
      <a:lvl1pPr marL="212974" indent="-212974" algn="l" defTabSz="851898" rtl="0" eaLnBrk="1" latinLnBrk="0" hangingPunct="1">
        <a:lnSpc>
          <a:spcPct val="150000"/>
        </a:lnSpc>
        <a:spcBef>
          <a:spcPts val="0"/>
        </a:spcBef>
        <a:spcAft>
          <a:spcPts val="838"/>
        </a:spcAft>
        <a:buFont typeface="Arial" panose="020B0604020202020204" pitchFamily="34" charset="0"/>
        <a:buChar char="•"/>
        <a:defRPr sz="2236" kern="1200">
          <a:solidFill>
            <a:srgbClr val="274247"/>
          </a:solidFill>
          <a:latin typeface="+mn-lt"/>
          <a:ea typeface="+mn-ea"/>
          <a:cs typeface="+mn-cs"/>
        </a:defRPr>
      </a:lvl1pPr>
      <a:lvl2pPr marL="368987" indent="-134177" algn="l" defTabSz="851898" rtl="0" eaLnBrk="1" latinLnBrk="0" hangingPunct="1">
        <a:lnSpc>
          <a:spcPct val="150000"/>
        </a:lnSpc>
        <a:spcBef>
          <a:spcPts val="0"/>
        </a:spcBef>
        <a:spcAft>
          <a:spcPts val="559"/>
        </a:spcAft>
        <a:buSzPct val="100000"/>
        <a:buFont typeface="Arial" panose="020B0604020202020204" pitchFamily="34" charset="0"/>
        <a:buChar char="◦"/>
        <a:defRPr sz="1677" kern="1200">
          <a:solidFill>
            <a:srgbClr val="274247"/>
          </a:solidFill>
          <a:latin typeface="+mn-lt"/>
          <a:ea typeface="+mn-ea"/>
          <a:cs typeface="+mn-cs"/>
        </a:defRPr>
      </a:lvl2pPr>
      <a:lvl3pPr marL="486392" indent="-100633" algn="l" defTabSz="851898" rtl="0" eaLnBrk="1" latinLnBrk="0" hangingPunct="1">
        <a:lnSpc>
          <a:spcPct val="150000"/>
        </a:lnSpc>
        <a:spcBef>
          <a:spcPts val="279"/>
        </a:spcBef>
        <a:spcAft>
          <a:spcPts val="373"/>
        </a:spcAft>
        <a:buFont typeface="Open Sans" panose="020B0606030504020204" pitchFamily="34" charset="0"/>
        <a:buChar char="­"/>
        <a:defRPr sz="1304" kern="1200">
          <a:solidFill>
            <a:srgbClr val="274247"/>
          </a:solidFill>
          <a:latin typeface="+mn-lt"/>
          <a:ea typeface="+mn-ea"/>
          <a:cs typeface="+mn-cs"/>
        </a:defRPr>
      </a:lvl3pPr>
      <a:lvl4pPr marL="620570" indent="-92247" algn="l" defTabSz="851898" rtl="0" eaLnBrk="1" latinLnBrk="0" hangingPunct="1">
        <a:lnSpc>
          <a:spcPct val="150000"/>
        </a:lnSpc>
        <a:spcBef>
          <a:spcPts val="233"/>
        </a:spcBef>
        <a:buFont typeface="Open Sans" panose="020B0606030504020204" pitchFamily="34" charset="0"/>
        <a:buChar char="­"/>
        <a:defRPr sz="978" kern="1200">
          <a:solidFill>
            <a:srgbClr val="274247"/>
          </a:solidFill>
          <a:latin typeface="+mn-lt"/>
          <a:ea typeface="+mn-ea"/>
          <a:cs typeface="+mn-cs"/>
        </a:defRPr>
      </a:lvl4pPr>
      <a:lvl5pPr marL="721203" indent="-83861" algn="l" defTabSz="851898" rtl="0" eaLnBrk="1" latinLnBrk="0" hangingPunct="1">
        <a:lnSpc>
          <a:spcPct val="150000"/>
        </a:lnSpc>
        <a:spcBef>
          <a:spcPts val="233"/>
        </a:spcBef>
        <a:buFont typeface="Open Sans" panose="020B0606030504020204" pitchFamily="34" charset="0"/>
        <a:buChar char="­"/>
        <a:defRPr sz="932" kern="1200">
          <a:solidFill>
            <a:srgbClr val="274247"/>
          </a:solidFill>
          <a:latin typeface="+mn-lt"/>
          <a:ea typeface="+mn-ea"/>
          <a:cs typeface="+mn-cs"/>
        </a:defRPr>
      </a:lvl5pPr>
      <a:lvl6pPr marL="2342719" indent="-212974" algn="l" defTabSz="851898"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6pPr>
      <a:lvl7pPr marL="2768667" indent="-212974" algn="l" defTabSz="851898"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7pPr>
      <a:lvl8pPr marL="3194616" indent="-212974" algn="l" defTabSz="851898"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8pPr>
      <a:lvl9pPr marL="3620565" indent="-212974" algn="l" defTabSz="851898" rtl="0" eaLnBrk="1" latinLnBrk="0" hangingPunct="1">
        <a:lnSpc>
          <a:spcPct val="90000"/>
        </a:lnSpc>
        <a:spcBef>
          <a:spcPts val="466"/>
        </a:spcBef>
        <a:buFont typeface="Arial" panose="020B0604020202020204" pitchFamily="34" charset="0"/>
        <a:buChar char="•"/>
        <a:defRPr sz="1677" kern="1200">
          <a:solidFill>
            <a:schemeClr val="tx1"/>
          </a:solidFill>
          <a:latin typeface="+mn-lt"/>
          <a:ea typeface="+mn-ea"/>
          <a:cs typeface="+mn-cs"/>
        </a:defRPr>
      </a:lvl9pPr>
    </p:bodyStyle>
    <p:otherStyle>
      <a:defPPr>
        <a:defRPr lang="en-US"/>
      </a:defPPr>
      <a:lvl1pPr marL="0" algn="l" defTabSz="851898" rtl="0" eaLnBrk="1" latinLnBrk="0" hangingPunct="1">
        <a:defRPr sz="1677" kern="1200">
          <a:solidFill>
            <a:schemeClr val="tx1"/>
          </a:solidFill>
          <a:latin typeface="+mn-lt"/>
          <a:ea typeface="+mn-ea"/>
          <a:cs typeface="+mn-cs"/>
        </a:defRPr>
      </a:lvl1pPr>
      <a:lvl2pPr marL="425949" algn="l" defTabSz="851898" rtl="0" eaLnBrk="1" latinLnBrk="0" hangingPunct="1">
        <a:defRPr sz="1677" kern="1200">
          <a:solidFill>
            <a:schemeClr val="tx1"/>
          </a:solidFill>
          <a:latin typeface="+mn-lt"/>
          <a:ea typeface="+mn-ea"/>
          <a:cs typeface="+mn-cs"/>
        </a:defRPr>
      </a:lvl2pPr>
      <a:lvl3pPr marL="851898" algn="l" defTabSz="851898" rtl="0" eaLnBrk="1" latinLnBrk="0" hangingPunct="1">
        <a:defRPr sz="1677" kern="1200">
          <a:solidFill>
            <a:schemeClr val="tx1"/>
          </a:solidFill>
          <a:latin typeface="+mn-lt"/>
          <a:ea typeface="+mn-ea"/>
          <a:cs typeface="+mn-cs"/>
        </a:defRPr>
      </a:lvl3pPr>
      <a:lvl4pPr marL="1277847" algn="l" defTabSz="851898" rtl="0" eaLnBrk="1" latinLnBrk="0" hangingPunct="1">
        <a:defRPr sz="1677" kern="1200">
          <a:solidFill>
            <a:schemeClr val="tx1"/>
          </a:solidFill>
          <a:latin typeface="+mn-lt"/>
          <a:ea typeface="+mn-ea"/>
          <a:cs typeface="+mn-cs"/>
        </a:defRPr>
      </a:lvl4pPr>
      <a:lvl5pPr marL="1703795" algn="l" defTabSz="851898" rtl="0" eaLnBrk="1" latinLnBrk="0" hangingPunct="1">
        <a:defRPr sz="1677" kern="1200">
          <a:solidFill>
            <a:schemeClr val="tx1"/>
          </a:solidFill>
          <a:latin typeface="+mn-lt"/>
          <a:ea typeface="+mn-ea"/>
          <a:cs typeface="+mn-cs"/>
        </a:defRPr>
      </a:lvl5pPr>
      <a:lvl6pPr marL="2129744" algn="l" defTabSz="851898" rtl="0" eaLnBrk="1" latinLnBrk="0" hangingPunct="1">
        <a:defRPr sz="1677" kern="1200">
          <a:solidFill>
            <a:schemeClr val="tx1"/>
          </a:solidFill>
          <a:latin typeface="+mn-lt"/>
          <a:ea typeface="+mn-ea"/>
          <a:cs typeface="+mn-cs"/>
        </a:defRPr>
      </a:lvl6pPr>
      <a:lvl7pPr marL="2555693" algn="l" defTabSz="851898" rtl="0" eaLnBrk="1" latinLnBrk="0" hangingPunct="1">
        <a:defRPr sz="1677" kern="1200">
          <a:solidFill>
            <a:schemeClr val="tx1"/>
          </a:solidFill>
          <a:latin typeface="+mn-lt"/>
          <a:ea typeface="+mn-ea"/>
          <a:cs typeface="+mn-cs"/>
        </a:defRPr>
      </a:lvl7pPr>
      <a:lvl8pPr marL="2981642" algn="l" defTabSz="851898" rtl="0" eaLnBrk="1" latinLnBrk="0" hangingPunct="1">
        <a:defRPr sz="1677" kern="1200">
          <a:solidFill>
            <a:schemeClr val="tx1"/>
          </a:solidFill>
          <a:latin typeface="+mn-lt"/>
          <a:ea typeface="+mn-ea"/>
          <a:cs typeface="+mn-cs"/>
        </a:defRPr>
      </a:lvl8pPr>
      <a:lvl9pPr marL="3407591" algn="l" defTabSz="851898" rtl="0" eaLnBrk="1" latinLnBrk="0" hangingPunct="1">
        <a:defRPr sz="16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mailto:tanya.flower@ons.gov.uk"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hyperlink" Target="mailto:ken.vanloon@economie.fgov.be" TargetMode="Externa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0.pn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christian.blaudow@destatis.de"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056" y="2376091"/>
            <a:ext cx="8050833" cy="2102789"/>
          </a:xfrm>
        </p:spPr>
        <p:txBody>
          <a:bodyPr/>
          <a:lstStyle/>
          <a:p>
            <a:r>
              <a:rPr lang="en-GB" dirty="0" smtClean="0"/>
              <a:t>Big data and consumer prices</a:t>
            </a:r>
            <a:endParaRPr lang="en-GB" dirty="0"/>
          </a:p>
        </p:txBody>
      </p:sp>
      <p:sp>
        <p:nvSpPr>
          <p:cNvPr id="3" name="Content Placeholder 2"/>
          <p:cNvSpPr>
            <a:spLocks noGrp="1"/>
          </p:cNvSpPr>
          <p:nvPr>
            <p:ph idx="1"/>
          </p:nvPr>
        </p:nvSpPr>
        <p:spPr>
          <a:xfrm>
            <a:off x="580777" y="5256411"/>
            <a:ext cx="4651267" cy="1296144"/>
          </a:xfrm>
        </p:spPr>
        <p:txBody>
          <a:bodyPr/>
          <a:lstStyle/>
          <a:p>
            <a:r>
              <a:rPr lang="en-GB" dirty="0" smtClean="0"/>
              <a:t>DJ Hoogerdijk</a:t>
            </a:r>
          </a:p>
          <a:p>
            <a:r>
              <a:rPr lang="en-GB" dirty="0" smtClean="0"/>
              <a:t>C Lamboray</a:t>
            </a:r>
          </a:p>
          <a:p>
            <a:endParaRPr lang="en-GB" dirty="0"/>
          </a:p>
        </p:txBody>
      </p:sp>
    </p:spTree>
    <p:extLst>
      <p:ext uri="{BB962C8B-B14F-4D97-AF65-F5344CB8AC3E}">
        <p14:creationId xmlns:p14="http://schemas.microsoft.com/office/powerpoint/2010/main" val="144280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Solution – Web Scraping (2)</a:t>
            </a:r>
            <a:endParaRPr lang="de-DE" dirty="0"/>
          </a:p>
        </p:txBody>
      </p:sp>
      <p:sp>
        <p:nvSpPr>
          <p:cNvPr id="4" name="Inhaltsplatzhalter 3"/>
          <p:cNvSpPr>
            <a:spLocks noGrp="1"/>
          </p:cNvSpPr>
          <p:nvPr>
            <p:ph sz="quarter" idx="13"/>
          </p:nvPr>
        </p:nvSpPr>
        <p:spPr/>
        <p:txBody>
          <a:bodyPr/>
          <a:lstStyle/>
          <a:p>
            <a:pPr marL="765017" indent="-319377">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General remarks</a:t>
            </a:r>
          </a:p>
          <a:p>
            <a:pPr lvl="1">
              <a:spcAft>
                <a:spcPts val="559"/>
              </a:spcAft>
            </a:pPr>
            <a:r>
              <a:rPr lang="en-US" dirty="0">
                <a:solidFill>
                  <a:prstClr val="black"/>
                </a:solidFill>
                <a:latin typeface="Arial" panose="020B0604020202020204" pitchFamily="34" charset="0"/>
                <a:cs typeface="Arial" panose="020B0604020202020204" pitchFamily="34" charset="0"/>
              </a:rPr>
              <a:t>Increase of efficiency and productivity: synergy effects by collecting many prices at the same web shop </a:t>
            </a:r>
          </a:p>
          <a:p>
            <a:pPr lvl="1">
              <a:spcAft>
                <a:spcPts val="559"/>
              </a:spcAft>
            </a:pPr>
            <a:r>
              <a:rPr lang="en-US" dirty="0">
                <a:solidFill>
                  <a:prstClr val="black"/>
                </a:solidFill>
                <a:latin typeface="Arial" panose="020B0604020202020204" pitchFamily="34" charset="0"/>
                <a:cs typeface="Arial" panose="020B0604020202020204" pitchFamily="34" charset="0"/>
              </a:rPr>
              <a:t>Shift of tasks: less resources needed for the collection of data, more resources needed for the maintenance of programs and analysis of retrieved </a:t>
            </a:r>
            <a:r>
              <a:rPr lang="en-US" dirty="0" smtClean="0">
                <a:solidFill>
                  <a:prstClr val="black"/>
                </a:solidFill>
                <a:latin typeface="Arial" panose="020B0604020202020204" pitchFamily="34" charset="0"/>
                <a:cs typeface="Arial" panose="020B0604020202020204" pitchFamily="34" charset="0"/>
              </a:rPr>
              <a:t>data</a:t>
            </a:r>
          </a:p>
          <a:p>
            <a:pPr marL="765017" indent="-319377">
              <a:spcAft>
                <a:spcPts val="559"/>
              </a:spcAft>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Challenges</a:t>
            </a:r>
            <a:endParaRPr lang="en-US" dirty="0">
              <a:solidFill>
                <a:prstClr val="black"/>
              </a:solidFill>
              <a:latin typeface="Arial" panose="020B0604020202020204" pitchFamily="34" charset="0"/>
              <a:cs typeface="Arial" panose="020B0604020202020204" pitchFamily="34" charset="0"/>
            </a:endParaRPr>
          </a:p>
          <a:p>
            <a:pPr lvl="1">
              <a:spcAft>
                <a:spcPts val="559"/>
              </a:spcAft>
            </a:pPr>
            <a:r>
              <a:rPr lang="en-US" dirty="0">
                <a:solidFill>
                  <a:prstClr val="black"/>
                </a:solidFill>
                <a:latin typeface="Arial" panose="020B0604020202020204" pitchFamily="34" charset="0"/>
                <a:cs typeface="Arial" panose="020B0604020202020204" pitchFamily="34" charset="0"/>
              </a:rPr>
              <a:t>D</a:t>
            </a:r>
            <a:r>
              <a:rPr lang="en-US" dirty="0" smtClean="0">
                <a:solidFill>
                  <a:prstClr val="black"/>
                </a:solidFill>
                <a:latin typeface="Arial" panose="020B0604020202020204" pitchFamily="34" charset="0"/>
                <a:cs typeface="Arial" panose="020B0604020202020204" pitchFamily="34" charset="0"/>
              </a:rPr>
              <a:t>enied </a:t>
            </a:r>
            <a:r>
              <a:rPr lang="en-US" dirty="0">
                <a:solidFill>
                  <a:prstClr val="black"/>
                </a:solidFill>
                <a:latin typeface="Arial" panose="020B0604020202020204" pitchFamily="34" charset="0"/>
                <a:cs typeface="Arial" panose="020B0604020202020204" pitchFamily="34" charset="0"/>
              </a:rPr>
              <a:t>access to web page (“captcha”)</a:t>
            </a:r>
          </a:p>
          <a:p>
            <a:pPr lvl="1">
              <a:spcAft>
                <a:spcPts val="559"/>
              </a:spcAft>
            </a:pPr>
            <a:r>
              <a:rPr lang="en-US" dirty="0">
                <a:solidFill>
                  <a:prstClr val="black"/>
                </a:solidFill>
                <a:latin typeface="Arial" panose="020B0604020202020204" pitchFamily="34" charset="0"/>
                <a:cs typeface="Arial" panose="020B0604020202020204" pitchFamily="34" charset="0"/>
              </a:rPr>
              <a:t>Unclear legal situation</a:t>
            </a:r>
          </a:p>
          <a:p>
            <a:pPr lvl="1">
              <a:spcAft>
                <a:spcPts val="559"/>
              </a:spcAft>
            </a:pPr>
            <a:r>
              <a:rPr lang="en-US" dirty="0">
                <a:solidFill>
                  <a:prstClr val="black"/>
                </a:solidFill>
                <a:latin typeface="Arial" panose="020B0604020202020204" pitchFamily="34" charset="0"/>
                <a:cs typeface="Arial" panose="020B0604020202020204" pitchFamily="34" charset="0"/>
              </a:rPr>
              <a:t>Issue of pricing the same basket over time: new methods needed in order to estimate price </a:t>
            </a:r>
            <a:r>
              <a:rPr lang="en-US" dirty="0" smtClean="0">
                <a:solidFill>
                  <a:prstClr val="black"/>
                </a:solidFill>
                <a:latin typeface="Arial" panose="020B0604020202020204" pitchFamily="34" charset="0"/>
                <a:cs typeface="Arial" panose="020B0604020202020204" pitchFamily="34" charset="0"/>
              </a:rPr>
              <a:t>developments</a:t>
            </a:r>
            <a:endParaRPr lang="en-US" dirty="0">
              <a:solidFill>
                <a:prstClr val="black"/>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90D50AA-A47B-42B3-AEBF-DBC41AAA668C}" type="slidenum">
              <a:rPr lang="de-DE" smtClean="0"/>
              <a:pPr/>
              <a:t>10</a:t>
            </a:fld>
            <a:endParaRPr lang="de-DE" dirty="0"/>
          </a:p>
        </p:txBody>
      </p:sp>
    </p:spTree>
    <p:extLst>
      <p:ext uri="{BB962C8B-B14F-4D97-AF65-F5344CB8AC3E}">
        <p14:creationId xmlns:p14="http://schemas.microsoft.com/office/powerpoint/2010/main" val="703565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760E-0636-42CC-A649-7FFBFC8F952C}"/>
              </a:ext>
            </a:extLst>
          </p:cNvPr>
          <p:cNvSpPr>
            <a:spLocks noGrp="1"/>
          </p:cNvSpPr>
          <p:nvPr>
            <p:ph type="ctrTitle"/>
          </p:nvPr>
        </p:nvSpPr>
        <p:spPr/>
        <p:txBody>
          <a:bodyPr/>
          <a:lstStyle/>
          <a:p>
            <a:r>
              <a:rPr lang="en-US" dirty="0"/>
              <a:t>Using web scraped data in the production of consumer price indices</a:t>
            </a:r>
          </a:p>
        </p:txBody>
      </p:sp>
      <p:sp>
        <p:nvSpPr>
          <p:cNvPr id="3" name="Subtitle 2">
            <a:extLst>
              <a:ext uri="{FF2B5EF4-FFF2-40B4-BE49-F238E27FC236}">
                <a16:creationId xmlns:a16="http://schemas.microsoft.com/office/drawing/2014/main" id="{FFE1C3B2-F7D5-459D-A471-34BD32E85DA2}"/>
              </a:ext>
            </a:extLst>
          </p:cNvPr>
          <p:cNvSpPr>
            <a:spLocks noGrp="1"/>
          </p:cNvSpPr>
          <p:nvPr>
            <p:ph type="subTitle" idx="1"/>
          </p:nvPr>
        </p:nvSpPr>
        <p:spPr/>
        <p:txBody>
          <a:bodyPr/>
          <a:lstStyle/>
          <a:p>
            <a:r>
              <a:rPr lang="en-GB" dirty="0"/>
              <a:t>Tanya Flower, ONS</a:t>
            </a:r>
          </a:p>
          <a:p>
            <a:r>
              <a:rPr lang="en-GB" sz="1863" dirty="0">
                <a:hlinkClick r:id="rId3"/>
              </a:rPr>
              <a:t>tanya.flower@ons.gov.uk</a:t>
            </a:r>
            <a:r>
              <a:rPr lang="en-GB" sz="1863" dirty="0"/>
              <a:t> </a:t>
            </a:r>
          </a:p>
        </p:txBody>
      </p:sp>
    </p:spTree>
    <p:extLst>
      <p:ext uri="{BB962C8B-B14F-4D97-AF65-F5344CB8AC3E}">
        <p14:creationId xmlns:p14="http://schemas.microsoft.com/office/powerpoint/2010/main" val="2106875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092F-013E-4A62-A029-548B20EA1BEF}"/>
              </a:ext>
            </a:extLst>
          </p:cNvPr>
          <p:cNvSpPr>
            <a:spLocks noGrp="1"/>
          </p:cNvSpPr>
          <p:nvPr>
            <p:ph type="title"/>
          </p:nvPr>
        </p:nvSpPr>
        <p:spPr>
          <a:xfrm>
            <a:off x="652748" y="475605"/>
            <a:ext cx="10189516" cy="1064865"/>
          </a:xfrm>
        </p:spPr>
        <p:txBody>
          <a:bodyPr/>
          <a:lstStyle/>
          <a:p>
            <a:r>
              <a:rPr lang="en-GB" dirty="0"/>
              <a:t>Old methodology &amp; new data sources</a:t>
            </a:r>
          </a:p>
        </p:txBody>
      </p:sp>
      <p:sp>
        <p:nvSpPr>
          <p:cNvPr id="3" name="Content Placeholder 2">
            <a:extLst>
              <a:ext uri="{FF2B5EF4-FFF2-40B4-BE49-F238E27FC236}">
                <a16:creationId xmlns:a16="http://schemas.microsoft.com/office/drawing/2014/main" id="{5348987A-3543-46BE-A86B-DF262F0E13CB}"/>
              </a:ext>
            </a:extLst>
          </p:cNvPr>
          <p:cNvSpPr>
            <a:spLocks noGrp="1"/>
          </p:cNvSpPr>
          <p:nvPr>
            <p:ph idx="1"/>
          </p:nvPr>
        </p:nvSpPr>
        <p:spPr/>
        <p:txBody>
          <a:bodyPr/>
          <a:lstStyle/>
          <a:p>
            <a:r>
              <a:rPr lang="en-GB" dirty="0"/>
              <a:t>The CPI/HICP is based on a matched sample approach</a:t>
            </a:r>
          </a:p>
          <a:p>
            <a:r>
              <a:rPr lang="en-GB" dirty="0"/>
              <a:t>If an item is no longer available – find a comparable replacement or make a suitable quality adjustment</a:t>
            </a:r>
          </a:p>
          <a:p>
            <a:endParaRPr lang="en-GB" dirty="0"/>
          </a:p>
          <a:p>
            <a:r>
              <a:rPr lang="en-GB" dirty="0"/>
              <a:t>The size of web scraped data makes this manual adjustment difficult, and “hidden” price changes may be lost</a:t>
            </a:r>
          </a:p>
        </p:txBody>
      </p:sp>
      <p:sp>
        <p:nvSpPr>
          <p:cNvPr id="5" name="Slide Number Placeholder 4"/>
          <p:cNvSpPr>
            <a:spLocks noGrp="1"/>
          </p:cNvSpPr>
          <p:nvPr>
            <p:ph type="sldNum" sz="quarter" idx="12"/>
          </p:nvPr>
        </p:nvSpPr>
        <p:spPr/>
        <p:txBody>
          <a:bodyPr/>
          <a:lstStyle/>
          <a:p>
            <a:fld id="{747E5C4D-241B-4F69-9B65-5EDDC411A4B9}" type="slidenum">
              <a:rPr lang="en-GB" smtClean="0"/>
              <a:t>12</a:t>
            </a:fld>
            <a:endParaRPr lang="en-GB"/>
          </a:p>
        </p:txBody>
      </p:sp>
    </p:spTree>
    <p:extLst>
      <p:ext uri="{BB962C8B-B14F-4D97-AF65-F5344CB8AC3E}">
        <p14:creationId xmlns:p14="http://schemas.microsoft.com/office/powerpoint/2010/main" val="2487328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7532-04B4-4044-8423-323A22E4C5DC}"/>
              </a:ext>
            </a:extLst>
          </p:cNvPr>
          <p:cNvSpPr>
            <a:spLocks noGrp="1"/>
          </p:cNvSpPr>
          <p:nvPr>
            <p:ph type="title"/>
          </p:nvPr>
        </p:nvSpPr>
        <p:spPr/>
        <p:txBody>
          <a:bodyPr/>
          <a:lstStyle/>
          <a:p>
            <a:r>
              <a:rPr lang="en-GB" dirty="0"/>
              <a:t>Item churn &amp; chained indices</a:t>
            </a:r>
          </a:p>
        </p:txBody>
      </p:sp>
      <p:graphicFrame>
        <p:nvGraphicFramePr>
          <p:cNvPr id="3" name="Chart 2">
            <a:extLst>
              <a:ext uri="{FF2B5EF4-FFF2-40B4-BE49-F238E27FC236}">
                <a16:creationId xmlns:a16="http://schemas.microsoft.com/office/drawing/2014/main" id="{27369D3A-24E2-412C-B692-00F49AB8CF91}"/>
              </a:ext>
            </a:extLst>
          </p:cNvPr>
          <p:cNvGraphicFramePr>
            <a:graphicFrameLocks/>
          </p:cNvGraphicFramePr>
          <p:nvPr>
            <p:extLst/>
          </p:nvPr>
        </p:nvGraphicFramePr>
        <p:xfrm>
          <a:off x="5303552" y="1727629"/>
          <a:ext cx="5594030" cy="469093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088E67F3-6D26-4D8D-886F-D0E3BBD84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22" y="2134761"/>
            <a:ext cx="4457177" cy="3876673"/>
          </a:xfrm>
          <a:prstGeom prst="rect">
            <a:avLst/>
          </a:prstGeom>
        </p:spPr>
      </p:pic>
      <p:sp>
        <p:nvSpPr>
          <p:cNvPr id="4" name="TextBox 3">
            <a:extLst>
              <a:ext uri="{FF2B5EF4-FFF2-40B4-BE49-F238E27FC236}">
                <a16:creationId xmlns:a16="http://schemas.microsoft.com/office/drawing/2014/main" id="{E0E504D0-3CB3-437C-8D2B-C820466627D8}"/>
              </a:ext>
            </a:extLst>
          </p:cNvPr>
          <p:cNvSpPr txBox="1"/>
          <p:nvPr/>
        </p:nvSpPr>
        <p:spPr>
          <a:xfrm>
            <a:off x="748283" y="1734163"/>
            <a:ext cx="1222707" cy="350417"/>
          </a:xfrm>
          <a:prstGeom prst="rect">
            <a:avLst/>
          </a:prstGeom>
          <a:noFill/>
        </p:spPr>
        <p:txBody>
          <a:bodyPr wrap="none" rtlCol="0">
            <a:spAutoFit/>
          </a:bodyPr>
          <a:lstStyle/>
          <a:p>
            <a:pPr defTabSz="851855" fontAlgn="auto">
              <a:spcBef>
                <a:spcPts val="0"/>
              </a:spcBef>
              <a:spcAft>
                <a:spcPts val="0"/>
              </a:spcAft>
            </a:pPr>
            <a:r>
              <a:rPr lang="en-GB" sz="1677" dirty="0">
                <a:solidFill>
                  <a:srgbClr val="000000"/>
                </a:solidFill>
                <a:latin typeface="Arial"/>
                <a:ea typeface="ＭＳ Ｐゴシック"/>
              </a:rPr>
              <a:t>Men shirt’s</a:t>
            </a:r>
          </a:p>
        </p:txBody>
      </p:sp>
      <p:sp>
        <p:nvSpPr>
          <p:cNvPr id="7" name="Slide Number Placeholder 6"/>
          <p:cNvSpPr>
            <a:spLocks noGrp="1"/>
          </p:cNvSpPr>
          <p:nvPr>
            <p:ph type="sldNum" sz="quarter" idx="12"/>
          </p:nvPr>
        </p:nvSpPr>
        <p:spPr/>
        <p:txBody>
          <a:bodyPr/>
          <a:lstStyle/>
          <a:p>
            <a:fld id="{747E5C4D-241B-4F69-9B65-5EDDC411A4B9}" type="slidenum">
              <a:rPr lang="en-GB" smtClean="0"/>
              <a:t>13</a:t>
            </a:fld>
            <a:endParaRPr lang="en-GB"/>
          </a:p>
        </p:txBody>
      </p:sp>
    </p:spTree>
    <p:extLst>
      <p:ext uri="{BB962C8B-B14F-4D97-AF65-F5344CB8AC3E}">
        <p14:creationId xmlns:p14="http://schemas.microsoft.com/office/powerpoint/2010/main" val="3116122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5C44B-3923-44F6-920D-D3F033223849}"/>
              </a:ext>
            </a:extLst>
          </p:cNvPr>
          <p:cNvSpPr>
            <a:spLocks noGrp="1"/>
          </p:cNvSpPr>
          <p:nvPr>
            <p:ph type="title"/>
          </p:nvPr>
        </p:nvSpPr>
        <p:spPr>
          <a:xfrm>
            <a:off x="587115" y="475605"/>
            <a:ext cx="10360851" cy="1064865"/>
          </a:xfrm>
        </p:spPr>
        <p:txBody>
          <a:bodyPr/>
          <a:lstStyle/>
          <a:p>
            <a:r>
              <a:rPr lang="en-GB" dirty="0"/>
              <a:t>From individual items to homogenous products (HPs)..</a:t>
            </a:r>
          </a:p>
        </p:txBody>
      </p:sp>
      <p:sp>
        <p:nvSpPr>
          <p:cNvPr id="3" name="Content Placeholder 2">
            <a:extLst>
              <a:ext uri="{FF2B5EF4-FFF2-40B4-BE49-F238E27FC236}">
                <a16:creationId xmlns:a16="http://schemas.microsoft.com/office/drawing/2014/main" id="{C783CE11-2BAC-4AC3-A642-77F3E09F002D}"/>
              </a:ext>
            </a:extLst>
          </p:cNvPr>
          <p:cNvSpPr>
            <a:spLocks noGrp="1"/>
          </p:cNvSpPr>
          <p:nvPr>
            <p:ph idx="1"/>
          </p:nvPr>
        </p:nvSpPr>
        <p:spPr/>
        <p:txBody>
          <a:bodyPr/>
          <a:lstStyle/>
          <a:p>
            <a:r>
              <a:rPr lang="en-GB" dirty="0"/>
              <a:t>A possible solution is to move to an unmatched model</a:t>
            </a:r>
          </a:p>
          <a:p>
            <a:r>
              <a:rPr lang="en-GB" dirty="0"/>
              <a:t>Homogenous products can be found by identifying groups of attributes to cluster on, for example brand, material..</a:t>
            </a:r>
          </a:p>
          <a:p>
            <a:endParaRPr lang="en-GB" dirty="0"/>
          </a:p>
          <a:p>
            <a:r>
              <a:rPr lang="en-GB" dirty="0"/>
              <a:t>Unsupervised machine learning can be used to create clusters, which are then fixed over time to form HPs</a:t>
            </a:r>
          </a:p>
          <a:p>
            <a:r>
              <a:rPr lang="en-GB" dirty="0"/>
              <a:t>The average price of these HPs can then be used as input into a price index (CLIP)</a:t>
            </a:r>
          </a:p>
        </p:txBody>
      </p:sp>
      <p:sp>
        <p:nvSpPr>
          <p:cNvPr id="5" name="Slide Number Placeholder 4"/>
          <p:cNvSpPr>
            <a:spLocks noGrp="1"/>
          </p:cNvSpPr>
          <p:nvPr>
            <p:ph type="sldNum" sz="quarter" idx="12"/>
          </p:nvPr>
        </p:nvSpPr>
        <p:spPr/>
        <p:txBody>
          <a:bodyPr/>
          <a:lstStyle/>
          <a:p>
            <a:fld id="{747E5C4D-241B-4F69-9B65-5EDDC411A4B9}" type="slidenum">
              <a:rPr lang="en-GB" smtClean="0"/>
              <a:t>14</a:t>
            </a:fld>
            <a:endParaRPr lang="en-GB"/>
          </a:p>
        </p:txBody>
      </p:sp>
    </p:spTree>
    <p:extLst>
      <p:ext uri="{BB962C8B-B14F-4D97-AF65-F5344CB8AC3E}">
        <p14:creationId xmlns:p14="http://schemas.microsoft.com/office/powerpoint/2010/main" val="1786962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432B-C20B-4AF5-9FCE-B1386C219BB6}"/>
              </a:ext>
            </a:extLst>
          </p:cNvPr>
          <p:cNvSpPr>
            <a:spLocks noGrp="1"/>
          </p:cNvSpPr>
          <p:nvPr>
            <p:ph type="title"/>
          </p:nvPr>
        </p:nvSpPr>
        <p:spPr/>
        <p:txBody>
          <a:bodyPr/>
          <a:lstStyle/>
          <a:p>
            <a:r>
              <a:rPr lang="en-GB" dirty="0"/>
              <a:t>CLIP – step 1 : creating clusters</a:t>
            </a:r>
          </a:p>
        </p:txBody>
      </p:sp>
      <p:sp>
        <p:nvSpPr>
          <p:cNvPr id="4" name="Content Placeholder 3">
            <a:extLst>
              <a:ext uri="{FF2B5EF4-FFF2-40B4-BE49-F238E27FC236}">
                <a16:creationId xmlns:a16="http://schemas.microsoft.com/office/drawing/2014/main" id="{20C478D7-8328-411B-96E9-AFAE11DBADDD}"/>
              </a:ext>
            </a:extLst>
          </p:cNvPr>
          <p:cNvSpPr>
            <a:spLocks noGrp="1"/>
          </p:cNvSpPr>
          <p:nvPr>
            <p:ph idx="1"/>
          </p:nvPr>
        </p:nvSpPr>
        <p:spPr>
          <a:xfrm>
            <a:off x="851891" y="1753444"/>
            <a:ext cx="10101007" cy="4259461"/>
          </a:xfrm>
        </p:spPr>
        <p:txBody>
          <a:bodyPr/>
          <a:lstStyle/>
          <a:p>
            <a:r>
              <a:rPr lang="en-GB" dirty="0"/>
              <a:t>Clusters are found in base period using the </a:t>
            </a:r>
            <a:r>
              <a:rPr lang="en-GB" i="1" dirty="0"/>
              <a:t>Mean Shift </a:t>
            </a:r>
            <a:r>
              <a:rPr lang="en-GB" dirty="0"/>
              <a:t>algorithm </a:t>
            </a:r>
          </a:p>
          <a:p>
            <a:r>
              <a:rPr lang="en-GB" dirty="0"/>
              <a:t>Mean Shift was used as it requires no a priori choices about cluster shapes and number of clusters</a:t>
            </a:r>
          </a:p>
          <a:p>
            <a:r>
              <a:rPr lang="en-US" dirty="0"/>
              <a:t>Attributes:</a:t>
            </a:r>
          </a:p>
          <a:p>
            <a:pPr marL="764600" lvl="1" indent="-319446">
              <a:buFont typeface="Arial" panose="020B0604020202020204" pitchFamily="34" charset="0"/>
              <a:buChar char="•"/>
            </a:pPr>
            <a:r>
              <a:rPr lang="en-US" dirty="0"/>
              <a:t>Product name</a:t>
            </a:r>
          </a:p>
          <a:p>
            <a:pPr marL="764600" lvl="1" indent="-319446">
              <a:buFont typeface="Arial" panose="020B0604020202020204" pitchFamily="34" charset="0"/>
              <a:buChar char="•"/>
            </a:pPr>
            <a:r>
              <a:rPr lang="en-US" dirty="0"/>
              <a:t>Price</a:t>
            </a:r>
          </a:p>
          <a:p>
            <a:pPr marL="764600" lvl="1" indent="-319446">
              <a:buFont typeface="Arial" panose="020B0604020202020204" pitchFamily="34" charset="0"/>
              <a:buChar char="•"/>
            </a:pPr>
            <a:r>
              <a:rPr lang="en-US" dirty="0"/>
              <a:t>Style</a:t>
            </a:r>
          </a:p>
          <a:p>
            <a:pPr marL="764600" lvl="1" indent="-319446">
              <a:buFont typeface="Arial" panose="020B0604020202020204" pitchFamily="34" charset="0"/>
              <a:buChar char="•"/>
            </a:pPr>
            <a:r>
              <a:rPr lang="en-US" dirty="0"/>
              <a:t>Retailer </a:t>
            </a:r>
          </a:p>
          <a:p>
            <a:pPr marL="764600" lvl="1" indent="-319446">
              <a:buFont typeface="Arial" panose="020B0604020202020204" pitchFamily="34" charset="0"/>
              <a:buChar char="•"/>
            </a:pPr>
            <a:r>
              <a:rPr lang="en-US" dirty="0"/>
              <a:t>Discount information</a:t>
            </a:r>
          </a:p>
          <a:p>
            <a:endParaRPr lang="en-GB" dirty="0"/>
          </a:p>
        </p:txBody>
      </p:sp>
      <p:sp>
        <p:nvSpPr>
          <p:cNvPr id="5" name="Slide Number Placeholder 4"/>
          <p:cNvSpPr>
            <a:spLocks noGrp="1"/>
          </p:cNvSpPr>
          <p:nvPr>
            <p:ph type="sldNum" sz="quarter" idx="12"/>
          </p:nvPr>
        </p:nvSpPr>
        <p:spPr/>
        <p:txBody>
          <a:bodyPr/>
          <a:lstStyle/>
          <a:p>
            <a:fld id="{747E5C4D-241B-4F69-9B65-5EDDC411A4B9}" type="slidenum">
              <a:rPr lang="en-GB" smtClean="0"/>
              <a:t>15</a:t>
            </a:fld>
            <a:endParaRPr lang="en-GB"/>
          </a:p>
        </p:txBody>
      </p:sp>
    </p:spTree>
    <p:extLst>
      <p:ext uri="{BB962C8B-B14F-4D97-AF65-F5344CB8AC3E}">
        <p14:creationId xmlns:p14="http://schemas.microsoft.com/office/powerpoint/2010/main" val="3673304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6997-A13C-433C-9EBA-CD07F7318A47}"/>
              </a:ext>
            </a:extLst>
          </p:cNvPr>
          <p:cNvSpPr>
            <a:spLocks noGrp="1"/>
          </p:cNvSpPr>
          <p:nvPr>
            <p:ph type="title"/>
          </p:nvPr>
        </p:nvSpPr>
        <p:spPr/>
        <p:txBody>
          <a:bodyPr/>
          <a:lstStyle/>
          <a:p>
            <a:r>
              <a:rPr lang="en-GB" dirty="0"/>
              <a:t>CLIP – step 2: fix clusters over time</a:t>
            </a:r>
          </a:p>
        </p:txBody>
      </p:sp>
      <p:sp>
        <p:nvSpPr>
          <p:cNvPr id="4" name="Content Placeholder 3">
            <a:extLst>
              <a:ext uri="{FF2B5EF4-FFF2-40B4-BE49-F238E27FC236}">
                <a16:creationId xmlns:a16="http://schemas.microsoft.com/office/drawing/2014/main" id="{9B804754-C084-4D34-AB74-F40208B84C6F}"/>
              </a:ext>
            </a:extLst>
          </p:cNvPr>
          <p:cNvSpPr>
            <a:spLocks noGrp="1"/>
          </p:cNvSpPr>
          <p:nvPr>
            <p:ph idx="1"/>
          </p:nvPr>
        </p:nvSpPr>
        <p:spPr/>
        <p:txBody>
          <a:bodyPr/>
          <a:lstStyle/>
          <a:p>
            <a:r>
              <a:rPr lang="en-GB" dirty="0"/>
              <a:t>Use a decision tree to find the underlying rules that define the cluster </a:t>
            </a:r>
            <a:r>
              <a:rPr lang="en-GB" dirty="0">
                <a:sym typeface="Wingdings" panose="05000000000000000000" pitchFamily="2" charset="2"/>
              </a:rPr>
              <a:t> homogenous products</a:t>
            </a:r>
            <a:endParaRPr lang="en-GB" dirty="0"/>
          </a:p>
          <a:p>
            <a:r>
              <a:rPr lang="en-GB" dirty="0"/>
              <a:t>Price is removed as a characteristic </a:t>
            </a:r>
          </a:p>
          <a:p>
            <a:r>
              <a:rPr lang="en-GB" dirty="0"/>
              <a:t>For subsequent months, items are then sorted into these HPs using this decision tree</a:t>
            </a:r>
          </a:p>
          <a:p>
            <a:r>
              <a:rPr lang="en-GB" dirty="0"/>
              <a:t>The specific item mix of a HP will vary over time, but all items will be of comparable quality as defined by these rules</a:t>
            </a:r>
          </a:p>
        </p:txBody>
      </p:sp>
      <p:sp>
        <p:nvSpPr>
          <p:cNvPr id="5" name="Slide Number Placeholder 4"/>
          <p:cNvSpPr>
            <a:spLocks noGrp="1"/>
          </p:cNvSpPr>
          <p:nvPr>
            <p:ph type="sldNum" sz="quarter" idx="12"/>
          </p:nvPr>
        </p:nvSpPr>
        <p:spPr/>
        <p:txBody>
          <a:bodyPr/>
          <a:lstStyle/>
          <a:p>
            <a:fld id="{747E5C4D-241B-4F69-9B65-5EDDC411A4B9}" type="slidenum">
              <a:rPr lang="en-GB" smtClean="0"/>
              <a:t>16</a:t>
            </a:fld>
            <a:endParaRPr lang="en-GB"/>
          </a:p>
        </p:txBody>
      </p:sp>
    </p:spTree>
    <p:extLst>
      <p:ext uri="{BB962C8B-B14F-4D97-AF65-F5344CB8AC3E}">
        <p14:creationId xmlns:p14="http://schemas.microsoft.com/office/powerpoint/2010/main" val="3961532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6255-AF9E-4CD2-9807-20D66405291D}"/>
              </a:ext>
            </a:extLst>
          </p:cNvPr>
          <p:cNvSpPr>
            <a:spLocks noGrp="1"/>
          </p:cNvSpPr>
          <p:nvPr>
            <p:ph type="title"/>
          </p:nvPr>
        </p:nvSpPr>
        <p:spPr/>
        <p:txBody>
          <a:bodyPr/>
          <a:lstStyle/>
          <a:p>
            <a:r>
              <a:rPr lang="en-GB" dirty="0"/>
              <a:t>CLIP – step 3: generate a price index</a:t>
            </a:r>
          </a:p>
        </p:txBody>
      </p:sp>
      <p:sp>
        <p:nvSpPr>
          <p:cNvPr id="3" name="Content Placeholder 2">
            <a:extLst>
              <a:ext uri="{FF2B5EF4-FFF2-40B4-BE49-F238E27FC236}">
                <a16:creationId xmlns:a16="http://schemas.microsoft.com/office/drawing/2014/main" id="{D016B17E-89B3-40FB-9288-66C14869621B}"/>
              </a:ext>
            </a:extLst>
          </p:cNvPr>
          <p:cNvSpPr>
            <a:spLocks noGrp="1"/>
          </p:cNvSpPr>
          <p:nvPr>
            <p:ph idx="1"/>
          </p:nvPr>
        </p:nvSpPr>
        <p:spPr/>
        <p:txBody>
          <a:bodyPr/>
          <a:lstStyle/>
          <a:p>
            <a:r>
              <a:rPr lang="en-GB" dirty="0"/>
              <a:t>The average price of HPs can be fed as input into all possible price index methods (rather than individual items)</a:t>
            </a:r>
          </a:p>
          <a:p>
            <a:r>
              <a:rPr lang="en-GB" dirty="0"/>
              <a:t>For CLIP, we use a </a:t>
            </a:r>
            <a:r>
              <a:rPr lang="en-GB" dirty="0" err="1"/>
              <a:t>Laspeyres</a:t>
            </a:r>
            <a:r>
              <a:rPr lang="en-GB" dirty="0"/>
              <a:t> type index where the price change for each HP is aggregated together to form an overall category index using the number of items in each HP in the base period for the expenditure weights</a:t>
            </a:r>
          </a:p>
        </p:txBody>
      </p:sp>
      <p:sp>
        <p:nvSpPr>
          <p:cNvPr id="5" name="Slide Number Placeholder 4"/>
          <p:cNvSpPr>
            <a:spLocks noGrp="1"/>
          </p:cNvSpPr>
          <p:nvPr>
            <p:ph type="sldNum" sz="quarter" idx="12"/>
          </p:nvPr>
        </p:nvSpPr>
        <p:spPr/>
        <p:txBody>
          <a:bodyPr/>
          <a:lstStyle/>
          <a:p>
            <a:fld id="{747E5C4D-241B-4F69-9B65-5EDDC411A4B9}" type="slidenum">
              <a:rPr lang="en-GB" smtClean="0"/>
              <a:t>17</a:t>
            </a:fld>
            <a:endParaRPr lang="en-GB"/>
          </a:p>
        </p:txBody>
      </p:sp>
    </p:spTree>
    <p:extLst>
      <p:ext uri="{BB962C8B-B14F-4D97-AF65-F5344CB8AC3E}">
        <p14:creationId xmlns:p14="http://schemas.microsoft.com/office/powerpoint/2010/main" val="3021857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0D6D-B112-4C5B-97CF-6F1EFC3C1912}"/>
              </a:ext>
            </a:extLst>
          </p:cNvPr>
          <p:cNvSpPr>
            <a:spLocks noGrp="1"/>
          </p:cNvSpPr>
          <p:nvPr>
            <p:ph type="title"/>
          </p:nvPr>
        </p:nvSpPr>
        <p:spPr/>
        <p:txBody>
          <a:bodyPr/>
          <a:lstStyle/>
          <a:p>
            <a:r>
              <a:rPr lang="en-GB" dirty="0"/>
              <a:t>Men shirt’s</a:t>
            </a:r>
          </a:p>
        </p:txBody>
      </p:sp>
      <p:graphicFrame>
        <p:nvGraphicFramePr>
          <p:cNvPr id="6" name="Chart 5">
            <a:extLst>
              <a:ext uri="{FF2B5EF4-FFF2-40B4-BE49-F238E27FC236}">
                <a16:creationId xmlns:a16="http://schemas.microsoft.com/office/drawing/2014/main" id="{97DA7509-E19C-4F56-A2C2-B96C0114EDB0}"/>
              </a:ext>
            </a:extLst>
          </p:cNvPr>
          <p:cNvGraphicFramePr>
            <a:graphicFrameLocks/>
          </p:cNvGraphicFramePr>
          <p:nvPr>
            <p:extLst/>
          </p:nvPr>
        </p:nvGraphicFramePr>
        <p:xfrm>
          <a:off x="900266" y="1540471"/>
          <a:ext cx="9558030" cy="458557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747E5C4D-241B-4F69-9B65-5EDDC411A4B9}" type="slidenum">
              <a:rPr lang="en-GB" smtClean="0"/>
              <a:t>18</a:t>
            </a:fld>
            <a:endParaRPr lang="en-GB"/>
          </a:p>
        </p:txBody>
      </p:sp>
    </p:spTree>
    <p:extLst>
      <p:ext uri="{BB962C8B-B14F-4D97-AF65-F5344CB8AC3E}">
        <p14:creationId xmlns:p14="http://schemas.microsoft.com/office/powerpoint/2010/main" val="2405068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AB2B-4CE3-49A3-ACD7-47ECDA1CB229}"/>
              </a:ext>
            </a:extLst>
          </p:cNvPr>
          <p:cNvSpPr>
            <a:spLocks noGrp="1"/>
          </p:cNvSpPr>
          <p:nvPr>
            <p:ph type="title"/>
          </p:nvPr>
        </p:nvSpPr>
        <p:spPr/>
        <p:txBody>
          <a:bodyPr/>
          <a:lstStyle/>
          <a:p>
            <a:r>
              <a:rPr lang="en-GB" dirty="0"/>
              <a:t>All clothing</a:t>
            </a:r>
          </a:p>
        </p:txBody>
      </p:sp>
      <p:graphicFrame>
        <p:nvGraphicFramePr>
          <p:cNvPr id="5" name="Chart 4">
            <a:extLst>
              <a:ext uri="{FF2B5EF4-FFF2-40B4-BE49-F238E27FC236}">
                <a16:creationId xmlns:a16="http://schemas.microsoft.com/office/drawing/2014/main" id="{3F74C0CB-C451-43AE-B5E6-E92F3F059325}"/>
              </a:ext>
            </a:extLst>
          </p:cNvPr>
          <p:cNvGraphicFramePr>
            <a:graphicFrameLocks/>
          </p:cNvGraphicFramePr>
          <p:nvPr>
            <p:extLst/>
          </p:nvPr>
        </p:nvGraphicFramePr>
        <p:xfrm>
          <a:off x="899965" y="1540470"/>
          <a:ext cx="9558633" cy="458479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747E5C4D-241B-4F69-9B65-5EDDC411A4B9}" type="slidenum">
              <a:rPr lang="en-GB" smtClean="0"/>
              <a:t>19</a:t>
            </a:fld>
            <a:endParaRPr lang="en-GB"/>
          </a:p>
        </p:txBody>
      </p:sp>
    </p:spTree>
    <p:extLst>
      <p:ext uri="{BB962C8B-B14F-4D97-AF65-F5344CB8AC3E}">
        <p14:creationId xmlns:p14="http://schemas.microsoft.com/office/powerpoint/2010/main" val="4234036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928" y="863923"/>
            <a:ext cx="10222707" cy="5544615"/>
          </a:xfrm>
        </p:spPr>
        <p:txBody>
          <a:bodyPr/>
          <a:lstStyle/>
          <a:p>
            <a:pPr marL="0" indent="0">
              <a:buNone/>
            </a:pPr>
            <a:r>
              <a:rPr lang="en-GB" u="sng" dirty="0" smtClean="0"/>
              <a:t>(Harmonised) Consumer Price Index (HICP/CPI)</a:t>
            </a:r>
            <a:r>
              <a:rPr lang="en-GB" dirty="0" smtClean="0"/>
              <a:t> measures average price change for goods and services purchased by households.</a:t>
            </a:r>
          </a:p>
          <a:p>
            <a:pPr marL="0" indent="0">
              <a:buNone/>
            </a:pPr>
            <a:endParaRPr lang="en-GB" dirty="0"/>
          </a:p>
          <a:p>
            <a:pPr marL="0" indent="0">
              <a:buNone/>
            </a:pPr>
            <a:r>
              <a:rPr lang="en-GB" dirty="0" smtClean="0"/>
              <a:t>It is a </a:t>
            </a:r>
            <a:r>
              <a:rPr lang="en-GB" u="sng" dirty="0" smtClean="0"/>
              <a:t>measure of inflation </a:t>
            </a:r>
            <a:r>
              <a:rPr lang="en-GB" dirty="0" smtClean="0"/>
              <a:t>(monetary policy), a measure for compensation, deflator for national accounts …</a:t>
            </a:r>
          </a:p>
          <a:p>
            <a:pPr marL="0" indent="0">
              <a:buNone/>
            </a:pPr>
            <a:endParaRPr lang="en-GB" dirty="0" smtClean="0"/>
          </a:p>
          <a:p>
            <a:pPr marL="0" indent="0">
              <a:buNone/>
            </a:pPr>
            <a:r>
              <a:rPr lang="en-GB" dirty="0" smtClean="0"/>
              <a:t>In an increasingly digitalised world, “pen &amp; paper” price collection can and needs to be replaced by web scraped data and transaction data generated by the increasingly digitalised retail trade. </a:t>
            </a:r>
          </a:p>
          <a:p>
            <a:pPr marL="0" indent="0">
              <a:buNone/>
            </a:pPr>
            <a:endParaRPr lang="en-GB" dirty="0"/>
          </a:p>
          <a:p>
            <a:pPr marL="0" indent="0">
              <a:buNone/>
            </a:pPr>
            <a:r>
              <a:rPr lang="en-GB" dirty="0" smtClean="0"/>
              <a:t>Eurostat has supported the development and use of these sources.</a:t>
            </a:r>
          </a:p>
          <a:p>
            <a:pPr marL="0" indent="0">
              <a:buNone/>
            </a:pPr>
            <a:endParaRPr lang="en-GB" dirty="0"/>
          </a:p>
          <a:p>
            <a:pPr marL="0" indent="0">
              <a:buNone/>
            </a:pPr>
            <a:r>
              <a:rPr lang="en-GB" dirty="0" smtClean="0"/>
              <a:t> </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2</a:t>
            </a:fld>
            <a:endParaRPr lang="en-GB" dirty="0"/>
          </a:p>
        </p:txBody>
      </p:sp>
    </p:spTree>
    <p:extLst>
      <p:ext uri="{BB962C8B-B14F-4D97-AF65-F5344CB8AC3E}">
        <p14:creationId xmlns:p14="http://schemas.microsoft.com/office/powerpoint/2010/main" val="421609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81AB5-C90E-4AC6-846D-AEFE9D20BF61}"/>
              </a:ext>
            </a:extLst>
          </p:cNvPr>
          <p:cNvSpPr>
            <a:spLocks noGrp="1"/>
          </p:cNvSpPr>
          <p:nvPr>
            <p:ph type="title"/>
          </p:nvPr>
        </p:nvSpPr>
        <p:spPr/>
        <p:txBody>
          <a:bodyPr/>
          <a:lstStyle/>
          <a:p>
            <a:r>
              <a:rPr lang="en-GB" dirty="0"/>
              <a:t>Drawbacks to CLIP</a:t>
            </a:r>
          </a:p>
        </p:txBody>
      </p:sp>
      <p:sp>
        <p:nvSpPr>
          <p:cNvPr id="3" name="Content Placeholder 2">
            <a:extLst>
              <a:ext uri="{FF2B5EF4-FFF2-40B4-BE49-F238E27FC236}">
                <a16:creationId xmlns:a16="http://schemas.microsoft.com/office/drawing/2014/main" id="{52810CF2-5FE2-48CE-8761-C808F554056D}"/>
              </a:ext>
            </a:extLst>
          </p:cNvPr>
          <p:cNvSpPr>
            <a:spLocks noGrp="1"/>
          </p:cNvSpPr>
          <p:nvPr>
            <p:ph idx="1"/>
          </p:nvPr>
        </p:nvSpPr>
        <p:spPr/>
        <p:txBody>
          <a:bodyPr/>
          <a:lstStyle/>
          <a:p>
            <a:r>
              <a:rPr lang="en-GB" dirty="0"/>
              <a:t>Sufficient product metadata is required to create the clusters</a:t>
            </a:r>
          </a:p>
          <a:p>
            <a:pPr marL="764600" lvl="1" indent="-319446">
              <a:buFont typeface="Arial" panose="020B0604020202020204" pitchFamily="34" charset="0"/>
              <a:buChar char="•"/>
            </a:pPr>
            <a:r>
              <a:rPr lang="en-GB" dirty="0"/>
              <a:t>Unit value bias</a:t>
            </a:r>
          </a:p>
          <a:p>
            <a:pPr marL="764600" lvl="1" indent="-319446">
              <a:buFont typeface="Arial" panose="020B0604020202020204" pitchFamily="34" charset="0"/>
              <a:buChar char="•"/>
            </a:pPr>
            <a:r>
              <a:rPr lang="en-GB" dirty="0"/>
              <a:t>May mean that no clusters are able to be found</a:t>
            </a:r>
          </a:p>
          <a:p>
            <a:pPr marL="764600" lvl="1" indent="-319446">
              <a:buFont typeface="Arial" panose="020B0604020202020204" pitchFamily="34" charset="0"/>
              <a:buChar char="•"/>
            </a:pPr>
            <a:endParaRPr lang="en-GB" dirty="0"/>
          </a:p>
          <a:p>
            <a:pPr marL="372687">
              <a:buFont typeface="Arial" panose="020B0604020202020204" pitchFamily="34" charset="0"/>
              <a:buChar char="•"/>
            </a:pPr>
            <a:r>
              <a:rPr lang="en-GB" dirty="0"/>
              <a:t>HPs based on clustering are less easy to interpret than manual filtering of attributes</a:t>
            </a:r>
          </a:p>
        </p:txBody>
      </p:sp>
      <p:sp>
        <p:nvSpPr>
          <p:cNvPr id="5" name="Slide Number Placeholder 4"/>
          <p:cNvSpPr>
            <a:spLocks noGrp="1"/>
          </p:cNvSpPr>
          <p:nvPr>
            <p:ph type="sldNum" sz="quarter" idx="12"/>
          </p:nvPr>
        </p:nvSpPr>
        <p:spPr/>
        <p:txBody>
          <a:bodyPr/>
          <a:lstStyle/>
          <a:p>
            <a:fld id="{747E5C4D-241B-4F69-9B65-5EDDC411A4B9}" type="slidenum">
              <a:rPr lang="en-GB" smtClean="0"/>
              <a:t>20</a:t>
            </a:fld>
            <a:endParaRPr lang="en-GB"/>
          </a:p>
        </p:txBody>
      </p:sp>
    </p:spTree>
    <p:extLst>
      <p:ext uri="{BB962C8B-B14F-4D97-AF65-F5344CB8AC3E}">
        <p14:creationId xmlns:p14="http://schemas.microsoft.com/office/powerpoint/2010/main" val="3023316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80D8D5-7C69-4470-BCCB-CB3588F81220}"/>
              </a:ext>
            </a:extLst>
          </p:cNvPr>
          <p:cNvSpPr>
            <a:spLocks noGrp="1"/>
          </p:cNvSpPr>
          <p:nvPr>
            <p:ph type="ctrTitle"/>
          </p:nvPr>
        </p:nvSpPr>
        <p:spPr>
          <a:xfrm>
            <a:off x="1305220" y="1024782"/>
            <a:ext cx="8748122" cy="4621112"/>
          </a:xfrm>
        </p:spPr>
        <p:txBody>
          <a:bodyPr>
            <a:normAutofit fontScale="90000"/>
          </a:bodyPr>
          <a:lstStyle/>
          <a:p>
            <a:r>
              <a:rPr lang="en-GB" dirty="0"/>
              <a:t/>
            </a:r>
            <a:br>
              <a:rPr lang="en-GB" dirty="0"/>
            </a:br>
            <a:r>
              <a:rPr lang="en-GB" dirty="0"/>
              <a:t/>
            </a:r>
            <a:br>
              <a:rPr lang="en-GB" dirty="0"/>
            </a:br>
            <a:r>
              <a:rPr lang="en-GB" sz="5031" dirty="0"/>
              <a:t/>
            </a:r>
            <a:br>
              <a:rPr lang="en-GB" sz="5031" dirty="0"/>
            </a:br>
            <a:r>
              <a:rPr lang="en-GB" sz="2888" dirty="0">
                <a:latin typeface="+mn-lt"/>
              </a:rPr>
              <a:t>”Exploring the use of scanner data in the Norwegian CPI/HICP </a:t>
            </a:r>
            <a:br>
              <a:rPr lang="en-GB" sz="2888" dirty="0">
                <a:latin typeface="+mn-lt"/>
              </a:rPr>
            </a:br>
            <a:r>
              <a:rPr lang="en-GB" sz="2888" dirty="0">
                <a:latin typeface="+mn-lt"/>
              </a:rPr>
              <a:t>for items of high churn”</a:t>
            </a:r>
            <a:br>
              <a:rPr lang="en-GB" sz="2888" dirty="0">
                <a:latin typeface="+mn-lt"/>
              </a:rPr>
            </a:br>
            <a:r>
              <a:rPr lang="en-GB" sz="2888" dirty="0">
                <a:latin typeface="+mn-lt"/>
              </a:rPr>
              <a:t/>
            </a:r>
            <a:br>
              <a:rPr lang="en-GB" sz="2888" dirty="0">
                <a:latin typeface="+mn-lt"/>
              </a:rPr>
            </a:br>
            <a:r>
              <a:rPr lang="en-GB" sz="2050" b="0" dirty="0">
                <a:latin typeface="+mn-lt"/>
              </a:rPr>
              <a:t>Ragnhild Nygaard</a:t>
            </a:r>
            <a:br>
              <a:rPr lang="en-GB" sz="2050" b="0" dirty="0">
                <a:latin typeface="+mn-lt"/>
              </a:rPr>
            </a:br>
            <a:r>
              <a:rPr lang="en-GB" sz="2050" b="0" dirty="0">
                <a:latin typeface="+mn-lt"/>
              </a:rPr>
              <a:t>Statistics Norway</a:t>
            </a:r>
            <a:br>
              <a:rPr lang="en-GB" sz="2050" b="0" dirty="0">
                <a:latin typeface="+mn-lt"/>
              </a:rPr>
            </a:br>
            <a:r>
              <a:rPr lang="en-GB" sz="2050" b="0" dirty="0">
                <a:latin typeface="+mn-lt"/>
              </a:rPr>
              <a:t>ragnhild.nygaard@ssb.no</a:t>
            </a:r>
            <a:r>
              <a:rPr lang="en-GB" sz="2981" dirty="0">
                <a:latin typeface="+mn-lt"/>
              </a:rPr>
              <a:t/>
            </a:r>
            <a:br>
              <a:rPr lang="en-GB" sz="2981" dirty="0">
                <a:latin typeface="+mn-lt"/>
              </a:rPr>
            </a:br>
            <a:r>
              <a:rPr lang="en-GB" sz="2888" dirty="0"/>
              <a:t/>
            </a:r>
            <a:br>
              <a:rPr lang="en-GB" sz="2888" dirty="0"/>
            </a:br>
            <a:endParaRPr lang="nb-NO" sz="2888" dirty="0"/>
          </a:p>
        </p:txBody>
      </p:sp>
    </p:spTree>
    <p:extLst>
      <p:ext uri="{BB962C8B-B14F-4D97-AF65-F5344CB8AC3E}">
        <p14:creationId xmlns:p14="http://schemas.microsoft.com/office/powerpoint/2010/main" val="3062196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632189E-0C85-466E-8062-F4139B9CBB6B}"/>
              </a:ext>
            </a:extLst>
          </p:cNvPr>
          <p:cNvSpPr>
            <a:spLocks noGrp="1"/>
          </p:cNvSpPr>
          <p:nvPr>
            <p:ph type="title"/>
          </p:nvPr>
        </p:nvSpPr>
        <p:spPr>
          <a:xfrm>
            <a:off x="466690" y="504002"/>
            <a:ext cx="9661155" cy="985231"/>
          </a:xfrm>
        </p:spPr>
        <p:txBody>
          <a:bodyPr>
            <a:noAutofit/>
          </a:bodyPr>
          <a:lstStyle/>
          <a:p>
            <a:r>
              <a:rPr lang="en-GB" dirty="0">
                <a:latin typeface="+mn-lt"/>
              </a:rPr>
              <a:t>Scanner data  </a:t>
            </a:r>
          </a:p>
        </p:txBody>
      </p:sp>
      <p:sp>
        <p:nvSpPr>
          <p:cNvPr id="5" name="Plassholder for innhold 4">
            <a:extLst>
              <a:ext uri="{FF2B5EF4-FFF2-40B4-BE49-F238E27FC236}">
                <a16:creationId xmlns:a16="http://schemas.microsoft.com/office/drawing/2014/main" id="{EE970C6A-ADB2-4F64-934B-FDB02A6E63D7}"/>
              </a:ext>
            </a:extLst>
          </p:cNvPr>
          <p:cNvSpPr>
            <a:spLocks noGrp="1"/>
          </p:cNvSpPr>
          <p:nvPr>
            <p:ph sz="quarter" idx="11"/>
          </p:nvPr>
        </p:nvSpPr>
        <p:spPr>
          <a:xfrm>
            <a:off x="212973" y="1304039"/>
            <a:ext cx="11003607" cy="5248397"/>
          </a:xfrm>
        </p:spPr>
        <p:txBody>
          <a:bodyPr/>
          <a:lstStyle/>
          <a:p>
            <a:r>
              <a:rPr lang="en-GB" dirty="0"/>
              <a:t>Price and quantity data unlike web scraped data that is purely price data </a:t>
            </a:r>
          </a:p>
          <a:p>
            <a:r>
              <a:rPr lang="en-GB" dirty="0"/>
              <a:t>Transaction data generated in stores at the time of purchase when items are scanned</a:t>
            </a:r>
          </a:p>
          <a:p>
            <a:pPr lvl="1"/>
            <a:r>
              <a:rPr lang="en-GB" sz="1863" dirty="0"/>
              <a:t>Price, quantity, store, period, short description of the item </a:t>
            </a:r>
          </a:p>
          <a:p>
            <a:r>
              <a:rPr lang="en-GB" dirty="0"/>
              <a:t>Product IDs or item codes</a:t>
            </a:r>
          </a:p>
          <a:p>
            <a:pPr lvl="1"/>
            <a:r>
              <a:rPr lang="en-GB" sz="1863" dirty="0"/>
              <a:t>GTINs - Global Trade Item Number - unique store independent identification code </a:t>
            </a:r>
          </a:p>
          <a:p>
            <a:pPr marL="234810" lvl="1" indent="0">
              <a:buNone/>
            </a:pPr>
            <a:r>
              <a:rPr lang="en-GB" sz="1863" dirty="0"/>
              <a:t>for items</a:t>
            </a:r>
          </a:p>
          <a:p>
            <a:r>
              <a:rPr lang="en-GB" dirty="0"/>
              <a:t>Unit values created per item codes (GTINs) - turnover divided by quantity sold  </a:t>
            </a:r>
          </a:p>
          <a:p>
            <a:pPr marL="0" indent="0">
              <a:buNone/>
            </a:pPr>
            <a:endParaRPr lang="en-GB" dirty="0"/>
          </a:p>
        </p:txBody>
      </p:sp>
      <p:pic>
        <p:nvPicPr>
          <p:cNvPr id="7" name="Bilde 6">
            <a:extLst>
              <a:ext uri="{FF2B5EF4-FFF2-40B4-BE49-F238E27FC236}">
                <a16:creationId xmlns:a16="http://schemas.microsoft.com/office/drawing/2014/main" id="{1BF602E0-FE17-4696-BE91-5506610D975F}"/>
              </a:ext>
            </a:extLst>
          </p:cNvPr>
          <p:cNvPicPr>
            <a:picLocks noChangeAspect="1"/>
          </p:cNvPicPr>
          <p:nvPr/>
        </p:nvPicPr>
        <p:blipFill>
          <a:blip r:embed="rId2"/>
          <a:stretch>
            <a:fillRect/>
          </a:stretch>
        </p:blipFill>
        <p:spPr>
          <a:xfrm>
            <a:off x="7679057" y="2475419"/>
            <a:ext cx="2324665" cy="1730190"/>
          </a:xfrm>
          <a:prstGeom prst="rect">
            <a:avLst/>
          </a:prstGeom>
        </p:spPr>
      </p:pic>
    </p:spTree>
    <p:extLst>
      <p:ext uri="{BB962C8B-B14F-4D97-AF65-F5344CB8AC3E}">
        <p14:creationId xmlns:p14="http://schemas.microsoft.com/office/powerpoint/2010/main" val="4003161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632189E-0C85-466E-8062-F4139B9CBB6B}"/>
              </a:ext>
            </a:extLst>
          </p:cNvPr>
          <p:cNvSpPr>
            <a:spLocks noGrp="1"/>
          </p:cNvSpPr>
          <p:nvPr>
            <p:ph type="title"/>
          </p:nvPr>
        </p:nvSpPr>
        <p:spPr>
          <a:xfrm>
            <a:off x="466690" y="504002"/>
            <a:ext cx="10650504" cy="985231"/>
          </a:xfrm>
        </p:spPr>
        <p:txBody>
          <a:bodyPr>
            <a:noAutofit/>
          </a:bodyPr>
          <a:lstStyle/>
          <a:p>
            <a:r>
              <a:rPr lang="en-GB" dirty="0">
                <a:latin typeface="+mn-lt"/>
              </a:rPr>
              <a:t>Defining products with scanner data</a:t>
            </a:r>
          </a:p>
        </p:txBody>
      </p:sp>
      <p:sp>
        <p:nvSpPr>
          <p:cNvPr id="5" name="Plassholder for innhold 4">
            <a:extLst>
              <a:ext uri="{FF2B5EF4-FFF2-40B4-BE49-F238E27FC236}">
                <a16:creationId xmlns:a16="http://schemas.microsoft.com/office/drawing/2014/main" id="{EE970C6A-ADB2-4F64-934B-FDB02A6E63D7}"/>
              </a:ext>
            </a:extLst>
          </p:cNvPr>
          <p:cNvSpPr>
            <a:spLocks noGrp="1"/>
          </p:cNvSpPr>
          <p:nvPr>
            <p:ph sz="quarter" idx="11"/>
          </p:nvPr>
        </p:nvSpPr>
        <p:spPr>
          <a:xfrm>
            <a:off x="466689" y="1489233"/>
            <a:ext cx="10707296" cy="5105799"/>
          </a:xfrm>
        </p:spPr>
        <p:txBody>
          <a:bodyPr/>
          <a:lstStyle/>
          <a:p>
            <a:r>
              <a:rPr lang="en-US" dirty="0"/>
              <a:t>Crucial question: GTIN = product?</a:t>
            </a:r>
          </a:p>
          <a:p>
            <a:pPr marL="212974" lvl="1" indent="-212974">
              <a:spcAft>
                <a:spcPts val="838"/>
              </a:spcAft>
              <a:buSzTx/>
              <a:buFont typeface="Arial" panose="020B0604020202020204" pitchFamily="34" charset="0"/>
              <a:buChar char="•"/>
            </a:pPr>
            <a:r>
              <a:rPr lang="en-US" sz="2236" dirty="0"/>
              <a:t>Item code (GTIN) level may be too detailed </a:t>
            </a:r>
            <a:r>
              <a:rPr lang="en-US" sz="2236" dirty="0">
                <a:sym typeface="Symbol" panose="05050102010706020507" pitchFamily="18" charset="2"/>
              </a:rPr>
              <a:t> m</a:t>
            </a:r>
            <a:r>
              <a:rPr lang="en-US" sz="2236" dirty="0"/>
              <a:t>atch between new and old item code may be missed</a:t>
            </a:r>
            <a:endParaRPr lang="en-US" sz="2236" dirty="0">
              <a:sym typeface="Symbol" panose="05050102010706020507" pitchFamily="18" charset="2"/>
            </a:endParaRPr>
          </a:p>
          <a:p>
            <a:r>
              <a:rPr lang="en-US" dirty="0">
                <a:sym typeface="Symbol" panose="05050102010706020507" pitchFamily="18" charset="2"/>
              </a:rPr>
              <a:t>A broader concept may be needed </a:t>
            </a:r>
            <a:r>
              <a:rPr lang="en-US" dirty="0"/>
              <a:t> </a:t>
            </a:r>
            <a:r>
              <a:rPr lang="en-US" dirty="0">
                <a:sym typeface="Symbol" panose="05050102010706020507" pitchFamily="18" charset="2"/>
              </a:rPr>
              <a:t> homogenous products (HPs)</a:t>
            </a:r>
          </a:p>
          <a:p>
            <a:pPr lvl="1"/>
            <a:r>
              <a:rPr lang="en-US" sz="1863" dirty="0">
                <a:sym typeface="Symbol" panose="05050102010706020507" pitchFamily="18" charset="2"/>
              </a:rPr>
              <a:t>A sum of different item codes of similar attributes</a:t>
            </a:r>
          </a:p>
          <a:p>
            <a:r>
              <a:rPr lang="en-US" dirty="0">
                <a:sym typeface="Symbol" panose="05050102010706020507" pitchFamily="18" charset="2"/>
              </a:rPr>
              <a:t>Quantity weighted average of the item codes within the HPs allows for new item codes entering and old ones disappearing  </a:t>
            </a:r>
            <a:endParaRPr lang="en-US" dirty="0"/>
          </a:p>
        </p:txBody>
      </p:sp>
    </p:spTree>
    <p:extLst>
      <p:ext uri="{BB962C8B-B14F-4D97-AF65-F5344CB8AC3E}">
        <p14:creationId xmlns:p14="http://schemas.microsoft.com/office/powerpoint/2010/main" val="2967541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775" y="518200"/>
            <a:ext cx="10137516" cy="1079063"/>
          </a:xfrm>
        </p:spPr>
        <p:txBody>
          <a:bodyPr/>
          <a:lstStyle/>
          <a:p>
            <a:r>
              <a:rPr lang="en-GB" dirty="0">
                <a:latin typeface="+mn-lt"/>
              </a:rPr>
              <a:t>HPs for sport clothing and equipment </a:t>
            </a:r>
            <a:endParaRPr lang="en-US" dirty="0">
              <a:latin typeface="+mn-lt"/>
            </a:endParaRPr>
          </a:p>
        </p:txBody>
      </p:sp>
      <p:sp>
        <p:nvSpPr>
          <p:cNvPr id="3" name="Rektangel 2"/>
          <p:cNvSpPr/>
          <p:nvPr/>
        </p:nvSpPr>
        <p:spPr>
          <a:xfrm>
            <a:off x="369153" y="1682453"/>
            <a:ext cx="10748040" cy="1354217"/>
          </a:xfrm>
          <a:prstGeom prst="rect">
            <a:avLst/>
          </a:prstGeom>
        </p:spPr>
        <p:txBody>
          <a:bodyPr wrap="square">
            <a:spAutoFit/>
          </a:bodyPr>
          <a:lstStyle/>
          <a:p>
            <a:pPr marL="319446" indent="-319446" defTabSz="212964" fontAlgn="auto">
              <a:spcBef>
                <a:spcPts val="0"/>
              </a:spcBef>
              <a:spcAft>
                <a:spcPts val="0"/>
              </a:spcAft>
              <a:buFont typeface="Arial" panose="020B0604020202020204" pitchFamily="34" charset="0"/>
              <a:buChar char="•"/>
            </a:pPr>
            <a:r>
              <a:rPr lang="en-US" sz="2050" dirty="0">
                <a:solidFill>
                  <a:prstClr val="black"/>
                </a:solidFill>
                <a:latin typeface="Open Sans"/>
              </a:rPr>
              <a:t>Scanner data from a major sport retailer introduced in the Norwegian            CPI/HICP in 2018</a:t>
            </a:r>
          </a:p>
          <a:p>
            <a:pPr marL="319446" indent="-319446" defTabSz="212964" fontAlgn="auto">
              <a:spcBef>
                <a:spcPts val="0"/>
              </a:spcBef>
              <a:spcAft>
                <a:spcPts val="0"/>
              </a:spcAft>
              <a:buFont typeface="Arial" panose="020B0604020202020204" pitchFamily="34" charset="0"/>
              <a:buChar char="•"/>
            </a:pPr>
            <a:r>
              <a:rPr lang="en-US" sz="2050" dirty="0">
                <a:solidFill>
                  <a:prstClr val="black"/>
                </a:solidFill>
                <a:latin typeface="Open Sans"/>
              </a:rPr>
              <a:t>Introduced HPs based on available price determining variables</a:t>
            </a:r>
          </a:p>
          <a:p>
            <a:pPr marL="319446" indent="-319446" defTabSz="212964" fontAlgn="auto">
              <a:spcBef>
                <a:spcPts val="0"/>
              </a:spcBef>
              <a:spcAft>
                <a:spcPts val="0"/>
              </a:spcAft>
              <a:buFont typeface="Arial" panose="020B0604020202020204" pitchFamily="34" charset="0"/>
              <a:buChar char="•"/>
            </a:pPr>
            <a:r>
              <a:rPr lang="en-US" sz="2050" dirty="0">
                <a:solidFill>
                  <a:prstClr val="black"/>
                </a:solidFill>
                <a:latin typeface="Open Sans"/>
              </a:rPr>
              <a:t>HPs aggregated up to for instance “Jackets for men”</a:t>
            </a:r>
          </a:p>
        </p:txBody>
      </p:sp>
      <p:sp>
        <p:nvSpPr>
          <p:cNvPr id="5" name="Avrundet rektangel 4"/>
          <p:cNvSpPr/>
          <p:nvPr/>
        </p:nvSpPr>
        <p:spPr>
          <a:xfrm>
            <a:off x="321381" y="3188678"/>
            <a:ext cx="10511848" cy="2013944"/>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85189" tIns="42595" rIns="85189" bIns="42595" numCol="1" spcCol="0" rtlCol="0" fromWordArt="0" anchor="ctr" anchorCtr="0" forceAA="0" compatLnSpc="1">
            <a:prstTxWarp prst="textNoShape">
              <a:avLst/>
            </a:prstTxWarp>
            <a:noAutofit/>
          </a:bodyPr>
          <a:lstStyle/>
          <a:p>
            <a:pPr algn="ctr" defTabSz="212964" fontAlgn="auto">
              <a:lnSpc>
                <a:spcPct val="115000"/>
              </a:lnSpc>
              <a:spcBef>
                <a:spcPts val="0"/>
              </a:spcBef>
              <a:spcAft>
                <a:spcPts val="932"/>
              </a:spcAft>
            </a:pPr>
            <a:r>
              <a:rPr lang="en-US" sz="1304" b="1" dirty="0">
                <a:solidFill>
                  <a:prstClr val="black"/>
                </a:solidFill>
                <a:latin typeface="Open Sans"/>
                <a:ea typeface="Calibri"/>
                <a:cs typeface="Times New Roman"/>
              </a:rPr>
              <a:t>				Store concept 1|Raincoat, men| </a:t>
            </a:r>
            <a:r>
              <a:rPr lang="en-US" sz="1304" b="1" dirty="0" err="1">
                <a:solidFill>
                  <a:prstClr val="black"/>
                </a:solidFill>
                <a:latin typeface="Open Sans"/>
                <a:ea typeface="Calibri"/>
                <a:cs typeface="Times New Roman"/>
              </a:rPr>
              <a:t>Helly</a:t>
            </a:r>
            <a:r>
              <a:rPr lang="en-US" sz="1304" b="1" dirty="0">
                <a:solidFill>
                  <a:prstClr val="black"/>
                </a:solidFill>
                <a:latin typeface="Open Sans"/>
                <a:ea typeface="Calibri"/>
                <a:cs typeface="Times New Roman"/>
              </a:rPr>
              <a:t> Hansen (brand)</a:t>
            </a:r>
            <a:endParaRPr lang="nb-NO" sz="1304" dirty="0">
              <a:solidFill>
                <a:prstClr val="black"/>
              </a:solidFill>
              <a:latin typeface="Open Sans"/>
              <a:ea typeface="Calibri"/>
              <a:cs typeface="Times New Roman"/>
            </a:endParaRPr>
          </a:p>
          <a:p>
            <a:pPr marL="425928" defTabSz="212964" fontAlgn="auto">
              <a:lnSpc>
                <a:spcPct val="115000"/>
              </a:lnSpc>
              <a:spcBef>
                <a:spcPts val="0"/>
              </a:spcBef>
              <a:spcAft>
                <a:spcPts val="0"/>
              </a:spcAft>
            </a:pPr>
            <a:r>
              <a:rPr lang="en-US" sz="1304" dirty="0">
                <a:solidFill>
                  <a:prstClr val="black"/>
                </a:solidFill>
                <a:latin typeface="Open Sans"/>
                <a:ea typeface="Calibri"/>
                <a:cs typeface="Times New Roman"/>
              </a:rPr>
              <a:t>										Item code 12345, </a:t>
            </a:r>
            <a:r>
              <a:rPr lang="en-US" sz="1304" dirty="0" err="1">
                <a:solidFill>
                  <a:prstClr val="black"/>
                </a:solidFill>
                <a:latin typeface="Open Sans"/>
                <a:ea typeface="Calibri"/>
                <a:cs typeface="Times New Roman"/>
              </a:rPr>
              <a:t>Helly</a:t>
            </a:r>
            <a:r>
              <a:rPr lang="en-US" sz="1304" dirty="0">
                <a:solidFill>
                  <a:prstClr val="black"/>
                </a:solidFill>
                <a:latin typeface="Open Sans"/>
                <a:ea typeface="Calibri"/>
                <a:cs typeface="Times New Roman"/>
              </a:rPr>
              <a:t> Hansen, Portland  raincoat, 990 Black size M, price € 89</a:t>
            </a:r>
            <a:endParaRPr lang="nb-NO" sz="1304" dirty="0">
              <a:solidFill>
                <a:prstClr val="black"/>
              </a:solidFill>
              <a:latin typeface="Open Sans"/>
              <a:ea typeface="Calibri"/>
              <a:cs typeface="Times New Roman"/>
            </a:endParaRPr>
          </a:p>
          <a:p>
            <a:pPr marL="425928" defTabSz="212964" fontAlgn="auto">
              <a:lnSpc>
                <a:spcPct val="115000"/>
              </a:lnSpc>
              <a:spcBef>
                <a:spcPts val="0"/>
              </a:spcBef>
              <a:spcAft>
                <a:spcPts val="0"/>
              </a:spcAft>
            </a:pPr>
            <a:r>
              <a:rPr lang="en-US" sz="1304" dirty="0">
                <a:solidFill>
                  <a:prstClr val="black"/>
                </a:solidFill>
                <a:latin typeface="Open Sans"/>
                <a:ea typeface="Calibri"/>
                <a:cs typeface="Times New Roman"/>
              </a:rPr>
              <a:t>										Item code 23456, </a:t>
            </a:r>
            <a:r>
              <a:rPr lang="en-US" sz="1304" dirty="0" err="1">
                <a:solidFill>
                  <a:prstClr val="black"/>
                </a:solidFill>
                <a:latin typeface="Open Sans"/>
                <a:ea typeface="Calibri"/>
                <a:cs typeface="Times New Roman"/>
              </a:rPr>
              <a:t>Helly</a:t>
            </a:r>
            <a:r>
              <a:rPr lang="en-US" sz="1304" dirty="0">
                <a:solidFill>
                  <a:prstClr val="black"/>
                </a:solidFill>
                <a:latin typeface="Open Sans"/>
                <a:ea typeface="Calibri"/>
                <a:cs typeface="Times New Roman"/>
              </a:rPr>
              <a:t> Hansen, </a:t>
            </a:r>
            <a:r>
              <a:rPr lang="en-US" sz="1304" dirty="0" err="1">
                <a:solidFill>
                  <a:prstClr val="black"/>
                </a:solidFill>
                <a:latin typeface="Open Sans"/>
                <a:ea typeface="Calibri"/>
                <a:cs typeface="Times New Roman"/>
              </a:rPr>
              <a:t>Floyen</a:t>
            </a:r>
            <a:r>
              <a:rPr lang="en-US" sz="1304" dirty="0">
                <a:solidFill>
                  <a:prstClr val="black"/>
                </a:solidFill>
                <a:latin typeface="Open Sans"/>
                <a:ea typeface="Calibri"/>
                <a:cs typeface="Times New Roman"/>
              </a:rPr>
              <a:t> raincoat, 183 Red, size S, price € 84</a:t>
            </a:r>
            <a:endParaRPr lang="nb-NO" sz="1304" dirty="0">
              <a:solidFill>
                <a:prstClr val="black"/>
              </a:solidFill>
              <a:latin typeface="Open Sans"/>
              <a:ea typeface="Calibri"/>
              <a:cs typeface="Times New Roman"/>
            </a:endParaRPr>
          </a:p>
          <a:p>
            <a:pPr marL="425928" defTabSz="212964" fontAlgn="auto">
              <a:lnSpc>
                <a:spcPct val="115000"/>
              </a:lnSpc>
              <a:spcBef>
                <a:spcPts val="0"/>
              </a:spcBef>
              <a:spcAft>
                <a:spcPts val="0"/>
              </a:spcAft>
            </a:pPr>
            <a:r>
              <a:rPr lang="en-US" sz="1304" dirty="0">
                <a:solidFill>
                  <a:prstClr val="black"/>
                </a:solidFill>
                <a:latin typeface="Open Sans"/>
                <a:ea typeface="Calibri"/>
                <a:cs typeface="Times New Roman"/>
              </a:rPr>
              <a:t>										Item code 34567, </a:t>
            </a:r>
            <a:r>
              <a:rPr lang="en-US" sz="1304" dirty="0" err="1">
                <a:solidFill>
                  <a:prstClr val="black"/>
                </a:solidFill>
                <a:latin typeface="Open Sans"/>
                <a:ea typeface="Calibri"/>
                <a:cs typeface="Times New Roman"/>
              </a:rPr>
              <a:t>Helly</a:t>
            </a:r>
            <a:r>
              <a:rPr lang="en-US" sz="1304" dirty="0">
                <a:solidFill>
                  <a:prstClr val="black"/>
                </a:solidFill>
                <a:latin typeface="Open Sans"/>
                <a:ea typeface="Calibri"/>
                <a:cs typeface="Times New Roman"/>
              </a:rPr>
              <a:t> Hansen, Portland raincoat, 183 Red, size XL, price € 89</a:t>
            </a:r>
            <a:endParaRPr lang="nb-NO" sz="1304" dirty="0">
              <a:solidFill>
                <a:prstClr val="black"/>
              </a:solidFill>
              <a:latin typeface="Open Sans"/>
              <a:ea typeface="Calibri"/>
              <a:cs typeface="Times New Roman"/>
            </a:endParaRPr>
          </a:p>
          <a:p>
            <a:pPr marL="425928" defTabSz="212964" fontAlgn="auto">
              <a:lnSpc>
                <a:spcPct val="115000"/>
              </a:lnSpc>
              <a:spcBef>
                <a:spcPts val="0"/>
              </a:spcBef>
              <a:spcAft>
                <a:spcPts val="932"/>
              </a:spcAft>
            </a:pPr>
            <a:r>
              <a:rPr lang="en-US" sz="1304" b="1" dirty="0">
                <a:solidFill>
                  <a:srgbClr val="A6A6A6"/>
                </a:solidFill>
                <a:latin typeface="Open Sans"/>
                <a:ea typeface="Calibri"/>
                <a:cs typeface="Times New Roman"/>
              </a:rPr>
              <a:t>										</a:t>
            </a:r>
            <a:r>
              <a:rPr lang="en-US" sz="1304" b="1" dirty="0">
                <a:solidFill>
                  <a:prstClr val="white">
                    <a:lumMod val="65000"/>
                  </a:prstClr>
                </a:solidFill>
                <a:latin typeface="Open Sans"/>
                <a:ea typeface="Calibri"/>
                <a:cs typeface="Times New Roman"/>
              </a:rPr>
              <a:t>Item code 45678, </a:t>
            </a:r>
            <a:r>
              <a:rPr lang="en-US" sz="1304" b="1" dirty="0" err="1">
                <a:solidFill>
                  <a:prstClr val="white">
                    <a:lumMod val="65000"/>
                  </a:prstClr>
                </a:solidFill>
                <a:latin typeface="Open Sans"/>
                <a:ea typeface="Calibri"/>
                <a:cs typeface="Times New Roman"/>
              </a:rPr>
              <a:t>Helly</a:t>
            </a:r>
            <a:r>
              <a:rPr lang="en-US" sz="1304" b="1" dirty="0">
                <a:solidFill>
                  <a:prstClr val="white">
                    <a:lumMod val="65000"/>
                  </a:prstClr>
                </a:solidFill>
                <a:latin typeface="Open Sans"/>
                <a:ea typeface="Calibri"/>
                <a:cs typeface="Times New Roman"/>
              </a:rPr>
              <a:t> Hansen, Svalbard raincoat, Cayenne, size XL, price </a:t>
            </a:r>
            <a:r>
              <a:rPr lang="en-US" sz="1304" dirty="0">
                <a:solidFill>
                  <a:prstClr val="white">
                    <a:lumMod val="65000"/>
                  </a:prstClr>
                </a:solidFill>
                <a:latin typeface="Open Sans"/>
                <a:ea typeface="Calibri"/>
                <a:cs typeface="Times New Roman"/>
              </a:rPr>
              <a:t>€ </a:t>
            </a:r>
            <a:r>
              <a:rPr lang="en-US" sz="1304" b="1" dirty="0">
                <a:solidFill>
                  <a:prstClr val="white">
                    <a:lumMod val="65000"/>
                  </a:prstClr>
                </a:solidFill>
                <a:latin typeface="Open Sans"/>
                <a:ea typeface="Calibri"/>
                <a:cs typeface="Times New Roman"/>
              </a:rPr>
              <a:t>79.9 </a:t>
            </a:r>
            <a:endParaRPr lang="nb-NO" sz="1304" dirty="0">
              <a:solidFill>
                <a:prstClr val="white">
                  <a:lumMod val="65000"/>
                </a:prstClr>
              </a:solidFill>
              <a:latin typeface="Open Sans"/>
              <a:ea typeface="Calibri"/>
              <a:cs typeface="Times New Roman"/>
            </a:endParaRPr>
          </a:p>
        </p:txBody>
      </p:sp>
      <p:sp>
        <p:nvSpPr>
          <p:cNvPr id="6" name="Ellipse 5"/>
          <p:cNvSpPr/>
          <p:nvPr/>
        </p:nvSpPr>
        <p:spPr>
          <a:xfrm>
            <a:off x="9218384" y="1511280"/>
            <a:ext cx="1941404" cy="137460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85189" tIns="42595" rIns="85189" bIns="42595" numCol="1" spcCol="0" rtlCol="0" fromWordArt="0" anchor="ctr" anchorCtr="0" forceAA="0" compatLnSpc="1">
            <a:prstTxWarp prst="textNoShape">
              <a:avLst/>
            </a:prstTxWarp>
            <a:noAutofit/>
          </a:bodyPr>
          <a:lstStyle/>
          <a:p>
            <a:pPr algn="ctr" defTabSz="212964" fontAlgn="auto">
              <a:lnSpc>
                <a:spcPct val="115000"/>
              </a:lnSpc>
              <a:spcBef>
                <a:spcPts val="0"/>
              </a:spcBef>
              <a:spcAft>
                <a:spcPts val="932"/>
              </a:spcAft>
            </a:pPr>
            <a:r>
              <a:rPr lang="nb-NO" sz="1118" b="1" dirty="0">
                <a:solidFill>
                  <a:prstClr val="black"/>
                </a:solidFill>
                <a:latin typeface="Open Sans"/>
                <a:ea typeface="Calibri"/>
                <a:cs typeface="Times New Roman"/>
              </a:rPr>
              <a:t>HP «x»</a:t>
            </a:r>
          </a:p>
          <a:p>
            <a:pPr algn="ctr" defTabSz="212964" fontAlgn="auto">
              <a:lnSpc>
                <a:spcPct val="115000"/>
              </a:lnSpc>
              <a:spcBef>
                <a:spcPts val="0"/>
              </a:spcBef>
              <a:spcAft>
                <a:spcPts val="932"/>
              </a:spcAft>
            </a:pPr>
            <a:r>
              <a:rPr lang="nb-NO" sz="1118" b="1" dirty="0">
                <a:solidFill>
                  <a:prstClr val="black"/>
                </a:solidFill>
                <a:latin typeface="Open Sans"/>
                <a:ea typeface="Calibri"/>
                <a:cs typeface="Times New Roman"/>
              </a:rPr>
              <a:t>Store </a:t>
            </a:r>
            <a:r>
              <a:rPr lang="nb-NO" sz="1118" b="1" dirty="0" err="1">
                <a:solidFill>
                  <a:prstClr val="black"/>
                </a:solidFill>
                <a:latin typeface="Open Sans"/>
                <a:ea typeface="Calibri"/>
                <a:cs typeface="Times New Roman"/>
              </a:rPr>
              <a:t>concept</a:t>
            </a:r>
            <a:r>
              <a:rPr lang="nb-NO" sz="1118" b="1" dirty="0">
                <a:solidFill>
                  <a:prstClr val="black"/>
                </a:solidFill>
                <a:latin typeface="Open Sans"/>
                <a:ea typeface="Calibri"/>
                <a:cs typeface="Times New Roman"/>
              </a:rPr>
              <a:t> 1</a:t>
            </a:r>
          </a:p>
        </p:txBody>
      </p:sp>
      <p:cxnSp>
        <p:nvCxnSpPr>
          <p:cNvPr id="7" name="Rett pil 6"/>
          <p:cNvCxnSpPr>
            <a:cxnSpLocks/>
          </p:cNvCxnSpPr>
          <p:nvPr/>
        </p:nvCxnSpPr>
        <p:spPr>
          <a:xfrm flipH="1">
            <a:off x="9067600" y="2701595"/>
            <a:ext cx="288776" cy="3285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Ellipse 7"/>
          <p:cNvSpPr/>
          <p:nvPr/>
        </p:nvSpPr>
        <p:spPr>
          <a:xfrm>
            <a:off x="321381" y="5549097"/>
            <a:ext cx="3672867" cy="987958"/>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85189" tIns="42595" rIns="85189" bIns="42595" numCol="1" spcCol="0" rtlCol="0" fromWordArt="0" anchor="ctr" anchorCtr="0" forceAA="0" compatLnSpc="1">
            <a:prstTxWarp prst="textNoShape">
              <a:avLst/>
            </a:prstTxWarp>
            <a:noAutofit/>
          </a:bodyPr>
          <a:lstStyle/>
          <a:p>
            <a:pPr algn="ctr" defTabSz="212964" fontAlgn="auto">
              <a:lnSpc>
                <a:spcPct val="115000"/>
              </a:lnSpc>
              <a:spcBef>
                <a:spcPts val="0"/>
              </a:spcBef>
              <a:spcAft>
                <a:spcPts val="932"/>
              </a:spcAft>
            </a:pPr>
            <a:r>
              <a:rPr lang="en-US" sz="1118" b="1" dirty="0">
                <a:solidFill>
                  <a:prstClr val="black"/>
                </a:solidFill>
                <a:latin typeface="Open Sans"/>
                <a:ea typeface="Calibri"/>
                <a:cs typeface="Times New Roman"/>
              </a:rPr>
              <a:t>New item(s) entering the market:</a:t>
            </a:r>
            <a:endParaRPr lang="nb-NO" sz="1118" b="1" dirty="0">
              <a:solidFill>
                <a:prstClr val="black"/>
              </a:solidFill>
              <a:latin typeface="Open Sans"/>
              <a:ea typeface="Calibri"/>
              <a:cs typeface="Times New Roman"/>
            </a:endParaRPr>
          </a:p>
          <a:p>
            <a:pPr marL="425928" defTabSz="212964" fontAlgn="auto">
              <a:lnSpc>
                <a:spcPct val="115000"/>
              </a:lnSpc>
              <a:spcBef>
                <a:spcPts val="0"/>
              </a:spcBef>
              <a:spcAft>
                <a:spcPts val="932"/>
              </a:spcAft>
            </a:pPr>
            <a:r>
              <a:rPr lang="en-US" sz="1118" b="1" dirty="0">
                <a:solidFill>
                  <a:prstClr val="black"/>
                </a:solidFill>
                <a:latin typeface="Open Sans"/>
                <a:ea typeface="Calibri"/>
                <a:cs typeface="Times New Roman"/>
              </a:rPr>
              <a:t>Item code 34567, … </a:t>
            </a:r>
            <a:endParaRPr lang="nb-NO" sz="1118" b="1" dirty="0">
              <a:solidFill>
                <a:prstClr val="black"/>
              </a:solidFill>
              <a:latin typeface="Open Sans"/>
              <a:ea typeface="Calibri"/>
              <a:cs typeface="Times New Roman"/>
            </a:endParaRPr>
          </a:p>
          <a:p>
            <a:pPr algn="ctr" defTabSz="212964" fontAlgn="auto">
              <a:lnSpc>
                <a:spcPct val="115000"/>
              </a:lnSpc>
              <a:spcBef>
                <a:spcPts val="0"/>
              </a:spcBef>
              <a:spcAft>
                <a:spcPts val="932"/>
              </a:spcAft>
            </a:pPr>
            <a:r>
              <a:rPr lang="en-US" sz="745" dirty="0">
                <a:solidFill>
                  <a:prstClr val="black"/>
                </a:solidFill>
                <a:latin typeface="Open Sans"/>
                <a:ea typeface="Calibri"/>
                <a:cs typeface="Times New Roman"/>
              </a:rPr>
              <a:t> </a:t>
            </a:r>
            <a:endParaRPr lang="nb-NO" sz="1025" dirty="0">
              <a:solidFill>
                <a:prstClr val="black"/>
              </a:solidFill>
              <a:latin typeface="Open Sans"/>
              <a:ea typeface="Calibri"/>
              <a:cs typeface="Times New Roman"/>
            </a:endParaRPr>
          </a:p>
        </p:txBody>
      </p:sp>
      <p:sp>
        <p:nvSpPr>
          <p:cNvPr id="9" name="Ellipse 8"/>
          <p:cNvSpPr/>
          <p:nvPr/>
        </p:nvSpPr>
        <p:spPr>
          <a:xfrm>
            <a:off x="5071170" y="5475148"/>
            <a:ext cx="3419355" cy="961928"/>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85189" tIns="42595" rIns="85189" bIns="42595" numCol="1" spcCol="0" rtlCol="0" fromWordArt="0" anchor="ctr" anchorCtr="0" forceAA="0" compatLnSpc="1">
            <a:prstTxWarp prst="textNoShape">
              <a:avLst/>
            </a:prstTxWarp>
            <a:noAutofit/>
          </a:bodyPr>
          <a:lstStyle/>
          <a:p>
            <a:pPr defTabSz="212964" fontAlgn="auto">
              <a:lnSpc>
                <a:spcPct val="115000"/>
              </a:lnSpc>
              <a:spcBef>
                <a:spcPts val="0"/>
              </a:spcBef>
              <a:spcAft>
                <a:spcPts val="932"/>
              </a:spcAft>
            </a:pPr>
            <a:r>
              <a:rPr lang="en-US" sz="1118" b="1" dirty="0">
                <a:solidFill>
                  <a:prstClr val="black"/>
                </a:solidFill>
                <a:latin typeface="Open Sans"/>
                <a:ea typeface="Calibri"/>
                <a:cs typeface="Times New Roman"/>
              </a:rPr>
              <a:t>Old item(s) leaving the market:</a:t>
            </a:r>
            <a:endParaRPr lang="nb-NO" sz="1118" b="1" dirty="0">
              <a:solidFill>
                <a:prstClr val="black"/>
              </a:solidFill>
              <a:latin typeface="Open Sans"/>
              <a:ea typeface="Calibri"/>
              <a:cs typeface="Times New Roman"/>
            </a:endParaRPr>
          </a:p>
          <a:p>
            <a:pPr defTabSz="212964" fontAlgn="auto">
              <a:lnSpc>
                <a:spcPct val="115000"/>
              </a:lnSpc>
              <a:spcBef>
                <a:spcPts val="0"/>
              </a:spcBef>
              <a:spcAft>
                <a:spcPts val="932"/>
              </a:spcAft>
            </a:pPr>
            <a:r>
              <a:rPr lang="en-US" sz="1118" b="1" dirty="0">
                <a:solidFill>
                  <a:prstClr val="black"/>
                </a:solidFill>
                <a:latin typeface="Open Sans"/>
                <a:ea typeface="Calibri"/>
                <a:cs typeface="Times New Roman"/>
              </a:rPr>
              <a:t>Item code 45678, …</a:t>
            </a:r>
            <a:endParaRPr lang="nb-NO" sz="1118" b="1" dirty="0">
              <a:solidFill>
                <a:prstClr val="black"/>
              </a:solidFill>
              <a:latin typeface="Open Sans"/>
              <a:ea typeface="Calibri"/>
              <a:cs typeface="Times New Roman"/>
            </a:endParaRPr>
          </a:p>
        </p:txBody>
      </p:sp>
      <p:cxnSp>
        <p:nvCxnSpPr>
          <p:cNvPr id="10" name="Rett pil 9"/>
          <p:cNvCxnSpPr>
            <a:cxnSpLocks/>
          </p:cNvCxnSpPr>
          <p:nvPr/>
        </p:nvCxnSpPr>
        <p:spPr>
          <a:xfrm flipV="1">
            <a:off x="3206650" y="4544864"/>
            <a:ext cx="707232" cy="9319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Rett pil 10"/>
          <p:cNvCxnSpPr>
            <a:cxnSpLocks/>
          </p:cNvCxnSpPr>
          <p:nvPr/>
        </p:nvCxnSpPr>
        <p:spPr>
          <a:xfrm flipH="1" flipV="1">
            <a:off x="4339828" y="4810076"/>
            <a:ext cx="1417544" cy="6650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1300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3D2113-0116-44F5-A54F-3CF203A04469}"/>
              </a:ext>
            </a:extLst>
          </p:cNvPr>
          <p:cNvSpPr>
            <a:spLocks noGrp="1"/>
          </p:cNvSpPr>
          <p:nvPr>
            <p:ph type="title"/>
          </p:nvPr>
        </p:nvSpPr>
        <p:spPr>
          <a:xfrm>
            <a:off x="198774" y="518818"/>
            <a:ext cx="10875824" cy="970416"/>
          </a:xfrm>
        </p:spPr>
        <p:txBody>
          <a:bodyPr>
            <a:normAutofit/>
          </a:bodyPr>
          <a:lstStyle/>
          <a:p>
            <a:r>
              <a:rPr lang="en-GB" dirty="0">
                <a:latin typeface="+mn-lt"/>
              </a:rPr>
              <a:t>Comparing HPs and item codes</a:t>
            </a:r>
          </a:p>
        </p:txBody>
      </p:sp>
      <p:sp>
        <p:nvSpPr>
          <p:cNvPr id="7" name="Plassholder for innhold 6">
            <a:extLst>
              <a:ext uri="{FF2B5EF4-FFF2-40B4-BE49-F238E27FC236}">
                <a16:creationId xmlns:a16="http://schemas.microsoft.com/office/drawing/2014/main" id="{6F99D89B-686B-4C36-A165-9D00BD4D0955}"/>
              </a:ext>
            </a:extLst>
          </p:cNvPr>
          <p:cNvSpPr>
            <a:spLocks noGrp="1"/>
          </p:cNvSpPr>
          <p:nvPr>
            <p:ph sz="quarter" idx="11"/>
          </p:nvPr>
        </p:nvSpPr>
        <p:spPr>
          <a:xfrm>
            <a:off x="156180" y="1593960"/>
            <a:ext cx="10918418" cy="4445510"/>
          </a:xfrm>
        </p:spPr>
        <p:txBody>
          <a:bodyPr/>
          <a:lstStyle/>
          <a:p>
            <a:pPr marL="504724" indent="-425928"/>
            <a:r>
              <a:rPr lang="en-GB" sz="2422" dirty="0"/>
              <a:t>Using HPs matter!</a:t>
            </a:r>
          </a:p>
          <a:p>
            <a:pPr marL="234810" lvl="1" indent="0">
              <a:buNone/>
            </a:pPr>
            <a:r>
              <a:rPr lang="en-GB" dirty="0"/>
              <a:t>Socks, men 					Jackets, men</a:t>
            </a:r>
          </a:p>
        </p:txBody>
      </p:sp>
      <p:graphicFrame>
        <p:nvGraphicFramePr>
          <p:cNvPr id="6" name="Diagram 5">
            <a:extLst>
              <a:ext uri="{FF2B5EF4-FFF2-40B4-BE49-F238E27FC236}">
                <a16:creationId xmlns:a16="http://schemas.microsoft.com/office/drawing/2014/main" id="{404060E0-45DF-4466-861B-FC74B955C427}"/>
              </a:ext>
            </a:extLst>
          </p:cNvPr>
          <p:cNvGraphicFramePr>
            <a:graphicFrameLocks/>
          </p:cNvGraphicFramePr>
          <p:nvPr>
            <p:extLst/>
          </p:nvPr>
        </p:nvGraphicFramePr>
        <p:xfrm>
          <a:off x="283964" y="2921000"/>
          <a:ext cx="4451137" cy="25414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a:extLst>
              <a:ext uri="{FF2B5EF4-FFF2-40B4-BE49-F238E27FC236}">
                <a16:creationId xmlns:a16="http://schemas.microsoft.com/office/drawing/2014/main" id="{00000000-0008-0000-2600-000003000000}"/>
              </a:ext>
            </a:extLst>
          </p:cNvPr>
          <p:cNvGraphicFramePr>
            <a:graphicFrameLocks/>
          </p:cNvGraphicFramePr>
          <p:nvPr>
            <p:extLst/>
          </p:nvPr>
        </p:nvGraphicFramePr>
        <p:xfrm>
          <a:off x="4943117" y="2921000"/>
          <a:ext cx="4429839" cy="25485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0646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3D2113-0116-44F5-A54F-3CF203A04469}"/>
              </a:ext>
            </a:extLst>
          </p:cNvPr>
          <p:cNvSpPr>
            <a:spLocks noGrp="1"/>
          </p:cNvSpPr>
          <p:nvPr>
            <p:ph type="title"/>
          </p:nvPr>
        </p:nvSpPr>
        <p:spPr>
          <a:xfrm>
            <a:off x="184576" y="518818"/>
            <a:ext cx="10904220" cy="970416"/>
          </a:xfrm>
        </p:spPr>
        <p:txBody>
          <a:bodyPr/>
          <a:lstStyle/>
          <a:p>
            <a:r>
              <a:rPr lang="en-GB" dirty="0">
                <a:latin typeface="+mn-lt"/>
              </a:rPr>
              <a:t>Index bias - “chain drift”</a:t>
            </a:r>
            <a:r>
              <a:rPr lang="en-GB" dirty="0"/>
              <a:t> </a:t>
            </a:r>
          </a:p>
        </p:txBody>
      </p:sp>
      <p:sp>
        <p:nvSpPr>
          <p:cNvPr id="5" name="Content Placeholder 4">
            <a:extLst>
              <a:ext uri="{FF2B5EF4-FFF2-40B4-BE49-F238E27FC236}">
                <a16:creationId xmlns:a16="http://schemas.microsoft.com/office/drawing/2014/main" id="{1E70BD81-A006-4C80-99D7-31784816DC73}"/>
              </a:ext>
            </a:extLst>
          </p:cNvPr>
          <p:cNvSpPr>
            <a:spLocks noGrp="1"/>
          </p:cNvSpPr>
          <p:nvPr>
            <p:ph sz="quarter" idx="11"/>
          </p:nvPr>
        </p:nvSpPr>
        <p:spPr>
          <a:xfrm>
            <a:off x="212973" y="1273643"/>
            <a:ext cx="10961013" cy="5103593"/>
          </a:xfrm>
        </p:spPr>
        <p:txBody>
          <a:bodyPr/>
          <a:lstStyle/>
          <a:p>
            <a:pPr marL="504724" indent="-425928"/>
            <a:r>
              <a:rPr lang="en-GB" dirty="0"/>
              <a:t>NSIs want to make use of the potential of scanner data in index compilation</a:t>
            </a:r>
          </a:p>
          <a:p>
            <a:pPr marL="660737" lvl="1" indent="-425928"/>
            <a:r>
              <a:rPr lang="en-GB" sz="1863" dirty="0"/>
              <a:t>Provides information on both price and quantity </a:t>
            </a:r>
          </a:p>
          <a:p>
            <a:pPr marL="660737" lvl="1" indent="-425928"/>
            <a:r>
              <a:rPr lang="en-GB" sz="1863" dirty="0"/>
              <a:t>Provides timely introduction of new items </a:t>
            </a:r>
          </a:p>
          <a:p>
            <a:pPr marL="504724" indent="-425928"/>
            <a:r>
              <a:rPr lang="en-GB" dirty="0"/>
              <a:t>Frequent update (chaining) of the index allows new items to be included frequently </a:t>
            </a:r>
          </a:p>
          <a:p>
            <a:pPr marL="504724" indent="-425928"/>
            <a:r>
              <a:rPr lang="en-US" dirty="0"/>
              <a:t>Large period-to-period fluctuations in price and quantities in combination with frequent chaining may cause “chain drift”</a:t>
            </a:r>
          </a:p>
          <a:p>
            <a:pPr marL="660737" lvl="1" indent="-425928"/>
            <a:r>
              <a:rPr lang="en-US" sz="1863" dirty="0"/>
              <a:t>Example: Items are sold at heavily discounted prices </a:t>
            </a:r>
            <a:r>
              <a:rPr lang="en-US" sz="1863" dirty="0">
                <a:sym typeface="Symbol" panose="05050102010706020507" pitchFamily="18" charset="2"/>
              </a:rPr>
              <a:t> large increases in purchases, consumers stock up  high volatility in both prices and quantities</a:t>
            </a:r>
            <a:endParaRPr lang="en-US" sz="1863" dirty="0"/>
          </a:p>
          <a:p>
            <a:pPr marL="78797" indent="0">
              <a:buNone/>
            </a:pPr>
            <a:endParaRPr lang="en-GB" dirty="0"/>
          </a:p>
          <a:p>
            <a:pPr marL="234810" lvl="1" indent="0">
              <a:buNone/>
            </a:pPr>
            <a:endParaRPr lang="en-GB" dirty="0"/>
          </a:p>
        </p:txBody>
      </p:sp>
    </p:spTree>
    <p:extLst>
      <p:ext uri="{BB962C8B-B14F-4D97-AF65-F5344CB8AC3E}">
        <p14:creationId xmlns:p14="http://schemas.microsoft.com/office/powerpoint/2010/main" val="2431675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3D2113-0116-44F5-A54F-3CF203A04469}"/>
              </a:ext>
            </a:extLst>
          </p:cNvPr>
          <p:cNvSpPr>
            <a:spLocks noGrp="1"/>
          </p:cNvSpPr>
          <p:nvPr>
            <p:ph type="title"/>
          </p:nvPr>
        </p:nvSpPr>
        <p:spPr>
          <a:xfrm>
            <a:off x="184576" y="518819"/>
            <a:ext cx="10904220" cy="827431"/>
          </a:xfrm>
        </p:spPr>
        <p:txBody>
          <a:bodyPr/>
          <a:lstStyle/>
          <a:p>
            <a:r>
              <a:rPr lang="en-GB" dirty="0">
                <a:latin typeface="+mn-lt"/>
              </a:rPr>
              <a:t>“Chain drift”</a:t>
            </a:r>
          </a:p>
        </p:txBody>
      </p:sp>
      <p:sp>
        <p:nvSpPr>
          <p:cNvPr id="5" name="Content Placeholder 4">
            <a:extLst>
              <a:ext uri="{FF2B5EF4-FFF2-40B4-BE49-F238E27FC236}">
                <a16:creationId xmlns:a16="http://schemas.microsoft.com/office/drawing/2014/main" id="{1E70BD81-A006-4C80-99D7-31784816DC73}"/>
              </a:ext>
            </a:extLst>
          </p:cNvPr>
          <p:cNvSpPr>
            <a:spLocks noGrp="1"/>
          </p:cNvSpPr>
          <p:nvPr>
            <p:ph sz="quarter" idx="11"/>
          </p:nvPr>
        </p:nvSpPr>
        <p:spPr>
          <a:xfrm>
            <a:off x="212973" y="1589804"/>
            <a:ext cx="10961013" cy="4787432"/>
          </a:xfrm>
        </p:spPr>
        <p:txBody>
          <a:bodyPr/>
          <a:lstStyle/>
          <a:p>
            <a:pPr marL="504724" indent="-425928"/>
            <a:r>
              <a:rPr lang="en-US" dirty="0"/>
              <a:t>“Chain drift” problem </a:t>
            </a:r>
            <a:r>
              <a:rPr lang="en-GB" dirty="0"/>
              <a:t>occurs when prices are back to their “normal” level, but the quantities purchased may often be below their “normal” levels </a:t>
            </a:r>
            <a:r>
              <a:rPr lang="en-US" dirty="0">
                <a:sym typeface="Symbol" panose="05050102010706020507" pitchFamily="18" charset="2"/>
              </a:rPr>
              <a:t></a:t>
            </a:r>
            <a:r>
              <a:rPr lang="en-GB" dirty="0"/>
              <a:t> downward drift in the index</a:t>
            </a:r>
          </a:p>
          <a:p>
            <a:pPr marL="504724" indent="-425928"/>
            <a:endParaRPr lang="en-GB" dirty="0"/>
          </a:p>
          <a:p>
            <a:pPr marL="504724" indent="-425928"/>
            <a:r>
              <a:rPr lang="en-GB" dirty="0"/>
              <a:t>Challenge: To include new items and to use price and quantity in index compilation at detailed level without causing “chain drift”</a:t>
            </a:r>
          </a:p>
          <a:p>
            <a:pPr marL="78797" indent="0">
              <a:buNone/>
            </a:pPr>
            <a:endParaRPr lang="en-GB" sz="1863" dirty="0"/>
          </a:p>
          <a:p>
            <a:endParaRPr lang="en-GB" sz="1304" dirty="0"/>
          </a:p>
          <a:p>
            <a:endParaRPr lang="en-US" sz="1863" dirty="0"/>
          </a:p>
          <a:p>
            <a:pPr lvl="1"/>
            <a:endParaRPr lang="en-GB" dirty="0"/>
          </a:p>
        </p:txBody>
      </p:sp>
    </p:spTree>
    <p:extLst>
      <p:ext uri="{BB962C8B-B14F-4D97-AF65-F5344CB8AC3E}">
        <p14:creationId xmlns:p14="http://schemas.microsoft.com/office/powerpoint/2010/main" val="2069837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inhoud 2"/>
          <p:cNvSpPr>
            <a:spLocks noGrp="1"/>
          </p:cNvSpPr>
          <p:nvPr>
            <p:ph idx="1"/>
          </p:nvPr>
        </p:nvSpPr>
        <p:spPr>
          <a:xfrm>
            <a:off x="1050172" y="2289439"/>
            <a:ext cx="9388638" cy="3701746"/>
          </a:xfrm>
        </p:spPr>
        <p:txBody>
          <a:bodyPr/>
          <a:lstStyle/>
          <a:p>
            <a:pPr marL="76180" indent="0" algn="ctr" eaLnBrk="1" hangingPunct="1">
              <a:buNone/>
            </a:pPr>
            <a:r>
              <a:rPr lang="en-US" i="1" dirty="0"/>
              <a:t>“Evaluating multilateral index methods </a:t>
            </a:r>
            <a:endParaRPr lang="en-US" i="1" dirty="0" smtClean="0"/>
          </a:p>
          <a:p>
            <a:pPr marL="76180" indent="0" algn="ctr" eaLnBrk="1" hangingPunct="1">
              <a:buNone/>
            </a:pPr>
            <a:r>
              <a:rPr lang="en-US" i="1" dirty="0" smtClean="0"/>
              <a:t>on supermarket scanner </a:t>
            </a:r>
            <a:r>
              <a:rPr lang="en-US" i="1" dirty="0"/>
              <a:t>data</a:t>
            </a:r>
            <a:r>
              <a:rPr lang="en-US" i="1" dirty="0" smtClean="0"/>
              <a:t>”</a:t>
            </a:r>
          </a:p>
          <a:p>
            <a:pPr marL="76180" indent="0" algn="ctr" eaLnBrk="1" hangingPunct="1">
              <a:buNone/>
            </a:pPr>
            <a:endParaRPr lang="nl-BE" dirty="0" smtClean="0"/>
          </a:p>
          <a:p>
            <a:pPr marL="76180" indent="0" algn="ctr" eaLnBrk="1" hangingPunct="1">
              <a:buNone/>
            </a:pPr>
            <a:r>
              <a:rPr lang="nl-BE" sz="2173" dirty="0"/>
              <a:t>Ken Van Loon</a:t>
            </a:r>
          </a:p>
          <a:p>
            <a:pPr marL="76180" indent="0" algn="ctr" eaLnBrk="1" hangingPunct="1">
              <a:buNone/>
            </a:pPr>
            <a:r>
              <a:rPr lang="nl-BE" sz="2173" dirty="0" err="1"/>
              <a:t>Statistics</a:t>
            </a:r>
            <a:r>
              <a:rPr lang="nl-BE" sz="2173" dirty="0"/>
              <a:t> Belgium</a:t>
            </a:r>
          </a:p>
          <a:p>
            <a:pPr marL="76180" indent="0" algn="ctr" eaLnBrk="1" hangingPunct="1">
              <a:buNone/>
            </a:pPr>
            <a:r>
              <a:rPr lang="nl-BE" sz="2173" dirty="0">
                <a:solidFill>
                  <a:schemeClr val="tx1"/>
                </a:solidFill>
                <a:hlinkClick r:id="rId2"/>
              </a:rPr>
              <a:t>ken.vanloon@economie.fgov.be</a:t>
            </a:r>
            <a:endParaRPr lang="nl-BE" sz="2173" dirty="0">
              <a:solidFill>
                <a:schemeClr val="tx1"/>
              </a:solidFill>
            </a:endParaRPr>
          </a:p>
          <a:p>
            <a:pPr marL="76180" indent="0" algn="ctr" eaLnBrk="1" hangingPunct="1">
              <a:buNone/>
            </a:pPr>
            <a:endParaRPr lang="nl-BE" sz="2173" dirty="0"/>
          </a:p>
          <a:p>
            <a:pPr marL="76180" indent="0" algn="ctr" eaLnBrk="1" hangingPunct="1">
              <a:buNone/>
            </a:pPr>
            <a:endParaRPr lang="en-US" dirty="0"/>
          </a:p>
          <a:p>
            <a:pPr marL="76180" indent="0" eaLnBrk="1" hangingPunct="1">
              <a:buNone/>
            </a:pPr>
            <a:endParaRPr lang="nl-BE" dirty="0" smtClean="0"/>
          </a:p>
          <a:p>
            <a:pPr marL="494451" lvl="1" indent="0" eaLnBrk="1" hangingPunct="1">
              <a:buNone/>
            </a:pPr>
            <a:r>
              <a:rPr lang="nl-BE" dirty="0" smtClean="0"/>
              <a:t>  </a:t>
            </a:r>
          </a:p>
          <a:p>
            <a:pPr marL="1376989" lvl="3" indent="0" eaLnBrk="1" hangingPunct="1">
              <a:buNone/>
            </a:pPr>
            <a:endParaRPr lang="nl-BE" dirty="0"/>
          </a:p>
          <a:p>
            <a:pPr marL="76180" indent="0" eaLnBrk="1" hangingPunct="1">
              <a:buNone/>
            </a:pPr>
            <a:endParaRPr lang="nl-BE" dirty="0" smtClean="0"/>
          </a:p>
        </p:txBody>
      </p:sp>
    </p:spTree>
    <p:extLst>
      <p:ext uri="{BB962C8B-B14F-4D97-AF65-F5344CB8AC3E}">
        <p14:creationId xmlns:p14="http://schemas.microsoft.com/office/powerpoint/2010/main" val="351181151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kstvak 49"/>
          <p:cNvSpPr txBox="1"/>
          <p:nvPr/>
        </p:nvSpPr>
        <p:spPr>
          <a:xfrm>
            <a:off x="5288087" y="6406968"/>
            <a:ext cx="358595" cy="259430"/>
          </a:xfrm>
          <a:prstGeom prst="rect">
            <a:avLst/>
          </a:prstGeom>
          <a:noFill/>
        </p:spPr>
        <p:txBody>
          <a:bodyPr wrap="square" rtlCol="0">
            <a:spAutoFit/>
          </a:bodyPr>
          <a:lstStyle/>
          <a:p>
            <a:pPr algn="ctr" defTabSz="827918"/>
            <a:fld id="{FAA2CDAE-110F-449C-A7CC-E03E5806C363}" type="slidenum">
              <a:rPr lang="en-US" sz="1086">
                <a:solidFill>
                  <a:srgbClr val="1F74B6"/>
                </a:solidFill>
                <a:latin typeface="Arial"/>
              </a:rPr>
              <a:pPr algn="ctr" defTabSz="827918"/>
              <a:t>29</a:t>
            </a:fld>
            <a:endParaRPr lang="en-US" sz="1086" dirty="0">
              <a:solidFill>
                <a:srgbClr val="1F74B6"/>
              </a:solidFill>
              <a:latin typeface="Arial"/>
            </a:endParaRPr>
          </a:p>
        </p:txBody>
      </p:sp>
      <p:sp>
        <p:nvSpPr>
          <p:cNvPr id="7" name="Tekstvak 6"/>
          <p:cNvSpPr txBox="1"/>
          <p:nvPr/>
        </p:nvSpPr>
        <p:spPr>
          <a:xfrm>
            <a:off x="7961136" y="540608"/>
            <a:ext cx="2673542" cy="426720"/>
          </a:xfrm>
          <a:prstGeom prst="rect">
            <a:avLst/>
          </a:prstGeom>
          <a:noFill/>
        </p:spPr>
        <p:txBody>
          <a:bodyPr>
            <a:spAutoFit/>
          </a:bodyPr>
          <a:lstStyle/>
          <a:p>
            <a:pPr algn="r" defTabSz="827918">
              <a:defRPr/>
            </a:pPr>
            <a:r>
              <a:rPr lang="nl-BE" sz="2173" dirty="0">
                <a:solidFill>
                  <a:srgbClr val="1F74B6"/>
                </a:solidFill>
                <a:latin typeface="Arial"/>
              </a:rPr>
              <a:t>Chain drift</a:t>
            </a:r>
            <a:endParaRPr lang="en-US" sz="2173" dirty="0">
              <a:solidFill>
                <a:srgbClr val="1F74B6"/>
              </a:solidFill>
              <a:latin typeface="Arial"/>
            </a:endParaRPr>
          </a:p>
        </p:txBody>
      </p:sp>
      <p:sp>
        <p:nvSpPr>
          <p:cNvPr id="37" name="Tijdelijke aanduiding voor inhoud 2"/>
          <p:cNvSpPr txBox="1">
            <a:spLocks/>
          </p:cNvSpPr>
          <p:nvPr/>
        </p:nvSpPr>
        <p:spPr bwMode="auto">
          <a:xfrm>
            <a:off x="1188161" y="1246253"/>
            <a:ext cx="8998052" cy="488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354" tIns="18176" rIns="36354" bIns="18176" numCol="1" anchor="t" anchorCtr="0" compatLnSpc="1">
            <a:prstTxWarp prst="textNoShape">
              <a:avLst/>
            </a:prstTxWarp>
          </a:bodyPr>
          <a:lstStyle>
            <a:lvl1pPr marL="355600" indent="-271463" algn="l" defTabSz="473075" rtl="0" eaLnBrk="0" fontAlgn="base" hangingPunct="0">
              <a:spcBef>
                <a:spcPct val="20000"/>
              </a:spcBef>
              <a:spcAft>
                <a:spcPct val="0"/>
              </a:spcAft>
              <a:buClr>
                <a:srgbClr val="1F74B6"/>
              </a:buClr>
              <a:buFont typeface="Wingdings" pitchFamily="2" charset="2"/>
              <a:buChar char="q"/>
              <a:defRPr sz="2800">
                <a:solidFill>
                  <a:srgbClr val="424242"/>
                </a:solidFill>
                <a:latin typeface="+mn-lt"/>
                <a:ea typeface="+mn-ea"/>
                <a:cs typeface="+mn-cs"/>
              </a:defRPr>
            </a:lvl1pPr>
            <a:lvl2pPr marL="831850" indent="-285750" algn="l" defTabSz="473075" rtl="0" eaLnBrk="0" fontAlgn="base" hangingPunct="0">
              <a:spcBef>
                <a:spcPct val="20000"/>
              </a:spcBef>
              <a:spcAft>
                <a:spcPct val="0"/>
              </a:spcAft>
              <a:buClr>
                <a:srgbClr val="1F74B6"/>
              </a:buClr>
              <a:buFont typeface="Wingdings" pitchFamily="2" charset="2"/>
              <a:buChar char="q"/>
              <a:defRPr sz="2800">
                <a:solidFill>
                  <a:srgbClr val="424242"/>
                </a:solidFill>
                <a:latin typeface="+mn-lt"/>
              </a:defRPr>
            </a:lvl2pPr>
            <a:lvl3pPr marL="1330325" indent="-209550" algn="l" defTabSz="473075" rtl="0" eaLnBrk="0" fontAlgn="base" hangingPunct="0">
              <a:spcBef>
                <a:spcPct val="20000"/>
              </a:spcBef>
              <a:spcAft>
                <a:spcPct val="0"/>
              </a:spcAft>
              <a:buClr>
                <a:srgbClr val="1F74B6"/>
              </a:buClr>
              <a:buFont typeface="Wingdings" pitchFamily="2" charset="2"/>
              <a:buChar char="q"/>
              <a:defRPr sz="2400">
                <a:solidFill>
                  <a:srgbClr val="000000"/>
                </a:solidFill>
                <a:latin typeface="+mn-lt"/>
              </a:defRPr>
            </a:lvl3pPr>
            <a:lvl4pPr marL="1806575" indent="-285750" algn="l" defTabSz="473075" rtl="0" eaLnBrk="0" fontAlgn="base" hangingPunct="0">
              <a:spcBef>
                <a:spcPct val="20000"/>
              </a:spcBef>
              <a:spcAft>
                <a:spcPct val="0"/>
              </a:spcAft>
              <a:buClr>
                <a:srgbClr val="1F74B6"/>
              </a:buClr>
              <a:buFont typeface="Wingdings" pitchFamily="2" charset="2"/>
              <a:buChar char="q"/>
              <a:defRPr sz="2000">
                <a:solidFill>
                  <a:srgbClr val="000000"/>
                </a:solidFill>
                <a:latin typeface="+mn-lt"/>
              </a:defRPr>
            </a:lvl4pPr>
            <a:lvl5pPr marL="2281238" indent="-187325" algn="l" defTabSz="473075" rtl="0" eaLnBrk="0" fontAlgn="base" hangingPunct="0">
              <a:spcBef>
                <a:spcPct val="20000"/>
              </a:spcBef>
              <a:spcAft>
                <a:spcPct val="0"/>
              </a:spcAft>
              <a:buClr>
                <a:srgbClr val="1F74B6"/>
              </a:buClr>
              <a:buFont typeface="Wingdings" pitchFamily="2" charset="2"/>
              <a:buChar char="q"/>
              <a:defRPr sz="2000">
                <a:solidFill>
                  <a:srgbClr val="000000"/>
                </a:solidFill>
                <a:latin typeface="+mn-lt"/>
              </a:defRPr>
            </a:lvl5pPr>
            <a:lvl6pPr marL="2738438" indent="-187325" algn="l" defTabSz="473075" rtl="0" eaLnBrk="1" fontAlgn="base" hangingPunct="1">
              <a:spcBef>
                <a:spcPct val="20000"/>
              </a:spcBef>
              <a:spcAft>
                <a:spcPct val="0"/>
              </a:spcAft>
              <a:buClr>
                <a:srgbClr val="000000"/>
              </a:buClr>
              <a:buFont typeface="Arial" charset="0"/>
              <a:buChar char="»"/>
              <a:defRPr sz="2000">
                <a:solidFill>
                  <a:srgbClr val="000000"/>
                </a:solidFill>
                <a:latin typeface="+mn-lt"/>
              </a:defRPr>
            </a:lvl6pPr>
            <a:lvl7pPr marL="3195638" indent="-187325" algn="l" defTabSz="473075" rtl="0" eaLnBrk="1" fontAlgn="base" hangingPunct="1">
              <a:spcBef>
                <a:spcPct val="20000"/>
              </a:spcBef>
              <a:spcAft>
                <a:spcPct val="0"/>
              </a:spcAft>
              <a:buClr>
                <a:srgbClr val="000000"/>
              </a:buClr>
              <a:buFont typeface="Arial" charset="0"/>
              <a:buChar char="»"/>
              <a:defRPr sz="2000">
                <a:solidFill>
                  <a:srgbClr val="000000"/>
                </a:solidFill>
                <a:latin typeface="+mn-lt"/>
              </a:defRPr>
            </a:lvl7pPr>
            <a:lvl8pPr marL="3652838" indent="-187325" algn="l" defTabSz="473075" rtl="0" eaLnBrk="1" fontAlgn="base" hangingPunct="1">
              <a:spcBef>
                <a:spcPct val="20000"/>
              </a:spcBef>
              <a:spcAft>
                <a:spcPct val="0"/>
              </a:spcAft>
              <a:buClr>
                <a:srgbClr val="000000"/>
              </a:buClr>
              <a:buFont typeface="Arial" charset="0"/>
              <a:buChar char="»"/>
              <a:defRPr sz="2000">
                <a:solidFill>
                  <a:srgbClr val="000000"/>
                </a:solidFill>
                <a:latin typeface="+mn-lt"/>
              </a:defRPr>
            </a:lvl8pPr>
            <a:lvl9pPr marL="4110038" indent="-187325" algn="l" defTabSz="473075" rtl="0" eaLnBrk="1" fontAlgn="base" hangingPunct="1">
              <a:spcBef>
                <a:spcPct val="20000"/>
              </a:spcBef>
              <a:spcAft>
                <a:spcPct val="0"/>
              </a:spcAft>
              <a:buClr>
                <a:srgbClr val="000000"/>
              </a:buClr>
              <a:buFont typeface="Arial" charset="0"/>
              <a:buChar char="»"/>
              <a:defRPr sz="2000">
                <a:solidFill>
                  <a:srgbClr val="000000"/>
                </a:solidFill>
                <a:latin typeface="+mn-lt"/>
              </a:defRPr>
            </a:lvl9pPr>
          </a:lstStyle>
          <a:p>
            <a:pPr marL="331277" indent="-252895" defTabSz="440717" eaLnBrk="1" hangingPunct="1">
              <a:buFont typeface="Wingdings" pitchFamily="2" charset="2"/>
              <a:buChar char="§"/>
            </a:pPr>
            <a:r>
              <a:rPr lang="en-US" sz="2173" kern="0" dirty="0">
                <a:latin typeface="Arial"/>
              </a:rPr>
              <a:t>The effect of chain drift can be quite large</a:t>
            </a:r>
          </a:p>
          <a:p>
            <a:pPr marL="76180" indent="0" defTabSz="440717" eaLnBrk="1" hangingPunct="1">
              <a:buNone/>
            </a:pPr>
            <a:endParaRPr lang="nl-BE" sz="2535" kern="0" dirty="0">
              <a:latin typeface="Arial"/>
            </a:endParaRPr>
          </a:p>
          <a:p>
            <a:pPr marL="76180" indent="0" defTabSz="440717" eaLnBrk="1" hangingPunct="1">
              <a:buNone/>
            </a:pPr>
            <a:endParaRPr lang="nl-BE" sz="2535" kern="0" dirty="0">
              <a:latin typeface="Arial"/>
            </a:endParaRPr>
          </a:p>
          <a:p>
            <a:pPr marL="76180" indent="0" defTabSz="440717" eaLnBrk="1" hangingPunct="1">
              <a:buNone/>
            </a:pPr>
            <a:endParaRPr lang="nl-BE" sz="2535" kern="0" dirty="0">
              <a:latin typeface="Arial"/>
            </a:endParaRPr>
          </a:p>
          <a:p>
            <a:pPr marL="494451" lvl="1" indent="0" defTabSz="440717" eaLnBrk="1" hangingPunct="1">
              <a:buNone/>
            </a:pPr>
            <a:r>
              <a:rPr lang="nl-BE" sz="2535" kern="0" dirty="0">
                <a:latin typeface="Arial"/>
              </a:rPr>
              <a:t>  </a:t>
            </a:r>
          </a:p>
          <a:p>
            <a:pPr marL="1376989" lvl="3" indent="0" defTabSz="440717" eaLnBrk="1" hangingPunct="1">
              <a:buNone/>
            </a:pPr>
            <a:endParaRPr lang="nl-BE" sz="1811" kern="0" dirty="0">
              <a:latin typeface="Arial"/>
            </a:endParaRPr>
          </a:p>
          <a:p>
            <a:pPr marL="76180" indent="0" defTabSz="440717" eaLnBrk="1" hangingPunct="1">
              <a:buNone/>
            </a:pPr>
            <a:endParaRPr lang="nl-BE" sz="2535" kern="0" dirty="0">
              <a:latin typeface="Arial"/>
            </a:endParaRPr>
          </a:p>
        </p:txBody>
      </p:sp>
      <p:pic>
        <p:nvPicPr>
          <p:cNvPr id="38" name="Afbeelding 37"/>
          <p:cNvPicPr/>
          <p:nvPr/>
        </p:nvPicPr>
        <p:blipFill>
          <a:blip r:embed="rId2"/>
          <a:stretch>
            <a:fillRect/>
          </a:stretch>
        </p:blipFill>
        <p:spPr>
          <a:xfrm>
            <a:off x="1310946" y="1690876"/>
            <a:ext cx="8507472" cy="4577114"/>
          </a:xfrm>
          <a:prstGeom prst="rect">
            <a:avLst/>
          </a:prstGeom>
        </p:spPr>
      </p:pic>
      <p:cxnSp>
        <p:nvCxnSpPr>
          <p:cNvPr id="40" name="Rechte verbindingslijn met pijl 39"/>
          <p:cNvCxnSpPr/>
          <p:nvPr/>
        </p:nvCxnSpPr>
        <p:spPr bwMode="auto">
          <a:xfrm flipH="1">
            <a:off x="9313059" y="3344123"/>
            <a:ext cx="13332" cy="176876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kstvak 40"/>
          <p:cNvSpPr txBox="1"/>
          <p:nvPr/>
        </p:nvSpPr>
        <p:spPr>
          <a:xfrm>
            <a:off x="9362789" y="3873697"/>
            <a:ext cx="1437471" cy="761106"/>
          </a:xfrm>
          <a:prstGeom prst="rect">
            <a:avLst/>
          </a:prstGeom>
          <a:noFill/>
        </p:spPr>
        <p:txBody>
          <a:bodyPr wrap="square" rtlCol="0">
            <a:spAutoFit/>
          </a:bodyPr>
          <a:lstStyle/>
          <a:p>
            <a:pPr defTabSz="212964" fontAlgn="auto">
              <a:spcBef>
                <a:spcPts val="0"/>
              </a:spcBef>
              <a:spcAft>
                <a:spcPts val="0"/>
              </a:spcAft>
            </a:pPr>
            <a:r>
              <a:rPr lang="nl-BE" sz="2173" dirty="0">
                <a:solidFill>
                  <a:srgbClr val="FF0000"/>
                </a:solidFill>
                <a:latin typeface="Arial"/>
              </a:rPr>
              <a:t>Chain drift</a:t>
            </a:r>
            <a:endParaRPr lang="en-US" sz="2173" dirty="0">
              <a:solidFill>
                <a:srgbClr val="FF0000"/>
              </a:solidFill>
              <a:latin typeface="Arial"/>
            </a:endParaRPr>
          </a:p>
        </p:txBody>
      </p:sp>
    </p:spTree>
    <p:extLst>
      <p:ext uri="{BB962C8B-B14F-4D97-AF65-F5344CB8AC3E}">
        <p14:creationId xmlns:p14="http://schemas.microsoft.com/office/powerpoint/2010/main" val="2220454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94" y="1151955"/>
            <a:ext cx="5465522" cy="4608339"/>
          </a:xfrm>
          <a:prstGeom prst="rect">
            <a:avLst/>
          </a:prstGeom>
        </p:spPr>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51289" y="1151955"/>
            <a:ext cx="5454345" cy="4598916"/>
          </a:xfrm>
        </p:spPr>
      </p:pic>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3</a:t>
            </a:fld>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9" y="1172358"/>
            <a:ext cx="5472608" cy="4614314"/>
          </a:xfrm>
          <a:prstGeom prst="rect">
            <a:avLst/>
          </a:prstGeom>
        </p:spPr>
      </p:pic>
    </p:spTree>
    <p:extLst>
      <p:ext uri="{BB962C8B-B14F-4D97-AF65-F5344CB8AC3E}">
        <p14:creationId xmlns:p14="http://schemas.microsoft.com/office/powerpoint/2010/main" val="3039713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inhoud 2"/>
          <p:cNvSpPr>
            <a:spLocks noGrp="1"/>
          </p:cNvSpPr>
          <p:nvPr>
            <p:ph idx="1"/>
          </p:nvPr>
        </p:nvSpPr>
        <p:spPr>
          <a:xfrm>
            <a:off x="1050172" y="1441851"/>
            <a:ext cx="9388638" cy="4549333"/>
          </a:xfrm>
        </p:spPr>
        <p:txBody>
          <a:bodyPr/>
          <a:lstStyle/>
          <a:p>
            <a:pPr marL="76180" indent="0" eaLnBrk="1" hangingPunct="1">
              <a:buNone/>
            </a:pPr>
            <a:r>
              <a:rPr lang="en-US" sz="2173" dirty="0"/>
              <a:t>To avoid chain drift, currently two kinds of methods are mostly used:</a:t>
            </a:r>
          </a:p>
          <a:p>
            <a:pPr marL="76180" indent="0" eaLnBrk="1" hangingPunct="1">
              <a:buNone/>
            </a:pPr>
            <a:endParaRPr lang="en-US" sz="2173" dirty="0"/>
          </a:p>
          <a:p>
            <a:pPr marL="76180" indent="0" eaLnBrk="1" hangingPunct="1">
              <a:buNone/>
            </a:pPr>
            <a:r>
              <a:rPr lang="en-US" sz="2173" dirty="0"/>
              <a:t>1.  Direct bilateral:</a:t>
            </a:r>
          </a:p>
          <a:p>
            <a:pPr marL="76180" indent="0" eaLnBrk="1" hangingPunct="1">
              <a:buNone/>
            </a:pPr>
            <a:endParaRPr lang="nl-BE" sz="2173" dirty="0"/>
          </a:p>
          <a:p>
            <a:pPr marL="76180" indent="0" eaLnBrk="1" hangingPunct="1">
              <a:buNone/>
            </a:pPr>
            <a:endParaRPr lang="en-US" sz="2173" dirty="0"/>
          </a:p>
          <a:p>
            <a:pPr marL="76180" indent="0" eaLnBrk="1" hangingPunct="1">
              <a:buNone/>
            </a:pPr>
            <a:r>
              <a:rPr lang="en-US" sz="2173" dirty="0">
                <a:sym typeface="Wingdings" panose="05000000000000000000" pitchFamily="2" charset="2"/>
              </a:rPr>
              <a:t> </a:t>
            </a:r>
            <a:r>
              <a:rPr lang="en-US" sz="2173" dirty="0"/>
              <a:t>Allows using explicit weights, but excludes new products</a:t>
            </a:r>
          </a:p>
          <a:p>
            <a:pPr marL="76180" indent="0" eaLnBrk="1" hangingPunct="1">
              <a:buNone/>
            </a:pPr>
            <a:endParaRPr lang="en-US" sz="2173" dirty="0"/>
          </a:p>
          <a:p>
            <a:pPr marL="76180" indent="0" eaLnBrk="1" hangingPunct="1">
              <a:buNone/>
            </a:pPr>
            <a:r>
              <a:rPr lang="en-US" sz="2173" dirty="0"/>
              <a:t>2. Chained bilateral:</a:t>
            </a:r>
          </a:p>
          <a:p>
            <a:pPr marL="76180" indent="0" eaLnBrk="1" hangingPunct="1">
              <a:buNone/>
            </a:pPr>
            <a:endParaRPr lang="nl-BE" sz="2173" dirty="0"/>
          </a:p>
          <a:p>
            <a:pPr marL="76180" indent="0" eaLnBrk="1" hangingPunct="1">
              <a:buNone/>
            </a:pPr>
            <a:endParaRPr lang="nl-BE" sz="2173" dirty="0"/>
          </a:p>
          <a:p>
            <a:pPr marL="76180" indent="0" eaLnBrk="1" hangingPunct="1">
              <a:buNone/>
            </a:pPr>
            <a:r>
              <a:rPr lang="en-US" sz="2173" dirty="0">
                <a:sym typeface="Wingdings" panose="05000000000000000000" pitchFamily="2" charset="2"/>
              </a:rPr>
              <a:t> </a:t>
            </a:r>
            <a:r>
              <a:rPr lang="en-US" sz="2173" dirty="0"/>
              <a:t>Includes new products, but doesn’t allow the use of explicit weights</a:t>
            </a:r>
          </a:p>
          <a:p>
            <a:pPr eaLnBrk="1" hangingPunct="1">
              <a:buFont typeface="Wingdings" pitchFamily="2" charset="2"/>
              <a:buChar char="§"/>
            </a:pPr>
            <a:endParaRPr lang="nl-BE" dirty="0"/>
          </a:p>
          <a:p>
            <a:pPr eaLnBrk="1" hangingPunct="1">
              <a:buFont typeface="Wingdings" pitchFamily="2" charset="2"/>
              <a:buChar char="§"/>
            </a:pPr>
            <a:endParaRPr lang="en-US" dirty="0" smtClean="0"/>
          </a:p>
          <a:p>
            <a:pPr eaLnBrk="1" hangingPunct="1">
              <a:buFont typeface="Wingdings" pitchFamily="2" charset="2"/>
              <a:buChar char="§"/>
            </a:pPr>
            <a:endParaRPr lang="nl-BE" dirty="0"/>
          </a:p>
          <a:p>
            <a:pPr eaLnBrk="1" hangingPunct="1">
              <a:buFont typeface="Wingdings" pitchFamily="2" charset="2"/>
              <a:buChar char="§"/>
            </a:pPr>
            <a:endParaRPr lang="en-US" dirty="0" smtClean="0"/>
          </a:p>
          <a:p>
            <a:pPr marL="76180" indent="0" eaLnBrk="1" hangingPunct="1">
              <a:buNone/>
            </a:pPr>
            <a:endParaRPr lang="nl-BE" dirty="0"/>
          </a:p>
          <a:p>
            <a:pPr marL="76180" indent="0" eaLnBrk="1" hangingPunct="1">
              <a:buNone/>
            </a:pPr>
            <a:endParaRPr lang="nl-BE" dirty="0" smtClean="0"/>
          </a:p>
          <a:p>
            <a:pPr marL="76180" indent="0" eaLnBrk="1" hangingPunct="1">
              <a:buNone/>
            </a:pPr>
            <a:endParaRPr lang="nl-BE" dirty="0" smtClean="0"/>
          </a:p>
          <a:p>
            <a:pPr marL="494451" lvl="1" indent="0" eaLnBrk="1" hangingPunct="1">
              <a:buNone/>
            </a:pPr>
            <a:r>
              <a:rPr lang="nl-BE" dirty="0" smtClean="0"/>
              <a:t>  </a:t>
            </a:r>
          </a:p>
          <a:p>
            <a:pPr marL="1376989" lvl="3" indent="0" eaLnBrk="1" hangingPunct="1">
              <a:buNone/>
            </a:pPr>
            <a:endParaRPr lang="nl-BE" dirty="0"/>
          </a:p>
          <a:p>
            <a:pPr marL="76180" indent="0" eaLnBrk="1" hangingPunct="1">
              <a:buNone/>
            </a:pPr>
            <a:endParaRPr lang="nl-BE" dirty="0" smtClean="0"/>
          </a:p>
        </p:txBody>
      </p:sp>
      <p:sp>
        <p:nvSpPr>
          <p:cNvPr id="50" name="Tekstvak 49"/>
          <p:cNvSpPr txBox="1"/>
          <p:nvPr/>
        </p:nvSpPr>
        <p:spPr>
          <a:xfrm>
            <a:off x="5288087" y="6406968"/>
            <a:ext cx="358595" cy="259430"/>
          </a:xfrm>
          <a:prstGeom prst="rect">
            <a:avLst/>
          </a:prstGeom>
          <a:noFill/>
        </p:spPr>
        <p:txBody>
          <a:bodyPr wrap="square" rtlCol="0">
            <a:spAutoFit/>
          </a:bodyPr>
          <a:lstStyle/>
          <a:p>
            <a:pPr algn="ctr" defTabSz="827918"/>
            <a:fld id="{FAA2CDAE-110F-449C-A7CC-E03E5806C363}" type="slidenum">
              <a:rPr lang="en-US" sz="1086">
                <a:solidFill>
                  <a:srgbClr val="1F74B6"/>
                </a:solidFill>
                <a:latin typeface="Arial"/>
              </a:rPr>
              <a:pPr algn="ctr" defTabSz="827918"/>
              <a:t>30</a:t>
            </a:fld>
            <a:endParaRPr lang="en-US" sz="1086" dirty="0">
              <a:solidFill>
                <a:srgbClr val="1F74B6"/>
              </a:solidFill>
              <a:latin typeface="Arial"/>
            </a:endParaRPr>
          </a:p>
        </p:txBody>
      </p:sp>
      <p:sp>
        <p:nvSpPr>
          <p:cNvPr id="7" name="Tekstvak 6"/>
          <p:cNvSpPr txBox="1"/>
          <p:nvPr/>
        </p:nvSpPr>
        <p:spPr>
          <a:xfrm>
            <a:off x="7961136" y="540608"/>
            <a:ext cx="2673542" cy="426720"/>
          </a:xfrm>
          <a:prstGeom prst="rect">
            <a:avLst/>
          </a:prstGeom>
          <a:noFill/>
        </p:spPr>
        <p:txBody>
          <a:bodyPr>
            <a:spAutoFit/>
          </a:bodyPr>
          <a:lstStyle/>
          <a:p>
            <a:pPr algn="r" defTabSz="827918">
              <a:defRPr/>
            </a:pPr>
            <a:r>
              <a:rPr lang="nl-BE" sz="2173" dirty="0" err="1">
                <a:solidFill>
                  <a:srgbClr val="1F74B6"/>
                </a:solidFill>
                <a:latin typeface="Arial"/>
              </a:rPr>
              <a:t>Current</a:t>
            </a:r>
            <a:r>
              <a:rPr lang="nl-BE" sz="2173" dirty="0">
                <a:solidFill>
                  <a:srgbClr val="1F74B6"/>
                </a:solidFill>
                <a:latin typeface="Arial"/>
              </a:rPr>
              <a:t> </a:t>
            </a:r>
            <a:r>
              <a:rPr lang="nl-BE" sz="2173" dirty="0" err="1">
                <a:solidFill>
                  <a:srgbClr val="1F74B6"/>
                </a:solidFill>
                <a:latin typeface="Arial"/>
              </a:rPr>
              <a:t>methods</a:t>
            </a:r>
            <a:endParaRPr lang="en-US" sz="2173" dirty="0">
              <a:solidFill>
                <a:srgbClr val="1F74B6"/>
              </a:solidFill>
              <a:latin typeface="Arial"/>
            </a:endParaRPr>
          </a:p>
        </p:txBody>
      </p:sp>
      <p:grpSp>
        <p:nvGrpSpPr>
          <p:cNvPr id="8" name="Groep 7"/>
          <p:cNvGrpSpPr/>
          <p:nvPr/>
        </p:nvGrpSpPr>
        <p:grpSpPr>
          <a:xfrm>
            <a:off x="3702079" y="4210763"/>
            <a:ext cx="4395915" cy="904305"/>
            <a:chOff x="4208661" y="2618250"/>
            <a:chExt cx="4854996" cy="998745"/>
          </a:xfrm>
        </p:grpSpPr>
        <p:grpSp>
          <p:nvGrpSpPr>
            <p:cNvPr id="9" name="Groep 8"/>
            <p:cNvGrpSpPr/>
            <p:nvPr/>
          </p:nvGrpSpPr>
          <p:grpSpPr>
            <a:xfrm>
              <a:off x="4208661" y="2618250"/>
              <a:ext cx="4854996" cy="333905"/>
              <a:chOff x="1589212" y="934855"/>
              <a:chExt cx="4854996" cy="333905"/>
            </a:xfrm>
          </p:grpSpPr>
          <p:cxnSp>
            <p:nvCxnSpPr>
              <p:cNvPr id="13" name="Rechte verbindingslijn met pijl 12"/>
              <p:cNvCxnSpPr/>
              <p:nvPr/>
            </p:nvCxnSpPr>
            <p:spPr>
              <a:xfrm>
                <a:off x="1619672" y="1268760"/>
                <a:ext cx="4824536" cy="0"/>
              </a:xfrm>
              <a:prstGeom prst="straightConnector1">
                <a:avLst/>
              </a:prstGeom>
              <a:noFill/>
              <a:ln w="15875" cap="flat" cmpd="sng" algn="ctr">
                <a:solidFill>
                  <a:srgbClr val="4F81BD">
                    <a:shade val="95000"/>
                    <a:satMod val="105000"/>
                  </a:srgbClr>
                </a:solidFill>
                <a:prstDash val="solid"/>
                <a:tailEnd type="arrow"/>
              </a:ln>
              <a:effectLst/>
            </p:spPr>
          </p:cxnSp>
          <p:cxnSp>
            <p:nvCxnSpPr>
              <p:cNvPr id="14" name="Rechte verbindingslijn 13"/>
              <p:cNvCxnSpPr/>
              <p:nvPr/>
            </p:nvCxnSpPr>
            <p:spPr>
              <a:xfrm>
                <a:off x="1691680" y="1196752"/>
                <a:ext cx="0" cy="72008"/>
              </a:xfrm>
              <a:prstGeom prst="line">
                <a:avLst/>
              </a:prstGeom>
              <a:noFill/>
              <a:ln w="15875" cap="flat" cmpd="sng" algn="ctr">
                <a:solidFill>
                  <a:srgbClr val="4F81BD">
                    <a:shade val="95000"/>
                    <a:satMod val="105000"/>
                  </a:srgbClr>
                </a:solidFill>
                <a:prstDash val="solid"/>
              </a:ln>
              <a:effectLst/>
            </p:spPr>
          </p:cxnSp>
          <p:cxnSp>
            <p:nvCxnSpPr>
              <p:cNvPr id="15" name="Rechte verbindingslijn 14"/>
              <p:cNvCxnSpPr/>
              <p:nvPr/>
            </p:nvCxnSpPr>
            <p:spPr>
              <a:xfrm>
                <a:off x="3131840" y="1196752"/>
                <a:ext cx="0" cy="72008"/>
              </a:xfrm>
              <a:prstGeom prst="line">
                <a:avLst/>
              </a:prstGeom>
              <a:noFill/>
              <a:ln w="15875" cap="flat" cmpd="sng" algn="ctr">
                <a:solidFill>
                  <a:srgbClr val="4F81BD">
                    <a:shade val="95000"/>
                    <a:satMod val="105000"/>
                  </a:srgbClr>
                </a:solidFill>
                <a:prstDash val="solid"/>
              </a:ln>
              <a:effectLst/>
            </p:spPr>
          </p:cxnSp>
          <p:cxnSp>
            <p:nvCxnSpPr>
              <p:cNvPr id="16" name="Rechte verbindingslijn 15"/>
              <p:cNvCxnSpPr/>
              <p:nvPr/>
            </p:nvCxnSpPr>
            <p:spPr>
              <a:xfrm>
                <a:off x="4572000" y="1196752"/>
                <a:ext cx="0" cy="72008"/>
              </a:xfrm>
              <a:prstGeom prst="line">
                <a:avLst/>
              </a:prstGeom>
              <a:noFill/>
              <a:ln w="15875" cap="flat" cmpd="sng" algn="ctr">
                <a:solidFill>
                  <a:srgbClr val="4F81BD">
                    <a:shade val="95000"/>
                    <a:satMod val="105000"/>
                  </a:srgbClr>
                </a:solidFill>
                <a:prstDash val="solid"/>
              </a:ln>
              <a:effectLst/>
            </p:spPr>
          </p:cxnSp>
          <p:cxnSp>
            <p:nvCxnSpPr>
              <p:cNvPr id="17" name="Rechte verbindingslijn 16"/>
              <p:cNvCxnSpPr/>
              <p:nvPr/>
            </p:nvCxnSpPr>
            <p:spPr>
              <a:xfrm>
                <a:off x="6012160" y="1196752"/>
                <a:ext cx="0" cy="72008"/>
              </a:xfrm>
              <a:prstGeom prst="line">
                <a:avLst/>
              </a:prstGeom>
              <a:noFill/>
              <a:ln w="15875" cap="flat" cmpd="sng" algn="ctr">
                <a:solidFill>
                  <a:srgbClr val="4F81BD">
                    <a:shade val="95000"/>
                    <a:satMod val="105000"/>
                  </a:srgbClr>
                </a:solidFill>
                <a:prstDash val="solid"/>
              </a:ln>
              <a:effectLst/>
            </p:spPr>
          </p:cxnSp>
          <p:sp>
            <p:nvSpPr>
              <p:cNvPr id="18" name="Tekstvak 17"/>
              <p:cNvSpPr txBox="1"/>
              <p:nvPr/>
            </p:nvSpPr>
            <p:spPr>
              <a:xfrm>
                <a:off x="1589212" y="934855"/>
                <a:ext cx="204936" cy="286524"/>
              </a:xfrm>
              <a:prstGeom prst="rect">
                <a:avLst/>
              </a:prstGeom>
              <a:noFill/>
              <a:ln w="15875">
                <a:noFill/>
              </a:ln>
            </p:spPr>
            <p:txBody>
              <a:bodyPr wrap="square" rtlCol="0">
                <a:spAutoFit/>
              </a:bodyPr>
              <a:lstStyle/>
              <a:p>
                <a:pPr algn="ctr" defTabSz="827918" fontAlgn="auto">
                  <a:spcBef>
                    <a:spcPts val="0"/>
                  </a:spcBef>
                  <a:spcAft>
                    <a:spcPts val="0"/>
                  </a:spcAft>
                  <a:defRPr/>
                </a:pPr>
                <a:r>
                  <a:rPr lang="nl-BE" sz="1086" kern="0" dirty="0">
                    <a:solidFill>
                      <a:srgbClr val="0070C0"/>
                    </a:solidFill>
                  </a:rPr>
                  <a:t>0</a:t>
                </a:r>
                <a:endParaRPr lang="en-US" sz="1086" kern="0" dirty="0">
                  <a:solidFill>
                    <a:srgbClr val="0070C0"/>
                  </a:solidFill>
                </a:endParaRPr>
              </a:p>
            </p:txBody>
          </p:sp>
          <p:sp>
            <p:nvSpPr>
              <p:cNvPr id="19" name="Tekstvak 18"/>
              <p:cNvSpPr txBox="1"/>
              <p:nvPr/>
            </p:nvSpPr>
            <p:spPr>
              <a:xfrm>
                <a:off x="3029372" y="936000"/>
                <a:ext cx="204936" cy="286524"/>
              </a:xfrm>
              <a:prstGeom prst="rect">
                <a:avLst/>
              </a:prstGeom>
              <a:noFill/>
              <a:ln w="15875">
                <a:noFill/>
              </a:ln>
            </p:spPr>
            <p:txBody>
              <a:bodyPr wrap="square" rtlCol="0">
                <a:spAutoFit/>
              </a:bodyPr>
              <a:lstStyle/>
              <a:p>
                <a:pPr algn="ctr" defTabSz="827918" fontAlgn="auto">
                  <a:spcBef>
                    <a:spcPts val="0"/>
                  </a:spcBef>
                  <a:spcAft>
                    <a:spcPts val="0"/>
                  </a:spcAft>
                  <a:defRPr/>
                </a:pPr>
                <a:r>
                  <a:rPr lang="nl-BE" sz="1086" kern="0" dirty="0">
                    <a:solidFill>
                      <a:srgbClr val="0070C0"/>
                    </a:solidFill>
                  </a:rPr>
                  <a:t>1</a:t>
                </a:r>
                <a:endParaRPr lang="en-US" sz="1086" kern="0" dirty="0">
                  <a:solidFill>
                    <a:srgbClr val="0070C0"/>
                  </a:solidFill>
                </a:endParaRPr>
              </a:p>
            </p:txBody>
          </p:sp>
          <p:sp>
            <p:nvSpPr>
              <p:cNvPr id="20" name="Tekstvak 19"/>
              <p:cNvSpPr txBox="1"/>
              <p:nvPr/>
            </p:nvSpPr>
            <p:spPr>
              <a:xfrm>
                <a:off x="4469532" y="936000"/>
                <a:ext cx="204936" cy="286524"/>
              </a:xfrm>
              <a:prstGeom prst="rect">
                <a:avLst/>
              </a:prstGeom>
              <a:noFill/>
              <a:ln w="15875">
                <a:noFill/>
              </a:ln>
            </p:spPr>
            <p:txBody>
              <a:bodyPr wrap="square" rtlCol="0">
                <a:spAutoFit/>
              </a:bodyPr>
              <a:lstStyle/>
              <a:p>
                <a:pPr algn="ctr" defTabSz="827918" fontAlgn="auto">
                  <a:spcBef>
                    <a:spcPts val="0"/>
                  </a:spcBef>
                  <a:spcAft>
                    <a:spcPts val="0"/>
                  </a:spcAft>
                  <a:defRPr/>
                </a:pPr>
                <a:r>
                  <a:rPr lang="nl-BE" sz="1086" kern="0" dirty="0">
                    <a:solidFill>
                      <a:srgbClr val="0070C0"/>
                    </a:solidFill>
                  </a:rPr>
                  <a:t>2</a:t>
                </a:r>
                <a:endParaRPr lang="en-US" sz="1086" kern="0" dirty="0">
                  <a:solidFill>
                    <a:srgbClr val="0070C0"/>
                  </a:solidFill>
                </a:endParaRPr>
              </a:p>
            </p:txBody>
          </p:sp>
          <p:sp>
            <p:nvSpPr>
              <p:cNvPr id="21" name="Tekstvak 20"/>
              <p:cNvSpPr txBox="1"/>
              <p:nvPr/>
            </p:nvSpPr>
            <p:spPr>
              <a:xfrm>
                <a:off x="5909692" y="936000"/>
                <a:ext cx="204936" cy="286524"/>
              </a:xfrm>
              <a:prstGeom prst="rect">
                <a:avLst/>
              </a:prstGeom>
              <a:noFill/>
              <a:ln w="15875">
                <a:noFill/>
              </a:ln>
            </p:spPr>
            <p:txBody>
              <a:bodyPr wrap="square" rtlCol="0">
                <a:spAutoFit/>
              </a:bodyPr>
              <a:lstStyle/>
              <a:p>
                <a:pPr algn="ctr" defTabSz="827918" fontAlgn="auto">
                  <a:spcBef>
                    <a:spcPts val="0"/>
                  </a:spcBef>
                  <a:spcAft>
                    <a:spcPts val="0"/>
                  </a:spcAft>
                  <a:defRPr/>
                </a:pPr>
                <a:r>
                  <a:rPr lang="nl-BE" sz="1086" kern="0" dirty="0">
                    <a:solidFill>
                      <a:srgbClr val="0070C0"/>
                    </a:solidFill>
                  </a:rPr>
                  <a:t>3</a:t>
                </a:r>
                <a:endParaRPr lang="en-US" sz="1086" kern="0" dirty="0">
                  <a:solidFill>
                    <a:srgbClr val="0070C0"/>
                  </a:solidFill>
                </a:endParaRPr>
              </a:p>
            </p:txBody>
          </p:sp>
        </p:grpSp>
        <p:cxnSp>
          <p:nvCxnSpPr>
            <p:cNvPr id="10" name="Rechte verbindingslijn met pijl 9"/>
            <p:cNvCxnSpPr/>
            <p:nvPr/>
          </p:nvCxnSpPr>
          <p:spPr>
            <a:xfrm>
              <a:off x="4311129" y="3312195"/>
              <a:ext cx="1440160" cy="0"/>
            </a:xfrm>
            <a:prstGeom prst="straightConnector1">
              <a:avLst/>
            </a:prstGeom>
            <a:noFill/>
            <a:ln w="28575" cap="flat" cmpd="sng" algn="ctr">
              <a:solidFill>
                <a:srgbClr val="FF0000"/>
              </a:solidFill>
              <a:prstDash val="solid"/>
              <a:tailEnd type="arrow"/>
            </a:ln>
            <a:effectLst/>
          </p:spPr>
        </p:cxnSp>
        <p:cxnSp>
          <p:nvCxnSpPr>
            <p:cNvPr id="11" name="Rechte verbindingslijn met pijl 10"/>
            <p:cNvCxnSpPr/>
            <p:nvPr/>
          </p:nvCxnSpPr>
          <p:spPr>
            <a:xfrm>
              <a:off x="5751289" y="3464595"/>
              <a:ext cx="1440160" cy="0"/>
            </a:xfrm>
            <a:prstGeom prst="straightConnector1">
              <a:avLst/>
            </a:prstGeom>
            <a:noFill/>
            <a:ln w="28575" cap="flat" cmpd="sng" algn="ctr">
              <a:solidFill>
                <a:srgbClr val="FF0000"/>
              </a:solidFill>
              <a:prstDash val="solid"/>
              <a:tailEnd type="arrow"/>
            </a:ln>
            <a:effectLst/>
          </p:spPr>
        </p:cxnSp>
        <p:cxnSp>
          <p:nvCxnSpPr>
            <p:cNvPr id="12" name="Rechte verbindingslijn met pijl 11"/>
            <p:cNvCxnSpPr/>
            <p:nvPr/>
          </p:nvCxnSpPr>
          <p:spPr>
            <a:xfrm>
              <a:off x="7191449" y="3616995"/>
              <a:ext cx="1440160" cy="0"/>
            </a:xfrm>
            <a:prstGeom prst="straightConnector1">
              <a:avLst/>
            </a:prstGeom>
            <a:noFill/>
            <a:ln w="28575" cap="flat" cmpd="sng" algn="ctr">
              <a:solidFill>
                <a:srgbClr val="FF0000"/>
              </a:solidFill>
              <a:prstDash val="solid"/>
              <a:tailEnd type="arrow"/>
            </a:ln>
            <a:effectLst/>
          </p:spPr>
        </p:cxnSp>
      </p:grpSp>
      <p:grpSp>
        <p:nvGrpSpPr>
          <p:cNvPr id="42" name="Groep 41"/>
          <p:cNvGrpSpPr/>
          <p:nvPr/>
        </p:nvGrpSpPr>
        <p:grpSpPr>
          <a:xfrm>
            <a:off x="3531105" y="2233372"/>
            <a:ext cx="4430031" cy="888879"/>
            <a:chOff x="-38105" y="0"/>
            <a:chExt cx="4893101" cy="981977"/>
          </a:xfrm>
        </p:grpSpPr>
        <p:grpSp>
          <p:nvGrpSpPr>
            <p:cNvPr id="43" name="Groep 42"/>
            <p:cNvGrpSpPr/>
            <p:nvPr/>
          </p:nvGrpSpPr>
          <p:grpSpPr>
            <a:xfrm>
              <a:off x="-38105" y="0"/>
              <a:ext cx="4893101" cy="333905"/>
              <a:chOff x="-38105" y="0"/>
              <a:chExt cx="4893101" cy="333905"/>
            </a:xfrm>
          </p:grpSpPr>
          <p:cxnSp>
            <p:nvCxnSpPr>
              <p:cNvPr id="47" name="Rechte verbindingslijn met pijl 46"/>
              <p:cNvCxnSpPr/>
              <p:nvPr/>
            </p:nvCxnSpPr>
            <p:spPr>
              <a:xfrm>
                <a:off x="30460" y="333905"/>
                <a:ext cx="4824536" cy="0"/>
              </a:xfrm>
              <a:prstGeom prst="straightConnector1">
                <a:avLst/>
              </a:prstGeom>
              <a:noFill/>
              <a:ln w="15875" cap="flat" cmpd="sng" algn="ctr">
                <a:solidFill>
                  <a:srgbClr val="4F81BD">
                    <a:shade val="95000"/>
                    <a:satMod val="105000"/>
                  </a:srgbClr>
                </a:solidFill>
                <a:prstDash val="solid"/>
                <a:tailEnd type="arrow"/>
              </a:ln>
              <a:effectLst/>
            </p:spPr>
          </p:cxnSp>
          <p:cxnSp>
            <p:nvCxnSpPr>
              <p:cNvPr id="48" name="Rechte verbindingslijn 47"/>
              <p:cNvCxnSpPr/>
              <p:nvPr/>
            </p:nvCxnSpPr>
            <p:spPr>
              <a:xfrm>
                <a:off x="102468" y="261897"/>
                <a:ext cx="0" cy="72008"/>
              </a:xfrm>
              <a:prstGeom prst="line">
                <a:avLst/>
              </a:prstGeom>
              <a:noFill/>
              <a:ln w="15875" cap="flat" cmpd="sng" algn="ctr">
                <a:solidFill>
                  <a:srgbClr val="4F81BD">
                    <a:shade val="95000"/>
                    <a:satMod val="105000"/>
                  </a:srgbClr>
                </a:solidFill>
                <a:prstDash val="solid"/>
              </a:ln>
              <a:effectLst/>
            </p:spPr>
          </p:cxnSp>
          <p:cxnSp>
            <p:nvCxnSpPr>
              <p:cNvPr id="49" name="Rechte verbindingslijn 48"/>
              <p:cNvCxnSpPr/>
              <p:nvPr/>
            </p:nvCxnSpPr>
            <p:spPr>
              <a:xfrm>
                <a:off x="1542628" y="261897"/>
                <a:ext cx="0" cy="72008"/>
              </a:xfrm>
              <a:prstGeom prst="line">
                <a:avLst/>
              </a:prstGeom>
              <a:noFill/>
              <a:ln w="15875" cap="flat" cmpd="sng" algn="ctr">
                <a:solidFill>
                  <a:srgbClr val="4F81BD">
                    <a:shade val="95000"/>
                    <a:satMod val="105000"/>
                  </a:srgbClr>
                </a:solidFill>
                <a:prstDash val="solid"/>
              </a:ln>
              <a:effectLst/>
            </p:spPr>
          </p:cxnSp>
          <p:cxnSp>
            <p:nvCxnSpPr>
              <p:cNvPr id="51" name="Rechte verbindingslijn 50"/>
              <p:cNvCxnSpPr/>
              <p:nvPr/>
            </p:nvCxnSpPr>
            <p:spPr>
              <a:xfrm>
                <a:off x="2982788" y="261897"/>
                <a:ext cx="0" cy="72008"/>
              </a:xfrm>
              <a:prstGeom prst="line">
                <a:avLst/>
              </a:prstGeom>
              <a:noFill/>
              <a:ln w="15875" cap="flat" cmpd="sng" algn="ctr">
                <a:solidFill>
                  <a:srgbClr val="4F81BD">
                    <a:shade val="95000"/>
                    <a:satMod val="105000"/>
                  </a:srgbClr>
                </a:solidFill>
                <a:prstDash val="solid"/>
              </a:ln>
              <a:effectLst/>
            </p:spPr>
          </p:cxnSp>
          <p:cxnSp>
            <p:nvCxnSpPr>
              <p:cNvPr id="52" name="Rechte verbindingslijn 51"/>
              <p:cNvCxnSpPr/>
              <p:nvPr/>
            </p:nvCxnSpPr>
            <p:spPr>
              <a:xfrm>
                <a:off x="4422948" y="261897"/>
                <a:ext cx="0" cy="72008"/>
              </a:xfrm>
              <a:prstGeom prst="line">
                <a:avLst/>
              </a:prstGeom>
              <a:noFill/>
              <a:ln w="15875" cap="flat" cmpd="sng" algn="ctr">
                <a:solidFill>
                  <a:srgbClr val="4F81BD">
                    <a:shade val="95000"/>
                    <a:satMod val="105000"/>
                  </a:srgbClr>
                </a:solidFill>
                <a:prstDash val="solid"/>
              </a:ln>
              <a:effectLst/>
            </p:spPr>
          </p:cxnSp>
          <p:sp>
            <p:nvSpPr>
              <p:cNvPr id="53" name="Tekstvak 56"/>
              <p:cNvSpPr txBox="1"/>
              <p:nvPr/>
            </p:nvSpPr>
            <p:spPr>
              <a:xfrm>
                <a:off x="-38105" y="0"/>
                <a:ext cx="205105" cy="286601"/>
              </a:xfrm>
              <a:prstGeom prst="rect">
                <a:avLst/>
              </a:prstGeom>
              <a:noFill/>
              <a:ln w="15875">
                <a:noFill/>
              </a:ln>
            </p:spPr>
            <p:txBody>
              <a:bodyPr wrap="square" rtlCol="0">
                <a:spAutoFit/>
              </a:bodyPr>
              <a:lstStyle/>
              <a:p>
                <a:pPr algn="ctr" defTabSz="827918">
                  <a:spcAft>
                    <a:spcPts val="0"/>
                  </a:spcAft>
                </a:pPr>
                <a:r>
                  <a:rPr lang="nl-BE" sz="1086">
                    <a:solidFill>
                      <a:srgbClr val="0070C0"/>
                    </a:solidFill>
                    <a:ea typeface="Times New Roman" panose="02020603050405020304" pitchFamily="18" charset="0"/>
                    <a:cs typeface="Times New Roman" panose="02020603050405020304" pitchFamily="18" charset="0"/>
                  </a:rPr>
                  <a:t>0</a:t>
                </a:r>
                <a:endParaRPr lang="en-US" sz="1086">
                  <a:solidFill>
                    <a:srgbClr val="1F74B6"/>
                  </a:solidFill>
                  <a:latin typeface="Times New Roman" panose="02020603050405020304" pitchFamily="18" charset="0"/>
                  <a:ea typeface="Times New Roman" panose="02020603050405020304" pitchFamily="18" charset="0"/>
                </a:endParaRPr>
              </a:p>
            </p:txBody>
          </p:sp>
          <p:sp>
            <p:nvSpPr>
              <p:cNvPr id="54" name="Tekstvak 57"/>
              <p:cNvSpPr txBox="1"/>
              <p:nvPr/>
            </p:nvSpPr>
            <p:spPr>
              <a:xfrm>
                <a:off x="1394311" y="1145"/>
                <a:ext cx="205105" cy="286601"/>
              </a:xfrm>
              <a:prstGeom prst="rect">
                <a:avLst/>
              </a:prstGeom>
              <a:noFill/>
              <a:ln w="15875">
                <a:noFill/>
              </a:ln>
            </p:spPr>
            <p:txBody>
              <a:bodyPr wrap="square" rtlCol="0">
                <a:spAutoFit/>
              </a:bodyPr>
              <a:lstStyle/>
              <a:p>
                <a:pPr algn="ctr" defTabSz="827918">
                  <a:spcAft>
                    <a:spcPts val="0"/>
                  </a:spcAft>
                </a:pPr>
                <a:r>
                  <a:rPr lang="nl-BE" sz="1086">
                    <a:solidFill>
                      <a:srgbClr val="0070C0"/>
                    </a:solidFill>
                    <a:ea typeface="Times New Roman" panose="02020603050405020304" pitchFamily="18" charset="0"/>
                    <a:cs typeface="Times New Roman" panose="02020603050405020304" pitchFamily="18" charset="0"/>
                  </a:rPr>
                  <a:t>1</a:t>
                </a:r>
                <a:endParaRPr lang="en-US" sz="1086">
                  <a:solidFill>
                    <a:srgbClr val="1F74B6"/>
                  </a:solidFill>
                  <a:latin typeface="Times New Roman" panose="02020603050405020304" pitchFamily="18" charset="0"/>
                  <a:ea typeface="Times New Roman" panose="02020603050405020304" pitchFamily="18" charset="0"/>
                </a:endParaRPr>
              </a:p>
            </p:txBody>
          </p:sp>
          <p:sp>
            <p:nvSpPr>
              <p:cNvPr id="55" name="Tekstvak 58"/>
              <p:cNvSpPr txBox="1"/>
              <p:nvPr/>
            </p:nvSpPr>
            <p:spPr>
              <a:xfrm>
                <a:off x="2841967" y="1145"/>
                <a:ext cx="205105" cy="286601"/>
              </a:xfrm>
              <a:prstGeom prst="rect">
                <a:avLst/>
              </a:prstGeom>
              <a:noFill/>
              <a:ln w="15875">
                <a:noFill/>
              </a:ln>
            </p:spPr>
            <p:txBody>
              <a:bodyPr wrap="square" rtlCol="0">
                <a:spAutoFit/>
              </a:bodyPr>
              <a:lstStyle/>
              <a:p>
                <a:pPr algn="ctr" defTabSz="827918">
                  <a:spcAft>
                    <a:spcPts val="0"/>
                  </a:spcAft>
                </a:pPr>
                <a:r>
                  <a:rPr lang="nl-BE" sz="1086">
                    <a:solidFill>
                      <a:srgbClr val="0070C0"/>
                    </a:solidFill>
                    <a:ea typeface="Times New Roman" panose="02020603050405020304" pitchFamily="18" charset="0"/>
                    <a:cs typeface="Times New Roman" panose="02020603050405020304" pitchFamily="18" charset="0"/>
                  </a:rPr>
                  <a:t>2</a:t>
                </a:r>
                <a:endParaRPr lang="en-US" sz="1086">
                  <a:solidFill>
                    <a:srgbClr val="1F74B6"/>
                  </a:solidFill>
                  <a:latin typeface="Times New Roman" panose="02020603050405020304" pitchFamily="18" charset="0"/>
                  <a:ea typeface="Times New Roman" panose="02020603050405020304" pitchFamily="18" charset="0"/>
                </a:endParaRPr>
              </a:p>
            </p:txBody>
          </p:sp>
          <p:sp>
            <p:nvSpPr>
              <p:cNvPr id="56" name="Tekstvak 59"/>
              <p:cNvSpPr txBox="1"/>
              <p:nvPr/>
            </p:nvSpPr>
            <p:spPr>
              <a:xfrm>
                <a:off x="4282002" y="1145"/>
                <a:ext cx="205105" cy="286601"/>
              </a:xfrm>
              <a:prstGeom prst="rect">
                <a:avLst/>
              </a:prstGeom>
              <a:noFill/>
              <a:ln w="15875">
                <a:noFill/>
              </a:ln>
            </p:spPr>
            <p:txBody>
              <a:bodyPr wrap="square" rtlCol="0">
                <a:spAutoFit/>
              </a:bodyPr>
              <a:lstStyle/>
              <a:p>
                <a:pPr algn="ctr" defTabSz="827918">
                  <a:spcAft>
                    <a:spcPts val="0"/>
                  </a:spcAft>
                </a:pPr>
                <a:r>
                  <a:rPr lang="nl-BE" sz="1086" dirty="0">
                    <a:solidFill>
                      <a:srgbClr val="0070C0"/>
                    </a:solidFill>
                    <a:ea typeface="Times New Roman" panose="02020603050405020304" pitchFamily="18" charset="0"/>
                    <a:cs typeface="Times New Roman" panose="02020603050405020304" pitchFamily="18" charset="0"/>
                  </a:rPr>
                  <a:t>3</a:t>
                </a:r>
                <a:endParaRPr lang="en-US" sz="1086" dirty="0">
                  <a:solidFill>
                    <a:srgbClr val="1F74B6"/>
                  </a:solidFill>
                  <a:latin typeface="Times New Roman" panose="02020603050405020304" pitchFamily="18" charset="0"/>
                  <a:ea typeface="Times New Roman" panose="02020603050405020304" pitchFamily="18" charset="0"/>
                </a:endParaRPr>
              </a:p>
            </p:txBody>
          </p:sp>
        </p:grpSp>
        <p:cxnSp>
          <p:nvCxnSpPr>
            <p:cNvPr id="44" name="Rechte verbindingslijn met pijl 43"/>
            <p:cNvCxnSpPr/>
            <p:nvPr/>
          </p:nvCxnSpPr>
          <p:spPr>
            <a:xfrm>
              <a:off x="102468" y="693945"/>
              <a:ext cx="1440160" cy="0"/>
            </a:xfrm>
            <a:prstGeom prst="straightConnector1">
              <a:avLst/>
            </a:prstGeom>
            <a:noFill/>
            <a:ln w="28575" cap="flat" cmpd="sng" algn="ctr">
              <a:solidFill>
                <a:srgbClr val="FF0000"/>
              </a:solidFill>
              <a:prstDash val="solid"/>
              <a:tailEnd type="arrow"/>
            </a:ln>
            <a:effectLst/>
          </p:spPr>
        </p:cxnSp>
        <p:cxnSp>
          <p:nvCxnSpPr>
            <p:cNvPr id="45" name="Rechte verbindingslijn met pijl 44"/>
            <p:cNvCxnSpPr/>
            <p:nvPr/>
          </p:nvCxnSpPr>
          <p:spPr>
            <a:xfrm>
              <a:off x="102468" y="846345"/>
              <a:ext cx="2880320" cy="0"/>
            </a:xfrm>
            <a:prstGeom prst="straightConnector1">
              <a:avLst/>
            </a:prstGeom>
            <a:noFill/>
            <a:ln w="28575" cap="flat" cmpd="sng" algn="ctr">
              <a:solidFill>
                <a:srgbClr val="FF0000"/>
              </a:solidFill>
              <a:prstDash val="solid"/>
              <a:tailEnd type="arrow"/>
            </a:ln>
            <a:effectLst/>
          </p:spPr>
        </p:cxnSp>
        <p:cxnSp>
          <p:nvCxnSpPr>
            <p:cNvPr id="46" name="Rechte verbindingslijn met pijl 45"/>
            <p:cNvCxnSpPr/>
            <p:nvPr/>
          </p:nvCxnSpPr>
          <p:spPr>
            <a:xfrm>
              <a:off x="102468" y="981977"/>
              <a:ext cx="4320480" cy="0"/>
            </a:xfrm>
            <a:prstGeom prst="straightConnector1">
              <a:avLst/>
            </a:prstGeom>
            <a:noFill/>
            <a:ln w="28575" cap="flat" cmpd="sng" algn="ctr">
              <a:solidFill>
                <a:srgbClr val="FF0000"/>
              </a:solidFill>
              <a:prstDash val="solid"/>
              <a:tailEnd type="arrow"/>
            </a:ln>
            <a:effectLst/>
          </p:spPr>
        </p:cxnSp>
      </p:grpSp>
      <p:sp>
        <p:nvSpPr>
          <p:cNvPr id="39" name="Tekstvak 38"/>
          <p:cNvSpPr txBox="1"/>
          <p:nvPr/>
        </p:nvSpPr>
        <p:spPr>
          <a:xfrm>
            <a:off x="7851133" y="2503031"/>
            <a:ext cx="716863" cy="343043"/>
          </a:xfrm>
          <a:prstGeom prst="rect">
            <a:avLst/>
          </a:prstGeom>
          <a:noFill/>
        </p:spPr>
        <p:txBody>
          <a:bodyPr wrap="none" rtlCol="0">
            <a:spAutoFit/>
          </a:bodyPr>
          <a:lstStyle/>
          <a:p>
            <a:pPr defTabSz="827918"/>
            <a:r>
              <a:rPr lang="nl-BE" sz="1629" dirty="0">
                <a:solidFill>
                  <a:srgbClr val="1F74B6"/>
                </a:solidFill>
                <a:latin typeface="Arial"/>
              </a:rPr>
              <a:t>(time)</a:t>
            </a:r>
            <a:endParaRPr lang="en-US" sz="1629" dirty="0">
              <a:solidFill>
                <a:srgbClr val="1F74B6"/>
              </a:solidFill>
              <a:latin typeface="Arial"/>
            </a:endParaRPr>
          </a:p>
        </p:txBody>
      </p:sp>
      <p:sp>
        <p:nvSpPr>
          <p:cNvPr id="66" name="Tekstvak 65"/>
          <p:cNvSpPr txBox="1"/>
          <p:nvPr/>
        </p:nvSpPr>
        <p:spPr>
          <a:xfrm>
            <a:off x="7942926" y="4498624"/>
            <a:ext cx="716863" cy="343043"/>
          </a:xfrm>
          <a:prstGeom prst="rect">
            <a:avLst/>
          </a:prstGeom>
          <a:noFill/>
        </p:spPr>
        <p:txBody>
          <a:bodyPr wrap="none" rtlCol="0">
            <a:spAutoFit/>
          </a:bodyPr>
          <a:lstStyle/>
          <a:p>
            <a:pPr defTabSz="827918"/>
            <a:r>
              <a:rPr lang="nl-BE" sz="1629" dirty="0">
                <a:solidFill>
                  <a:srgbClr val="1F74B6"/>
                </a:solidFill>
                <a:latin typeface="Arial"/>
              </a:rPr>
              <a:t>(time)</a:t>
            </a:r>
            <a:endParaRPr lang="en-US" sz="1629" dirty="0">
              <a:solidFill>
                <a:srgbClr val="1F74B6"/>
              </a:solidFill>
              <a:latin typeface="Arial"/>
            </a:endParaRPr>
          </a:p>
        </p:txBody>
      </p:sp>
    </p:spTree>
    <p:extLst>
      <p:ext uri="{BB962C8B-B14F-4D97-AF65-F5344CB8AC3E}">
        <p14:creationId xmlns:p14="http://schemas.microsoft.com/office/powerpoint/2010/main" val="301960105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inhoud 2"/>
          <p:cNvSpPr>
            <a:spLocks noGrp="1"/>
          </p:cNvSpPr>
          <p:nvPr>
            <p:ph idx="1"/>
          </p:nvPr>
        </p:nvSpPr>
        <p:spPr>
          <a:xfrm>
            <a:off x="900893" y="1246254"/>
            <a:ext cx="8998052" cy="4679731"/>
          </a:xfrm>
        </p:spPr>
        <p:txBody>
          <a:bodyPr/>
          <a:lstStyle/>
          <a:p>
            <a:pPr eaLnBrk="1" hangingPunct="1">
              <a:buFont typeface="Wingdings" panose="05000000000000000000" pitchFamily="2" charset="2"/>
              <a:buChar char="§"/>
            </a:pPr>
            <a:r>
              <a:rPr lang="en-US" sz="2173" dirty="0"/>
              <a:t>A potential solution for chain drift is using multilateral methods </a:t>
            </a:r>
            <a:r>
              <a:rPr lang="en-US" sz="2173" dirty="0">
                <a:sym typeface="Wingdings" panose="05000000000000000000" pitchFamily="2" charset="2"/>
              </a:rPr>
              <a:t></a:t>
            </a:r>
            <a:r>
              <a:rPr lang="en-US" sz="2173" dirty="0"/>
              <a:t> uses the whole time window</a:t>
            </a:r>
          </a:p>
          <a:p>
            <a:pPr marL="76180" indent="0" eaLnBrk="1" hangingPunct="1">
              <a:buNone/>
            </a:pPr>
            <a:endParaRPr lang="en-US" sz="2173" dirty="0"/>
          </a:p>
          <a:p>
            <a:pPr eaLnBrk="1" hangingPunct="1">
              <a:buFont typeface="Wingdings" panose="05000000000000000000" pitchFamily="2" charset="2"/>
              <a:buChar char="§"/>
            </a:pPr>
            <a:endParaRPr lang="nl-BE" sz="2173" dirty="0"/>
          </a:p>
          <a:p>
            <a:pPr eaLnBrk="1" hangingPunct="1">
              <a:buFont typeface="Wingdings" panose="05000000000000000000" pitchFamily="2" charset="2"/>
              <a:buChar char="§"/>
            </a:pPr>
            <a:endParaRPr lang="nl-BE" sz="2173" dirty="0"/>
          </a:p>
          <a:p>
            <a:pPr marL="76180" indent="0" eaLnBrk="1" hangingPunct="1">
              <a:buNone/>
            </a:pPr>
            <a:endParaRPr lang="en-US" sz="2173" dirty="0"/>
          </a:p>
          <a:p>
            <a:pPr marL="76180" indent="0" eaLnBrk="1" hangingPunct="1">
              <a:buNone/>
            </a:pPr>
            <a:r>
              <a:rPr lang="en-US" sz="2173" dirty="0">
                <a:sym typeface="Wingdings" panose="05000000000000000000" pitchFamily="2" charset="2"/>
              </a:rPr>
              <a:t> explicit weights can be used AND includes new products</a:t>
            </a:r>
          </a:p>
          <a:p>
            <a:pPr marL="76180" indent="0" eaLnBrk="1" hangingPunct="1">
              <a:buNone/>
            </a:pPr>
            <a:endParaRPr lang="en-US" sz="1449" dirty="0"/>
          </a:p>
          <a:p>
            <a:pPr eaLnBrk="1" hangingPunct="1">
              <a:buFont typeface="Wingdings" pitchFamily="2" charset="2"/>
              <a:buChar char="§"/>
            </a:pPr>
            <a:r>
              <a:rPr lang="en-US" sz="2173" dirty="0"/>
              <a:t>Historically used for spatial price comparisons:</a:t>
            </a:r>
          </a:p>
          <a:p>
            <a:pPr lvl="1" eaLnBrk="1" hangingPunct="1">
              <a:buFont typeface="Wingdings" pitchFamily="2" charset="2"/>
              <a:buChar char="§"/>
            </a:pPr>
            <a:r>
              <a:rPr lang="en-US" sz="2173" dirty="0"/>
              <a:t>Direct price level comparison between country A and C should give the same result as indirectly comparing A with C via country B</a:t>
            </a:r>
          </a:p>
          <a:p>
            <a:pPr lvl="1" eaLnBrk="1" hangingPunct="1">
              <a:buFont typeface="Wingdings" pitchFamily="2" charset="2"/>
              <a:buChar char="§"/>
            </a:pPr>
            <a:endParaRPr lang="en-US" sz="1449" dirty="0"/>
          </a:p>
          <a:p>
            <a:pPr eaLnBrk="1" hangingPunct="1">
              <a:buFont typeface="Wingdings" pitchFamily="2" charset="2"/>
              <a:buChar char="§"/>
            </a:pPr>
            <a:r>
              <a:rPr lang="en-US" sz="2173" dirty="0"/>
              <a:t>Applied to intertemporal context: Index</a:t>
            </a:r>
            <a:r>
              <a:rPr lang="en-US" sz="2173" baseline="-25000" dirty="0"/>
              <a:t>1,3</a:t>
            </a:r>
            <a:r>
              <a:rPr lang="en-US" sz="2173" dirty="0"/>
              <a:t>  = Index</a:t>
            </a:r>
            <a:r>
              <a:rPr lang="en-US" sz="2173" baseline="-25000" dirty="0"/>
              <a:t>1,2 </a:t>
            </a:r>
            <a:r>
              <a:rPr lang="en-US" sz="2173" dirty="0"/>
              <a:t> x  Index</a:t>
            </a:r>
            <a:r>
              <a:rPr lang="en-US" sz="2173" baseline="-25000" dirty="0"/>
              <a:t>2,3</a:t>
            </a:r>
          </a:p>
          <a:p>
            <a:pPr eaLnBrk="1" hangingPunct="1">
              <a:buFont typeface="Wingdings" pitchFamily="2" charset="2"/>
              <a:buChar char="§"/>
            </a:pPr>
            <a:endParaRPr lang="en-US" sz="2173" dirty="0"/>
          </a:p>
          <a:p>
            <a:pPr eaLnBrk="1" hangingPunct="1">
              <a:buFont typeface="Wingdings" pitchFamily="2" charset="2"/>
              <a:buChar char="§"/>
            </a:pPr>
            <a:endParaRPr lang="en-US" sz="2173" dirty="0"/>
          </a:p>
          <a:p>
            <a:pPr eaLnBrk="1" hangingPunct="1">
              <a:buFont typeface="Wingdings" pitchFamily="2" charset="2"/>
              <a:buChar char="§"/>
            </a:pPr>
            <a:endParaRPr lang="en-US" dirty="0" smtClean="0"/>
          </a:p>
          <a:p>
            <a:pPr eaLnBrk="1" hangingPunct="1">
              <a:buFont typeface="Wingdings" pitchFamily="2" charset="2"/>
              <a:buChar char="§"/>
            </a:pPr>
            <a:endParaRPr lang="nl-BE" dirty="0"/>
          </a:p>
          <a:p>
            <a:pPr eaLnBrk="1" hangingPunct="1">
              <a:buFont typeface="Wingdings" pitchFamily="2" charset="2"/>
              <a:buChar char="§"/>
            </a:pPr>
            <a:endParaRPr lang="en-US" dirty="0" smtClean="0"/>
          </a:p>
          <a:p>
            <a:pPr marL="76180" indent="0" eaLnBrk="1" hangingPunct="1">
              <a:buNone/>
            </a:pPr>
            <a:endParaRPr lang="nl-BE" dirty="0"/>
          </a:p>
          <a:p>
            <a:pPr marL="76180" indent="0" eaLnBrk="1" hangingPunct="1">
              <a:buNone/>
            </a:pPr>
            <a:endParaRPr lang="nl-BE" dirty="0" smtClean="0"/>
          </a:p>
          <a:p>
            <a:pPr marL="76180" indent="0" eaLnBrk="1" hangingPunct="1">
              <a:buNone/>
            </a:pPr>
            <a:endParaRPr lang="nl-BE" dirty="0" smtClean="0"/>
          </a:p>
          <a:p>
            <a:pPr marL="494451" lvl="1" indent="0" eaLnBrk="1" hangingPunct="1">
              <a:buNone/>
            </a:pPr>
            <a:r>
              <a:rPr lang="nl-BE" dirty="0" smtClean="0"/>
              <a:t>  </a:t>
            </a:r>
          </a:p>
          <a:p>
            <a:pPr marL="1376989" lvl="3" indent="0" eaLnBrk="1" hangingPunct="1">
              <a:buNone/>
            </a:pPr>
            <a:endParaRPr lang="nl-BE" dirty="0"/>
          </a:p>
          <a:p>
            <a:pPr marL="76180" indent="0" eaLnBrk="1" hangingPunct="1">
              <a:buNone/>
            </a:pPr>
            <a:endParaRPr lang="nl-BE" dirty="0" smtClean="0"/>
          </a:p>
        </p:txBody>
      </p:sp>
      <p:sp>
        <p:nvSpPr>
          <p:cNvPr id="50" name="Tekstvak 49"/>
          <p:cNvSpPr txBox="1"/>
          <p:nvPr/>
        </p:nvSpPr>
        <p:spPr>
          <a:xfrm>
            <a:off x="5288087" y="6406968"/>
            <a:ext cx="358595" cy="259430"/>
          </a:xfrm>
          <a:prstGeom prst="rect">
            <a:avLst/>
          </a:prstGeom>
          <a:noFill/>
        </p:spPr>
        <p:txBody>
          <a:bodyPr wrap="square" rtlCol="0">
            <a:spAutoFit/>
          </a:bodyPr>
          <a:lstStyle/>
          <a:p>
            <a:pPr algn="ctr" defTabSz="827918"/>
            <a:fld id="{FAA2CDAE-110F-449C-A7CC-E03E5806C363}" type="slidenum">
              <a:rPr lang="en-US" sz="1086">
                <a:solidFill>
                  <a:srgbClr val="1F74B6"/>
                </a:solidFill>
                <a:latin typeface="Arial"/>
              </a:rPr>
              <a:pPr algn="ctr" defTabSz="827918"/>
              <a:t>31</a:t>
            </a:fld>
            <a:endParaRPr lang="en-US" sz="1086" dirty="0">
              <a:solidFill>
                <a:srgbClr val="1F74B6"/>
              </a:solidFill>
              <a:latin typeface="Arial"/>
            </a:endParaRPr>
          </a:p>
        </p:txBody>
      </p:sp>
      <p:sp>
        <p:nvSpPr>
          <p:cNvPr id="7" name="Tekstvak 6"/>
          <p:cNvSpPr txBox="1"/>
          <p:nvPr/>
        </p:nvSpPr>
        <p:spPr>
          <a:xfrm>
            <a:off x="7504854" y="540608"/>
            <a:ext cx="3129824" cy="426720"/>
          </a:xfrm>
          <a:prstGeom prst="rect">
            <a:avLst/>
          </a:prstGeom>
          <a:noFill/>
        </p:spPr>
        <p:txBody>
          <a:bodyPr wrap="square">
            <a:spAutoFit/>
          </a:bodyPr>
          <a:lstStyle/>
          <a:p>
            <a:pPr algn="r" defTabSz="827918">
              <a:defRPr/>
            </a:pPr>
            <a:r>
              <a:rPr lang="nl-BE" sz="2173" dirty="0" err="1">
                <a:solidFill>
                  <a:srgbClr val="1F74B6"/>
                </a:solidFill>
                <a:latin typeface="Arial"/>
              </a:rPr>
              <a:t>Multilateral</a:t>
            </a:r>
            <a:r>
              <a:rPr lang="nl-BE" sz="2173" dirty="0">
                <a:solidFill>
                  <a:srgbClr val="1F74B6"/>
                </a:solidFill>
                <a:latin typeface="Arial"/>
              </a:rPr>
              <a:t> </a:t>
            </a:r>
            <a:r>
              <a:rPr lang="nl-BE" sz="2173" dirty="0" err="1">
                <a:solidFill>
                  <a:srgbClr val="1F74B6"/>
                </a:solidFill>
                <a:latin typeface="Arial"/>
              </a:rPr>
              <a:t>methods</a:t>
            </a:r>
            <a:r>
              <a:rPr lang="nl-BE" sz="2173" dirty="0">
                <a:solidFill>
                  <a:srgbClr val="1F74B6"/>
                </a:solidFill>
                <a:latin typeface="Arial"/>
              </a:rPr>
              <a:t> I </a:t>
            </a:r>
            <a:endParaRPr lang="en-US" sz="2173" dirty="0">
              <a:solidFill>
                <a:srgbClr val="1F74B6"/>
              </a:solidFill>
              <a:latin typeface="Arial"/>
            </a:endParaRPr>
          </a:p>
        </p:txBody>
      </p:sp>
      <p:sp>
        <p:nvSpPr>
          <p:cNvPr id="2" name="Stroomdiagram: Verbindingslijn 1"/>
          <p:cNvSpPr/>
          <p:nvPr/>
        </p:nvSpPr>
        <p:spPr bwMode="auto">
          <a:xfrm>
            <a:off x="5255487" y="1816424"/>
            <a:ext cx="554192" cy="554215"/>
          </a:xfrm>
          <a:prstGeom prst="flowChartConnector">
            <a:avLst/>
          </a:prstGeom>
          <a:noFill/>
          <a:ln w="9525" cap="flat" cmpd="sng" algn="ctr">
            <a:solidFill>
              <a:schemeClr val="tx1"/>
            </a:solidFill>
            <a:prstDash val="solid"/>
            <a:round/>
            <a:headEnd type="none" w="med" len="med"/>
            <a:tailEnd type="none" w="med" len="med"/>
          </a:ln>
          <a:effectLst/>
          <a:extLst/>
        </p:spPr>
        <p:txBody>
          <a:bodyPr vert="horz" wrap="none" lIns="82794" tIns="41397" rIns="82794" bIns="41397" numCol="1" rtlCol="0" anchor="t" anchorCtr="0" compatLnSpc="1">
            <a:prstTxWarp prst="textNoShape">
              <a:avLst/>
            </a:prstTxWarp>
          </a:bodyPr>
          <a:lstStyle/>
          <a:p>
            <a:pPr algn="ctr" defTabSz="827918"/>
            <a:r>
              <a:rPr lang="nl-BE" sz="1449" dirty="0">
                <a:solidFill>
                  <a:srgbClr val="1F74B6"/>
                </a:solidFill>
                <a:latin typeface="Arial"/>
              </a:rPr>
              <a:t>T=0</a:t>
            </a:r>
            <a:endParaRPr lang="en-US" sz="1449" dirty="0">
              <a:solidFill>
                <a:srgbClr val="1F74B6"/>
              </a:solidFill>
              <a:latin typeface="Arial"/>
            </a:endParaRPr>
          </a:p>
        </p:txBody>
      </p:sp>
      <p:sp>
        <p:nvSpPr>
          <p:cNvPr id="24" name="Stroomdiagram: Verbindingslijn 23"/>
          <p:cNvSpPr/>
          <p:nvPr/>
        </p:nvSpPr>
        <p:spPr bwMode="auto">
          <a:xfrm>
            <a:off x="5255487" y="2940811"/>
            <a:ext cx="554192" cy="554215"/>
          </a:xfrm>
          <a:prstGeom prst="flowChartConnector">
            <a:avLst/>
          </a:prstGeom>
          <a:noFill/>
          <a:ln w="9525" cap="flat" cmpd="sng" algn="ctr">
            <a:solidFill>
              <a:schemeClr val="tx1"/>
            </a:solidFill>
            <a:prstDash val="solid"/>
            <a:round/>
            <a:headEnd type="none" w="med" len="med"/>
            <a:tailEnd type="none" w="med" len="med"/>
          </a:ln>
          <a:effectLst/>
          <a:extLst/>
        </p:spPr>
        <p:txBody>
          <a:bodyPr vert="horz" wrap="none" lIns="82794" tIns="41397" rIns="82794" bIns="41397" numCol="1" rtlCol="0" anchor="t" anchorCtr="0" compatLnSpc="1">
            <a:prstTxWarp prst="textNoShape">
              <a:avLst/>
            </a:prstTxWarp>
          </a:bodyPr>
          <a:lstStyle/>
          <a:p>
            <a:pPr algn="ctr" defTabSz="827918"/>
            <a:r>
              <a:rPr lang="nl-BE" sz="1449" dirty="0">
                <a:solidFill>
                  <a:srgbClr val="1F74B6"/>
                </a:solidFill>
                <a:latin typeface="Arial"/>
              </a:rPr>
              <a:t>T=2</a:t>
            </a:r>
            <a:endParaRPr lang="en-US" sz="1449" dirty="0">
              <a:solidFill>
                <a:srgbClr val="1F74B6"/>
              </a:solidFill>
              <a:latin typeface="Arial"/>
            </a:endParaRPr>
          </a:p>
        </p:txBody>
      </p:sp>
      <p:sp>
        <p:nvSpPr>
          <p:cNvPr id="25" name="Stroomdiagram: Verbindingslijn 24"/>
          <p:cNvSpPr/>
          <p:nvPr/>
        </p:nvSpPr>
        <p:spPr bwMode="auto">
          <a:xfrm>
            <a:off x="6500211" y="2370639"/>
            <a:ext cx="554192" cy="554215"/>
          </a:xfrm>
          <a:prstGeom prst="flowChartConnector">
            <a:avLst/>
          </a:prstGeom>
          <a:noFill/>
          <a:ln w="9525" cap="flat" cmpd="sng" algn="ctr">
            <a:solidFill>
              <a:schemeClr val="tx1"/>
            </a:solidFill>
            <a:prstDash val="solid"/>
            <a:round/>
            <a:headEnd type="none" w="med" len="med"/>
            <a:tailEnd type="none" w="med" len="med"/>
          </a:ln>
          <a:effectLst/>
          <a:extLst/>
        </p:spPr>
        <p:txBody>
          <a:bodyPr vert="horz" wrap="none" lIns="82794" tIns="41397" rIns="82794" bIns="41397" numCol="1" rtlCol="0" anchor="t" anchorCtr="0" compatLnSpc="1">
            <a:prstTxWarp prst="textNoShape">
              <a:avLst/>
            </a:prstTxWarp>
          </a:bodyPr>
          <a:lstStyle/>
          <a:p>
            <a:pPr algn="ctr" defTabSz="827918"/>
            <a:r>
              <a:rPr lang="nl-BE" sz="1449" dirty="0">
                <a:solidFill>
                  <a:srgbClr val="1F74B6"/>
                </a:solidFill>
                <a:latin typeface="Arial"/>
              </a:rPr>
              <a:t>T=1</a:t>
            </a:r>
            <a:endParaRPr lang="en-US" sz="1449" dirty="0">
              <a:solidFill>
                <a:srgbClr val="1F74B6"/>
              </a:solidFill>
              <a:latin typeface="Arial"/>
            </a:endParaRPr>
          </a:p>
        </p:txBody>
      </p:sp>
      <p:sp>
        <p:nvSpPr>
          <p:cNvPr id="26" name="Stroomdiagram: Verbindingslijn 25"/>
          <p:cNvSpPr/>
          <p:nvPr/>
        </p:nvSpPr>
        <p:spPr bwMode="auto">
          <a:xfrm>
            <a:off x="4063894" y="2370639"/>
            <a:ext cx="554192" cy="554215"/>
          </a:xfrm>
          <a:prstGeom prst="flowChartConnector">
            <a:avLst/>
          </a:prstGeom>
          <a:noFill/>
          <a:ln w="9525" cap="flat" cmpd="sng" algn="ctr">
            <a:solidFill>
              <a:schemeClr val="tx1"/>
            </a:solidFill>
            <a:prstDash val="solid"/>
            <a:round/>
            <a:headEnd type="none" w="med" len="med"/>
            <a:tailEnd type="none" w="med" len="med"/>
          </a:ln>
          <a:effectLst/>
          <a:extLst/>
        </p:spPr>
        <p:txBody>
          <a:bodyPr vert="horz" wrap="none" lIns="82794" tIns="41397" rIns="82794" bIns="41397" numCol="1" rtlCol="0" anchor="t" anchorCtr="0" compatLnSpc="1">
            <a:prstTxWarp prst="textNoShape">
              <a:avLst/>
            </a:prstTxWarp>
          </a:bodyPr>
          <a:lstStyle/>
          <a:p>
            <a:pPr algn="ctr" defTabSz="827918"/>
            <a:r>
              <a:rPr lang="nl-BE" sz="1449" dirty="0">
                <a:solidFill>
                  <a:srgbClr val="1F74B6"/>
                </a:solidFill>
                <a:latin typeface="Arial"/>
              </a:rPr>
              <a:t>T=3</a:t>
            </a:r>
            <a:endParaRPr lang="en-US" sz="1449" dirty="0">
              <a:solidFill>
                <a:srgbClr val="1F74B6"/>
              </a:solidFill>
              <a:latin typeface="Arial"/>
            </a:endParaRPr>
          </a:p>
        </p:txBody>
      </p:sp>
      <p:cxnSp>
        <p:nvCxnSpPr>
          <p:cNvPr id="4" name="Rechte verbindingslijn met pijl 3"/>
          <p:cNvCxnSpPr>
            <a:endCxn id="25" idx="1"/>
          </p:cNvCxnSpPr>
          <p:nvPr/>
        </p:nvCxnSpPr>
        <p:spPr bwMode="auto">
          <a:xfrm>
            <a:off x="5809679" y="2093842"/>
            <a:ext cx="771692" cy="357961"/>
          </a:xfrm>
          <a:prstGeom prst="straightConnector1">
            <a:avLst/>
          </a:prstGeom>
          <a:solidFill>
            <a:schemeClr val="accent1"/>
          </a:solidFill>
          <a:ln w="2857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Rechte verbindingslijn met pijl 28"/>
          <p:cNvCxnSpPr>
            <a:stCxn id="2" idx="2"/>
            <a:endCxn id="26" idx="7"/>
          </p:cNvCxnSpPr>
          <p:nvPr/>
        </p:nvCxnSpPr>
        <p:spPr bwMode="auto">
          <a:xfrm flipH="1">
            <a:off x="4536927" y="2093532"/>
            <a:ext cx="718560" cy="358271"/>
          </a:xfrm>
          <a:prstGeom prst="straightConnector1">
            <a:avLst/>
          </a:prstGeom>
          <a:solidFill>
            <a:schemeClr val="accent1"/>
          </a:solidFill>
          <a:ln w="2857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Rechte verbindingslijn met pijl 32"/>
          <p:cNvCxnSpPr>
            <a:stCxn id="24" idx="2"/>
            <a:endCxn id="26" idx="5"/>
          </p:cNvCxnSpPr>
          <p:nvPr/>
        </p:nvCxnSpPr>
        <p:spPr bwMode="auto">
          <a:xfrm flipH="1" flipV="1">
            <a:off x="4536927" y="2843692"/>
            <a:ext cx="718560" cy="374226"/>
          </a:xfrm>
          <a:prstGeom prst="straightConnector1">
            <a:avLst/>
          </a:prstGeom>
          <a:solidFill>
            <a:schemeClr val="accent1"/>
          </a:solidFill>
          <a:ln w="2857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Rechte verbindingslijn met pijl 53"/>
          <p:cNvCxnSpPr>
            <a:stCxn id="25" idx="3"/>
            <a:endCxn id="24" idx="6"/>
          </p:cNvCxnSpPr>
          <p:nvPr/>
        </p:nvCxnSpPr>
        <p:spPr bwMode="auto">
          <a:xfrm flipH="1">
            <a:off x="5809679" y="2843692"/>
            <a:ext cx="771692" cy="374226"/>
          </a:xfrm>
          <a:prstGeom prst="straightConnector1">
            <a:avLst/>
          </a:prstGeom>
          <a:solidFill>
            <a:schemeClr val="accent1"/>
          </a:solidFill>
          <a:ln w="2857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Rechte verbindingslijn met pijl 54"/>
          <p:cNvCxnSpPr>
            <a:stCxn id="2" idx="4"/>
            <a:endCxn id="24" idx="0"/>
          </p:cNvCxnSpPr>
          <p:nvPr/>
        </p:nvCxnSpPr>
        <p:spPr bwMode="auto">
          <a:xfrm>
            <a:off x="5532583" y="2370640"/>
            <a:ext cx="0" cy="570171"/>
          </a:xfrm>
          <a:prstGeom prst="straightConnector1">
            <a:avLst/>
          </a:prstGeom>
          <a:solidFill>
            <a:schemeClr val="accent1"/>
          </a:solidFill>
          <a:ln w="2857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Rechte verbindingslijn met pijl 55"/>
          <p:cNvCxnSpPr>
            <a:endCxn id="26" idx="6"/>
          </p:cNvCxnSpPr>
          <p:nvPr/>
        </p:nvCxnSpPr>
        <p:spPr bwMode="auto">
          <a:xfrm flipH="1" flipV="1">
            <a:off x="4618086" y="2647748"/>
            <a:ext cx="1882125" cy="11967"/>
          </a:xfrm>
          <a:prstGeom prst="straightConnector1">
            <a:avLst/>
          </a:prstGeom>
          <a:solidFill>
            <a:schemeClr val="accent1"/>
          </a:solidFill>
          <a:ln w="2857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6857580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Tijdelijke aanduiding voor inhoud 2"/>
              <p:cNvSpPr>
                <a:spLocks noGrp="1"/>
              </p:cNvSpPr>
              <p:nvPr>
                <p:ph idx="1"/>
              </p:nvPr>
            </p:nvSpPr>
            <p:spPr>
              <a:xfrm>
                <a:off x="1050172" y="1246255"/>
                <a:ext cx="8998052" cy="4744930"/>
              </a:xfrm>
            </p:spPr>
            <p:txBody>
              <a:bodyPr/>
              <a:lstStyle/>
              <a:p>
                <a:pPr eaLnBrk="1" hangingPunct="1">
                  <a:buFont typeface="Wingdings" panose="05000000000000000000" pitchFamily="2" charset="2"/>
                  <a:buChar char="§"/>
                </a:pPr>
                <a:r>
                  <a:rPr lang="en-US" sz="2173" dirty="0">
                    <a:sym typeface="Wingdings" panose="05000000000000000000" pitchFamily="2" charset="2"/>
                  </a:rPr>
                  <a:t>A simple multilateral method is using a dummy variable regression</a:t>
                </a:r>
                <a:endParaRPr lang="nl-BE" sz="2173" dirty="0">
                  <a:sym typeface="Wingdings" panose="05000000000000000000" pitchFamily="2" charset="2"/>
                </a:endParaRPr>
              </a:p>
              <a:p>
                <a:pPr eaLnBrk="1" hangingPunct="1">
                  <a:buFont typeface="Wingdings" panose="05000000000000000000" pitchFamily="2" charset="2"/>
                  <a:buChar char="§"/>
                </a:pPr>
                <a:endParaRPr lang="nl-BE" sz="2173" dirty="0">
                  <a:sym typeface="Wingdings" panose="05000000000000000000" pitchFamily="2" charset="2"/>
                </a:endParaRPr>
              </a:p>
              <a:p>
                <a:pPr eaLnBrk="1" hangingPunct="1">
                  <a:buFont typeface="Wingdings" panose="05000000000000000000" pitchFamily="2" charset="2"/>
                  <a:buChar char="§"/>
                </a:pPr>
                <a:endParaRPr lang="en-US" sz="2173" dirty="0">
                  <a:sym typeface="Wingdings" panose="05000000000000000000" pitchFamily="2" charset="2"/>
                </a:endParaRPr>
              </a:p>
              <a:p>
                <a:pPr marL="76180" indent="0" eaLnBrk="1" hangingPunct="1">
                  <a:buNone/>
                </a:pPr>
                <a:r>
                  <a:rPr lang="nl-BE" sz="2173" dirty="0">
                    <a:sym typeface="Wingdings" panose="05000000000000000000" pitchFamily="2" charset="2"/>
                  </a:rPr>
                  <a:t/>
                </a:r>
                <a:br>
                  <a:rPr lang="nl-BE" sz="2173" dirty="0">
                    <a:sym typeface="Wingdings" panose="05000000000000000000" pitchFamily="2" charset="2"/>
                  </a:rPr>
                </a:br>
                <a:endParaRPr lang="nl-BE" sz="2173" dirty="0">
                  <a:sym typeface="Wingdings" panose="05000000000000000000" pitchFamily="2" charset="2"/>
                </a:endParaRPr>
              </a:p>
              <a:p>
                <a:pPr eaLnBrk="1" hangingPunct="1">
                  <a:buFont typeface="Wingdings" panose="05000000000000000000" pitchFamily="2" charset="2"/>
                  <a:buChar char="§"/>
                </a:pPr>
                <a14:m>
                  <m:oMath xmlns:m="http://schemas.openxmlformats.org/officeDocument/2006/math">
                    <m:sSubSup>
                      <m:sSubSupPr>
                        <m:ctrlPr>
                          <a:rPr lang="en-US" sz="2173" i="1">
                            <a:latin typeface="Cambria Math" panose="02040503050406030204" pitchFamily="18" charset="0"/>
                            <a:ea typeface="Calibri" panose="020F0502020204030204" pitchFamily="34" charset="0"/>
                            <a:cs typeface="Times New Roman" panose="02020603050405020304" pitchFamily="18" charset="0"/>
                          </a:rPr>
                        </m:ctrlPr>
                      </m:sSubSupPr>
                      <m:e>
                        <m:r>
                          <a:rPr lang="nl-BE" sz="2173" i="1">
                            <a:latin typeface="Cambria Math" panose="02040503050406030204" pitchFamily="18" charset="0"/>
                            <a:ea typeface="Calibri" panose="020F0502020204030204" pitchFamily="34" charset="0"/>
                            <a:cs typeface="Times New Roman" panose="02020603050405020304" pitchFamily="18" charset="0"/>
                          </a:rPr>
                          <m:t>𝐷</m:t>
                        </m:r>
                      </m:e>
                      <m:sub>
                        <m:r>
                          <a:rPr lang="nl-BE" sz="2173" i="1">
                            <a:latin typeface="Cambria Math" panose="02040503050406030204" pitchFamily="18" charset="0"/>
                            <a:ea typeface="Calibri" panose="020F0502020204030204" pitchFamily="34" charset="0"/>
                            <a:cs typeface="Times New Roman" panose="02020603050405020304" pitchFamily="18" charset="0"/>
                          </a:rPr>
                          <m:t>𝑖</m:t>
                        </m:r>
                      </m:sub>
                      <m:sup>
                        <m:r>
                          <a:rPr lang="nl-BE" sz="2173" i="1">
                            <a:latin typeface="Cambria Math" panose="02040503050406030204" pitchFamily="18" charset="0"/>
                            <a:ea typeface="Calibri" panose="020F0502020204030204" pitchFamily="34" charset="0"/>
                            <a:cs typeface="Times New Roman" panose="02020603050405020304" pitchFamily="18" charset="0"/>
                          </a:rPr>
                          <m:t>𝑡</m:t>
                        </m:r>
                      </m:sup>
                    </m:sSubSup>
                  </m:oMath>
                </a14:m>
                <a:r>
                  <a:rPr lang="en-US" sz="2173" dirty="0">
                    <a:sym typeface="Wingdings" panose="05000000000000000000" pitchFamily="2" charset="2"/>
                  </a:rPr>
                  <a:t> is a dummy variable that takes the value 1 to indicate the presence of product </a:t>
                </a:r>
                <a14:m>
                  <m:oMath xmlns:m="http://schemas.openxmlformats.org/officeDocument/2006/math">
                    <m:r>
                      <a:rPr lang="nl-BE" sz="2173" i="1">
                        <a:latin typeface="Cambria Math" panose="02040503050406030204" pitchFamily="18" charset="0"/>
                        <a:ea typeface="Calibri" panose="020F0502020204030204" pitchFamily="34" charset="0"/>
                        <a:cs typeface="Times New Roman" panose="02020603050405020304" pitchFamily="18" charset="0"/>
                      </a:rPr>
                      <m:t>𝑖</m:t>
                    </m:r>
                  </m:oMath>
                </a14:m>
                <a:r>
                  <a:rPr lang="en-US" sz="2173" dirty="0">
                    <a:sym typeface="Wingdings" panose="05000000000000000000" pitchFamily="2" charset="2"/>
                  </a:rPr>
                  <a:t> in period </a:t>
                </a:r>
                <a14:m>
                  <m:oMath xmlns:m="http://schemas.openxmlformats.org/officeDocument/2006/math">
                    <m:r>
                      <a:rPr lang="nl-BE" sz="2173" i="1">
                        <a:latin typeface="Cambria Math" panose="02040503050406030204" pitchFamily="18" charset="0"/>
                        <a:ea typeface="Calibri" panose="020F0502020204030204" pitchFamily="34" charset="0"/>
                        <a:cs typeface="Times New Roman" panose="02020603050405020304" pitchFamily="18" charset="0"/>
                      </a:rPr>
                      <m:t>𝑡</m:t>
                    </m:r>
                  </m:oMath>
                </a14:m>
                <a:r>
                  <a:rPr lang="nl-BE" sz="2173" i="1" dirty="0">
                    <a:latin typeface="Cambria Math" panose="02040503050406030204" pitchFamily="18" charset="0"/>
                    <a:ea typeface="Calibri" panose="020F0502020204030204" pitchFamily="34" charset="0"/>
                    <a:cs typeface="Times New Roman" panose="02020603050405020304" pitchFamily="18" charset="0"/>
                  </a:rPr>
                  <a:t> </a:t>
                </a:r>
                <a:r>
                  <a:rPr lang="en-US" sz="2173" dirty="0">
                    <a:sym typeface="Wingdings" panose="05000000000000000000" pitchFamily="2" charset="2"/>
                  </a:rPr>
                  <a:t>and 0 otherwise</a:t>
                </a:r>
                <a:endParaRPr lang="nl-BE" sz="2173" i="1" dirty="0">
                  <a:latin typeface="Cambria Math" panose="02040503050406030204" pitchFamily="18" charset="0"/>
                  <a:ea typeface="Calibri" panose="020F0502020204030204" pitchFamily="34" charset="0"/>
                  <a:cs typeface="Times New Roman" panose="02020603050405020304" pitchFamily="18" charset="0"/>
                </a:endParaRPr>
              </a:p>
              <a:p>
                <a:pPr eaLnBrk="1" hangingPunct="1">
                  <a:buFont typeface="Wingdings" panose="05000000000000000000" pitchFamily="2" charset="2"/>
                  <a:buChar char="§"/>
                </a:pPr>
                <a14:m>
                  <m:oMath xmlns:m="http://schemas.openxmlformats.org/officeDocument/2006/math">
                    <m:sSub>
                      <m:sSubPr>
                        <m:ctrlPr>
                          <a:rPr lang="en-US" sz="2173" i="1">
                            <a:latin typeface="Cambria Math" panose="02040503050406030204" pitchFamily="18" charset="0"/>
                            <a:ea typeface="Calibri" panose="020F0502020204030204" pitchFamily="34" charset="0"/>
                            <a:cs typeface="Times New Roman" panose="02020603050405020304" pitchFamily="18" charset="0"/>
                          </a:rPr>
                        </m:ctrlPr>
                      </m:sSubPr>
                      <m:e>
                        <m:r>
                          <a:rPr lang="nl-BE" sz="2173" i="1">
                            <a:latin typeface="Cambria Math" panose="02040503050406030204" pitchFamily="18" charset="0"/>
                            <a:ea typeface="Calibri" panose="020F0502020204030204" pitchFamily="34" charset="0"/>
                            <a:cs typeface="Times New Roman" panose="02020603050405020304" pitchFamily="18" charset="0"/>
                          </a:rPr>
                          <m:t>𝐷</m:t>
                        </m:r>
                      </m:e>
                      <m:sub>
                        <m:r>
                          <a:rPr lang="nl-BE" sz="2173" i="1">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2173" dirty="0">
                    <a:sym typeface="Wingdings" panose="05000000000000000000" pitchFamily="2" charset="2"/>
                  </a:rPr>
                  <a:t> is a dummy variable that takes the value 1 if the observation relates to product </a:t>
                </a:r>
                <a14:m>
                  <m:oMath xmlns:m="http://schemas.openxmlformats.org/officeDocument/2006/math">
                    <m:r>
                      <a:rPr lang="nl-BE" sz="2173" i="1">
                        <a:latin typeface="Cambria Math" panose="02040503050406030204" pitchFamily="18" charset="0"/>
                        <a:ea typeface="Calibri" panose="020F0502020204030204" pitchFamily="34" charset="0"/>
                        <a:cs typeface="Times New Roman" panose="02020603050405020304" pitchFamily="18" charset="0"/>
                      </a:rPr>
                      <m:t>𝑖</m:t>
                    </m:r>
                  </m:oMath>
                </a14:m>
                <a:r>
                  <a:rPr lang="en-US" sz="2173" dirty="0">
                    <a:sym typeface="Wingdings" panose="05000000000000000000" pitchFamily="2" charset="2"/>
                  </a:rPr>
                  <a:t> and 0 otherwise</a:t>
                </a:r>
              </a:p>
              <a:p>
                <a:pPr eaLnBrk="1" hangingPunct="1">
                  <a:buFont typeface="Wingdings" panose="05000000000000000000" pitchFamily="2" charset="2"/>
                  <a:buChar char="§"/>
                </a:pPr>
                <a:r>
                  <a:rPr lang="en-US" sz="2173" dirty="0">
                    <a:sym typeface="Wingdings" panose="05000000000000000000" pitchFamily="2" charset="2"/>
                  </a:rPr>
                  <a:t>The regression is estimated using WLS</a:t>
                </a:r>
                <a:br>
                  <a:rPr lang="en-US" sz="2173" dirty="0">
                    <a:sym typeface="Wingdings" panose="05000000000000000000" pitchFamily="2" charset="2"/>
                  </a:rPr>
                </a:br>
                <a:endParaRPr lang="nl-BE" dirty="0" smtClean="0"/>
              </a:p>
              <a:p>
                <a:pPr marL="76180" indent="0" eaLnBrk="1" hangingPunct="1">
                  <a:buNone/>
                </a:pPr>
                <a:r>
                  <a:rPr lang="nl-BE" sz="2173" dirty="0">
                    <a:sym typeface="Wingdings" panose="05000000000000000000" pitchFamily="2" charset="2"/>
                  </a:rPr>
                  <a:t> Indices are </a:t>
                </a:r>
                <a:r>
                  <a:rPr lang="en-US" sz="2173" dirty="0">
                    <a:sym typeface="Wingdings" panose="05000000000000000000" pitchFamily="2" charset="2"/>
                  </a:rPr>
                  <a:t>derived by </a:t>
                </a:r>
                <a:r>
                  <a:rPr lang="en-US" sz="2173" dirty="0" err="1">
                    <a:sym typeface="Wingdings" panose="05000000000000000000" pitchFamily="2" charset="2"/>
                  </a:rPr>
                  <a:t>exponentiating</a:t>
                </a:r>
                <a:r>
                  <a:rPr lang="en-US" sz="2173" dirty="0">
                    <a:sym typeface="Wingdings" panose="05000000000000000000" pitchFamily="2" charset="2"/>
                  </a:rPr>
                  <a:t> the </a:t>
                </a:r>
                <a:r>
                  <a:rPr lang="nl-BE" sz="2173" dirty="0">
                    <a:sym typeface="Wingdings" panose="05000000000000000000" pitchFamily="2" charset="2"/>
                  </a:rPr>
                  <a:t>parameters </a:t>
                </a:r>
                <a14:m>
                  <m:oMath xmlns:m="http://schemas.openxmlformats.org/officeDocument/2006/math">
                    <m:sSup>
                      <m:sSupPr>
                        <m:ctrlPr>
                          <a:rPr lang="en-US" sz="2173" i="1">
                            <a:latin typeface="Cambria Math" panose="02040503050406030204" pitchFamily="18" charset="0"/>
                            <a:ea typeface="Calibri" panose="020F0502020204030204" pitchFamily="34" charset="0"/>
                            <a:cs typeface="Times New Roman" panose="02020603050405020304" pitchFamily="18" charset="0"/>
                          </a:rPr>
                        </m:ctrlPr>
                      </m:sSupPr>
                      <m:e>
                        <m:r>
                          <a:rPr lang="nl-BE" sz="2173" i="1">
                            <a:latin typeface="Cambria Math" panose="02040503050406030204" pitchFamily="18" charset="0"/>
                            <a:ea typeface="Calibri" panose="020F0502020204030204" pitchFamily="34" charset="0"/>
                            <a:cs typeface="Times New Roman" panose="02020603050405020304" pitchFamily="18" charset="0"/>
                          </a:rPr>
                          <m:t>𝛿</m:t>
                        </m:r>
                      </m:e>
                      <m:sup>
                        <m:r>
                          <a:rPr lang="nl-BE" sz="2173" i="1">
                            <a:latin typeface="Cambria Math" panose="02040503050406030204" pitchFamily="18" charset="0"/>
                            <a:ea typeface="Calibri" panose="020F0502020204030204" pitchFamily="34" charset="0"/>
                            <a:cs typeface="Times New Roman" panose="02020603050405020304" pitchFamily="18" charset="0"/>
                          </a:rPr>
                          <m:t>𝑡</m:t>
                        </m:r>
                      </m:sup>
                    </m:sSup>
                  </m:oMath>
                </a14:m>
                <a:endParaRPr lang="en-US" dirty="0" smtClean="0"/>
              </a:p>
              <a:p>
                <a:pPr marL="76180" indent="0" eaLnBrk="1" hangingPunct="1">
                  <a:buNone/>
                </a:pPr>
                <a:endParaRPr lang="nl-BE" dirty="0"/>
              </a:p>
              <a:p>
                <a:pPr marL="76180" indent="0" eaLnBrk="1" hangingPunct="1">
                  <a:buNone/>
                </a:pPr>
                <a:endParaRPr lang="nl-BE" dirty="0" smtClean="0"/>
              </a:p>
              <a:p>
                <a:pPr marL="76180" indent="0" eaLnBrk="1" hangingPunct="1">
                  <a:buNone/>
                </a:pPr>
                <a:endParaRPr lang="nl-BE" dirty="0" smtClean="0"/>
              </a:p>
              <a:p>
                <a:pPr marL="494451" lvl="1" indent="0" eaLnBrk="1" hangingPunct="1">
                  <a:buNone/>
                </a:pPr>
                <a:r>
                  <a:rPr lang="nl-BE" dirty="0" smtClean="0"/>
                  <a:t>  </a:t>
                </a:r>
              </a:p>
              <a:p>
                <a:pPr marL="1376989" lvl="3" indent="0" eaLnBrk="1" hangingPunct="1">
                  <a:buNone/>
                </a:pPr>
                <a:endParaRPr lang="nl-BE" dirty="0"/>
              </a:p>
            </p:txBody>
          </p:sp>
        </mc:Choice>
        <mc:Fallback xmlns="">
          <p:sp>
            <p:nvSpPr>
              <p:cNvPr id="5122" name="Tijdelijke aanduiding voor inhoud 2"/>
              <p:cNvSpPr>
                <a:spLocks noGrp="1" noRot="1" noChangeAspect="1" noMove="1" noResize="1" noEditPoints="1" noAdjustHandles="1" noChangeArrowheads="1" noChangeShapeType="1" noTextEdit="1"/>
              </p:cNvSpPr>
              <p:nvPr>
                <p:ph idx="1"/>
              </p:nvPr>
            </p:nvSpPr>
            <p:spPr>
              <a:xfrm>
                <a:off x="1050172" y="1246255"/>
                <a:ext cx="8998052" cy="4744930"/>
              </a:xfrm>
              <a:blipFill>
                <a:blip r:embed="rId2"/>
                <a:stretch>
                  <a:fillRect l="-542" t="-1155" r="-2168"/>
                </a:stretch>
              </a:blipFill>
            </p:spPr>
            <p:txBody>
              <a:bodyPr/>
              <a:lstStyle/>
              <a:p>
                <a:r>
                  <a:rPr lang="en-GB">
                    <a:noFill/>
                  </a:rPr>
                  <a:t> </a:t>
                </a:r>
              </a:p>
            </p:txBody>
          </p:sp>
        </mc:Fallback>
      </mc:AlternateContent>
      <p:sp>
        <p:nvSpPr>
          <p:cNvPr id="50" name="Tekstvak 49"/>
          <p:cNvSpPr txBox="1"/>
          <p:nvPr/>
        </p:nvSpPr>
        <p:spPr>
          <a:xfrm>
            <a:off x="5288087" y="6406968"/>
            <a:ext cx="358595" cy="259430"/>
          </a:xfrm>
          <a:prstGeom prst="rect">
            <a:avLst/>
          </a:prstGeom>
          <a:noFill/>
        </p:spPr>
        <p:txBody>
          <a:bodyPr wrap="square" rtlCol="0">
            <a:spAutoFit/>
          </a:bodyPr>
          <a:lstStyle/>
          <a:p>
            <a:pPr algn="ctr" defTabSz="827918"/>
            <a:fld id="{FAA2CDAE-110F-449C-A7CC-E03E5806C363}" type="slidenum">
              <a:rPr lang="en-US" sz="1086">
                <a:solidFill>
                  <a:srgbClr val="1F74B6"/>
                </a:solidFill>
                <a:latin typeface="Arial"/>
              </a:rPr>
              <a:pPr algn="ctr" defTabSz="827918"/>
              <a:t>32</a:t>
            </a:fld>
            <a:endParaRPr lang="en-US" sz="1086" dirty="0">
              <a:solidFill>
                <a:srgbClr val="1F74B6"/>
              </a:solidFill>
              <a:latin typeface="Arial"/>
            </a:endParaRPr>
          </a:p>
        </p:txBody>
      </p:sp>
      <p:sp>
        <p:nvSpPr>
          <p:cNvPr id="8" name="Tekstvak 7"/>
          <p:cNvSpPr txBox="1"/>
          <p:nvPr/>
        </p:nvSpPr>
        <p:spPr>
          <a:xfrm>
            <a:off x="7504854" y="540608"/>
            <a:ext cx="3129824" cy="426720"/>
          </a:xfrm>
          <a:prstGeom prst="rect">
            <a:avLst/>
          </a:prstGeom>
          <a:noFill/>
        </p:spPr>
        <p:txBody>
          <a:bodyPr wrap="square">
            <a:spAutoFit/>
          </a:bodyPr>
          <a:lstStyle/>
          <a:p>
            <a:pPr algn="r" defTabSz="827918">
              <a:defRPr/>
            </a:pPr>
            <a:r>
              <a:rPr lang="nl-BE" sz="2173" dirty="0" err="1">
                <a:solidFill>
                  <a:srgbClr val="1F74B6"/>
                </a:solidFill>
                <a:latin typeface="Arial"/>
              </a:rPr>
              <a:t>Multilateral</a:t>
            </a:r>
            <a:r>
              <a:rPr lang="nl-BE" sz="2173" dirty="0">
                <a:solidFill>
                  <a:srgbClr val="1F74B6"/>
                </a:solidFill>
                <a:latin typeface="Arial"/>
              </a:rPr>
              <a:t> </a:t>
            </a:r>
            <a:r>
              <a:rPr lang="nl-BE" sz="2173" dirty="0" err="1">
                <a:solidFill>
                  <a:srgbClr val="1F74B6"/>
                </a:solidFill>
                <a:latin typeface="Arial"/>
              </a:rPr>
              <a:t>methods</a:t>
            </a:r>
            <a:r>
              <a:rPr lang="nl-BE" sz="2173" dirty="0">
                <a:solidFill>
                  <a:srgbClr val="1F74B6"/>
                </a:solidFill>
                <a:latin typeface="Arial"/>
              </a:rPr>
              <a:t> II </a:t>
            </a:r>
            <a:endParaRPr lang="en-US" sz="2173" dirty="0">
              <a:solidFill>
                <a:srgbClr val="1F74B6"/>
              </a:solidFill>
              <a:latin typeface="Arial"/>
            </a:endParaRPr>
          </a:p>
        </p:txBody>
      </p:sp>
      <mc:AlternateContent xmlns:mc="http://schemas.openxmlformats.org/markup-compatibility/2006" xmlns:a14="http://schemas.microsoft.com/office/drawing/2010/main">
        <mc:Choice Requires="a14">
          <p:graphicFrame>
            <p:nvGraphicFramePr>
              <p:cNvPr id="3" name="Tabel 2"/>
              <p:cNvGraphicFramePr>
                <a:graphicFrameLocks noGrp="1"/>
              </p:cNvGraphicFramePr>
              <p:nvPr>
                <p:extLst/>
              </p:nvPr>
            </p:nvGraphicFramePr>
            <p:xfrm>
              <a:off x="2794225" y="1702646"/>
              <a:ext cx="5346320" cy="1070855"/>
            </p:xfrm>
            <a:graphic>
              <a:graphicData uri="http://schemas.openxmlformats.org/drawingml/2006/table">
                <a:tbl>
                  <a:tblPr firstRow="1" firstCol="1" bandRow="1"/>
                  <a:tblGrid>
                    <a:gridCol w="172110">
                      <a:extLst>
                        <a:ext uri="{9D8B030D-6E8A-4147-A177-3AD203B41FA5}">
                          <a16:colId xmlns:a16="http://schemas.microsoft.com/office/drawing/2014/main" val="1315417217"/>
                        </a:ext>
                      </a:extLst>
                    </a:gridCol>
                    <a:gridCol w="5174210">
                      <a:extLst>
                        <a:ext uri="{9D8B030D-6E8A-4147-A177-3AD203B41FA5}">
                          <a16:colId xmlns:a16="http://schemas.microsoft.com/office/drawing/2014/main" val="1296357481"/>
                        </a:ext>
                      </a:extLst>
                    </a:gridCol>
                  </a:tblGrid>
                  <a:tr h="1070855">
                    <a:tc>
                      <a:txBody>
                        <a:bodyPr/>
                        <a:lstStyle/>
                        <a:p>
                          <a:pPr algn="just">
                            <a:lnSpc>
                              <a:spcPct val="115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095" marR="62095" marT="0" marB="0" anchor="ctr">
                        <a:lnL>
                          <a:noFill/>
                        </a:lnL>
                        <a:lnR>
                          <a:noFill/>
                        </a:lnR>
                        <a:lnT>
                          <a:noFill/>
                        </a:lnT>
                        <a:lnB>
                          <a:noFill/>
                        </a:lnB>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unc>
                                  <m:funcPr>
                                    <m:ctrlPr>
                                      <a:rPr lang="en-US" sz="2100" i="1" smtClean="0">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100">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ln</m:t>
                                    </m:r>
                                  </m:fName>
                                  <m:e>
                                    <m:sSubSup>
                                      <m:sSubSupPr>
                                        <m:ctrlP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𝑡</m:t>
                                        </m:r>
                                      </m:sup>
                                    </m:sSubSup>
                                  </m:e>
                                </m:func>
                                <m: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 </m:t>
                                </m:r>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ctrlP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𝑇</m:t>
                                    </m:r>
                                  </m:sup>
                                  <m:e>
                                    <m:sSup>
                                      <m:sSupPr>
                                        <m:ctrlP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𝛿</m:t>
                                        </m:r>
                                      </m:e>
                                      <m:sup>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𝑡</m:t>
                                        </m:r>
                                      </m:sup>
                                    </m:sSup>
                                    <m:sSubSup>
                                      <m:sSubSupPr>
                                        <m:ctrlP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𝑡</m:t>
                                        </m:r>
                                      </m:sup>
                                    </m:sSubSup>
                                  </m:e>
                                </m:nary>
                                <m: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ctrlP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𝛾</m:t>
                                        </m:r>
                                      </m:e>
                                      <m:sub>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nl-BE"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𝜀</m:t>
                                    </m:r>
                                  </m:e>
                                  <m:sub>
                                    <m: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100" i="1">
                                        <a:solidFill>
                                          <a:srgbClr val="424242"/>
                                        </a:solidFill>
                                        <a:effectLst/>
                                        <a:latin typeface="Cambria Math" panose="02040503050406030204" pitchFamily="18" charset="0"/>
                                        <a:ea typeface="Calibri" panose="020F0502020204030204" pitchFamily="34" charset="0"/>
                                        <a:cs typeface="Times New Roman" panose="02020603050405020304" pitchFamily="18" charset="0"/>
                                      </a:rPr>
                                      <m:t>𝑡</m:t>
                                    </m:r>
                                  </m:sup>
                                </m:sSubSup>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095" marR="62095" marT="0" marB="0">
                        <a:lnL>
                          <a:noFill/>
                        </a:lnL>
                        <a:lnR>
                          <a:noFill/>
                        </a:lnR>
                        <a:lnT>
                          <a:noFill/>
                        </a:lnT>
                        <a:lnB>
                          <a:noFill/>
                        </a:lnB>
                      </a:tcPr>
                    </a:tc>
                    <a:extLst>
                      <a:ext uri="{0D108BD9-81ED-4DB2-BD59-A6C34878D82A}">
                        <a16:rowId xmlns:a16="http://schemas.microsoft.com/office/drawing/2014/main" val="2943602861"/>
                      </a:ext>
                    </a:extLst>
                  </a:tr>
                </a:tbl>
              </a:graphicData>
            </a:graphic>
          </p:graphicFrame>
        </mc:Choice>
        <mc:Fallback xmlns="">
          <p:graphicFrame>
            <p:nvGraphicFramePr>
              <p:cNvPr id="3" name="Tabel 2"/>
              <p:cNvGraphicFramePr>
                <a:graphicFrameLocks noGrp="1"/>
              </p:cNvGraphicFramePr>
              <p:nvPr>
                <p:extLst/>
              </p:nvPr>
            </p:nvGraphicFramePr>
            <p:xfrm>
              <a:off x="2794225" y="1702646"/>
              <a:ext cx="5346320" cy="1070855"/>
            </p:xfrm>
            <a:graphic>
              <a:graphicData uri="http://schemas.openxmlformats.org/drawingml/2006/table">
                <a:tbl>
                  <a:tblPr firstRow="1" firstCol="1" bandRow="1"/>
                  <a:tblGrid>
                    <a:gridCol w="172110">
                      <a:extLst>
                        <a:ext uri="{9D8B030D-6E8A-4147-A177-3AD203B41FA5}">
                          <a16:colId xmlns:a16="http://schemas.microsoft.com/office/drawing/2014/main" val="1315417217"/>
                        </a:ext>
                      </a:extLst>
                    </a:gridCol>
                    <a:gridCol w="5174210">
                      <a:extLst>
                        <a:ext uri="{9D8B030D-6E8A-4147-A177-3AD203B41FA5}">
                          <a16:colId xmlns:a16="http://schemas.microsoft.com/office/drawing/2014/main" val="1296357481"/>
                        </a:ext>
                      </a:extLst>
                    </a:gridCol>
                  </a:tblGrid>
                  <a:tr h="1070855">
                    <a:tc>
                      <a:txBody>
                        <a:bodyPr/>
                        <a:lstStyle/>
                        <a:p>
                          <a:pPr algn="just">
                            <a:lnSpc>
                              <a:spcPct val="115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095" marR="62095" marT="0" marB="0" anchor="ctr">
                        <a:lnL>
                          <a:noFill/>
                        </a:lnL>
                        <a:lnR>
                          <a:noFill/>
                        </a:lnR>
                        <a:lnT>
                          <a:noFill/>
                        </a:lnT>
                        <a:lnB>
                          <a:noFill/>
                        </a:lnB>
                      </a:tcPr>
                    </a:tc>
                    <a:tc>
                      <a:txBody>
                        <a:bodyPr/>
                        <a:lstStyle/>
                        <a:p>
                          <a:endParaRPr lang="en-US"/>
                        </a:p>
                      </a:txBody>
                      <a:tcPr marL="62095" marR="62095" marT="0" marB="0">
                        <a:lnL>
                          <a:noFill/>
                        </a:lnL>
                        <a:lnR>
                          <a:noFill/>
                        </a:lnR>
                        <a:lnT>
                          <a:noFill/>
                        </a:lnT>
                        <a:lnB>
                          <a:noFill/>
                        </a:lnB>
                        <a:blipFill>
                          <a:blip r:embed="rId3"/>
                          <a:stretch>
                            <a:fillRect l="-3294"/>
                          </a:stretch>
                        </a:blipFill>
                      </a:tcPr>
                    </a:tc>
                    <a:extLst>
                      <a:ext uri="{0D108BD9-81ED-4DB2-BD59-A6C34878D82A}">
                        <a16:rowId xmlns:a16="http://schemas.microsoft.com/office/drawing/2014/main" val="2943602861"/>
                      </a:ext>
                    </a:extLst>
                  </a:tr>
                </a:tbl>
              </a:graphicData>
            </a:graphic>
          </p:graphicFrame>
        </mc:Fallback>
      </mc:AlternateContent>
    </p:spTree>
    <p:extLst>
      <p:ext uri="{BB962C8B-B14F-4D97-AF65-F5344CB8AC3E}">
        <p14:creationId xmlns:p14="http://schemas.microsoft.com/office/powerpoint/2010/main" val="315732747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inhoud 2"/>
          <p:cNvSpPr>
            <a:spLocks noGrp="1"/>
          </p:cNvSpPr>
          <p:nvPr>
            <p:ph idx="1"/>
          </p:nvPr>
        </p:nvSpPr>
        <p:spPr>
          <a:xfrm>
            <a:off x="968357" y="1246254"/>
            <a:ext cx="8998052" cy="4549333"/>
          </a:xfrm>
        </p:spPr>
        <p:txBody>
          <a:bodyPr/>
          <a:lstStyle/>
          <a:p>
            <a:pPr eaLnBrk="1" hangingPunct="1">
              <a:buFont typeface="Wingdings" pitchFamily="2" charset="2"/>
              <a:buChar char="§"/>
            </a:pPr>
            <a:r>
              <a:rPr lang="en-US" sz="2173" dirty="0">
                <a:sym typeface="Wingdings" panose="05000000000000000000" pitchFamily="2" charset="2"/>
              </a:rPr>
              <a:t>This method and others were tested on a supermarket dataset:</a:t>
            </a:r>
          </a:p>
          <a:p>
            <a:pPr lvl="1" eaLnBrk="1" hangingPunct="1">
              <a:buFont typeface="Wingdings" pitchFamily="2" charset="2"/>
              <a:buChar char="§"/>
            </a:pPr>
            <a:r>
              <a:rPr lang="en-US" sz="1992" dirty="0">
                <a:sym typeface="Wingdings" panose="05000000000000000000" pitchFamily="2" charset="2"/>
              </a:rPr>
              <a:t>Used in production for the Belgian CPI/HICP</a:t>
            </a:r>
          </a:p>
          <a:p>
            <a:pPr lvl="1" eaLnBrk="1" hangingPunct="1">
              <a:buFont typeface="Wingdings" pitchFamily="2" charset="2"/>
              <a:buChar char="§"/>
            </a:pPr>
            <a:r>
              <a:rPr lang="en-US" sz="1992" dirty="0">
                <a:sym typeface="Wingdings" panose="05000000000000000000" pitchFamily="2" charset="2"/>
              </a:rPr>
              <a:t>Covers 37 months</a:t>
            </a:r>
          </a:p>
          <a:p>
            <a:pPr lvl="1" eaLnBrk="1" hangingPunct="1">
              <a:buFont typeface="Wingdings" pitchFamily="2" charset="2"/>
              <a:buChar char="§"/>
            </a:pPr>
            <a:r>
              <a:rPr lang="en-US" sz="1992" dirty="0">
                <a:sym typeface="Wingdings" panose="05000000000000000000" pitchFamily="2" charset="2"/>
              </a:rPr>
              <a:t>Contains around 480 product groups</a:t>
            </a:r>
          </a:p>
          <a:p>
            <a:pPr eaLnBrk="1" hangingPunct="1">
              <a:buFont typeface="Wingdings" pitchFamily="2" charset="2"/>
              <a:buChar char="§"/>
            </a:pPr>
            <a:r>
              <a:rPr lang="en-US" sz="2173" dirty="0">
                <a:sym typeface="Wingdings" panose="05000000000000000000" pitchFamily="2" charset="2"/>
              </a:rPr>
              <a:t>Results are quite “robust”, different methods give similar results</a:t>
            </a:r>
          </a:p>
          <a:p>
            <a:pPr eaLnBrk="1" hangingPunct="1">
              <a:buFont typeface="Wingdings" pitchFamily="2" charset="2"/>
              <a:buChar char="§"/>
            </a:pPr>
            <a:endParaRPr lang="nl-BE" sz="2173" dirty="0">
              <a:sym typeface="Wingdings" panose="05000000000000000000" pitchFamily="2" charset="2"/>
            </a:endParaRPr>
          </a:p>
          <a:p>
            <a:pPr eaLnBrk="1" hangingPunct="1">
              <a:buFont typeface="Wingdings" pitchFamily="2" charset="2"/>
              <a:buChar char="§"/>
            </a:pPr>
            <a:endParaRPr lang="nl-BE" sz="2173" dirty="0">
              <a:sym typeface="Wingdings" panose="05000000000000000000" pitchFamily="2" charset="2"/>
            </a:endParaRPr>
          </a:p>
          <a:p>
            <a:pPr eaLnBrk="1" hangingPunct="1">
              <a:buFont typeface="Wingdings" pitchFamily="2" charset="2"/>
              <a:buChar char="§"/>
            </a:pPr>
            <a:endParaRPr lang="en-US" sz="2173" dirty="0"/>
          </a:p>
          <a:p>
            <a:pPr eaLnBrk="1" hangingPunct="1">
              <a:buFont typeface="Wingdings" pitchFamily="2" charset="2"/>
              <a:buChar char="§"/>
            </a:pPr>
            <a:endParaRPr lang="en-US" dirty="0" smtClean="0"/>
          </a:p>
          <a:p>
            <a:pPr eaLnBrk="1" hangingPunct="1">
              <a:buFont typeface="Wingdings" pitchFamily="2" charset="2"/>
              <a:buChar char="§"/>
            </a:pPr>
            <a:endParaRPr lang="nl-BE" dirty="0"/>
          </a:p>
          <a:p>
            <a:pPr eaLnBrk="1" hangingPunct="1">
              <a:buFont typeface="Wingdings" pitchFamily="2" charset="2"/>
              <a:buChar char="§"/>
            </a:pPr>
            <a:endParaRPr lang="en-US" dirty="0" smtClean="0"/>
          </a:p>
          <a:p>
            <a:pPr marL="76180" indent="0" eaLnBrk="1" hangingPunct="1">
              <a:buNone/>
            </a:pPr>
            <a:endParaRPr lang="nl-BE" dirty="0"/>
          </a:p>
          <a:p>
            <a:pPr marL="76180" indent="0" eaLnBrk="1" hangingPunct="1">
              <a:buNone/>
            </a:pPr>
            <a:endParaRPr lang="nl-BE" dirty="0" smtClean="0"/>
          </a:p>
          <a:p>
            <a:pPr marL="76180" indent="0" eaLnBrk="1" hangingPunct="1">
              <a:buNone/>
            </a:pPr>
            <a:endParaRPr lang="nl-BE" dirty="0" smtClean="0"/>
          </a:p>
          <a:p>
            <a:pPr marL="494451" lvl="1" indent="0" eaLnBrk="1" hangingPunct="1">
              <a:buNone/>
            </a:pPr>
            <a:r>
              <a:rPr lang="nl-BE" dirty="0" smtClean="0"/>
              <a:t>  </a:t>
            </a:r>
          </a:p>
          <a:p>
            <a:pPr marL="1376989" lvl="3" indent="0" eaLnBrk="1" hangingPunct="1">
              <a:buNone/>
            </a:pPr>
            <a:endParaRPr lang="nl-BE" dirty="0"/>
          </a:p>
          <a:p>
            <a:pPr marL="76180" indent="0" eaLnBrk="1" hangingPunct="1">
              <a:buNone/>
            </a:pPr>
            <a:endParaRPr lang="nl-BE" dirty="0" smtClean="0"/>
          </a:p>
        </p:txBody>
      </p:sp>
      <p:sp>
        <p:nvSpPr>
          <p:cNvPr id="50" name="Tekstvak 49"/>
          <p:cNvSpPr txBox="1"/>
          <p:nvPr/>
        </p:nvSpPr>
        <p:spPr>
          <a:xfrm>
            <a:off x="5288087" y="6406968"/>
            <a:ext cx="358595" cy="259430"/>
          </a:xfrm>
          <a:prstGeom prst="rect">
            <a:avLst/>
          </a:prstGeom>
          <a:noFill/>
        </p:spPr>
        <p:txBody>
          <a:bodyPr wrap="square" rtlCol="0">
            <a:spAutoFit/>
          </a:bodyPr>
          <a:lstStyle/>
          <a:p>
            <a:pPr algn="ctr" defTabSz="827918"/>
            <a:fld id="{FAA2CDAE-110F-449C-A7CC-E03E5806C363}" type="slidenum">
              <a:rPr lang="en-US" sz="1086">
                <a:solidFill>
                  <a:srgbClr val="1F74B6"/>
                </a:solidFill>
                <a:latin typeface="Arial"/>
              </a:rPr>
              <a:pPr algn="ctr" defTabSz="827918"/>
              <a:t>33</a:t>
            </a:fld>
            <a:endParaRPr lang="en-US" sz="1086" dirty="0">
              <a:solidFill>
                <a:srgbClr val="1F74B6"/>
              </a:solidFill>
              <a:latin typeface="Arial"/>
            </a:endParaRPr>
          </a:p>
        </p:txBody>
      </p:sp>
      <p:sp>
        <p:nvSpPr>
          <p:cNvPr id="8" name="Tekstvak 7"/>
          <p:cNvSpPr txBox="1"/>
          <p:nvPr/>
        </p:nvSpPr>
        <p:spPr>
          <a:xfrm>
            <a:off x="7504854" y="540608"/>
            <a:ext cx="3129824" cy="426720"/>
          </a:xfrm>
          <a:prstGeom prst="rect">
            <a:avLst/>
          </a:prstGeom>
          <a:noFill/>
        </p:spPr>
        <p:txBody>
          <a:bodyPr wrap="square">
            <a:spAutoFit/>
          </a:bodyPr>
          <a:lstStyle/>
          <a:p>
            <a:pPr algn="r" defTabSz="827918">
              <a:defRPr/>
            </a:pPr>
            <a:r>
              <a:rPr lang="nl-BE" sz="2173" dirty="0" err="1">
                <a:solidFill>
                  <a:srgbClr val="1F74B6"/>
                </a:solidFill>
                <a:latin typeface="Arial"/>
              </a:rPr>
              <a:t>Multilateral</a:t>
            </a:r>
            <a:r>
              <a:rPr lang="nl-BE" sz="2173" dirty="0">
                <a:solidFill>
                  <a:srgbClr val="1F74B6"/>
                </a:solidFill>
                <a:latin typeface="Arial"/>
              </a:rPr>
              <a:t> </a:t>
            </a:r>
            <a:r>
              <a:rPr lang="nl-BE" sz="2173" dirty="0" err="1">
                <a:solidFill>
                  <a:srgbClr val="1F74B6"/>
                </a:solidFill>
                <a:latin typeface="Arial"/>
              </a:rPr>
              <a:t>methods</a:t>
            </a:r>
            <a:r>
              <a:rPr lang="nl-BE" sz="2173" dirty="0">
                <a:solidFill>
                  <a:srgbClr val="1F74B6"/>
                </a:solidFill>
                <a:latin typeface="Arial"/>
              </a:rPr>
              <a:t> III </a:t>
            </a:r>
            <a:endParaRPr lang="en-US" sz="2173" dirty="0">
              <a:solidFill>
                <a:srgbClr val="1F74B6"/>
              </a:solidFill>
              <a:latin typeface="Arial"/>
            </a:endParaRPr>
          </a:p>
        </p:txBody>
      </p:sp>
      <p:pic>
        <p:nvPicPr>
          <p:cNvPr id="7" name="Afbeelding 6"/>
          <p:cNvPicPr/>
          <p:nvPr/>
        </p:nvPicPr>
        <p:blipFill>
          <a:blip r:embed="rId2"/>
          <a:stretch>
            <a:fillRect/>
          </a:stretch>
        </p:blipFill>
        <p:spPr>
          <a:xfrm>
            <a:off x="1709940" y="3137026"/>
            <a:ext cx="7620487" cy="3129553"/>
          </a:xfrm>
          <a:prstGeom prst="rect">
            <a:avLst/>
          </a:prstGeom>
        </p:spPr>
      </p:pic>
    </p:spTree>
    <p:extLst>
      <p:ext uri="{BB962C8B-B14F-4D97-AF65-F5344CB8AC3E}">
        <p14:creationId xmlns:p14="http://schemas.microsoft.com/office/powerpoint/2010/main" val="40624643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Tijdelijke aanduiding voor inhoud 2"/>
              <p:cNvSpPr>
                <a:spLocks noGrp="1"/>
              </p:cNvSpPr>
              <p:nvPr>
                <p:ph idx="1"/>
              </p:nvPr>
            </p:nvSpPr>
            <p:spPr>
              <a:xfrm>
                <a:off x="1050172" y="1246255"/>
                <a:ext cx="8998052" cy="4744930"/>
              </a:xfrm>
            </p:spPr>
            <p:txBody>
              <a:bodyPr/>
              <a:lstStyle/>
              <a:p>
                <a:pPr eaLnBrk="1" hangingPunct="1">
                  <a:buFont typeface="Wingdings" pitchFamily="2" charset="2"/>
                  <a:buChar char="§"/>
                </a:pPr>
                <a:r>
                  <a:rPr lang="en-US" sz="2173" dirty="0"/>
                  <a:t>Multilateral methods are estimated simultaneously on all data</a:t>
                </a:r>
              </a:p>
              <a:p>
                <a:pPr lvl="1" eaLnBrk="1" hangingPunct="1">
                  <a:buFont typeface="Wingdings" pitchFamily="2" charset="2"/>
                  <a:buChar char="§"/>
                </a:pPr>
                <a:r>
                  <a:rPr lang="en-US" sz="2173" dirty="0"/>
                  <a:t>Adding a new period may alter indices of previous periods </a:t>
                </a:r>
              </a:p>
              <a:p>
                <a:pPr lvl="1" eaLnBrk="1" hangingPunct="1">
                  <a:buFont typeface="Wingdings" pitchFamily="2" charset="2"/>
                  <a:buChar char="§"/>
                </a:pPr>
                <a:r>
                  <a:rPr lang="nl-BE" sz="2173" dirty="0"/>
                  <a:t>E.g. </a:t>
                </a:r>
                <a:r>
                  <a:rPr lang="en-US" sz="2173" dirty="0"/>
                  <a:t>an extra period in the regression equation gives different values for the </a:t>
                </a:r>
                <a:r>
                  <a:rPr lang="nl-BE" sz="2173" dirty="0"/>
                  <a:t>parameters </a:t>
                </a:r>
                <a14:m>
                  <m:oMath xmlns:m="http://schemas.openxmlformats.org/officeDocument/2006/math">
                    <m:sSup>
                      <m:sSupPr>
                        <m:ctrlPr>
                          <a:rPr lang="en-US" sz="2173" i="1">
                            <a:latin typeface="Cambria Math" panose="02040503050406030204" pitchFamily="18" charset="0"/>
                            <a:ea typeface="Calibri" panose="020F0502020204030204" pitchFamily="34" charset="0"/>
                            <a:cs typeface="Times New Roman" panose="02020603050405020304" pitchFamily="18" charset="0"/>
                          </a:rPr>
                        </m:ctrlPr>
                      </m:sSupPr>
                      <m:e>
                        <m:r>
                          <a:rPr lang="nl-BE" sz="2173" i="1">
                            <a:latin typeface="Cambria Math" panose="02040503050406030204" pitchFamily="18" charset="0"/>
                            <a:ea typeface="Calibri" panose="020F0502020204030204" pitchFamily="34" charset="0"/>
                            <a:cs typeface="Times New Roman" panose="02020603050405020304" pitchFamily="18" charset="0"/>
                          </a:rPr>
                          <m:t>𝛿</m:t>
                        </m:r>
                      </m:e>
                      <m:sup>
                        <m:r>
                          <a:rPr lang="nl-BE" sz="2173" i="1">
                            <a:latin typeface="Cambria Math" panose="02040503050406030204" pitchFamily="18" charset="0"/>
                            <a:ea typeface="Calibri" panose="020F0502020204030204" pitchFamily="34" charset="0"/>
                            <a:cs typeface="Times New Roman" panose="02020603050405020304" pitchFamily="18" charset="0"/>
                          </a:rPr>
                          <m:t>𝑡</m:t>
                        </m:r>
                      </m:sup>
                    </m:sSup>
                  </m:oMath>
                </a14:m>
                <a:endParaRPr lang="en-US" sz="2173" dirty="0"/>
              </a:p>
              <a:p>
                <a:pPr lvl="1" eaLnBrk="1" hangingPunct="1">
                  <a:buFont typeface="Wingdings" pitchFamily="2" charset="2"/>
                  <a:buChar char="§"/>
                </a:pPr>
                <a:endParaRPr lang="en-US" sz="1449" dirty="0"/>
              </a:p>
              <a:p>
                <a:pPr eaLnBrk="1" hangingPunct="1">
                  <a:buFont typeface="Wingdings" pitchFamily="2" charset="2"/>
                  <a:buChar char="§"/>
                </a:pPr>
                <a:r>
                  <a:rPr lang="en-US" sz="2173" dirty="0"/>
                  <a:t>Continuous revisions are problematic for a CPI/HICP (e.g. indexation purposes)</a:t>
                </a:r>
              </a:p>
              <a:p>
                <a:pPr eaLnBrk="1" hangingPunct="1">
                  <a:buFont typeface="Wingdings" pitchFamily="2" charset="2"/>
                  <a:buChar char="§"/>
                </a:pPr>
                <a:endParaRPr lang="en-US" sz="1449" dirty="0"/>
              </a:p>
              <a:p>
                <a:pPr eaLnBrk="1" hangingPunct="1">
                  <a:buFont typeface="Wingdings" pitchFamily="2" charset="2"/>
                  <a:buChar char="§"/>
                </a:pPr>
                <a:r>
                  <a:rPr lang="en-US" sz="2173" dirty="0"/>
                  <a:t>Solution: using a rolling window</a:t>
                </a:r>
              </a:p>
              <a:p>
                <a:pPr lvl="1" eaLnBrk="1" hangingPunct="1">
                  <a:buFont typeface="Wingdings" pitchFamily="2" charset="2"/>
                  <a:buChar char="§"/>
                </a:pPr>
                <a:r>
                  <a:rPr lang="en-US" sz="2173" dirty="0"/>
                  <a:t>Length of the window: 13 months seems logical</a:t>
                </a:r>
              </a:p>
              <a:p>
                <a:pPr marL="76180" indent="0" eaLnBrk="1" hangingPunct="1">
                  <a:buNone/>
                </a:pPr>
                <a:r>
                  <a:rPr lang="en-US" dirty="0">
                    <a:sym typeface="Wingdings" panose="05000000000000000000" pitchFamily="2" charset="2"/>
                  </a:rPr>
                  <a:t>	</a:t>
                </a:r>
                <a:r>
                  <a:rPr lang="en-US" dirty="0" smtClean="0">
                    <a:sym typeface="Wingdings" panose="05000000000000000000" pitchFamily="2" charset="2"/>
                  </a:rPr>
                  <a:t> </a:t>
                </a:r>
                <a:r>
                  <a:rPr lang="en-US" sz="2173" dirty="0">
                    <a:sym typeface="Wingdings" panose="05000000000000000000" pitchFamily="2" charset="2"/>
                  </a:rPr>
                  <a:t></a:t>
                </a:r>
                <a:r>
                  <a:rPr lang="en-US" dirty="0" smtClean="0">
                    <a:sym typeface="Wingdings" panose="05000000000000000000" pitchFamily="2" charset="2"/>
                  </a:rPr>
                  <a:t> </a:t>
                </a:r>
                <a:r>
                  <a:rPr lang="en-US" sz="2173" dirty="0">
                    <a:sym typeface="Wingdings" panose="05000000000000000000" pitchFamily="2" charset="2"/>
                  </a:rPr>
                  <a:t>year-on-year inflation rate, accounts for seasonal items</a:t>
                </a:r>
              </a:p>
              <a:p>
                <a:pPr lvl="1" eaLnBrk="1" hangingPunct="1">
                  <a:buFont typeface="Wingdings" panose="05000000000000000000" pitchFamily="2" charset="2"/>
                  <a:buChar char="§"/>
                </a:pPr>
                <a:r>
                  <a:rPr lang="en-US" sz="2173" dirty="0">
                    <a:sym typeface="Wingdings" panose="05000000000000000000" pitchFamily="2" charset="2"/>
                  </a:rPr>
                  <a:t>‘Splice’ new window on previous window (different methods exist)</a:t>
                </a:r>
              </a:p>
              <a:p>
                <a:pPr marL="494451" lvl="1" indent="0" eaLnBrk="1" hangingPunct="1">
                  <a:buNone/>
                </a:pPr>
                <a:r>
                  <a:rPr lang="en-US" sz="2173" dirty="0">
                    <a:sym typeface="Wingdings" panose="05000000000000000000" pitchFamily="2" charset="2"/>
                  </a:rPr>
                  <a:t> introduces chaining again, but with drift minimized</a:t>
                </a:r>
                <a:endParaRPr lang="en-US" sz="2173" dirty="0"/>
              </a:p>
              <a:p>
                <a:pPr marL="76180" indent="0" eaLnBrk="1" hangingPunct="1">
                  <a:buNone/>
                </a:pPr>
                <a:endParaRPr lang="nl-BE" dirty="0" smtClean="0"/>
              </a:p>
              <a:p>
                <a:pPr marL="494451" lvl="1" indent="0" eaLnBrk="1" hangingPunct="1">
                  <a:buNone/>
                </a:pPr>
                <a:r>
                  <a:rPr lang="nl-BE" dirty="0" smtClean="0"/>
                  <a:t>  </a:t>
                </a:r>
              </a:p>
              <a:p>
                <a:pPr marL="1376989" lvl="3" indent="0" eaLnBrk="1" hangingPunct="1">
                  <a:buNone/>
                </a:pPr>
                <a:endParaRPr lang="nl-BE" dirty="0"/>
              </a:p>
              <a:p>
                <a:pPr marL="76180" indent="0" eaLnBrk="1" hangingPunct="1">
                  <a:buNone/>
                </a:pPr>
                <a:endParaRPr lang="nl-BE" dirty="0" smtClean="0"/>
              </a:p>
            </p:txBody>
          </p:sp>
        </mc:Choice>
        <mc:Fallback xmlns="">
          <p:sp>
            <p:nvSpPr>
              <p:cNvPr id="5122" name="Tijdelijke aanduiding voor inhoud 2"/>
              <p:cNvSpPr>
                <a:spLocks noGrp="1" noRot="1" noChangeAspect="1" noMove="1" noResize="1" noEditPoints="1" noAdjustHandles="1" noChangeArrowheads="1" noChangeShapeType="1" noTextEdit="1"/>
              </p:cNvSpPr>
              <p:nvPr>
                <p:ph idx="1"/>
              </p:nvPr>
            </p:nvSpPr>
            <p:spPr>
              <a:xfrm>
                <a:off x="1050172" y="1246255"/>
                <a:ext cx="8998052" cy="4744930"/>
              </a:xfrm>
              <a:blipFill>
                <a:blip r:embed="rId2"/>
                <a:stretch>
                  <a:fillRect l="-339" t="-1155" r="-339" b="-4493"/>
                </a:stretch>
              </a:blipFill>
            </p:spPr>
            <p:txBody>
              <a:bodyPr/>
              <a:lstStyle/>
              <a:p>
                <a:r>
                  <a:rPr lang="en-GB">
                    <a:noFill/>
                  </a:rPr>
                  <a:t> </a:t>
                </a:r>
              </a:p>
            </p:txBody>
          </p:sp>
        </mc:Fallback>
      </mc:AlternateContent>
      <p:sp>
        <p:nvSpPr>
          <p:cNvPr id="50" name="Tekstvak 49"/>
          <p:cNvSpPr txBox="1"/>
          <p:nvPr/>
        </p:nvSpPr>
        <p:spPr>
          <a:xfrm>
            <a:off x="5288087" y="6406968"/>
            <a:ext cx="358595" cy="259430"/>
          </a:xfrm>
          <a:prstGeom prst="rect">
            <a:avLst/>
          </a:prstGeom>
          <a:noFill/>
        </p:spPr>
        <p:txBody>
          <a:bodyPr wrap="square" rtlCol="0">
            <a:spAutoFit/>
          </a:bodyPr>
          <a:lstStyle/>
          <a:p>
            <a:pPr algn="ctr" defTabSz="827918"/>
            <a:fld id="{FAA2CDAE-110F-449C-A7CC-E03E5806C363}" type="slidenum">
              <a:rPr lang="en-US" sz="1086">
                <a:solidFill>
                  <a:srgbClr val="1F74B6"/>
                </a:solidFill>
                <a:latin typeface="Arial"/>
              </a:rPr>
              <a:pPr algn="ctr" defTabSz="827918"/>
              <a:t>34</a:t>
            </a:fld>
            <a:endParaRPr lang="en-US" sz="1086" dirty="0">
              <a:solidFill>
                <a:srgbClr val="1F74B6"/>
              </a:solidFill>
              <a:latin typeface="Arial"/>
            </a:endParaRPr>
          </a:p>
        </p:txBody>
      </p:sp>
      <p:sp>
        <p:nvSpPr>
          <p:cNvPr id="6" name="Tekstvak 5"/>
          <p:cNvSpPr txBox="1"/>
          <p:nvPr/>
        </p:nvSpPr>
        <p:spPr>
          <a:xfrm>
            <a:off x="7504854" y="540608"/>
            <a:ext cx="3129824" cy="426720"/>
          </a:xfrm>
          <a:prstGeom prst="rect">
            <a:avLst/>
          </a:prstGeom>
          <a:noFill/>
        </p:spPr>
        <p:txBody>
          <a:bodyPr wrap="square">
            <a:spAutoFit/>
          </a:bodyPr>
          <a:lstStyle/>
          <a:p>
            <a:pPr algn="r" defTabSz="827918">
              <a:defRPr/>
            </a:pPr>
            <a:r>
              <a:rPr lang="nl-BE" sz="2173" dirty="0" err="1">
                <a:solidFill>
                  <a:srgbClr val="1F74B6"/>
                </a:solidFill>
                <a:latin typeface="Arial"/>
              </a:rPr>
              <a:t>Multilateral</a:t>
            </a:r>
            <a:r>
              <a:rPr lang="nl-BE" sz="2173" dirty="0">
                <a:solidFill>
                  <a:srgbClr val="1F74B6"/>
                </a:solidFill>
                <a:latin typeface="Arial"/>
              </a:rPr>
              <a:t> </a:t>
            </a:r>
            <a:r>
              <a:rPr lang="nl-BE" sz="2173" dirty="0" err="1">
                <a:solidFill>
                  <a:srgbClr val="1F74B6"/>
                </a:solidFill>
                <a:latin typeface="Arial"/>
              </a:rPr>
              <a:t>methods</a:t>
            </a:r>
            <a:r>
              <a:rPr lang="nl-BE" sz="2173" dirty="0">
                <a:solidFill>
                  <a:srgbClr val="1F74B6"/>
                </a:solidFill>
                <a:latin typeface="Arial"/>
              </a:rPr>
              <a:t> IV </a:t>
            </a:r>
            <a:endParaRPr lang="en-US" sz="2173" dirty="0">
              <a:solidFill>
                <a:srgbClr val="1F74B6"/>
              </a:solidFill>
              <a:latin typeface="Arial"/>
            </a:endParaRPr>
          </a:p>
        </p:txBody>
      </p:sp>
    </p:spTree>
    <p:extLst>
      <p:ext uri="{BB962C8B-B14F-4D97-AF65-F5344CB8AC3E}">
        <p14:creationId xmlns:p14="http://schemas.microsoft.com/office/powerpoint/2010/main" val="362508832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35</a:t>
            </a:fld>
            <a:endParaRPr lang="en-GB" dirty="0"/>
          </a:p>
        </p:txBody>
      </p:sp>
      <p:sp>
        <p:nvSpPr>
          <p:cNvPr id="5" name="Content Placeholder 2"/>
          <p:cNvSpPr>
            <a:spLocks noGrp="1"/>
          </p:cNvSpPr>
          <p:nvPr>
            <p:ph idx="1"/>
          </p:nvPr>
        </p:nvSpPr>
        <p:spPr>
          <a:xfrm>
            <a:off x="567928" y="719907"/>
            <a:ext cx="10222707" cy="5544615"/>
          </a:xfrm>
        </p:spPr>
        <p:txBody>
          <a:bodyPr/>
          <a:lstStyle/>
          <a:p>
            <a:pPr marL="0" indent="0">
              <a:buNone/>
            </a:pPr>
            <a:endParaRPr lang="en-GB" sz="3200" dirty="0" smtClean="0"/>
          </a:p>
          <a:p>
            <a:pPr marL="0" indent="0">
              <a:buNone/>
            </a:pPr>
            <a:endParaRPr lang="en-GB" sz="3200" dirty="0"/>
          </a:p>
          <a:p>
            <a:pPr marL="0" indent="0">
              <a:buNone/>
            </a:pPr>
            <a:endParaRPr lang="en-GB" sz="4400" dirty="0"/>
          </a:p>
          <a:p>
            <a:pPr marL="0" indent="0">
              <a:buNone/>
            </a:pPr>
            <a:endParaRPr lang="en-GB" sz="3600" dirty="0"/>
          </a:p>
          <a:p>
            <a:pPr marL="0" indent="0">
              <a:buNone/>
            </a:pPr>
            <a:endParaRPr lang="en-GB" sz="3600" dirty="0"/>
          </a:p>
          <a:p>
            <a:pPr marL="0" indent="0">
              <a:buNone/>
            </a:pPr>
            <a:endParaRPr lang="en-GB" sz="3600" dirty="0" smtClean="0"/>
          </a:p>
          <a:p>
            <a:pPr marL="0" indent="0">
              <a:buNone/>
            </a:pPr>
            <a:endParaRPr lang="en-GB" dirty="0"/>
          </a:p>
          <a:p>
            <a:pPr marL="0" indent="0">
              <a:buNone/>
            </a:pPr>
            <a:r>
              <a:rPr lang="en-GB" dirty="0" smtClean="0"/>
              <a:t> </a:t>
            </a: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4733930"/>
              </p:ext>
            </p:extLst>
          </p:nvPr>
        </p:nvGraphicFramePr>
        <p:xfrm>
          <a:off x="854745" y="1007939"/>
          <a:ext cx="9721080" cy="2333358"/>
        </p:xfrm>
        <a:graphic>
          <a:graphicData uri="http://schemas.openxmlformats.org/drawingml/2006/table">
            <a:tbl>
              <a:tblPr firstRow="1" bandRow="1">
                <a:tableStyleId>{21E4AEA4-8DFA-4A89-87EB-49C32662AFE0}</a:tableStyleId>
              </a:tblPr>
              <a:tblGrid>
                <a:gridCol w="4824536">
                  <a:extLst>
                    <a:ext uri="{9D8B030D-6E8A-4147-A177-3AD203B41FA5}">
                      <a16:colId xmlns:a16="http://schemas.microsoft.com/office/drawing/2014/main" val="1296045029"/>
                    </a:ext>
                  </a:extLst>
                </a:gridCol>
                <a:gridCol w="4896544">
                  <a:extLst>
                    <a:ext uri="{9D8B030D-6E8A-4147-A177-3AD203B41FA5}">
                      <a16:colId xmlns:a16="http://schemas.microsoft.com/office/drawing/2014/main" val="1922643731"/>
                    </a:ext>
                  </a:extLst>
                </a:gridCol>
              </a:tblGrid>
              <a:tr h="714565">
                <a:tc>
                  <a:txBody>
                    <a:bodyPr/>
                    <a:lstStyle/>
                    <a:p>
                      <a:pPr marL="0" marR="0" lvl="0" indent="0" algn="ctr" defTabSz="940826" rtl="0" eaLnBrk="1" fontAlgn="auto" latinLnBrk="0" hangingPunct="1">
                        <a:lnSpc>
                          <a:spcPct val="100000"/>
                        </a:lnSpc>
                        <a:spcBef>
                          <a:spcPts val="0"/>
                        </a:spcBef>
                        <a:spcAft>
                          <a:spcPts val="0"/>
                        </a:spcAft>
                        <a:buClrTx/>
                        <a:buSzTx/>
                        <a:buFontTx/>
                        <a:buNone/>
                        <a:tabLst/>
                        <a:defRPr/>
                      </a:pPr>
                      <a:r>
                        <a:rPr lang="en-GB" sz="2800" dirty="0" smtClean="0"/>
                        <a:t>Web scraping</a:t>
                      </a:r>
                    </a:p>
                  </a:txBody>
                  <a:tcPr/>
                </a:tc>
                <a:tc>
                  <a:txBody>
                    <a:bodyPr/>
                    <a:lstStyle/>
                    <a:p>
                      <a:pPr algn="ctr"/>
                      <a:r>
                        <a:rPr lang="en-IE" sz="2800" dirty="0" smtClean="0"/>
                        <a:t>Scanner data</a:t>
                      </a:r>
                      <a:endParaRPr lang="fr-BE" sz="2800" dirty="0"/>
                    </a:p>
                  </a:txBody>
                  <a:tcPr/>
                </a:tc>
                <a:extLst>
                  <a:ext uri="{0D108BD9-81ED-4DB2-BD59-A6C34878D82A}">
                    <a16:rowId xmlns:a16="http://schemas.microsoft.com/office/drawing/2014/main" val="1705524896"/>
                  </a:ext>
                </a:extLst>
              </a:tr>
              <a:tr h="673913">
                <a:tc gridSpan="2">
                  <a:txBody>
                    <a:bodyPr/>
                    <a:lstStyle/>
                    <a:p>
                      <a:pPr algn="ctr"/>
                      <a:r>
                        <a:rPr lang="en-IE" sz="2800" dirty="0" smtClean="0"/>
                        <a:t>Dynamic product assortments</a:t>
                      </a:r>
                      <a:endParaRPr lang="fr-BE" sz="2800" dirty="0"/>
                    </a:p>
                  </a:txBody>
                  <a:tcPr/>
                </a:tc>
                <a:tc hMerge="1">
                  <a:txBody>
                    <a:bodyPr/>
                    <a:lstStyle/>
                    <a:p>
                      <a:endParaRPr lang="en-GB"/>
                    </a:p>
                  </a:txBody>
                  <a:tcPr/>
                </a:tc>
                <a:extLst>
                  <a:ext uri="{0D108BD9-81ED-4DB2-BD59-A6C34878D82A}">
                    <a16:rowId xmlns:a16="http://schemas.microsoft.com/office/drawing/2014/main" val="578358105"/>
                  </a:ext>
                </a:extLst>
              </a:tr>
              <a:tr h="673913">
                <a:tc>
                  <a:txBody>
                    <a:bodyPr/>
                    <a:lstStyle/>
                    <a:p>
                      <a:endParaRPr lang="fr-BE" sz="2800" dirty="0"/>
                    </a:p>
                  </a:txBody>
                  <a:tcPr/>
                </a:tc>
                <a:tc>
                  <a:txBody>
                    <a:bodyPr/>
                    <a:lstStyle/>
                    <a:p>
                      <a:pPr algn="ctr"/>
                      <a:r>
                        <a:rPr lang="en-IE" sz="2800" dirty="0" smtClean="0">
                          <a:solidFill>
                            <a:schemeClr val="bg1">
                              <a:lumMod val="50000"/>
                            </a:schemeClr>
                          </a:solidFill>
                        </a:rPr>
                        <a:t>Detailed</a:t>
                      </a:r>
                      <a:r>
                        <a:rPr lang="en-IE" sz="2800" baseline="0" dirty="0" smtClean="0">
                          <a:solidFill>
                            <a:schemeClr val="bg1">
                              <a:lumMod val="50000"/>
                            </a:schemeClr>
                          </a:solidFill>
                        </a:rPr>
                        <a:t> and timely weights </a:t>
                      </a:r>
                      <a:endParaRPr lang="fr-BE" sz="2800" dirty="0">
                        <a:solidFill>
                          <a:schemeClr val="bg1">
                            <a:lumMod val="50000"/>
                          </a:schemeClr>
                        </a:solidFill>
                      </a:endParaRPr>
                    </a:p>
                  </a:txBody>
                  <a:tcPr/>
                </a:tc>
                <a:extLst>
                  <a:ext uri="{0D108BD9-81ED-4DB2-BD59-A6C34878D82A}">
                    <a16:rowId xmlns:a16="http://schemas.microsoft.com/office/drawing/2014/main" val="2957122127"/>
                  </a:ext>
                </a:extLst>
              </a:tr>
            </a:tbl>
          </a:graphicData>
        </a:graphic>
      </p:graphicFrame>
      <p:sp>
        <p:nvSpPr>
          <p:cNvPr id="2" name="Rectangle 1"/>
          <p:cNvSpPr/>
          <p:nvPr/>
        </p:nvSpPr>
        <p:spPr>
          <a:xfrm>
            <a:off x="846306" y="3888259"/>
            <a:ext cx="9729519" cy="1884813"/>
          </a:xfrm>
          <a:prstGeom prst="rect">
            <a:avLst/>
          </a:prstGeom>
        </p:spPr>
        <p:txBody>
          <a:bodyPr wrap="square">
            <a:spAutoFit/>
          </a:bodyPr>
          <a:lstStyle/>
          <a:p>
            <a:pPr>
              <a:spcBef>
                <a:spcPct val="20000"/>
              </a:spcBef>
              <a:buClr>
                <a:srgbClr val="0F5494"/>
              </a:buClr>
            </a:pPr>
            <a:r>
              <a:rPr lang="en-GB" sz="2800" i="1" dirty="0" smtClean="0">
                <a:solidFill>
                  <a:srgbClr val="0F5494"/>
                </a:solidFill>
                <a:latin typeface="+mn-lt"/>
              </a:rPr>
              <a:t>Classification </a:t>
            </a:r>
            <a:r>
              <a:rPr lang="en-GB" sz="2800" i="1" dirty="0">
                <a:solidFill>
                  <a:srgbClr val="0F5494"/>
                </a:solidFill>
                <a:latin typeface="+mn-lt"/>
              </a:rPr>
              <a:t>techniques have become a part of price statistics.</a:t>
            </a:r>
          </a:p>
          <a:p>
            <a:pPr>
              <a:spcBef>
                <a:spcPct val="20000"/>
              </a:spcBef>
              <a:buClr>
                <a:srgbClr val="0F5494"/>
              </a:buClr>
            </a:pPr>
            <a:r>
              <a:rPr lang="en-GB" sz="2800" i="1" dirty="0" smtClean="0">
                <a:solidFill>
                  <a:srgbClr val="0F5494"/>
                </a:solidFill>
                <a:latin typeface="+mn-lt"/>
              </a:rPr>
              <a:t>The </a:t>
            </a:r>
            <a:r>
              <a:rPr lang="en-GB" sz="2800" i="1" dirty="0">
                <a:solidFill>
                  <a:srgbClr val="0F5494"/>
                </a:solidFill>
                <a:latin typeface="+mn-lt"/>
              </a:rPr>
              <a:t>classification procedures can have a significant impact on results!!</a:t>
            </a:r>
          </a:p>
        </p:txBody>
      </p:sp>
    </p:spTree>
    <p:extLst>
      <p:ext uri="{BB962C8B-B14F-4D97-AF65-F5344CB8AC3E}">
        <p14:creationId xmlns:p14="http://schemas.microsoft.com/office/powerpoint/2010/main" val="12452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67928" y="719907"/>
            <a:ext cx="10222707" cy="5544615"/>
          </a:xfrm>
        </p:spPr>
        <p:txBody>
          <a:bodyPr/>
          <a:lstStyle/>
          <a:p>
            <a:pPr marL="0" indent="0">
              <a:buNone/>
            </a:pPr>
            <a:endParaRPr lang="en-GB" sz="3200" dirty="0" smtClean="0"/>
          </a:p>
          <a:p>
            <a:pPr marL="0" indent="0">
              <a:buNone/>
            </a:pPr>
            <a:endParaRPr lang="en-GB" sz="3200" dirty="0"/>
          </a:p>
          <a:p>
            <a:pPr marL="0" indent="0">
              <a:buNone/>
            </a:pPr>
            <a:endParaRPr lang="en-GB" sz="4400" dirty="0"/>
          </a:p>
          <a:p>
            <a:pPr marL="0" indent="0">
              <a:buNone/>
            </a:pPr>
            <a:endParaRPr lang="en-GB" sz="3600" dirty="0"/>
          </a:p>
          <a:p>
            <a:pPr marL="0" indent="0">
              <a:buNone/>
            </a:pPr>
            <a:endParaRPr lang="en-GB" sz="3600" dirty="0"/>
          </a:p>
          <a:p>
            <a:pPr marL="0" indent="0">
              <a:buNone/>
            </a:pPr>
            <a:endParaRPr lang="en-GB" sz="3600" dirty="0" smtClean="0"/>
          </a:p>
          <a:p>
            <a:pPr marL="0" indent="0">
              <a:buNone/>
            </a:pPr>
            <a:endParaRPr lang="en-GB" dirty="0"/>
          </a:p>
          <a:p>
            <a:pPr marL="0" indent="0">
              <a:buNone/>
            </a:pPr>
            <a:r>
              <a:rPr lang="en-GB" dirty="0" smtClean="0"/>
              <a:t> </a:t>
            </a:r>
            <a:endParaRPr lang="en-GB" dirty="0"/>
          </a:p>
          <a:p>
            <a:pPr marL="0" indent="0">
              <a:buNone/>
            </a:pPr>
            <a:endParaRPr lang="en-GB" dirty="0"/>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36</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34861601"/>
              </p:ext>
            </p:extLst>
          </p:nvPr>
        </p:nvGraphicFramePr>
        <p:xfrm>
          <a:off x="854745" y="1007939"/>
          <a:ext cx="9721080" cy="2333358"/>
        </p:xfrm>
        <a:graphic>
          <a:graphicData uri="http://schemas.openxmlformats.org/drawingml/2006/table">
            <a:tbl>
              <a:tblPr firstRow="1" bandRow="1">
                <a:tableStyleId>{21E4AEA4-8DFA-4A89-87EB-49C32662AFE0}</a:tableStyleId>
              </a:tblPr>
              <a:tblGrid>
                <a:gridCol w="4824536">
                  <a:extLst>
                    <a:ext uri="{9D8B030D-6E8A-4147-A177-3AD203B41FA5}">
                      <a16:colId xmlns:a16="http://schemas.microsoft.com/office/drawing/2014/main" val="1296045029"/>
                    </a:ext>
                  </a:extLst>
                </a:gridCol>
                <a:gridCol w="4896544">
                  <a:extLst>
                    <a:ext uri="{9D8B030D-6E8A-4147-A177-3AD203B41FA5}">
                      <a16:colId xmlns:a16="http://schemas.microsoft.com/office/drawing/2014/main" val="1094834153"/>
                    </a:ext>
                  </a:extLst>
                </a:gridCol>
              </a:tblGrid>
              <a:tr h="714565">
                <a:tc>
                  <a:txBody>
                    <a:bodyPr/>
                    <a:lstStyle/>
                    <a:p>
                      <a:pPr marL="0" marR="0" lvl="0" indent="0" algn="ctr" defTabSz="940826" rtl="0" eaLnBrk="1" fontAlgn="auto" latinLnBrk="0" hangingPunct="1">
                        <a:lnSpc>
                          <a:spcPct val="100000"/>
                        </a:lnSpc>
                        <a:spcBef>
                          <a:spcPts val="0"/>
                        </a:spcBef>
                        <a:spcAft>
                          <a:spcPts val="0"/>
                        </a:spcAft>
                        <a:buClrTx/>
                        <a:buSzTx/>
                        <a:buFontTx/>
                        <a:buNone/>
                        <a:tabLst/>
                        <a:defRPr/>
                      </a:pPr>
                      <a:r>
                        <a:rPr lang="en-GB" sz="2800" dirty="0" smtClean="0"/>
                        <a:t>Web scraping</a:t>
                      </a:r>
                    </a:p>
                  </a:txBody>
                  <a:tcPr/>
                </a:tc>
                <a:tc>
                  <a:txBody>
                    <a:bodyPr/>
                    <a:lstStyle/>
                    <a:p>
                      <a:pPr algn="ctr"/>
                      <a:r>
                        <a:rPr lang="en-IE" sz="2800" dirty="0" smtClean="0"/>
                        <a:t>Scanner data</a:t>
                      </a:r>
                      <a:endParaRPr lang="fr-BE" sz="2800" dirty="0"/>
                    </a:p>
                  </a:txBody>
                  <a:tcPr/>
                </a:tc>
                <a:extLst>
                  <a:ext uri="{0D108BD9-81ED-4DB2-BD59-A6C34878D82A}">
                    <a16:rowId xmlns:a16="http://schemas.microsoft.com/office/drawing/2014/main" val="1705524896"/>
                  </a:ext>
                </a:extLst>
              </a:tr>
              <a:tr h="673913">
                <a:tc gridSpan="2">
                  <a:txBody>
                    <a:bodyPr/>
                    <a:lstStyle/>
                    <a:p>
                      <a:pPr algn="ctr"/>
                      <a:r>
                        <a:rPr lang="en-IE" sz="2800" dirty="0" smtClean="0">
                          <a:solidFill>
                            <a:schemeClr val="bg1">
                              <a:lumMod val="50000"/>
                            </a:schemeClr>
                          </a:solidFill>
                        </a:rPr>
                        <a:t>Dynamic product assortments</a:t>
                      </a:r>
                      <a:endParaRPr lang="fr-BE" sz="2800" dirty="0">
                        <a:solidFill>
                          <a:schemeClr val="bg1">
                            <a:lumMod val="50000"/>
                          </a:schemeClr>
                        </a:solidFill>
                      </a:endParaRPr>
                    </a:p>
                  </a:txBody>
                  <a:tcPr/>
                </a:tc>
                <a:tc hMerge="1">
                  <a:txBody>
                    <a:bodyPr/>
                    <a:lstStyle/>
                    <a:p>
                      <a:endParaRPr lang="en-GB"/>
                    </a:p>
                  </a:txBody>
                  <a:tcPr/>
                </a:tc>
                <a:extLst>
                  <a:ext uri="{0D108BD9-81ED-4DB2-BD59-A6C34878D82A}">
                    <a16:rowId xmlns:a16="http://schemas.microsoft.com/office/drawing/2014/main" val="578358105"/>
                  </a:ext>
                </a:extLst>
              </a:tr>
              <a:tr h="673913">
                <a:tc>
                  <a:txBody>
                    <a:bodyPr/>
                    <a:lstStyle/>
                    <a:p>
                      <a:endParaRPr lang="fr-BE" sz="2800" dirty="0"/>
                    </a:p>
                  </a:txBody>
                  <a:tcPr/>
                </a:tc>
                <a:tc>
                  <a:txBody>
                    <a:bodyPr/>
                    <a:lstStyle/>
                    <a:p>
                      <a:pPr algn="ctr"/>
                      <a:r>
                        <a:rPr lang="en-IE" sz="2800" dirty="0" smtClean="0"/>
                        <a:t>Detailed</a:t>
                      </a:r>
                      <a:r>
                        <a:rPr lang="en-IE" sz="2800" baseline="0" dirty="0" smtClean="0"/>
                        <a:t> and timely weights </a:t>
                      </a:r>
                      <a:endParaRPr lang="fr-BE" sz="2800" dirty="0"/>
                    </a:p>
                  </a:txBody>
                  <a:tcPr/>
                </a:tc>
                <a:extLst>
                  <a:ext uri="{0D108BD9-81ED-4DB2-BD59-A6C34878D82A}">
                    <a16:rowId xmlns:a16="http://schemas.microsoft.com/office/drawing/2014/main" val="2957122127"/>
                  </a:ext>
                </a:extLst>
              </a:tr>
            </a:tbl>
          </a:graphicData>
        </a:graphic>
      </p:graphicFrame>
      <p:sp>
        <p:nvSpPr>
          <p:cNvPr id="2" name="Rectangle 1"/>
          <p:cNvSpPr/>
          <p:nvPr/>
        </p:nvSpPr>
        <p:spPr>
          <a:xfrm>
            <a:off x="854745" y="4014272"/>
            <a:ext cx="9721080" cy="954107"/>
          </a:xfrm>
          <a:prstGeom prst="rect">
            <a:avLst/>
          </a:prstGeom>
        </p:spPr>
        <p:txBody>
          <a:bodyPr wrap="square">
            <a:spAutoFit/>
          </a:bodyPr>
          <a:lstStyle/>
          <a:p>
            <a:pPr marL="0" indent="0">
              <a:spcBef>
                <a:spcPct val="20000"/>
              </a:spcBef>
              <a:buClr>
                <a:srgbClr val="0F5494"/>
              </a:buClr>
              <a:buNone/>
            </a:pPr>
            <a:r>
              <a:rPr lang="en-GB" sz="2800" i="1" dirty="0" smtClean="0">
                <a:solidFill>
                  <a:srgbClr val="0F5494"/>
                </a:solidFill>
                <a:latin typeface="+mn-lt"/>
              </a:rPr>
              <a:t>New </a:t>
            </a:r>
            <a:r>
              <a:rPr lang="en-GB" sz="2800" i="1" dirty="0">
                <a:solidFill>
                  <a:srgbClr val="0F5494"/>
                </a:solidFill>
                <a:latin typeface="+mn-lt"/>
              </a:rPr>
              <a:t>statistical issues (chain drift) require new compilation approaches (multilateral methods).</a:t>
            </a:r>
          </a:p>
        </p:txBody>
      </p:sp>
    </p:spTree>
    <p:extLst>
      <p:ext uri="{BB962C8B-B14F-4D97-AF65-F5344CB8AC3E}">
        <p14:creationId xmlns:p14="http://schemas.microsoft.com/office/powerpoint/2010/main" val="2248002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67928" y="575891"/>
            <a:ext cx="10222707" cy="5544615"/>
          </a:xfrm>
        </p:spPr>
        <p:txBody>
          <a:bodyPr/>
          <a:lstStyle/>
          <a:p>
            <a:pPr marL="0" indent="0">
              <a:buNone/>
            </a:pPr>
            <a:endParaRPr lang="en-GB" sz="2600" dirty="0" smtClean="0"/>
          </a:p>
          <a:p>
            <a:pPr marL="0" indent="0">
              <a:buNone/>
            </a:pPr>
            <a:r>
              <a:rPr lang="en-GB" sz="3200" dirty="0" smtClean="0"/>
              <a:t>- Inflation </a:t>
            </a:r>
            <a:r>
              <a:rPr lang="en-GB" sz="3200" dirty="0"/>
              <a:t>can be measured better and more </a:t>
            </a:r>
            <a:r>
              <a:rPr lang="en-GB" sz="3200" dirty="0" smtClean="0"/>
              <a:t>efficiently.</a:t>
            </a:r>
            <a:endParaRPr lang="en-GB" sz="3200" dirty="0"/>
          </a:p>
          <a:p>
            <a:pPr marL="0" indent="0">
              <a:buNone/>
            </a:pPr>
            <a:endParaRPr lang="en-GB" sz="3200" dirty="0">
              <a:sym typeface="Wingdings" panose="05000000000000000000" pitchFamily="2" charset="2"/>
            </a:endParaRPr>
          </a:p>
          <a:p>
            <a:pPr marL="0" indent="0">
              <a:buNone/>
            </a:pPr>
            <a:r>
              <a:rPr lang="en-GB" sz="3200" dirty="0" smtClean="0">
                <a:sym typeface="Wingdings" panose="05000000000000000000" pitchFamily="2" charset="2"/>
              </a:rPr>
              <a:t>- Designing </a:t>
            </a:r>
            <a:r>
              <a:rPr lang="en-GB" sz="3200" dirty="0">
                <a:sym typeface="Wingdings" panose="05000000000000000000" pitchFamily="2" charset="2"/>
              </a:rPr>
              <a:t>price indices has become more </a:t>
            </a:r>
            <a:r>
              <a:rPr lang="en-GB" sz="3200" dirty="0" smtClean="0">
                <a:sym typeface="Wingdings" panose="05000000000000000000" pitchFamily="2" charset="2"/>
              </a:rPr>
              <a:t>complex (and more interesting). </a:t>
            </a:r>
            <a:endParaRPr lang="en-GB" sz="3200" dirty="0">
              <a:sym typeface="Wingdings" panose="05000000000000000000" pitchFamily="2" charset="2"/>
            </a:endParaRPr>
          </a:p>
          <a:p>
            <a:pPr marL="0" indent="0">
              <a:buNone/>
            </a:pPr>
            <a:endParaRPr lang="en-GB" sz="3200" dirty="0">
              <a:sym typeface="Wingdings" panose="05000000000000000000" pitchFamily="2" charset="2"/>
            </a:endParaRPr>
          </a:p>
          <a:p>
            <a:pPr marL="0" indent="0">
              <a:buNone/>
            </a:pPr>
            <a:r>
              <a:rPr lang="en-GB" sz="3200" dirty="0" smtClean="0">
                <a:sym typeface="Wingdings" panose="05000000000000000000" pitchFamily="2" charset="2"/>
              </a:rPr>
              <a:t>- The </a:t>
            </a:r>
            <a:r>
              <a:rPr lang="en-GB" sz="3200" dirty="0">
                <a:sym typeface="Wingdings" panose="05000000000000000000" pitchFamily="2" charset="2"/>
              </a:rPr>
              <a:t>interpretation of the data and the communication with users </a:t>
            </a:r>
            <a:r>
              <a:rPr lang="en-GB" sz="3200" dirty="0" smtClean="0">
                <a:sym typeface="Wingdings" panose="05000000000000000000" pitchFamily="2" charset="2"/>
              </a:rPr>
              <a:t>has become more </a:t>
            </a:r>
            <a:r>
              <a:rPr lang="en-GB" sz="3200" dirty="0">
                <a:sym typeface="Wingdings" panose="05000000000000000000" pitchFamily="2" charset="2"/>
              </a:rPr>
              <a:t>challenging.</a:t>
            </a:r>
          </a:p>
          <a:p>
            <a:pPr>
              <a:buFontTx/>
              <a:buChar char="-"/>
            </a:pPr>
            <a:endParaRPr lang="en-GB" sz="2600" dirty="0">
              <a:sym typeface="Wingdings" panose="05000000000000000000" pitchFamily="2" charset="2"/>
            </a:endParaRPr>
          </a:p>
          <a:p>
            <a:pPr>
              <a:buFontTx/>
              <a:buChar char="-"/>
            </a:pPr>
            <a:endParaRPr lang="en-GB" sz="2600" dirty="0" smtClean="0">
              <a:sym typeface="Wingdings" panose="05000000000000000000" pitchFamily="2" charset="2"/>
            </a:endParaRPr>
          </a:p>
          <a:p>
            <a:pPr marL="0" indent="0">
              <a:buNone/>
            </a:pPr>
            <a:endParaRPr lang="en-GB" sz="2600" dirty="0">
              <a:sym typeface="Wingdings" panose="05000000000000000000" pitchFamily="2" charset="2"/>
            </a:endParaRPr>
          </a:p>
          <a:p>
            <a:pPr marL="0" indent="0">
              <a:buNone/>
            </a:pPr>
            <a:endParaRPr lang="en-GB" sz="3600" dirty="0" smtClean="0"/>
          </a:p>
          <a:p>
            <a:pPr marL="0" indent="0">
              <a:buNone/>
            </a:pPr>
            <a:endParaRPr lang="en-GB" sz="3600" dirty="0"/>
          </a:p>
          <a:p>
            <a:pPr marL="0" indent="0">
              <a:buNone/>
            </a:pPr>
            <a:endParaRPr lang="en-GB" sz="3600" dirty="0"/>
          </a:p>
          <a:p>
            <a:pPr marL="0" indent="0">
              <a:buNone/>
            </a:pPr>
            <a:endParaRPr lang="en-GB" sz="3600" dirty="0" smtClean="0"/>
          </a:p>
          <a:p>
            <a:pPr marL="0" indent="0">
              <a:buNone/>
            </a:pPr>
            <a:endParaRPr lang="en-GB" dirty="0"/>
          </a:p>
          <a:p>
            <a:pPr marL="0" indent="0">
              <a:buNone/>
            </a:pPr>
            <a:r>
              <a:rPr lang="en-GB" dirty="0" smtClean="0"/>
              <a:t> </a:t>
            </a:r>
            <a:endParaRPr lang="en-GB" dirty="0"/>
          </a:p>
          <a:p>
            <a:pPr marL="0" indent="0">
              <a:buNone/>
            </a:pPr>
            <a:endParaRPr lang="en-GB" dirty="0"/>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37</a:t>
            </a:fld>
            <a:endParaRPr lang="en-GB" dirty="0"/>
          </a:p>
        </p:txBody>
      </p:sp>
    </p:spTree>
    <p:extLst>
      <p:ext uri="{BB962C8B-B14F-4D97-AF65-F5344CB8AC3E}">
        <p14:creationId xmlns:p14="http://schemas.microsoft.com/office/powerpoint/2010/main" val="2480787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38</a:t>
            </a:fld>
            <a:endParaRPr lang="en-GB" dirty="0"/>
          </a:p>
        </p:txBody>
      </p:sp>
      <p:sp>
        <p:nvSpPr>
          <p:cNvPr id="2" name="Title 1"/>
          <p:cNvSpPr>
            <a:spLocks noGrp="1"/>
          </p:cNvSpPr>
          <p:nvPr>
            <p:ph type="title" idx="4294967295"/>
          </p:nvPr>
        </p:nvSpPr>
        <p:spPr>
          <a:xfrm>
            <a:off x="1135063" y="791915"/>
            <a:ext cx="10223500" cy="963613"/>
          </a:xfrm>
        </p:spPr>
        <p:txBody>
          <a:bodyPr/>
          <a:lstStyle/>
          <a:p>
            <a:r>
              <a:rPr lang="en-GB" dirty="0" smtClean="0"/>
              <a:t>Thank you ….</a:t>
            </a:r>
            <a:endParaRPr lang="en-GB" dirty="0"/>
          </a:p>
        </p:txBody>
      </p:sp>
      <p:sp>
        <p:nvSpPr>
          <p:cNvPr id="4" name="Content Placeholder 3"/>
          <p:cNvSpPr>
            <a:spLocks noGrp="1"/>
          </p:cNvSpPr>
          <p:nvPr>
            <p:ph idx="4294967295"/>
          </p:nvPr>
        </p:nvSpPr>
        <p:spPr>
          <a:xfrm>
            <a:off x="-10084" y="2016051"/>
            <a:ext cx="10221913" cy="4098603"/>
          </a:xfrm>
        </p:spPr>
        <p:txBody>
          <a:bodyPr/>
          <a:lstStyle/>
          <a:p>
            <a:r>
              <a:rPr lang="en-GB" dirty="0" smtClean="0"/>
              <a:t>        Christian Blaudow</a:t>
            </a:r>
          </a:p>
          <a:p>
            <a:pPr marL="0" indent="0">
              <a:buNone/>
            </a:pPr>
            <a:endParaRPr lang="en-GB" dirty="0" smtClean="0"/>
          </a:p>
          <a:p>
            <a:r>
              <a:rPr lang="en-GB" dirty="0" smtClean="0"/>
              <a:t>        Tanya Flower</a:t>
            </a:r>
          </a:p>
          <a:p>
            <a:endParaRPr lang="en-GB" dirty="0"/>
          </a:p>
          <a:p>
            <a:r>
              <a:rPr lang="en-GB" dirty="0" smtClean="0"/>
              <a:t>        Ragnhild Nygaard</a:t>
            </a:r>
          </a:p>
          <a:p>
            <a:endParaRPr lang="en-GB" dirty="0"/>
          </a:p>
          <a:p>
            <a:r>
              <a:rPr lang="en-GB" dirty="0" smtClean="0"/>
              <a:t>        Ken </a:t>
            </a:r>
            <a:r>
              <a:rPr lang="en-GB" dirty="0" smtClean="0"/>
              <a:t>Van </a:t>
            </a:r>
            <a:r>
              <a:rPr lang="en-GB" dirty="0" smtClean="0"/>
              <a:t>Loon </a:t>
            </a:r>
          </a:p>
          <a:p>
            <a:endParaRPr lang="en-GB" dirty="0"/>
          </a:p>
          <a:p>
            <a:r>
              <a:rPr lang="en-GB" dirty="0" smtClean="0"/>
              <a:t>        Dirk-Jan Hoogerdijk &amp; </a:t>
            </a:r>
          </a:p>
          <a:p>
            <a:r>
              <a:rPr lang="en-GB" dirty="0"/>
              <a:t> </a:t>
            </a:r>
            <a:r>
              <a:rPr lang="en-GB" dirty="0" smtClean="0"/>
              <a:t>       Claude Lamboray    </a:t>
            </a:r>
            <a:endParaRPr lang="en-GB"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85253" y="1844672"/>
            <a:ext cx="2062179" cy="552080"/>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6604" y="2657274"/>
            <a:ext cx="2767296" cy="7897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409" y="3707497"/>
            <a:ext cx="2592288" cy="522639"/>
          </a:xfrm>
          <a:prstGeom prst="rect">
            <a:avLst/>
          </a:prstGeom>
        </p:spPr>
      </p:pic>
      <p:pic>
        <p:nvPicPr>
          <p:cNvPr id="1026" name="Picture 2" descr="_1_05F20AE005F206B00030F6B2C12583B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3385" y="4371099"/>
            <a:ext cx="2808312" cy="101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1450" y="5909057"/>
            <a:ext cx="3844952" cy="884177"/>
          </a:xfrm>
          <a:prstGeom prst="rect">
            <a:avLst/>
          </a:prstGeom>
        </p:spPr>
      </p:pic>
    </p:spTree>
    <p:extLst>
      <p:ext uri="{BB962C8B-B14F-4D97-AF65-F5344CB8AC3E}">
        <p14:creationId xmlns:p14="http://schemas.microsoft.com/office/powerpoint/2010/main" val="3744213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67928" y="1079947"/>
            <a:ext cx="10222707" cy="5544615"/>
          </a:xfrm>
        </p:spPr>
        <p:txBody>
          <a:bodyPr/>
          <a:lstStyle/>
          <a:p>
            <a:pPr marL="0" indent="0">
              <a:buNone/>
            </a:pPr>
            <a:endParaRPr lang="en-GB" dirty="0" smtClean="0"/>
          </a:p>
          <a:p>
            <a:pPr marL="0" indent="0">
              <a:buNone/>
            </a:pPr>
            <a:r>
              <a:rPr lang="en-GB" sz="3600" dirty="0" smtClean="0"/>
              <a:t>4 presentations: </a:t>
            </a:r>
          </a:p>
          <a:p>
            <a:pPr marL="0" indent="0">
              <a:buNone/>
            </a:pPr>
            <a:r>
              <a:rPr lang="en-GB" sz="3600" dirty="0"/>
              <a:t>	</a:t>
            </a:r>
            <a:r>
              <a:rPr lang="en-GB" sz="3600" dirty="0" smtClean="0"/>
              <a:t>	2 on web scraped data </a:t>
            </a:r>
          </a:p>
          <a:p>
            <a:pPr marL="0" indent="0">
              <a:buNone/>
            </a:pPr>
            <a:r>
              <a:rPr lang="en-GB" sz="3600" dirty="0"/>
              <a:t>	</a:t>
            </a:r>
            <a:r>
              <a:rPr lang="en-GB" sz="3600" dirty="0" smtClean="0"/>
              <a:t>	2 on scanner data</a:t>
            </a:r>
          </a:p>
          <a:p>
            <a:pPr marL="0" indent="0">
              <a:buNone/>
            </a:pPr>
            <a:endParaRPr lang="en-GB" sz="3600" dirty="0" smtClean="0"/>
          </a:p>
          <a:p>
            <a:pPr marL="0" indent="0">
              <a:buNone/>
            </a:pPr>
            <a:r>
              <a:rPr lang="en-GB" sz="3600" dirty="0" smtClean="0"/>
              <a:t>New data sources require </a:t>
            </a:r>
            <a:r>
              <a:rPr lang="en-GB" sz="3600" b="1" dirty="0" smtClean="0"/>
              <a:t>new methods!</a:t>
            </a:r>
          </a:p>
          <a:p>
            <a:pPr marL="0" indent="0">
              <a:buNone/>
            </a:pPr>
            <a:endParaRPr lang="en-GB" sz="3600" dirty="0"/>
          </a:p>
          <a:p>
            <a:pPr marL="0" indent="0">
              <a:buNone/>
            </a:pPr>
            <a:endParaRPr lang="en-GB" sz="3600" dirty="0"/>
          </a:p>
          <a:p>
            <a:pPr marL="0" indent="0">
              <a:buNone/>
            </a:pPr>
            <a:endParaRPr lang="en-GB" sz="3600" dirty="0" smtClean="0"/>
          </a:p>
          <a:p>
            <a:pPr marL="0" indent="0">
              <a:buNone/>
            </a:pPr>
            <a:endParaRPr lang="en-GB" dirty="0"/>
          </a:p>
          <a:p>
            <a:pPr marL="0" indent="0">
              <a:buNone/>
            </a:pPr>
            <a:r>
              <a:rPr lang="en-GB" dirty="0" smtClean="0"/>
              <a:t> </a:t>
            </a:r>
            <a:endParaRPr lang="en-GB" dirty="0"/>
          </a:p>
          <a:p>
            <a:pPr marL="0" indent="0">
              <a:buNone/>
            </a:pPr>
            <a:endParaRPr lang="en-GB" dirty="0"/>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4</a:t>
            </a:fld>
            <a:endParaRPr lang="en-GB" dirty="0"/>
          </a:p>
        </p:txBody>
      </p:sp>
    </p:spTree>
    <p:extLst>
      <p:ext uri="{BB962C8B-B14F-4D97-AF65-F5344CB8AC3E}">
        <p14:creationId xmlns:p14="http://schemas.microsoft.com/office/powerpoint/2010/main" val="1760571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latin typeface="Arial" panose="020B0604020202020204" pitchFamily="34" charset="0"/>
                <a:cs typeface="Arial" panose="020B0604020202020204" pitchFamily="34" charset="0"/>
              </a:rPr>
              <a:t>Integration of volatile online prices into the consumer price index</a:t>
            </a:r>
            <a:endParaRPr lang="de-DE" dirty="0">
              <a:latin typeface="Arial" panose="020B0604020202020204" pitchFamily="34" charset="0"/>
              <a:cs typeface="Arial" panose="020B0604020202020204" pitchFamily="34" charset="0"/>
            </a:endParaRPr>
          </a:p>
        </p:txBody>
      </p:sp>
      <p:sp>
        <p:nvSpPr>
          <p:cNvPr id="3" name="Untertitel 2"/>
          <p:cNvSpPr>
            <a:spLocks noGrp="1"/>
          </p:cNvSpPr>
          <p:nvPr>
            <p:ph type="subTitle" idx="1"/>
          </p:nvPr>
        </p:nvSpPr>
        <p:spPr>
          <a:xfrm>
            <a:off x="670782" y="3568972"/>
            <a:ext cx="10285499" cy="2096555"/>
          </a:xfrm>
        </p:spPr>
        <p:txBody>
          <a:bodyPr/>
          <a:lstStyle/>
          <a:p>
            <a:r>
              <a:rPr lang="de-DE" dirty="0" smtClean="0">
                <a:latin typeface="Arial" panose="020B0604020202020204" pitchFamily="34" charset="0"/>
                <a:cs typeface="Arial" panose="020B0604020202020204" pitchFamily="34" charset="0"/>
              </a:rPr>
              <a:t>Christian Blaudow</a:t>
            </a:r>
          </a:p>
          <a:p>
            <a:r>
              <a:rPr lang="de-DE" dirty="0" err="1" smtClean="0">
                <a:latin typeface="Arial" panose="020B0604020202020204" pitchFamily="34" charset="0"/>
                <a:cs typeface="Arial" panose="020B0604020202020204" pitchFamily="34" charset="0"/>
              </a:rPr>
              <a:t>Assistant</a:t>
            </a:r>
            <a:r>
              <a:rPr lang="de-DE" dirty="0" smtClean="0">
                <a:latin typeface="Arial" panose="020B0604020202020204" pitchFamily="34" charset="0"/>
                <a:cs typeface="Arial" panose="020B0604020202020204" pitchFamily="34" charset="0"/>
              </a:rPr>
              <a:t> Head </a:t>
            </a:r>
            <a:r>
              <a:rPr lang="de-DE" dirty="0" err="1" smtClean="0">
                <a:latin typeface="Arial" panose="020B0604020202020204" pitchFamily="34" charset="0"/>
                <a:cs typeface="Arial" panose="020B0604020202020204" pitchFamily="34" charset="0"/>
              </a:rPr>
              <a:t>of</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Section</a:t>
            </a:r>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Federal Statistical Office </a:t>
            </a:r>
            <a:r>
              <a:rPr lang="de-DE" dirty="0" err="1" smtClean="0">
                <a:latin typeface="Arial" panose="020B0604020202020204" pitchFamily="34" charset="0"/>
                <a:cs typeface="Arial" panose="020B0604020202020204" pitchFamily="34" charset="0"/>
              </a:rPr>
              <a:t>of</a:t>
            </a:r>
            <a:r>
              <a:rPr lang="de-DE" dirty="0" smtClean="0">
                <a:latin typeface="Arial" panose="020B0604020202020204" pitchFamily="34" charset="0"/>
                <a:cs typeface="Arial" panose="020B0604020202020204" pitchFamily="34" charset="0"/>
              </a:rPr>
              <a:t> Germany (Destatis)</a:t>
            </a:r>
          </a:p>
          <a:p>
            <a:r>
              <a:rPr lang="de-DE" dirty="0" smtClean="0">
                <a:latin typeface="Arial" panose="020B0604020202020204" pitchFamily="34" charset="0"/>
                <a:cs typeface="Arial" panose="020B0604020202020204" pitchFamily="34" charset="0"/>
                <a:hlinkClick r:id="rId2"/>
              </a:rPr>
              <a:t>christian.blaudow@destatis.de</a:t>
            </a:r>
            <a:endParaRPr lang="de-D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315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Challenges for price statistics (1)</a:t>
            </a:r>
            <a:endParaRPr lang="de-DE" dirty="0"/>
          </a:p>
        </p:txBody>
      </p:sp>
      <p:sp>
        <p:nvSpPr>
          <p:cNvPr id="4" name="Inhaltsplatzhalter 3"/>
          <p:cNvSpPr>
            <a:spLocks noGrp="1"/>
          </p:cNvSpPr>
          <p:nvPr>
            <p:ph sz="quarter" idx="13"/>
          </p:nvPr>
        </p:nvSpPr>
        <p:spPr>
          <a:xfrm>
            <a:off x="670782" y="2017328"/>
            <a:ext cx="10285313" cy="4439126"/>
          </a:xfrm>
        </p:spPr>
        <p:txBody>
          <a:bodyPr/>
          <a:lstStyle/>
          <a:p>
            <a:pPr marL="765017" indent="-319377">
              <a:spcAft>
                <a:spcPts val="559"/>
              </a:spcAft>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Situation of online price collection (at Destatis)</a:t>
            </a:r>
            <a:endParaRPr lang="en-US" dirty="0">
              <a:solidFill>
                <a:prstClr val="black"/>
              </a:solidFill>
              <a:latin typeface="Arial" panose="020B0604020202020204" pitchFamily="34" charset="0"/>
              <a:cs typeface="Arial" panose="020B0604020202020204" pitchFamily="34" charset="0"/>
            </a:endParaRPr>
          </a:p>
          <a:p>
            <a:pPr lvl="1">
              <a:spcAft>
                <a:spcPts val="559"/>
              </a:spcAft>
            </a:pPr>
            <a:r>
              <a:rPr lang="en-US" dirty="0">
                <a:solidFill>
                  <a:prstClr val="black"/>
                </a:solidFill>
                <a:latin typeface="Arial" panose="020B0604020202020204" pitchFamily="34" charset="0"/>
                <a:cs typeface="Arial" panose="020B0604020202020204" pitchFamily="34" charset="0"/>
              </a:rPr>
              <a:t>roughly 10.000 products in the CPI/HICP </a:t>
            </a:r>
          </a:p>
          <a:p>
            <a:pPr lvl="1">
              <a:spcAft>
                <a:spcPts val="559"/>
              </a:spcAft>
            </a:pPr>
            <a:r>
              <a:rPr lang="en-US" dirty="0">
                <a:solidFill>
                  <a:prstClr val="black"/>
                </a:solidFill>
                <a:latin typeface="Arial" panose="020B0604020202020204" pitchFamily="34" charset="0"/>
                <a:cs typeface="Arial" panose="020B0604020202020204" pitchFamily="34" charset="0"/>
              </a:rPr>
              <a:t>collection of one price per </a:t>
            </a:r>
            <a:r>
              <a:rPr lang="en-US" dirty="0" smtClean="0">
                <a:solidFill>
                  <a:prstClr val="black"/>
                </a:solidFill>
                <a:latin typeface="Arial" panose="020B0604020202020204" pitchFamily="34" charset="0"/>
                <a:cs typeface="Arial" panose="020B0604020202020204" pitchFamily="34" charset="0"/>
              </a:rPr>
              <a:t>month</a:t>
            </a:r>
          </a:p>
          <a:p>
            <a:pPr marL="765017" indent="-319377">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Growing </a:t>
            </a:r>
            <a:r>
              <a:rPr lang="en-US" dirty="0">
                <a:solidFill>
                  <a:prstClr val="black"/>
                </a:solidFill>
                <a:latin typeface="Arial" panose="020B0604020202020204" pitchFamily="34" charset="0"/>
                <a:cs typeface="Arial" panose="020B0604020202020204" pitchFamily="34" charset="0"/>
              </a:rPr>
              <a:t>importance of e-commerce</a:t>
            </a:r>
          </a:p>
          <a:p>
            <a:pPr lvl="1">
              <a:spcAft>
                <a:spcPts val="559"/>
              </a:spcAft>
            </a:pPr>
            <a:r>
              <a:rPr lang="en-US" dirty="0">
                <a:solidFill>
                  <a:prstClr val="black"/>
                </a:solidFill>
                <a:latin typeface="Arial" panose="020B0604020202020204" pitchFamily="34" charset="0"/>
                <a:cs typeface="Arial" panose="020B0604020202020204" pitchFamily="34" charset="0"/>
              </a:rPr>
              <a:t>Dynamic universe in terms of product availability and prices</a:t>
            </a:r>
          </a:p>
          <a:p>
            <a:pPr lvl="1">
              <a:spcAft>
                <a:spcPts val="559"/>
              </a:spcAft>
            </a:pPr>
            <a:r>
              <a:rPr lang="en-US" dirty="0">
                <a:solidFill>
                  <a:prstClr val="black"/>
                </a:solidFill>
                <a:latin typeface="Arial" panose="020B0604020202020204" pitchFamily="34" charset="0"/>
                <a:cs typeface="Arial" panose="020B0604020202020204" pitchFamily="34" charset="0"/>
              </a:rPr>
              <a:t>Broader variety of products</a:t>
            </a:r>
          </a:p>
          <a:p>
            <a:pPr lvl="1">
              <a:spcAft>
                <a:spcPts val="559"/>
              </a:spcAft>
            </a:pPr>
            <a:r>
              <a:rPr lang="en-US" dirty="0">
                <a:solidFill>
                  <a:prstClr val="black"/>
                </a:solidFill>
                <a:latin typeface="Arial" panose="020B0604020202020204" pitchFamily="34" charset="0"/>
                <a:cs typeface="Arial" panose="020B0604020202020204" pitchFamily="34" charset="0"/>
              </a:rPr>
              <a:t>Price </a:t>
            </a:r>
            <a:r>
              <a:rPr lang="en-US" dirty="0" smtClean="0">
                <a:solidFill>
                  <a:prstClr val="black"/>
                </a:solidFill>
                <a:latin typeface="Arial" panose="020B0604020202020204" pitchFamily="34" charset="0"/>
                <a:cs typeface="Arial" panose="020B0604020202020204" pitchFamily="34" charset="0"/>
              </a:rPr>
              <a:t>setting </a:t>
            </a:r>
            <a:r>
              <a:rPr lang="en-US" dirty="0">
                <a:solidFill>
                  <a:prstClr val="black"/>
                </a:solidFill>
                <a:latin typeface="Arial" panose="020B0604020202020204" pitchFamily="34" charset="0"/>
                <a:cs typeface="Arial" panose="020B0604020202020204" pitchFamily="34" charset="0"/>
              </a:rPr>
              <a:t>often nontransparent</a:t>
            </a:r>
          </a:p>
          <a:p>
            <a:pPr lvl="1">
              <a:spcAft>
                <a:spcPts val="559"/>
              </a:spcAft>
            </a:pPr>
            <a:r>
              <a:rPr lang="en-US" dirty="0">
                <a:solidFill>
                  <a:prstClr val="black"/>
                </a:solidFill>
                <a:latin typeface="Arial" panose="020B0604020202020204" pitchFamily="34" charset="0"/>
                <a:cs typeface="Arial" panose="020B0604020202020204" pitchFamily="34" charset="0"/>
              </a:rPr>
              <a:t>New phenomena on the online market (dynamic </a:t>
            </a:r>
            <a:r>
              <a:rPr lang="en-US" dirty="0" smtClean="0">
                <a:solidFill>
                  <a:prstClr val="black"/>
                </a:solidFill>
                <a:latin typeface="Arial" panose="020B0604020202020204" pitchFamily="34" charset="0"/>
                <a:cs typeface="Arial" panose="020B0604020202020204" pitchFamily="34" charset="0"/>
              </a:rPr>
              <a:t>pricing)</a:t>
            </a:r>
          </a:p>
          <a:p>
            <a:pPr marL="765017" indent="-319377">
              <a:spcAft>
                <a:spcPts val="559"/>
              </a:spcAft>
              <a:buFont typeface="Arial" panose="020B0604020202020204" pitchFamily="34" charset="0"/>
              <a:buChar char="•"/>
            </a:pPr>
            <a:r>
              <a:rPr lang="en-US" i="1" dirty="0" smtClean="0">
                <a:solidFill>
                  <a:prstClr val="black"/>
                </a:solidFill>
                <a:latin typeface="Arial" panose="020B0604020202020204" pitchFamily="34" charset="0"/>
                <a:cs typeface="Arial" panose="020B0604020202020204" pitchFamily="34" charset="0"/>
              </a:rPr>
              <a:t>Conclusion</a:t>
            </a:r>
            <a:r>
              <a:rPr lang="en-US" i="1" dirty="0">
                <a:solidFill>
                  <a:prstClr val="black"/>
                </a:solidFill>
                <a:latin typeface="Arial" panose="020B0604020202020204" pitchFamily="34" charset="0"/>
                <a:cs typeface="Arial" panose="020B0604020202020204" pitchFamily="34" charset="0"/>
              </a:rPr>
              <a:t>: </a:t>
            </a:r>
            <a:r>
              <a:rPr lang="en-US" i="1" dirty="0" smtClean="0">
                <a:solidFill>
                  <a:prstClr val="black"/>
                </a:solidFill>
                <a:latin typeface="Arial" panose="020B0604020202020204" pitchFamily="34" charset="0"/>
                <a:cs typeface="Arial" panose="020B0604020202020204" pitchFamily="34" charset="0"/>
              </a:rPr>
              <a:t>inclusion </a:t>
            </a:r>
            <a:r>
              <a:rPr lang="en-US" i="1" dirty="0">
                <a:solidFill>
                  <a:prstClr val="black"/>
                </a:solidFill>
                <a:latin typeface="Arial" panose="020B0604020202020204" pitchFamily="34" charset="0"/>
                <a:cs typeface="Arial" panose="020B0604020202020204" pitchFamily="34" charset="0"/>
              </a:rPr>
              <a:t>of more </a:t>
            </a:r>
            <a:r>
              <a:rPr lang="en-US" i="1" dirty="0" smtClean="0">
                <a:solidFill>
                  <a:prstClr val="black"/>
                </a:solidFill>
                <a:latin typeface="Arial" panose="020B0604020202020204" pitchFamily="34" charset="0"/>
                <a:cs typeface="Arial" panose="020B0604020202020204" pitchFamily="34" charset="0"/>
              </a:rPr>
              <a:t>products </a:t>
            </a:r>
            <a:r>
              <a:rPr lang="en-US" i="1" dirty="0">
                <a:solidFill>
                  <a:prstClr val="black"/>
                </a:solidFill>
                <a:latin typeface="Arial" panose="020B0604020202020204" pitchFamily="34" charset="0"/>
                <a:cs typeface="Arial" panose="020B0604020202020204" pitchFamily="34" charset="0"/>
              </a:rPr>
              <a:t>and </a:t>
            </a:r>
            <a:r>
              <a:rPr lang="en-US" i="1" dirty="0" smtClean="0">
                <a:solidFill>
                  <a:prstClr val="black"/>
                </a:solidFill>
                <a:latin typeface="Arial" panose="020B0604020202020204" pitchFamily="34" charset="0"/>
                <a:cs typeface="Arial" panose="020B0604020202020204" pitchFamily="34" charset="0"/>
              </a:rPr>
              <a:t>collection of </a:t>
            </a:r>
            <a:r>
              <a:rPr lang="en-US" i="1" dirty="0">
                <a:solidFill>
                  <a:prstClr val="black"/>
                </a:solidFill>
                <a:latin typeface="Arial" panose="020B0604020202020204" pitchFamily="34" charset="0"/>
                <a:cs typeface="Arial" panose="020B0604020202020204" pitchFamily="34" charset="0"/>
              </a:rPr>
              <a:t>more prices </a:t>
            </a:r>
            <a:r>
              <a:rPr lang="en-US" i="1" dirty="0" smtClean="0">
                <a:solidFill>
                  <a:prstClr val="black"/>
                </a:solidFill>
                <a:latin typeface="Arial" panose="020B0604020202020204" pitchFamily="34" charset="0"/>
                <a:cs typeface="Arial" panose="020B0604020202020204" pitchFamily="34" charset="0"/>
              </a:rPr>
              <a:t>needed</a:t>
            </a:r>
            <a:endParaRPr lang="de-DE" i="1" dirty="0"/>
          </a:p>
        </p:txBody>
      </p:sp>
      <p:sp>
        <p:nvSpPr>
          <p:cNvPr id="6" name="Slide Number Placeholder 5"/>
          <p:cNvSpPr>
            <a:spLocks noGrp="1"/>
          </p:cNvSpPr>
          <p:nvPr>
            <p:ph type="sldNum" sz="quarter" idx="12"/>
          </p:nvPr>
        </p:nvSpPr>
        <p:spPr/>
        <p:txBody>
          <a:bodyPr/>
          <a:lstStyle/>
          <a:p>
            <a:fld id="{490D50AA-A47B-42B3-AEBF-DBC41AAA668C}" type="slidenum">
              <a:rPr lang="de-DE" smtClean="0"/>
              <a:pPr/>
              <a:t>6</a:t>
            </a:fld>
            <a:endParaRPr lang="de-DE" dirty="0"/>
          </a:p>
        </p:txBody>
      </p:sp>
    </p:spTree>
    <p:extLst>
      <p:ext uri="{BB962C8B-B14F-4D97-AF65-F5344CB8AC3E}">
        <p14:creationId xmlns:p14="http://schemas.microsoft.com/office/powerpoint/2010/main" val="1271688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Challenges for price statistics (2)</a:t>
            </a:r>
            <a:endParaRPr lang="de-DE" dirty="0"/>
          </a:p>
        </p:txBody>
      </p:sp>
      <p:sp>
        <p:nvSpPr>
          <p:cNvPr id="4" name="Inhaltsplatzhalter 3"/>
          <p:cNvSpPr>
            <a:spLocks noGrp="1"/>
          </p:cNvSpPr>
          <p:nvPr>
            <p:ph sz="quarter" idx="13"/>
          </p:nvPr>
        </p:nvSpPr>
        <p:spPr/>
        <p:txBody>
          <a:bodyPr/>
          <a:lstStyle/>
          <a:p>
            <a:pPr marL="765017" indent="-319377">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Dynamic pricing</a:t>
            </a:r>
          </a:p>
          <a:p>
            <a:pPr lvl="1">
              <a:spcAft>
                <a:spcPts val="559"/>
              </a:spcAft>
            </a:pPr>
            <a:r>
              <a:rPr lang="en-US" dirty="0">
                <a:solidFill>
                  <a:prstClr val="black"/>
                </a:solidFill>
                <a:latin typeface="Arial" panose="020B0604020202020204" pitchFamily="34" charset="0"/>
                <a:cs typeface="Arial" panose="020B0604020202020204" pitchFamily="34" charset="0"/>
              </a:rPr>
              <a:t>Use of automatic algorithms to change prices at short notice</a:t>
            </a:r>
          </a:p>
          <a:p>
            <a:pPr lvl="1">
              <a:spcAft>
                <a:spcPts val="559"/>
              </a:spcAft>
            </a:pPr>
            <a:r>
              <a:rPr lang="en-US" dirty="0">
                <a:solidFill>
                  <a:prstClr val="black"/>
                </a:solidFill>
                <a:latin typeface="Arial" panose="020B0604020202020204" pitchFamily="34" charset="0"/>
                <a:cs typeface="Arial" panose="020B0604020202020204" pitchFamily="34" charset="0"/>
              </a:rPr>
              <a:t>Allows sellers to tailor their marketing or inventory to the needs of their customers</a:t>
            </a:r>
          </a:p>
          <a:p>
            <a:pPr lvl="1">
              <a:spcAft>
                <a:spcPts val="559"/>
              </a:spcAft>
            </a:pPr>
            <a:r>
              <a:rPr lang="en-US" dirty="0">
                <a:solidFill>
                  <a:prstClr val="black"/>
                </a:solidFill>
                <a:latin typeface="Arial" panose="020B0604020202020204" pitchFamily="34" charset="0"/>
                <a:cs typeface="Arial" panose="020B0604020202020204" pitchFamily="34" charset="0"/>
              </a:rPr>
              <a:t>Factors:</a:t>
            </a:r>
          </a:p>
          <a:p>
            <a:pPr marL="1979169" lvl="2" indent="-333245">
              <a:spcAft>
                <a:spcPts val="559"/>
              </a:spcAft>
              <a:tabLst>
                <a:tab pos="1224525" algn="l"/>
              </a:tabLst>
            </a:pPr>
            <a:r>
              <a:rPr lang="en-US" dirty="0">
                <a:solidFill>
                  <a:prstClr val="black"/>
                </a:solidFill>
                <a:latin typeface="Arial" panose="020B0604020202020204" pitchFamily="34" charset="0"/>
                <a:cs typeface="Arial" panose="020B0604020202020204" pitchFamily="34" charset="0"/>
              </a:rPr>
              <a:t>Competitor pricing</a:t>
            </a:r>
          </a:p>
          <a:p>
            <a:pPr marL="1979169" lvl="2" indent="-333245">
              <a:spcAft>
                <a:spcPts val="559"/>
              </a:spcAft>
              <a:tabLst>
                <a:tab pos="1224525" algn="l"/>
              </a:tabLst>
            </a:pPr>
            <a:r>
              <a:rPr lang="en-US" dirty="0">
                <a:solidFill>
                  <a:prstClr val="black"/>
                </a:solidFill>
                <a:latin typeface="Arial" panose="020B0604020202020204" pitchFamily="34" charset="0"/>
                <a:cs typeface="Arial" panose="020B0604020202020204" pitchFamily="34" charset="0"/>
              </a:rPr>
              <a:t>Time-based pricing</a:t>
            </a:r>
          </a:p>
          <a:p>
            <a:pPr marL="1979169" lvl="2" indent="-333245">
              <a:spcAft>
                <a:spcPts val="559"/>
              </a:spcAft>
              <a:tabLst>
                <a:tab pos="1224525" algn="l"/>
              </a:tabLst>
            </a:pPr>
            <a:r>
              <a:rPr lang="en-US" dirty="0">
                <a:solidFill>
                  <a:prstClr val="black"/>
                </a:solidFill>
                <a:latin typeface="Arial" panose="020B0604020202020204" pitchFamily="34" charset="0"/>
                <a:cs typeface="Arial" panose="020B0604020202020204" pitchFamily="34" charset="0"/>
              </a:rPr>
              <a:t>Supply and demand</a:t>
            </a:r>
          </a:p>
          <a:p>
            <a:pPr marL="1979169" lvl="2" indent="-333245">
              <a:spcAft>
                <a:spcPts val="559"/>
              </a:spcAft>
              <a:tabLst>
                <a:tab pos="1224525" algn="l"/>
              </a:tabLst>
            </a:pPr>
            <a:r>
              <a:rPr lang="en-US" dirty="0">
                <a:solidFill>
                  <a:prstClr val="black"/>
                </a:solidFill>
                <a:latin typeface="Arial" panose="020B0604020202020204" pitchFamily="34" charset="0"/>
                <a:cs typeface="Arial" panose="020B0604020202020204" pitchFamily="34" charset="0"/>
              </a:rPr>
              <a:t>Customer profile</a:t>
            </a:r>
          </a:p>
          <a:p>
            <a:pPr marL="1979169" lvl="2" indent="-333245">
              <a:spcAft>
                <a:spcPts val="559"/>
              </a:spcAft>
              <a:tabLst>
                <a:tab pos="1224525" algn="l"/>
              </a:tabLst>
            </a:pPr>
            <a:r>
              <a:rPr lang="en-US" dirty="0">
                <a:solidFill>
                  <a:prstClr val="black"/>
                </a:solidFill>
                <a:latin typeface="Arial" panose="020B0604020202020204" pitchFamily="34" charset="0"/>
                <a:cs typeface="Arial" panose="020B0604020202020204" pitchFamily="34" charset="0"/>
              </a:rPr>
              <a:t>External factors in the </a:t>
            </a:r>
            <a:r>
              <a:rPr lang="en-US" dirty="0" smtClean="0">
                <a:solidFill>
                  <a:prstClr val="black"/>
                </a:solidFill>
                <a:latin typeface="Arial" panose="020B0604020202020204" pitchFamily="34" charset="0"/>
                <a:cs typeface="Arial" panose="020B0604020202020204" pitchFamily="34" charset="0"/>
              </a:rPr>
              <a:t>market</a:t>
            </a:r>
            <a:endParaRPr lang="en-US" dirty="0">
              <a:solidFill>
                <a:prstClr val="black"/>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90D50AA-A47B-42B3-AEBF-DBC41AAA668C}" type="slidenum">
              <a:rPr lang="de-DE" smtClean="0"/>
              <a:pPr/>
              <a:t>7</a:t>
            </a:fld>
            <a:endParaRPr lang="de-DE" dirty="0"/>
          </a:p>
        </p:txBody>
      </p:sp>
    </p:spTree>
    <p:extLst>
      <p:ext uri="{BB962C8B-B14F-4D97-AF65-F5344CB8AC3E}">
        <p14:creationId xmlns:p14="http://schemas.microsoft.com/office/powerpoint/2010/main" val="3520658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Challenges for price statistics (3)</a:t>
            </a:r>
            <a:endParaRPr lang="de-DE" dirty="0"/>
          </a:p>
        </p:txBody>
      </p:sp>
      <p:graphicFrame>
        <p:nvGraphicFramePr>
          <p:cNvPr id="7" name="Diagramm 6"/>
          <p:cNvGraphicFramePr>
            <a:graphicFrameLocks/>
          </p:cNvGraphicFramePr>
          <p:nvPr>
            <p:extLst/>
          </p:nvPr>
        </p:nvGraphicFramePr>
        <p:xfrm>
          <a:off x="1641241" y="1976702"/>
          <a:ext cx="8268300" cy="426130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490D50AA-A47B-42B3-AEBF-DBC41AAA668C}" type="slidenum">
              <a:rPr lang="de-DE" smtClean="0"/>
              <a:pPr/>
              <a:t>8</a:t>
            </a:fld>
            <a:endParaRPr lang="de-DE" dirty="0"/>
          </a:p>
        </p:txBody>
      </p:sp>
    </p:spTree>
    <p:extLst>
      <p:ext uri="{BB962C8B-B14F-4D97-AF65-F5344CB8AC3E}">
        <p14:creationId xmlns:p14="http://schemas.microsoft.com/office/powerpoint/2010/main" val="2249198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Solution – Web Scraping (1)</a:t>
            </a:r>
            <a:endParaRPr lang="de-DE" dirty="0"/>
          </a:p>
        </p:txBody>
      </p:sp>
      <p:sp>
        <p:nvSpPr>
          <p:cNvPr id="4" name="Inhaltsplatzhalter 3"/>
          <p:cNvSpPr>
            <a:spLocks noGrp="1"/>
          </p:cNvSpPr>
          <p:nvPr>
            <p:ph sz="quarter" idx="13"/>
          </p:nvPr>
        </p:nvSpPr>
        <p:spPr/>
        <p:txBody>
          <a:bodyPr/>
          <a:lstStyle/>
          <a:p>
            <a:pPr marL="725318" indent="-333245">
              <a:buFont typeface="Arial" panose="020B0604020202020204" pitchFamily="34" charset="0"/>
              <a:buChar char="•"/>
              <a:tabLst>
                <a:tab pos="1224525" algn="l"/>
              </a:tabLst>
            </a:pPr>
            <a:r>
              <a:rPr lang="en-US" dirty="0">
                <a:solidFill>
                  <a:prstClr val="black"/>
                </a:solidFill>
                <a:latin typeface="Arial" panose="020B0604020202020204" pitchFamily="34" charset="0"/>
                <a:cs typeface="Arial" panose="020B0604020202020204" pitchFamily="34" charset="0"/>
              </a:rPr>
              <a:t>Web scraping is a process whereby websites are automatically retrieved and predefined data are extracted at preset times</a:t>
            </a:r>
          </a:p>
          <a:p>
            <a:pPr marL="725318" indent="-333245">
              <a:buFont typeface="Arial" panose="020B0604020202020204" pitchFamily="34" charset="0"/>
              <a:buChar char="•"/>
              <a:tabLst>
                <a:tab pos="1224525" algn="l"/>
              </a:tabLst>
            </a:pPr>
            <a:r>
              <a:rPr lang="en-US" dirty="0">
                <a:solidFill>
                  <a:prstClr val="black"/>
                </a:solidFill>
                <a:latin typeface="Arial" panose="020B0604020202020204" pitchFamily="34" charset="0"/>
                <a:cs typeface="Arial" panose="020B0604020202020204" pitchFamily="34" charset="0"/>
              </a:rPr>
              <a:t>Price collection may be repeated infinite </a:t>
            </a:r>
            <a:r>
              <a:rPr lang="en-US" dirty="0" smtClean="0">
                <a:solidFill>
                  <a:prstClr val="black"/>
                </a:solidFill>
                <a:latin typeface="Arial" panose="020B0604020202020204" pitchFamily="34" charset="0"/>
                <a:cs typeface="Arial" panose="020B0604020202020204" pitchFamily="34" charset="0"/>
              </a:rPr>
              <a:t>times</a:t>
            </a:r>
          </a:p>
          <a:p>
            <a:pPr marL="725318" indent="-333245">
              <a:buFont typeface="Arial" panose="020B0604020202020204" pitchFamily="34" charset="0"/>
              <a:buChar char="•"/>
              <a:tabLst>
                <a:tab pos="1224525" algn="l"/>
              </a:tabLst>
            </a:pPr>
            <a:r>
              <a:rPr lang="en-US" dirty="0" smtClean="0">
                <a:solidFill>
                  <a:prstClr val="black"/>
                </a:solidFill>
                <a:latin typeface="Arial" panose="020B0604020202020204" pitchFamily="34" charset="0"/>
                <a:cs typeface="Arial" panose="020B0604020202020204" pitchFamily="34" charset="0"/>
              </a:rPr>
              <a:t>Use of databases (e.g. MySQL), scraping tools (</a:t>
            </a:r>
            <a:r>
              <a:rPr lang="en-US" dirty="0">
                <a:solidFill>
                  <a:prstClr val="black"/>
                </a:solidFill>
                <a:latin typeface="Arial" panose="020B0604020202020204" pitchFamily="34" charset="0"/>
                <a:cs typeface="Arial" panose="020B0604020202020204" pitchFamily="34" charset="0"/>
              </a:rPr>
              <a:t>e.g. </a:t>
            </a:r>
            <a:r>
              <a:rPr lang="en-US" dirty="0" smtClean="0">
                <a:solidFill>
                  <a:prstClr val="black"/>
                </a:solidFill>
                <a:latin typeface="Arial" panose="020B0604020202020204" pitchFamily="34" charset="0"/>
                <a:cs typeface="Arial" panose="020B0604020202020204" pitchFamily="34" charset="0"/>
              </a:rPr>
              <a:t>iMacros, Selenium), statistic programs (</a:t>
            </a:r>
            <a:r>
              <a:rPr lang="en-US" dirty="0">
                <a:solidFill>
                  <a:prstClr val="black"/>
                </a:solidFill>
                <a:latin typeface="Arial" panose="020B0604020202020204" pitchFamily="34" charset="0"/>
                <a:cs typeface="Arial" panose="020B0604020202020204" pitchFamily="34" charset="0"/>
              </a:rPr>
              <a:t>e.g. </a:t>
            </a:r>
            <a:r>
              <a:rPr lang="en-US" dirty="0" smtClean="0">
                <a:solidFill>
                  <a:prstClr val="black"/>
                </a:solidFill>
                <a:latin typeface="Arial" panose="020B0604020202020204" pitchFamily="34" charset="0"/>
                <a:cs typeface="Arial" panose="020B0604020202020204" pitchFamily="34" charset="0"/>
              </a:rPr>
              <a:t>SAS, R)</a:t>
            </a:r>
            <a:endParaRPr lang="en-US" dirty="0">
              <a:solidFill>
                <a:prstClr val="black"/>
              </a:solidFill>
              <a:latin typeface="Arial" panose="020B0604020202020204" pitchFamily="34" charset="0"/>
              <a:cs typeface="Arial" panose="020B0604020202020204" pitchFamily="34" charset="0"/>
            </a:endParaRPr>
          </a:p>
          <a:p>
            <a:pPr marL="765017" indent="-319377">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@Destatis</a:t>
            </a:r>
          </a:p>
          <a:p>
            <a:pPr lvl="1">
              <a:spcAft>
                <a:spcPts val="559"/>
              </a:spcAft>
            </a:pPr>
            <a:r>
              <a:rPr lang="en-US" dirty="0">
                <a:solidFill>
                  <a:prstClr val="black"/>
                </a:solidFill>
                <a:latin typeface="Arial" panose="020B0604020202020204" pitchFamily="34" charset="0"/>
                <a:cs typeface="Arial" panose="020B0604020202020204" pitchFamily="34" charset="0"/>
              </a:rPr>
              <a:t>Applied for the imitation and replacement of manual price collections</a:t>
            </a:r>
          </a:p>
          <a:p>
            <a:pPr lvl="1">
              <a:spcAft>
                <a:spcPts val="559"/>
              </a:spcAft>
            </a:pPr>
            <a:r>
              <a:rPr lang="en-US" dirty="0">
                <a:solidFill>
                  <a:prstClr val="black"/>
                </a:solidFill>
                <a:latin typeface="Arial" panose="020B0604020202020204" pitchFamily="34" charset="0"/>
                <a:cs typeface="Arial" panose="020B0604020202020204" pitchFamily="34" charset="0"/>
              </a:rPr>
              <a:t>Monitoring and analysis of price developments (dynamic pricing</a:t>
            </a:r>
            <a:r>
              <a:rPr lang="en-US" dirty="0" smtClean="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90D50AA-A47B-42B3-AEBF-DBC41AAA668C}" type="slidenum">
              <a:rPr lang="de-DE" smtClean="0"/>
              <a:pPr/>
              <a:t>9</a:t>
            </a:fld>
            <a:endParaRPr lang="de-DE" dirty="0"/>
          </a:p>
        </p:txBody>
      </p:sp>
    </p:spTree>
    <p:extLst>
      <p:ext uri="{BB962C8B-B14F-4D97-AF65-F5344CB8AC3E}">
        <p14:creationId xmlns:p14="http://schemas.microsoft.com/office/powerpoint/2010/main" val="3055240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tatis_PP_Master_16x9_deutsch_2017">
  <a:themeElements>
    <a:clrScheme name="Statistisches Bundesamt Wiesbaden">
      <a:dk1>
        <a:sysClr val="windowText" lastClr="000000"/>
      </a:dk1>
      <a:lt1>
        <a:sysClr val="window" lastClr="FFFFFF"/>
      </a:lt1>
      <a:dk2>
        <a:srgbClr val="333366"/>
      </a:dk2>
      <a:lt2>
        <a:srgbClr val="FF6600"/>
      </a:lt2>
      <a:accent1>
        <a:srgbClr val="CC0033"/>
      </a:accent1>
      <a:accent2>
        <a:srgbClr val="FFCC00"/>
      </a:accent2>
      <a:accent3>
        <a:srgbClr val="3366CC"/>
      </a:accent3>
      <a:accent4>
        <a:srgbClr val="66CCFF"/>
      </a:accent4>
      <a:accent5>
        <a:srgbClr val="990033"/>
      </a:accent5>
      <a:accent6>
        <a:srgbClr val="66CC66"/>
      </a:accent6>
      <a:hlink>
        <a:srgbClr val="0000FF"/>
      </a:hlink>
      <a:folHlink>
        <a:srgbClr val="800080"/>
      </a:folHlink>
    </a:clrScheme>
    <a:fontScheme name="Benutzerdefiniert 2">
      <a:majorFont>
        <a:latin typeface="MetaMediumLF-Roman"/>
        <a:ea typeface=""/>
        <a:cs typeface=""/>
      </a:majorFont>
      <a:minorFont>
        <a:latin typeface="MetaMediumLF-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bwMode="gray">
        <a:ln>
          <a:noFill/>
        </a:ln>
      </a:spPr>
      <a:bodyPr vert="horz" wrap="square" lIns="0" tIns="0" rIns="0" bIns="0" rtlCol="0">
        <a:noAutofit/>
      </a:bodyPr>
      <a:lstStyle>
        <a:defPPr>
          <a:defRPr sz="2300" dirty="0" err="1" smtClean="0"/>
        </a:defPPr>
      </a:lstStyle>
    </a:txDef>
  </a:objectDefaults>
  <a:extraClrSchemeLst/>
</a:theme>
</file>

<file path=ppt/theme/theme3.xml><?xml version="1.0" encoding="utf-8"?>
<a:theme xmlns:a="http://schemas.openxmlformats.org/drawingml/2006/main" name="ONSThemeWhi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NSThemeWhite" id="{3CB5D304-BDF7-4CA8-B674-3EA3E304115C}" vid="{95D6ABBC-C1EC-4222-A584-32EAC099DC20}"/>
    </a:ext>
  </a:extLst>
</a:theme>
</file>

<file path=ppt/theme/theme4.xml><?xml version="1.0" encoding="utf-8"?>
<a:theme xmlns:a="http://schemas.openxmlformats.org/drawingml/2006/main" name="Office-tema">
  <a:themeElements>
    <a:clrScheme name="SSB">
      <a:dk1>
        <a:sysClr val="windowText" lastClr="000000"/>
      </a:dk1>
      <a:lt1>
        <a:sysClr val="window" lastClr="FFFFFF"/>
      </a:lt1>
      <a:dk2>
        <a:srgbClr val="000000"/>
      </a:dk2>
      <a:lt2>
        <a:srgbClr val="FFFFFF"/>
      </a:lt2>
      <a:accent1>
        <a:srgbClr val="3E8601"/>
      </a:accent1>
      <a:accent2>
        <a:srgbClr val="6A0788"/>
      </a:accent2>
      <a:accent3>
        <a:srgbClr val="EBB41F"/>
      </a:accent3>
      <a:accent4>
        <a:srgbClr val="0774D0"/>
      </a:accent4>
      <a:accent5>
        <a:srgbClr val="EB7824"/>
      </a:accent5>
      <a:accent6>
        <a:srgbClr val="7F7F7F"/>
      </a:accent6>
      <a:hlink>
        <a:srgbClr val="003892"/>
      </a:hlink>
      <a:folHlink>
        <a:srgbClr val="A53D7C"/>
      </a:folHlink>
    </a:clrScheme>
    <a:fontScheme name="SSB">
      <a:majorFont>
        <a:latin typeface="Roboto Condensed"/>
        <a:ea typeface=""/>
        <a:cs typeface=""/>
      </a:majorFont>
      <a:minorFont>
        <a:latin typeface="Open Sans"/>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bmal_2018.potx" id="{D1C853FE-6159-4BDE-864C-E1FE505D4CA4}" vid="{12FD5957-DA3A-48D3-9372-6B6062642F2E}"/>
    </a:ext>
  </a:extLst>
</a:theme>
</file>

<file path=ppt/theme/theme5.xml><?xml version="1.0" encoding="utf-8"?>
<a:theme xmlns:a="http://schemas.openxmlformats.org/drawingml/2006/main" name="Thema Statbel nl">
  <a:themeElements>
    <a:clrScheme name="Statbel colors">
      <a:dk1>
        <a:srgbClr val="1F74B6"/>
      </a:dk1>
      <a:lt1>
        <a:srgbClr val="FFFFFF"/>
      </a:lt1>
      <a:dk2>
        <a:srgbClr val="D9E1E9"/>
      </a:dk2>
      <a:lt2>
        <a:srgbClr val="CCE3F6"/>
      </a:lt2>
      <a:accent1>
        <a:srgbClr val="ECD882"/>
      </a:accent1>
      <a:accent2>
        <a:srgbClr val="B2B2B2"/>
      </a:accent2>
      <a:accent3>
        <a:srgbClr val="FFFFFF"/>
      </a:accent3>
      <a:accent4>
        <a:srgbClr val="353A77"/>
      </a:accent4>
      <a:accent5>
        <a:srgbClr val="F4E9C1"/>
      </a:accent5>
      <a:accent6>
        <a:srgbClr val="A1A1A1"/>
      </a:accent6>
      <a:hlink>
        <a:srgbClr val="C4542D"/>
      </a:hlink>
      <a:folHlink>
        <a:srgbClr val="C4542D"/>
      </a:folHlink>
    </a:clrScheme>
    <a:fontScheme name="Thème Offic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fr-FR"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fr-FR"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hème Office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hème Office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hème Office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hème Office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hème Office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hème Office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tema">
  <a:themeElements>
    <a:clrScheme name="SSB">
      <a:dk1>
        <a:sysClr val="windowText" lastClr="000000"/>
      </a:dk1>
      <a:lt1>
        <a:sysClr val="window" lastClr="FFFFFF"/>
      </a:lt1>
      <a:dk2>
        <a:srgbClr val="000000"/>
      </a:dk2>
      <a:lt2>
        <a:srgbClr val="FFFFFF"/>
      </a:lt2>
      <a:accent1>
        <a:srgbClr val="3E8601"/>
      </a:accent1>
      <a:accent2>
        <a:srgbClr val="6A0788"/>
      </a:accent2>
      <a:accent3>
        <a:srgbClr val="EBB41F"/>
      </a:accent3>
      <a:accent4>
        <a:srgbClr val="0774D0"/>
      </a:accent4>
      <a:accent5>
        <a:srgbClr val="EB7824"/>
      </a:accent5>
      <a:accent6>
        <a:srgbClr val="7F7F7F"/>
      </a:accent6>
      <a:hlink>
        <a:srgbClr val="003892"/>
      </a:hlink>
      <a:folHlink>
        <a:srgbClr val="A53D7C"/>
      </a:folHlink>
    </a:clrScheme>
    <a:fontScheme name="SSB">
      <a:majorFont>
        <a:latin typeface="Roboto Condensed"/>
        <a:ea typeface=""/>
        <a:cs typeface=""/>
      </a:majorFont>
      <a:minorFont>
        <a:latin typeface="Open Sans"/>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bmal_2018.potx" id="{D1C853FE-6159-4BDE-864C-E1FE505D4CA4}" vid="{12FD5957-DA3A-48D3-9372-6B6062642F2E}"/>
    </a:ext>
  </a:ext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CCCCCC"/>
    </a:lt1>
    <a:dk2>
      <a:srgbClr val="666666"/>
    </a:dk2>
    <a:lt2>
      <a:srgbClr val="999999"/>
    </a:lt2>
    <a:accent1>
      <a:srgbClr val="FFFFFF"/>
    </a:accent1>
    <a:accent2>
      <a:srgbClr val="FFCC00"/>
    </a:accent2>
    <a:accent3>
      <a:srgbClr val="E2E2E2"/>
    </a:accent3>
    <a:accent4>
      <a:srgbClr val="000000"/>
    </a:accent4>
    <a:accent5>
      <a:srgbClr val="FFFFFF"/>
    </a:accent5>
    <a:accent6>
      <a:srgbClr val="E7B900"/>
    </a:accent6>
    <a:hlink>
      <a:srgbClr val="CC0033"/>
    </a:hlink>
    <a:folHlink>
      <a:srgbClr val="990033"/>
    </a:folHlink>
  </a:clrScheme>
  <a:fontScheme name="cd__vorlage">
    <a:majorFont>
      <a:latin typeface="MetaNormalLF-Roman"/>
      <a:ea typeface=""/>
      <a:cs typeface=""/>
    </a:majorFont>
    <a:minorFont>
      <a:latin typeface="MetaNormalLF-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tem_x0020_Language xmlns="91f619af-20a8-4ebc-a791-7d0d45eb23d5">French</Item_x0020_Language>
    <French_x005f_x0020_Variation xmlns="31692c41-63c6-45f3-b5ac-921e2e674ad5" xsi:nil="true"/>
    <English_x005f_x0020_Variation xmlns="31692c41-63c6-45f3-b5ac-921e2e674ad5" xsi:nil="true"/>
    <Dutch_x005f_x0020_Variation xmlns="31692c41-63c6-45f3-b5ac-921e2e674a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FODECO Document" ma:contentTypeID="0x010100D4BD6C48F73946A18560C013AA9EB74700C9B5856C73CFAE4F99F5BDA0C5479D61" ma:contentTypeVersion="10" ma:contentTypeDescription="Crée un document." ma:contentTypeScope="" ma:versionID="8d8935346c95201d38a487aa868a0bdc">
  <xsd:schema xmlns:xsd="http://www.w3.org/2001/XMLSchema" xmlns:xs="http://www.w3.org/2001/XMLSchema" xmlns:p="http://schemas.microsoft.com/office/2006/metadata/properties" xmlns:ns2="91f619af-20a8-4ebc-a791-7d0d45eb23d5" xmlns:ns3="31692c41-63c6-45f3-b5ac-921e2e674ad5" targetNamespace="http://schemas.microsoft.com/office/2006/metadata/properties" ma:root="true" ma:fieldsID="73aba6b034c27d9334c3510701cc0af4" ns2:_="" ns3:_="">
    <xsd:import namespace="91f619af-20a8-4ebc-a791-7d0d45eb23d5"/>
    <xsd:import namespace="31692c41-63c6-45f3-b5ac-921e2e674ad5"/>
    <xsd:element name="properties">
      <xsd:complexType>
        <xsd:sequence>
          <xsd:element name="documentManagement">
            <xsd:complexType>
              <xsd:all>
                <xsd:element ref="ns2:Item_x0020_Language"/>
                <xsd:element ref="ns3:Dutch_x005f_x0020_Variation" minOccurs="0"/>
                <xsd:element ref="ns3:English_x005f_x0020_Variation" minOccurs="0"/>
                <xsd:element ref="ns3:French_x005f_x0020_Vari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619af-20a8-4ebc-a791-7d0d45eb23d5" elementFormDefault="qualified">
    <xsd:import namespace="http://schemas.microsoft.com/office/2006/documentManagement/types"/>
    <xsd:import namespace="http://schemas.microsoft.com/office/infopath/2007/PartnerControls"/>
    <xsd:element name="Item_x0020_Language" ma:index="8" ma:displayName="Item Language" ma:format="RadioButtons" ma:internalName="Item_x0020_Language">
      <xsd:simpleType>
        <xsd:restriction base="dms:Choice">
          <xsd:enumeration value="Dutch"/>
          <xsd:enumeration value="French"/>
          <xsd:enumeration value="English"/>
        </xsd:restriction>
      </xsd:simpleType>
    </xsd:element>
  </xsd:schema>
  <xsd:schema xmlns:xsd="http://www.w3.org/2001/XMLSchema" xmlns:xs="http://www.w3.org/2001/XMLSchema" xmlns:dms="http://schemas.microsoft.com/office/2006/documentManagement/types" xmlns:pc="http://schemas.microsoft.com/office/infopath/2007/PartnerControls" targetNamespace="31692c41-63c6-45f3-b5ac-921e2e674ad5" elementFormDefault="qualified">
    <xsd:import namespace="http://schemas.microsoft.com/office/2006/documentManagement/types"/>
    <xsd:import namespace="http://schemas.microsoft.com/office/infopath/2007/PartnerControls"/>
    <xsd:element name="Dutch_x005f_x0020_Variation" ma:index="9" nillable="true" ma:displayName="Dutch Variation" ma:list="Self" ma:internalName="Dutch_x0020_Variation" ma:showField="ID">
      <xsd:simpleType>
        <xsd:restriction base="dms:Lookup"/>
      </xsd:simpleType>
    </xsd:element>
    <xsd:element name="English_x005f_x0020_Variation" ma:index="10" nillable="true" ma:displayName="English Variation" ma:list="Self" ma:internalName="English_x0020_Variation" ma:showField="ID">
      <xsd:simpleType>
        <xsd:restriction base="dms:Lookup"/>
      </xsd:simpleType>
    </xsd:element>
    <xsd:element name="French_x005f_x0020_Variation" ma:index="11" nillable="true" ma:displayName="French Variation" ma:list="Self" ma:internalName="French_x0020_Variation" ma:showField="ID">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0C11BCFF-473B-4C63-9F10-308574B8AA52}">
  <ds:schemaRefs>
    <ds:schemaRef ds:uri="http://schemas.microsoft.com/sharepoint/v3/contenttype/forms"/>
  </ds:schemaRefs>
</ds:datastoreItem>
</file>

<file path=customXml/itemProps2.xml><?xml version="1.0" encoding="utf-8"?>
<ds:datastoreItem xmlns:ds="http://schemas.openxmlformats.org/officeDocument/2006/customXml" ds:itemID="{365DC453-516C-4BD0-ACAC-872E94FE3382}">
  <ds:schemaRefs>
    <ds:schemaRef ds:uri="31692c41-63c6-45f3-b5ac-921e2e674a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1f619af-20a8-4ebc-a791-7d0d45eb23d5"/>
    <ds:schemaRef ds:uri="http://www.w3.org/XML/1998/namespace"/>
    <ds:schemaRef ds:uri="http://purl.org/dc/dcmitype/"/>
  </ds:schemaRefs>
</ds:datastoreItem>
</file>

<file path=customXml/itemProps3.xml><?xml version="1.0" encoding="utf-8"?>
<ds:datastoreItem xmlns:ds="http://schemas.openxmlformats.org/officeDocument/2006/customXml" ds:itemID="{7BEEE4BC-2C7B-445A-AB63-9F3D51862A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619af-20a8-4ebc-a791-7d0d45eb23d5"/>
    <ds:schemaRef ds:uri="31692c41-63c6-45f3-b5ac-921e2e674a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61D50C9-FB89-4841-8EDF-5B2D7DB1128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Thema Statbel nl</Template>
  <TotalTime>5388</TotalTime>
  <Words>1630</Words>
  <Application>Microsoft Office PowerPoint</Application>
  <PresentationFormat>Custom</PresentationFormat>
  <Paragraphs>362</Paragraphs>
  <Slides>38</Slides>
  <Notes>10</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38</vt:i4>
      </vt:variant>
    </vt:vector>
  </HeadingPairs>
  <TitlesOfParts>
    <vt:vector size="62" baseType="lpstr">
      <vt:lpstr>Malgun Gothic</vt:lpstr>
      <vt:lpstr>ＭＳ Ｐゴシック</vt:lpstr>
      <vt:lpstr>Agfa Rotis Semisans Ex Bold</vt:lpstr>
      <vt:lpstr>Arial</vt:lpstr>
      <vt:lpstr>Arial Black</vt:lpstr>
      <vt:lpstr>Arial Narrow</vt:lpstr>
      <vt:lpstr>Calibri</vt:lpstr>
      <vt:lpstr>Cambria Math</vt:lpstr>
      <vt:lpstr>EucrosiaUPC</vt:lpstr>
      <vt:lpstr>MetaMediumLF-Roman</vt:lpstr>
      <vt:lpstr>MetaNormalLF-Roman</vt:lpstr>
      <vt:lpstr>Open Sans</vt:lpstr>
      <vt:lpstr>Roboto Condensed</vt:lpstr>
      <vt:lpstr>Symbol</vt:lpstr>
      <vt:lpstr>Tahoma</vt:lpstr>
      <vt:lpstr>Times New Roman</vt:lpstr>
      <vt:lpstr>Verdana</vt:lpstr>
      <vt:lpstr>Wingdings</vt:lpstr>
      <vt:lpstr>Default Design</vt:lpstr>
      <vt:lpstr>Destatis_PP_Master_16x9_deutsch_2017</vt:lpstr>
      <vt:lpstr>ONSThemeWhite</vt:lpstr>
      <vt:lpstr>Office-tema</vt:lpstr>
      <vt:lpstr>Thema Statbel nl</vt:lpstr>
      <vt:lpstr>1_Office-tema</vt:lpstr>
      <vt:lpstr>Big data and consumer prices</vt:lpstr>
      <vt:lpstr>PowerPoint Presentation</vt:lpstr>
      <vt:lpstr>PowerPoint Presentation</vt:lpstr>
      <vt:lpstr>PowerPoint Presentation</vt:lpstr>
      <vt:lpstr>Integration of volatile online prices into the consumer price index</vt:lpstr>
      <vt:lpstr>Challenges for price statistics (1)</vt:lpstr>
      <vt:lpstr>Challenges for price statistics (2)</vt:lpstr>
      <vt:lpstr>Challenges for price statistics (3)</vt:lpstr>
      <vt:lpstr>Solution – Web Scraping (1)</vt:lpstr>
      <vt:lpstr>Solution – Web Scraping (2)</vt:lpstr>
      <vt:lpstr>Using web scraped data in the production of consumer price indices</vt:lpstr>
      <vt:lpstr>Old methodology &amp; new data sources</vt:lpstr>
      <vt:lpstr>Item churn &amp; chained indices</vt:lpstr>
      <vt:lpstr>From individual items to homogenous products (HPs)..</vt:lpstr>
      <vt:lpstr>CLIP – step 1 : creating clusters</vt:lpstr>
      <vt:lpstr>CLIP – step 2: fix clusters over time</vt:lpstr>
      <vt:lpstr>CLIP – step 3: generate a price index</vt:lpstr>
      <vt:lpstr>Men shirt’s</vt:lpstr>
      <vt:lpstr>All clothing</vt:lpstr>
      <vt:lpstr>Drawbacks to CLIP</vt:lpstr>
      <vt:lpstr>   ”Exploring the use of scanner data in the Norwegian CPI/HICP  for items of high churn”  Ragnhild Nygaard Statistics Norway ragnhild.nygaard@ssb.no  </vt:lpstr>
      <vt:lpstr>Scanner data  </vt:lpstr>
      <vt:lpstr>Defining products with scanner data</vt:lpstr>
      <vt:lpstr>HPs for sport clothing and equipment </vt:lpstr>
      <vt:lpstr>Comparing HPs and item codes</vt:lpstr>
      <vt:lpstr>Index bias - “chain drift” </vt:lpstr>
      <vt:lpstr>“Chain drift”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SPF/FOD ECO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C18f3</dc:creator>
  <cp:lastModifiedBy>HOOGERDIJK Dirk-Jan (ESTAT)</cp:lastModifiedBy>
  <cp:revision>306</cp:revision>
  <cp:lastPrinted>2019-03-07T20:40:45Z</cp:lastPrinted>
  <dcterms:created xsi:type="dcterms:W3CDTF">2006-09-20T07:47:07Z</dcterms:created>
  <dcterms:modified xsi:type="dcterms:W3CDTF">2019-03-08T10:01:05Z</dcterms:modified>
</cp:coreProperties>
</file>