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3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59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4" orient="horz" pos="119" userDrawn="1">
          <p15:clr>
            <a:srgbClr val="A4A3A4"/>
          </p15:clr>
        </p15:guide>
        <p15:guide id="5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276"/>
    <a:srgbClr val="16307A"/>
    <a:srgbClr val="001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630" y="108"/>
      </p:cViewPr>
      <p:guideLst>
        <p:guide orient="horz" pos="2160"/>
        <p:guide pos="7468"/>
        <p:guide pos="212"/>
        <p:guide orient="horz" pos="119"/>
        <p:guide orient="horz" pos="420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1A402-F8C5-41EB-940F-8DBB550487E2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l-PL"/>
        </a:p>
      </dgm:t>
    </dgm:pt>
    <dgm:pt modelId="{26B2D413-E629-4B19-8970-DD2DFACF2D6D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macroregion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(NUTS 1)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CA609-4AB2-4A5D-B3AE-025219BC6C6B}" type="parTrans" cxnId="{992B8881-6F1A-4031-9D14-52357832D39E}">
      <dgm:prSet/>
      <dgm:spPr/>
      <dgm:t>
        <a:bodyPr/>
        <a:lstStyle/>
        <a:p>
          <a:endParaRPr lang="pl-PL"/>
        </a:p>
      </dgm:t>
    </dgm:pt>
    <dgm:pt modelId="{322CFBF5-88ED-4459-B02C-F093C33818B8}" type="sibTrans" cxnId="{992B8881-6F1A-4031-9D14-52357832D39E}">
      <dgm:prSet/>
      <dgm:spPr/>
      <dgm:t>
        <a:bodyPr/>
        <a:lstStyle/>
        <a:p>
          <a:endParaRPr lang="pl-PL"/>
        </a:p>
      </dgm:t>
    </dgm:pt>
    <dgm:pt modelId="{140A2998-F39D-4597-ACF5-EB3B1B50E9F3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voivodship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B49EE-80B8-4C63-B383-A33A60E5B8C3}" type="parTrans" cxnId="{D5ED809D-759B-409E-9E04-12ABE61F0A21}">
      <dgm:prSet/>
      <dgm:spPr/>
      <dgm:t>
        <a:bodyPr/>
        <a:lstStyle/>
        <a:p>
          <a:endParaRPr lang="pl-PL"/>
        </a:p>
      </dgm:t>
    </dgm:pt>
    <dgm:pt modelId="{FB8D048F-E46A-4076-A88C-F5AE2124F96F}" type="sibTrans" cxnId="{D5ED809D-759B-409E-9E04-12ABE61F0A21}">
      <dgm:prSet/>
      <dgm:spPr/>
      <dgm:t>
        <a:bodyPr/>
        <a:lstStyle/>
        <a:p>
          <a:endParaRPr lang="pl-PL"/>
        </a:p>
      </dgm:t>
    </dgm:pt>
    <dgm:pt modelId="{3FE9CDB1-22A3-4CF8-AF39-943CD7FC43EE}">
      <dgm:prSet/>
      <dgm:spPr/>
      <dgm:t>
        <a:bodyPr/>
        <a:lstStyle/>
        <a:p>
          <a:pPr rtl="0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region (NUTS 2)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A5807D-4F7F-4019-AB88-2917D22028DB}" type="parTrans" cxnId="{E4C4EE53-34F9-433A-837F-9F1E6CBBFC18}">
      <dgm:prSet/>
      <dgm:spPr/>
      <dgm:t>
        <a:bodyPr/>
        <a:lstStyle/>
        <a:p>
          <a:endParaRPr lang="pl-PL"/>
        </a:p>
      </dgm:t>
    </dgm:pt>
    <dgm:pt modelId="{74BD6ADA-1BE0-4E76-918C-BF99B0EEEF45}" type="sibTrans" cxnId="{E4C4EE53-34F9-433A-837F-9F1E6CBBFC18}">
      <dgm:prSet/>
      <dgm:spPr/>
      <dgm:t>
        <a:bodyPr/>
        <a:lstStyle/>
        <a:p>
          <a:endParaRPr lang="pl-PL"/>
        </a:p>
      </dgm:t>
    </dgm:pt>
    <dgm:pt modelId="{8AD1FF89-24DA-45FD-A8FF-59647C994B4E}">
      <dgm:prSet/>
      <dgm:spPr/>
      <dgm:t>
        <a:bodyPr/>
        <a:lstStyle/>
        <a:p>
          <a:pPr rtl="0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subregion (NUTS 3)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03E02-F4A6-4F59-9CC4-BF1D7457693F}" type="parTrans" cxnId="{79A856D9-0115-467E-A839-C1EB84B05FBF}">
      <dgm:prSet/>
      <dgm:spPr/>
      <dgm:t>
        <a:bodyPr/>
        <a:lstStyle/>
        <a:p>
          <a:endParaRPr lang="pl-PL"/>
        </a:p>
      </dgm:t>
    </dgm:pt>
    <dgm:pt modelId="{37BBBE8D-6BC7-48A7-8201-C53886D88D26}" type="sibTrans" cxnId="{79A856D9-0115-467E-A839-C1EB84B05FBF}">
      <dgm:prSet/>
      <dgm:spPr/>
      <dgm:t>
        <a:bodyPr/>
        <a:lstStyle/>
        <a:p>
          <a:endParaRPr lang="pl-PL"/>
        </a:p>
      </dgm:t>
    </dgm:pt>
    <dgm:pt modelId="{FAD1AF88-1DB0-49A0-9DFF-FB16E556CE5D}">
      <dgm:prSet/>
      <dgm:spPr/>
      <dgm:t>
        <a:bodyPr/>
        <a:lstStyle/>
        <a:p>
          <a:pPr rtl="0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powiat (LAU 1)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8352F-CDA4-433B-BEC0-2526F081D3F6}" type="parTrans" cxnId="{FB2F0196-8789-4D9A-BEC1-84AC6F2E6B44}">
      <dgm:prSet/>
      <dgm:spPr/>
      <dgm:t>
        <a:bodyPr/>
        <a:lstStyle/>
        <a:p>
          <a:endParaRPr lang="pl-PL"/>
        </a:p>
      </dgm:t>
    </dgm:pt>
    <dgm:pt modelId="{D81C150A-E022-4697-A3A1-CF7CC0F89CD3}" type="sibTrans" cxnId="{FB2F0196-8789-4D9A-BEC1-84AC6F2E6B44}">
      <dgm:prSet/>
      <dgm:spPr/>
      <dgm:t>
        <a:bodyPr/>
        <a:lstStyle/>
        <a:p>
          <a:endParaRPr lang="pl-PL"/>
        </a:p>
      </dgm:t>
    </dgm:pt>
    <dgm:pt modelId="{7746ADCA-2F86-4841-94B5-BC7432E8FEB1}">
      <dgm:prSet/>
      <dgm:spPr/>
      <dgm:t>
        <a:bodyPr/>
        <a:lstStyle/>
        <a:p>
          <a:pPr rtl="0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gmina (LAU 2)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DD2CC-B6C1-4F84-89FC-C75C6604B8D7}" type="parTrans" cxnId="{51973DD2-8EE4-487C-9B57-82FCD2ECD2D1}">
      <dgm:prSet/>
      <dgm:spPr/>
      <dgm:t>
        <a:bodyPr/>
        <a:lstStyle/>
        <a:p>
          <a:endParaRPr lang="pl-PL"/>
        </a:p>
      </dgm:t>
    </dgm:pt>
    <dgm:pt modelId="{2C5EE50F-8DF7-461D-9B05-B19E4B8CC617}" type="sibTrans" cxnId="{51973DD2-8EE4-487C-9B57-82FCD2ECD2D1}">
      <dgm:prSet/>
      <dgm:spPr/>
      <dgm:t>
        <a:bodyPr/>
        <a:lstStyle/>
        <a:p>
          <a:endParaRPr lang="pl-PL"/>
        </a:p>
      </dgm:t>
    </dgm:pt>
    <dgm:pt modelId="{9FF97801-D9B3-4A6D-A2C8-22F7835715B6}" type="pres">
      <dgm:prSet presAssocID="{2F31A402-F8C5-41EB-940F-8DBB550487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842D989-E8FA-4D84-8583-889A01D7A572}" type="pres">
      <dgm:prSet presAssocID="{7746ADCA-2F86-4841-94B5-BC7432E8FEB1}" presName="boxAndChildren" presStyleCnt="0"/>
      <dgm:spPr/>
    </dgm:pt>
    <dgm:pt modelId="{FE15F0FA-5827-4394-BD45-0A09944CF182}" type="pres">
      <dgm:prSet presAssocID="{7746ADCA-2F86-4841-94B5-BC7432E8FEB1}" presName="parentTextBox" presStyleLbl="node1" presStyleIdx="0" presStyleCnt="6"/>
      <dgm:spPr/>
      <dgm:t>
        <a:bodyPr/>
        <a:lstStyle/>
        <a:p>
          <a:endParaRPr lang="pl-PL"/>
        </a:p>
      </dgm:t>
    </dgm:pt>
    <dgm:pt modelId="{11765F9F-F140-47FE-81D7-6380EB60DE2B}" type="pres">
      <dgm:prSet presAssocID="{D81C150A-E022-4697-A3A1-CF7CC0F89CD3}" presName="sp" presStyleCnt="0"/>
      <dgm:spPr/>
    </dgm:pt>
    <dgm:pt modelId="{E8D2EBB7-7088-4D9F-B300-46B24FC247D4}" type="pres">
      <dgm:prSet presAssocID="{FAD1AF88-1DB0-49A0-9DFF-FB16E556CE5D}" presName="arrowAndChildren" presStyleCnt="0"/>
      <dgm:spPr/>
    </dgm:pt>
    <dgm:pt modelId="{29D6872E-D94F-47C2-80A3-F7B7BFFDF2D7}" type="pres">
      <dgm:prSet presAssocID="{FAD1AF88-1DB0-49A0-9DFF-FB16E556CE5D}" presName="parentTextArrow" presStyleLbl="node1" presStyleIdx="1" presStyleCnt="6"/>
      <dgm:spPr/>
      <dgm:t>
        <a:bodyPr/>
        <a:lstStyle/>
        <a:p>
          <a:endParaRPr lang="pl-PL"/>
        </a:p>
      </dgm:t>
    </dgm:pt>
    <dgm:pt modelId="{945C6EDC-D194-4967-99CE-B10C65A4D203}" type="pres">
      <dgm:prSet presAssocID="{37BBBE8D-6BC7-48A7-8201-C53886D88D26}" presName="sp" presStyleCnt="0"/>
      <dgm:spPr/>
    </dgm:pt>
    <dgm:pt modelId="{D0AD771E-16DA-416D-904F-480656EE9371}" type="pres">
      <dgm:prSet presAssocID="{8AD1FF89-24DA-45FD-A8FF-59647C994B4E}" presName="arrowAndChildren" presStyleCnt="0"/>
      <dgm:spPr/>
    </dgm:pt>
    <dgm:pt modelId="{F7DC32E6-ADA7-4FF9-BDBF-89705BD2B644}" type="pres">
      <dgm:prSet presAssocID="{8AD1FF89-24DA-45FD-A8FF-59647C994B4E}" presName="parentTextArrow" presStyleLbl="node1" presStyleIdx="2" presStyleCnt="6"/>
      <dgm:spPr/>
      <dgm:t>
        <a:bodyPr/>
        <a:lstStyle/>
        <a:p>
          <a:endParaRPr lang="pl-PL"/>
        </a:p>
      </dgm:t>
    </dgm:pt>
    <dgm:pt modelId="{80D681B1-B1ED-45A9-A05B-301A2A394195}" type="pres">
      <dgm:prSet presAssocID="{74BD6ADA-1BE0-4E76-918C-BF99B0EEEF45}" presName="sp" presStyleCnt="0"/>
      <dgm:spPr/>
    </dgm:pt>
    <dgm:pt modelId="{15DB3101-ADD4-45D6-81DD-2B4B24DFD6DB}" type="pres">
      <dgm:prSet presAssocID="{3FE9CDB1-22A3-4CF8-AF39-943CD7FC43EE}" presName="arrowAndChildren" presStyleCnt="0"/>
      <dgm:spPr/>
    </dgm:pt>
    <dgm:pt modelId="{77E2BFE6-34AC-43CB-9FF1-3C6C55EA96A7}" type="pres">
      <dgm:prSet presAssocID="{3FE9CDB1-22A3-4CF8-AF39-943CD7FC43EE}" presName="parentTextArrow" presStyleLbl="node1" presStyleIdx="3" presStyleCnt="6"/>
      <dgm:spPr/>
      <dgm:t>
        <a:bodyPr/>
        <a:lstStyle/>
        <a:p>
          <a:endParaRPr lang="pl-PL"/>
        </a:p>
      </dgm:t>
    </dgm:pt>
    <dgm:pt modelId="{406F0D89-5F62-467A-8146-543F23E157A6}" type="pres">
      <dgm:prSet presAssocID="{FB8D048F-E46A-4076-A88C-F5AE2124F96F}" presName="sp" presStyleCnt="0"/>
      <dgm:spPr/>
    </dgm:pt>
    <dgm:pt modelId="{7909E7B1-924A-4B6C-853E-38622B8BD341}" type="pres">
      <dgm:prSet presAssocID="{140A2998-F39D-4597-ACF5-EB3B1B50E9F3}" presName="arrowAndChildren" presStyleCnt="0"/>
      <dgm:spPr/>
    </dgm:pt>
    <dgm:pt modelId="{4EB3C726-FEC0-46E0-B879-35DEF81BAB96}" type="pres">
      <dgm:prSet presAssocID="{140A2998-F39D-4597-ACF5-EB3B1B50E9F3}" presName="parentTextArrow" presStyleLbl="node1" presStyleIdx="4" presStyleCnt="6"/>
      <dgm:spPr/>
      <dgm:t>
        <a:bodyPr/>
        <a:lstStyle/>
        <a:p>
          <a:endParaRPr lang="pl-PL"/>
        </a:p>
      </dgm:t>
    </dgm:pt>
    <dgm:pt modelId="{7BDD312B-7E21-4A30-BCA1-2216B65FC5F1}" type="pres">
      <dgm:prSet presAssocID="{322CFBF5-88ED-4459-B02C-F093C33818B8}" presName="sp" presStyleCnt="0"/>
      <dgm:spPr/>
    </dgm:pt>
    <dgm:pt modelId="{C4FD7B3C-CA79-493E-B8A6-DC091F6DE5A8}" type="pres">
      <dgm:prSet presAssocID="{26B2D413-E629-4B19-8970-DD2DFACF2D6D}" presName="arrowAndChildren" presStyleCnt="0"/>
      <dgm:spPr/>
    </dgm:pt>
    <dgm:pt modelId="{7E1D508E-039C-4524-85B7-3083B2EBBCE4}" type="pres">
      <dgm:prSet presAssocID="{26B2D413-E629-4B19-8970-DD2DFACF2D6D}" presName="parentTextArrow" presStyleLbl="node1" presStyleIdx="5" presStyleCnt="6"/>
      <dgm:spPr/>
      <dgm:t>
        <a:bodyPr/>
        <a:lstStyle/>
        <a:p>
          <a:endParaRPr lang="pl-PL"/>
        </a:p>
      </dgm:t>
    </dgm:pt>
  </dgm:ptLst>
  <dgm:cxnLst>
    <dgm:cxn modelId="{51973DD2-8EE4-487C-9B57-82FCD2ECD2D1}" srcId="{2F31A402-F8C5-41EB-940F-8DBB550487E2}" destId="{7746ADCA-2F86-4841-94B5-BC7432E8FEB1}" srcOrd="5" destOrd="0" parTransId="{F1DDD2CC-B6C1-4F84-89FC-C75C6604B8D7}" sibTransId="{2C5EE50F-8DF7-461D-9B05-B19E4B8CC617}"/>
    <dgm:cxn modelId="{D5ED809D-759B-409E-9E04-12ABE61F0A21}" srcId="{2F31A402-F8C5-41EB-940F-8DBB550487E2}" destId="{140A2998-F39D-4597-ACF5-EB3B1B50E9F3}" srcOrd="1" destOrd="0" parTransId="{F99B49EE-80B8-4C63-B383-A33A60E5B8C3}" sibTransId="{FB8D048F-E46A-4076-A88C-F5AE2124F96F}"/>
    <dgm:cxn modelId="{FB2F0196-8789-4D9A-BEC1-84AC6F2E6B44}" srcId="{2F31A402-F8C5-41EB-940F-8DBB550487E2}" destId="{FAD1AF88-1DB0-49A0-9DFF-FB16E556CE5D}" srcOrd="4" destOrd="0" parTransId="{E498352F-CDA4-433B-BEC0-2526F081D3F6}" sibTransId="{D81C150A-E022-4697-A3A1-CF7CC0F89CD3}"/>
    <dgm:cxn modelId="{79A856D9-0115-467E-A839-C1EB84B05FBF}" srcId="{2F31A402-F8C5-41EB-940F-8DBB550487E2}" destId="{8AD1FF89-24DA-45FD-A8FF-59647C994B4E}" srcOrd="3" destOrd="0" parTransId="{C5703E02-F4A6-4F59-9CC4-BF1D7457693F}" sibTransId="{37BBBE8D-6BC7-48A7-8201-C53886D88D26}"/>
    <dgm:cxn modelId="{992B8881-6F1A-4031-9D14-52357832D39E}" srcId="{2F31A402-F8C5-41EB-940F-8DBB550487E2}" destId="{26B2D413-E629-4B19-8970-DD2DFACF2D6D}" srcOrd="0" destOrd="0" parTransId="{974CA609-4AB2-4A5D-B3AE-025219BC6C6B}" sibTransId="{322CFBF5-88ED-4459-B02C-F093C33818B8}"/>
    <dgm:cxn modelId="{04138A21-276E-47C6-9297-FB3B21C6F6A5}" type="presOf" srcId="{140A2998-F39D-4597-ACF5-EB3B1B50E9F3}" destId="{4EB3C726-FEC0-46E0-B879-35DEF81BAB96}" srcOrd="0" destOrd="0" presId="urn:microsoft.com/office/officeart/2005/8/layout/process4"/>
    <dgm:cxn modelId="{DAFE90D7-2247-406C-BC02-30D2FF5D1973}" type="presOf" srcId="{2F31A402-F8C5-41EB-940F-8DBB550487E2}" destId="{9FF97801-D9B3-4A6D-A2C8-22F7835715B6}" srcOrd="0" destOrd="0" presId="urn:microsoft.com/office/officeart/2005/8/layout/process4"/>
    <dgm:cxn modelId="{597DA2D3-F23C-462E-904C-20D43C09E702}" type="presOf" srcId="{26B2D413-E629-4B19-8970-DD2DFACF2D6D}" destId="{7E1D508E-039C-4524-85B7-3083B2EBBCE4}" srcOrd="0" destOrd="0" presId="urn:microsoft.com/office/officeart/2005/8/layout/process4"/>
    <dgm:cxn modelId="{B43BDFFB-4077-4EA2-8BB1-C4CE5C4AFDF0}" type="presOf" srcId="{7746ADCA-2F86-4841-94B5-BC7432E8FEB1}" destId="{FE15F0FA-5827-4394-BD45-0A09944CF182}" srcOrd="0" destOrd="0" presId="urn:microsoft.com/office/officeart/2005/8/layout/process4"/>
    <dgm:cxn modelId="{79F4387E-DF28-4D9A-9476-904295B5987C}" type="presOf" srcId="{FAD1AF88-1DB0-49A0-9DFF-FB16E556CE5D}" destId="{29D6872E-D94F-47C2-80A3-F7B7BFFDF2D7}" srcOrd="0" destOrd="0" presId="urn:microsoft.com/office/officeart/2005/8/layout/process4"/>
    <dgm:cxn modelId="{E4C4EE53-34F9-433A-837F-9F1E6CBBFC18}" srcId="{2F31A402-F8C5-41EB-940F-8DBB550487E2}" destId="{3FE9CDB1-22A3-4CF8-AF39-943CD7FC43EE}" srcOrd="2" destOrd="0" parTransId="{1FA5807D-4F7F-4019-AB88-2917D22028DB}" sibTransId="{74BD6ADA-1BE0-4E76-918C-BF99B0EEEF45}"/>
    <dgm:cxn modelId="{131FB11E-28D6-4150-ACDA-128E81A6FCAC}" type="presOf" srcId="{3FE9CDB1-22A3-4CF8-AF39-943CD7FC43EE}" destId="{77E2BFE6-34AC-43CB-9FF1-3C6C55EA96A7}" srcOrd="0" destOrd="0" presId="urn:microsoft.com/office/officeart/2005/8/layout/process4"/>
    <dgm:cxn modelId="{31AF8A2F-04AF-4659-AC87-4F92D9DDC43B}" type="presOf" srcId="{8AD1FF89-24DA-45FD-A8FF-59647C994B4E}" destId="{F7DC32E6-ADA7-4FF9-BDBF-89705BD2B644}" srcOrd="0" destOrd="0" presId="urn:microsoft.com/office/officeart/2005/8/layout/process4"/>
    <dgm:cxn modelId="{2F30F851-9C78-4667-A90E-5CE1F2F623D3}" type="presParOf" srcId="{9FF97801-D9B3-4A6D-A2C8-22F7835715B6}" destId="{9842D989-E8FA-4D84-8583-889A01D7A572}" srcOrd="0" destOrd="0" presId="urn:microsoft.com/office/officeart/2005/8/layout/process4"/>
    <dgm:cxn modelId="{C64E0CCE-F891-46F0-936E-79F3C000843F}" type="presParOf" srcId="{9842D989-E8FA-4D84-8583-889A01D7A572}" destId="{FE15F0FA-5827-4394-BD45-0A09944CF182}" srcOrd="0" destOrd="0" presId="urn:microsoft.com/office/officeart/2005/8/layout/process4"/>
    <dgm:cxn modelId="{82272A25-25B0-489A-8DE2-B00F4BED8F8D}" type="presParOf" srcId="{9FF97801-D9B3-4A6D-A2C8-22F7835715B6}" destId="{11765F9F-F140-47FE-81D7-6380EB60DE2B}" srcOrd="1" destOrd="0" presId="urn:microsoft.com/office/officeart/2005/8/layout/process4"/>
    <dgm:cxn modelId="{E95B0ED2-BBA8-4EB1-9110-A1DF47044C38}" type="presParOf" srcId="{9FF97801-D9B3-4A6D-A2C8-22F7835715B6}" destId="{E8D2EBB7-7088-4D9F-B300-46B24FC247D4}" srcOrd="2" destOrd="0" presId="urn:microsoft.com/office/officeart/2005/8/layout/process4"/>
    <dgm:cxn modelId="{B2BBC52D-7D1B-4CF9-90F4-C12B99718B38}" type="presParOf" srcId="{E8D2EBB7-7088-4D9F-B300-46B24FC247D4}" destId="{29D6872E-D94F-47C2-80A3-F7B7BFFDF2D7}" srcOrd="0" destOrd="0" presId="urn:microsoft.com/office/officeart/2005/8/layout/process4"/>
    <dgm:cxn modelId="{71A84F27-B083-48AA-9CAC-85B3B7D140FF}" type="presParOf" srcId="{9FF97801-D9B3-4A6D-A2C8-22F7835715B6}" destId="{945C6EDC-D194-4967-99CE-B10C65A4D203}" srcOrd="3" destOrd="0" presId="urn:microsoft.com/office/officeart/2005/8/layout/process4"/>
    <dgm:cxn modelId="{407CE835-22CC-4D54-A6A7-C1028907F7BA}" type="presParOf" srcId="{9FF97801-D9B3-4A6D-A2C8-22F7835715B6}" destId="{D0AD771E-16DA-416D-904F-480656EE9371}" srcOrd="4" destOrd="0" presId="urn:microsoft.com/office/officeart/2005/8/layout/process4"/>
    <dgm:cxn modelId="{7FF5BC6D-77BC-4F05-871B-52D3F91C40AE}" type="presParOf" srcId="{D0AD771E-16DA-416D-904F-480656EE9371}" destId="{F7DC32E6-ADA7-4FF9-BDBF-89705BD2B644}" srcOrd="0" destOrd="0" presId="urn:microsoft.com/office/officeart/2005/8/layout/process4"/>
    <dgm:cxn modelId="{186AFF23-BF64-463E-80D9-7A6347E21B11}" type="presParOf" srcId="{9FF97801-D9B3-4A6D-A2C8-22F7835715B6}" destId="{80D681B1-B1ED-45A9-A05B-301A2A394195}" srcOrd="5" destOrd="0" presId="urn:microsoft.com/office/officeart/2005/8/layout/process4"/>
    <dgm:cxn modelId="{F0377DDE-A95E-4854-8ACE-D6D3080FC528}" type="presParOf" srcId="{9FF97801-D9B3-4A6D-A2C8-22F7835715B6}" destId="{15DB3101-ADD4-45D6-81DD-2B4B24DFD6DB}" srcOrd="6" destOrd="0" presId="urn:microsoft.com/office/officeart/2005/8/layout/process4"/>
    <dgm:cxn modelId="{2DC49C58-1BE1-490A-95A1-B95EAA3A0FF5}" type="presParOf" srcId="{15DB3101-ADD4-45D6-81DD-2B4B24DFD6DB}" destId="{77E2BFE6-34AC-43CB-9FF1-3C6C55EA96A7}" srcOrd="0" destOrd="0" presId="urn:microsoft.com/office/officeart/2005/8/layout/process4"/>
    <dgm:cxn modelId="{3F9E23A8-20B6-4BEB-8CCC-1524BF353B29}" type="presParOf" srcId="{9FF97801-D9B3-4A6D-A2C8-22F7835715B6}" destId="{406F0D89-5F62-467A-8146-543F23E157A6}" srcOrd="7" destOrd="0" presId="urn:microsoft.com/office/officeart/2005/8/layout/process4"/>
    <dgm:cxn modelId="{2913E614-727D-471F-B007-EF24DC070B8D}" type="presParOf" srcId="{9FF97801-D9B3-4A6D-A2C8-22F7835715B6}" destId="{7909E7B1-924A-4B6C-853E-38622B8BD341}" srcOrd="8" destOrd="0" presId="urn:microsoft.com/office/officeart/2005/8/layout/process4"/>
    <dgm:cxn modelId="{664E3A00-CB0C-413F-8122-AC2A4CB0B8AD}" type="presParOf" srcId="{7909E7B1-924A-4B6C-853E-38622B8BD341}" destId="{4EB3C726-FEC0-46E0-B879-35DEF81BAB96}" srcOrd="0" destOrd="0" presId="urn:microsoft.com/office/officeart/2005/8/layout/process4"/>
    <dgm:cxn modelId="{22B96DA7-CD82-4682-A4F7-1968BC925623}" type="presParOf" srcId="{9FF97801-D9B3-4A6D-A2C8-22F7835715B6}" destId="{7BDD312B-7E21-4A30-BCA1-2216B65FC5F1}" srcOrd="9" destOrd="0" presId="urn:microsoft.com/office/officeart/2005/8/layout/process4"/>
    <dgm:cxn modelId="{3CD801DD-67BB-44C6-902F-0608302F8AA3}" type="presParOf" srcId="{9FF97801-D9B3-4A6D-A2C8-22F7835715B6}" destId="{C4FD7B3C-CA79-493E-B8A6-DC091F6DE5A8}" srcOrd="10" destOrd="0" presId="urn:microsoft.com/office/officeart/2005/8/layout/process4"/>
    <dgm:cxn modelId="{608F9D42-1E6A-41EE-99E9-3007560F27A8}" type="presParOf" srcId="{C4FD7B3C-CA79-493E-B8A6-DC091F6DE5A8}" destId="{7E1D508E-039C-4524-85B7-3083B2EBBC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A1F56-8EDE-4F51-B117-59016C7ECA6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ECD55EFC-684B-4997-9683-CFF998A73547}">
      <dgm:prSet/>
      <dgm:spPr/>
      <dgm:t>
        <a:bodyPr/>
        <a:lstStyle/>
        <a:p>
          <a:pPr rtl="0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data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96179-F32C-4E86-9A9C-F40BEB9E8E98}" type="parTrans" cxnId="{4440B7A0-18C6-4BBE-8F8D-7D075457158A}">
      <dgm:prSet/>
      <dgm:spPr/>
      <dgm:t>
        <a:bodyPr/>
        <a:lstStyle/>
        <a:p>
          <a:endParaRPr lang="pl-PL"/>
        </a:p>
      </dgm:t>
    </dgm:pt>
    <dgm:pt modelId="{90E7970B-A683-4C8B-BFD3-7D64C5B09C8F}" type="sibTrans" cxnId="{4440B7A0-18C6-4BBE-8F8D-7D075457158A}">
      <dgm:prSet/>
      <dgm:spPr/>
      <dgm:t>
        <a:bodyPr/>
        <a:lstStyle/>
        <a:p>
          <a:endParaRPr lang="pl-PL"/>
        </a:p>
      </dgm:t>
    </dgm:pt>
    <dgm:pt modelId="{AF91BB3B-48ED-4085-AD07-6EA128E08329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statistical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35D29-2F32-441F-B7E9-BD3A0C90B279}" type="parTrans" cxnId="{2EBB69CB-793E-4D13-B50B-15D3E6A28BB3}">
      <dgm:prSet/>
      <dgm:spPr/>
      <dgm:t>
        <a:bodyPr/>
        <a:lstStyle/>
        <a:p>
          <a:endParaRPr lang="pl-PL"/>
        </a:p>
      </dgm:t>
    </dgm:pt>
    <dgm:pt modelId="{CAD87683-99E0-4357-8F53-CC60CD092028}" type="sibTrans" cxnId="{2EBB69CB-793E-4D13-B50B-15D3E6A28BB3}">
      <dgm:prSet/>
      <dgm:spPr/>
      <dgm:t>
        <a:bodyPr/>
        <a:lstStyle/>
        <a:p>
          <a:endParaRPr lang="pl-PL"/>
        </a:p>
      </dgm:t>
    </dgm:pt>
    <dgm:pt modelId="{0E38815F-1096-4D00-944F-308C2DB65BE3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geospatial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EF3D85-C28F-4CC5-A378-CA7840732303}" type="parTrans" cxnId="{CB24D5D7-1C09-4824-9F76-06180E33A272}">
      <dgm:prSet/>
      <dgm:spPr/>
      <dgm:t>
        <a:bodyPr/>
        <a:lstStyle/>
        <a:p>
          <a:endParaRPr lang="pl-PL"/>
        </a:p>
      </dgm:t>
    </dgm:pt>
    <dgm:pt modelId="{5B3B99BD-EA28-4C3B-9ADA-FDBC089D5121}" type="sibTrans" cxnId="{CB24D5D7-1C09-4824-9F76-06180E33A272}">
      <dgm:prSet/>
      <dgm:spPr/>
      <dgm:t>
        <a:bodyPr/>
        <a:lstStyle/>
        <a:p>
          <a:endParaRPr lang="pl-PL"/>
        </a:p>
      </dgm:t>
    </dgm:pt>
    <dgm:pt modelId="{AF0C369D-9331-4C10-B08B-6B9DCB796DF9}">
      <dgm:prSet/>
      <dgm:spPr/>
      <dgm:t>
        <a:bodyPr/>
        <a:lstStyle/>
        <a:p>
          <a:pPr rtl="0"/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data </a:t>
          </a:r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sources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catalogue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D0C0C5-47B6-4B86-AB5E-EF73B1501634}" type="parTrans" cxnId="{09848BFE-C544-44AC-A2C3-EAD82FE95FBB}">
      <dgm:prSet/>
      <dgm:spPr/>
      <dgm:t>
        <a:bodyPr/>
        <a:lstStyle/>
        <a:p>
          <a:endParaRPr lang="pl-PL"/>
        </a:p>
      </dgm:t>
    </dgm:pt>
    <dgm:pt modelId="{E0BEA8C9-3DCF-4018-836C-5D8559153E33}" type="sibTrans" cxnId="{09848BFE-C544-44AC-A2C3-EAD82FE95FBB}">
      <dgm:prSet/>
      <dgm:spPr/>
      <dgm:t>
        <a:bodyPr/>
        <a:lstStyle/>
        <a:p>
          <a:endParaRPr lang="pl-PL"/>
        </a:p>
      </dgm:t>
    </dgm:pt>
    <dgm:pt modelId="{FF1DFA84-6257-4AB0-ABAB-65B47B393199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demographic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classifications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D6CD3-C662-4C97-92B5-55485385CB72}" type="parTrans" cxnId="{A3203806-6546-4B6B-836D-3B963AE54D94}">
      <dgm:prSet/>
      <dgm:spPr/>
      <dgm:t>
        <a:bodyPr/>
        <a:lstStyle/>
        <a:p>
          <a:endParaRPr lang="pl-PL"/>
        </a:p>
      </dgm:t>
    </dgm:pt>
    <dgm:pt modelId="{10E7EA97-74E6-439E-81A4-62BA70D52CF7}" type="sibTrans" cxnId="{A3203806-6546-4B6B-836D-3B963AE54D94}">
      <dgm:prSet/>
      <dgm:spPr/>
      <dgm:t>
        <a:bodyPr/>
        <a:lstStyle/>
        <a:p>
          <a:endParaRPr lang="pl-PL"/>
        </a:p>
      </dgm:t>
    </dgm:pt>
    <dgm:pt modelId="{E60FF41F-7BA5-45F4-9DC2-A51CC9D97549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statistical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unit </a:t>
          </a:r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geometries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BDEF6-F8B7-4D34-B8EF-48B6F050BD15}" type="parTrans" cxnId="{F98E7F0F-6352-41FC-96F0-F31BC957ADFF}">
      <dgm:prSet/>
      <dgm:spPr/>
      <dgm:t>
        <a:bodyPr/>
        <a:lstStyle/>
        <a:p>
          <a:endParaRPr lang="pl-PL"/>
        </a:p>
      </dgm:t>
    </dgm:pt>
    <dgm:pt modelId="{04BBE6E0-F909-4390-B031-FE3190113DB6}" type="sibTrans" cxnId="{F98E7F0F-6352-41FC-96F0-F31BC957ADFF}">
      <dgm:prSet/>
      <dgm:spPr/>
      <dgm:t>
        <a:bodyPr/>
        <a:lstStyle/>
        <a:p>
          <a:endParaRPr lang="pl-PL"/>
        </a:p>
      </dgm:t>
    </dgm:pt>
    <dgm:pt modelId="{AEFAD87B-8663-4D13-AAD0-5D1F0A05AB17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metadata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99FB7-22BB-4D7F-B65E-9675291A81B1}" type="parTrans" cxnId="{6CC68D6B-BED7-4C9C-BB96-DE0D72139441}">
      <dgm:prSet/>
      <dgm:spPr/>
      <dgm:t>
        <a:bodyPr/>
        <a:lstStyle/>
        <a:p>
          <a:endParaRPr lang="pl-PL"/>
        </a:p>
      </dgm:t>
    </dgm:pt>
    <dgm:pt modelId="{AA635B77-0060-452B-A8E5-F5E693A34C22}" type="sibTrans" cxnId="{6CC68D6B-BED7-4C9C-BB96-DE0D72139441}">
      <dgm:prSet/>
      <dgm:spPr/>
      <dgm:t>
        <a:bodyPr/>
        <a:lstStyle/>
        <a:p>
          <a:endParaRPr lang="pl-PL"/>
        </a:p>
      </dgm:t>
    </dgm:pt>
    <dgm:pt modelId="{256C750F-00A5-412B-A201-CA415B760197}" type="pres">
      <dgm:prSet presAssocID="{474A1F56-8EDE-4F51-B117-59016C7ECA6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A495B3-3344-4071-8737-9FC1DC30A46B}" type="pres">
      <dgm:prSet presAssocID="{ECD55EFC-684B-4997-9683-CFF998A73547}" presName="centerShape" presStyleLbl="node0" presStyleIdx="0" presStyleCnt="1"/>
      <dgm:spPr/>
      <dgm:t>
        <a:bodyPr/>
        <a:lstStyle/>
        <a:p>
          <a:endParaRPr lang="pl-PL"/>
        </a:p>
      </dgm:t>
    </dgm:pt>
    <dgm:pt modelId="{69E5EE71-E220-4731-AC02-2AD86C933A04}" type="pres">
      <dgm:prSet presAssocID="{81E35D29-2F32-441F-B7E9-BD3A0C90B279}" presName="parTrans" presStyleLbl="bgSibTrans2D1" presStyleIdx="0" presStyleCnt="3"/>
      <dgm:spPr/>
      <dgm:t>
        <a:bodyPr/>
        <a:lstStyle/>
        <a:p>
          <a:endParaRPr lang="pl-PL"/>
        </a:p>
      </dgm:t>
    </dgm:pt>
    <dgm:pt modelId="{4DA20354-7CBE-474F-9CD8-030CAEE2CCE0}" type="pres">
      <dgm:prSet presAssocID="{AF91BB3B-48ED-4085-AD07-6EA128E0832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ABFBEC-C168-44ED-9F55-777E0714AD75}" type="pres">
      <dgm:prSet presAssocID="{BAEF3D85-C28F-4CC5-A378-CA7840732303}" presName="parTrans" presStyleLbl="bgSibTrans2D1" presStyleIdx="1" presStyleCnt="3"/>
      <dgm:spPr/>
      <dgm:t>
        <a:bodyPr/>
        <a:lstStyle/>
        <a:p>
          <a:endParaRPr lang="pl-PL"/>
        </a:p>
      </dgm:t>
    </dgm:pt>
    <dgm:pt modelId="{D8024CE3-E250-4119-B6E9-BD0A72865B6B}" type="pres">
      <dgm:prSet presAssocID="{0E38815F-1096-4D00-944F-308C2DB65B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07EA90-F463-490D-8EB9-0B91AEC41DEE}" type="pres">
      <dgm:prSet presAssocID="{8CD0C0C5-47B6-4B86-AB5E-EF73B1501634}" presName="parTrans" presStyleLbl="bgSibTrans2D1" presStyleIdx="2" presStyleCnt="3"/>
      <dgm:spPr/>
      <dgm:t>
        <a:bodyPr/>
        <a:lstStyle/>
        <a:p>
          <a:endParaRPr lang="pl-PL"/>
        </a:p>
      </dgm:t>
    </dgm:pt>
    <dgm:pt modelId="{7754E76D-1F3A-4722-BC95-143CBA56EFF1}" type="pres">
      <dgm:prSet presAssocID="{AF0C369D-9331-4C10-B08B-6B9DCB796D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88FA1BF-9D05-4942-9B3C-C847830EB742}" type="presOf" srcId="{474A1F56-8EDE-4F51-B117-59016C7ECA69}" destId="{256C750F-00A5-412B-A201-CA415B760197}" srcOrd="0" destOrd="0" presId="urn:microsoft.com/office/officeart/2005/8/layout/radial4"/>
    <dgm:cxn modelId="{A851D3C5-31B4-4A62-BB8B-7AEDE94F69F1}" type="presOf" srcId="{81E35D29-2F32-441F-B7E9-BD3A0C90B279}" destId="{69E5EE71-E220-4731-AC02-2AD86C933A04}" srcOrd="0" destOrd="0" presId="urn:microsoft.com/office/officeart/2005/8/layout/radial4"/>
    <dgm:cxn modelId="{09848BFE-C544-44AC-A2C3-EAD82FE95FBB}" srcId="{ECD55EFC-684B-4997-9683-CFF998A73547}" destId="{AF0C369D-9331-4C10-B08B-6B9DCB796DF9}" srcOrd="2" destOrd="0" parTransId="{8CD0C0C5-47B6-4B86-AB5E-EF73B1501634}" sibTransId="{E0BEA8C9-3DCF-4018-836C-5D8559153E33}"/>
    <dgm:cxn modelId="{6565E3AD-EABE-4703-83BC-1B15FFE92E05}" type="presOf" srcId="{BAEF3D85-C28F-4CC5-A378-CA7840732303}" destId="{8DABFBEC-C168-44ED-9F55-777E0714AD75}" srcOrd="0" destOrd="0" presId="urn:microsoft.com/office/officeart/2005/8/layout/radial4"/>
    <dgm:cxn modelId="{8B004635-214E-41F7-A7A7-66EF4C6858D7}" type="presOf" srcId="{AEFAD87B-8663-4D13-AAD0-5D1F0A05AB17}" destId="{7754E76D-1F3A-4722-BC95-143CBA56EFF1}" srcOrd="0" destOrd="1" presId="urn:microsoft.com/office/officeart/2005/8/layout/radial4"/>
    <dgm:cxn modelId="{A3203806-6546-4B6B-836D-3B963AE54D94}" srcId="{AF91BB3B-48ED-4085-AD07-6EA128E08329}" destId="{FF1DFA84-6257-4AB0-ABAB-65B47B393199}" srcOrd="0" destOrd="0" parTransId="{2DFD6CD3-C662-4C97-92B5-55485385CB72}" sibTransId="{10E7EA97-74E6-439E-81A4-62BA70D52CF7}"/>
    <dgm:cxn modelId="{664AC28E-1182-4001-8C8B-95629C88C352}" type="presOf" srcId="{FF1DFA84-6257-4AB0-ABAB-65B47B393199}" destId="{4DA20354-7CBE-474F-9CD8-030CAEE2CCE0}" srcOrd="0" destOrd="1" presId="urn:microsoft.com/office/officeart/2005/8/layout/radial4"/>
    <dgm:cxn modelId="{6CC68D6B-BED7-4C9C-BB96-DE0D72139441}" srcId="{AF0C369D-9331-4C10-B08B-6B9DCB796DF9}" destId="{AEFAD87B-8663-4D13-AAD0-5D1F0A05AB17}" srcOrd="0" destOrd="0" parTransId="{E2B99FB7-22BB-4D7F-B65E-9675291A81B1}" sibTransId="{AA635B77-0060-452B-A8E5-F5E693A34C22}"/>
    <dgm:cxn modelId="{970F8E1A-976E-4CEF-92C9-079F05815307}" type="presOf" srcId="{0E38815F-1096-4D00-944F-308C2DB65BE3}" destId="{D8024CE3-E250-4119-B6E9-BD0A72865B6B}" srcOrd="0" destOrd="0" presId="urn:microsoft.com/office/officeart/2005/8/layout/radial4"/>
    <dgm:cxn modelId="{F98E7F0F-6352-41FC-96F0-F31BC957ADFF}" srcId="{0E38815F-1096-4D00-944F-308C2DB65BE3}" destId="{E60FF41F-7BA5-45F4-9DC2-A51CC9D97549}" srcOrd="0" destOrd="0" parTransId="{0DFBDEF6-F8B7-4D34-B8EF-48B6F050BD15}" sibTransId="{04BBE6E0-F909-4390-B031-FE3190113DB6}"/>
    <dgm:cxn modelId="{61F449DB-057B-4E1D-B3E2-7F6727FC351F}" type="presOf" srcId="{AF91BB3B-48ED-4085-AD07-6EA128E08329}" destId="{4DA20354-7CBE-474F-9CD8-030CAEE2CCE0}" srcOrd="0" destOrd="0" presId="urn:microsoft.com/office/officeart/2005/8/layout/radial4"/>
    <dgm:cxn modelId="{4440B7A0-18C6-4BBE-8F8D-7D075457158A}" srcId="{474A1F56-8EDE-4F51-B117-59016C7ECA69}" destId="{ECD55EFC-684B-4997-9683-CFF998A73547}" srcOrd="0" destOrd="0" parTransId="{F6096179-F32C-4E86-9A9C-F40BEB9E8E98}" sibTransId="{90E7970B-A683-4C8B-BFD3-7D64C5B09C8F}"/>
    <dgm:cxn modelId="{5E57CC18-C217-4B7A-941F-9A3AEB362008}" type="presOf" srcId="{AF0C369D-9331-4C10-B08B-6B9DCB796DF9}" destId="{7754E76D-1F3A-4722-BC95-143CBA56EFF1}" srcOrd="0" destOrd="0" presId="urn:microsoft.com/office/officeart/2005/8/layout/radial4"/>
    <dgm:cxn modelId="{2EBB69CB-793E-4D13-B50B-15D3E6A28BB3}" srcId="{ECD55EFC-684B-4997-9683-CFF998A73547}" destId="{AF91BB3B-48ED-4085-AD07-6EA128E08329}" srcOrd="0" destOrd="0" parTransId="{81E35D29-2F32-441F-B7E9-BD3A0C90B279}" sibTransId="{CAD87683-99E0-4357-8F53-CC60CD092028}"/>
    <dgm:cxn modelId="{CB24D5D7-1C09-4824-9F76-06180E33A272}" srcId="{ECD55EFC-684B-4997-9683-CFF998A73547}" destId="{0E38815F-1096-4D00-944F-308C2DB65BE3}" srcOrd="1" destOrd="0" parTransId="{BAEF3D85-C28F-4CC5-A378-CA7840732303}" sibTransId="{5B3B99BD-EA28-4C3B-9ADA-FDBC089D5121}"/>
    <dgm:cxn modelId="{205F40FD-18B6-465C-82BF-80BDAEADFBE0}" type="presOf" srcId="{8CD0C0C5-47B6-4B86-AB5E-EF73B1501634}" destId="{2207EA90-F463-490D-8EB9-0B91AEC41DEE}" srcOrd="0" destOrd="0" presId="urn:microsoft.com/office/officeart/2005/8/layout/radial4"/>
    <dgm:cxn modelId="{E765E2FE-53D8-46CB-84A1-59072DAF454C}" type="presOf" srcId="{ECD55EFC-684B-4997-9683-CFF998A73547}" destId="{CDA495B3-3344-4071-8737-9FC1DC30A46B}" srcOrd="0" destOrd="0" presId="urn:microsoft.com/office/officeart/2005/8/layout/radial4"/>
    <dgm:cxn modelId="{6688D75E-C8B1-4CF6-BF64-29E8B62DA8F3}" type="presOf" srcId="{E60FF41F-7BA5-45F4-9DC2-A51CC9D97549}" destId="{D8024CE3-E250-4119-B6E9-BD0A72865B6B}" srcOrd="0" destOrd="1" presId="urn:microsoft.com/office/officeart/2005/8/layout/radial4"/>
    <dgm:cxn modelId="{95898DA5-62CF-414A-A278-F740ED54F3E5}" type="presParOf" srcId="{256C750F-00A5-412B-A201-CA415B760197}" destId="{CDA495B3-3344-4071-8737-9FC1DC30A46B}" srcOrd="0" destOrd="0" presId="urn:microsoft.com/office/officeart/2005/8/layout/radial4"/>
    <dgm:cxn modelId="{612DA96D-1560-4585-903E-9EAA826A0D91}" type="presParOf" srcId="{256C750F-00A5-412B-A201-CA415B760197}" destId="{69E5EE71-E220-4731-AC02-2AD86C933A04}" srcOrd="1" destOrd="0" presId="urn:microsoft.com/office/officeart/2005/8/layout/radial4"/>
    <dgm:cxn modelId="{E1C161AB-43BB-4A4B-B90E-E90533D47B97}" type="presParOf" srcId="{256C750F-00A5-412B-A201-CA415B760197}" destId="{4DA20354-7CBE-474F-9CD8-030CAEE2CCE0}" srcOrd="2" destOrd="0" presId="urn:microsoft.com/office/officeart/2005/8/layout/radial4"/>
    <dgm:cxn modelId="{7D28E86D-8ED2-4D51-9A4F-486BFDCE387F}" type="presParOf" srcId="{256C750F-00A5-412B-A201-CA415B760197}" destId="{8DABFBEC-C168-44ED-9F55-777E0714AD75}" srcOrd="3" destOrd="0" presId="urn:microsoft.com/office/officeart/2005/8/layout/radial4"/>
    <dgm:cxn modelId="{01DEF58D-CDBD-484E-A3AE-925DFB73346E}" type="presParOf" srcId="{256C750F-00A5-412B-A201-CA415B760197}" destId="{D8024CE3-E250-4119-B6E9-BD0A72865B6B}" srcOrd="4" destOrd="0" presId="urn:microsoft.com/office/officeart/2005/8/layout/radial4"/>
    <dgm:cxn modelId="{4445DE49-0BFA-409A-9091-A09B4C1514E3}" type="presParOf" srcId="{256C750F-00A5-412B-A201-CA415B760197}" destId="{2207EA90-F463-490D-8EB9-0B91AEC41DEE}" srcOrd="5" destOrd="0" presId="urn:microsoft.com/office/officeart/2005/8/layout/radial4"/>
    <dgm:cxn modelId="{596942BB-B34B-4F23-9A0A-A75226561721}" type="presParOf" srcId="{256C750F-00A5-412B-A201-CA415B760197}" destId="{7754E76D-1F3A-4722-BC95-143CBA56EFF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640AC-7442-4F91-9F78-485E3B569729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CC66D06-7E23-48B2-AEB9-EC83B97229BE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dataset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catalogue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A3C26-B7A8-45A2-BD26-470B25761FBE}" type="parTrans" cxnId="{C0E6D13E-8C54-411E-8354-ADEF08FF8FD4}">
      <dgm:prSet/>
      <dgm:spPr/>
      <dgm:t>
        <a:bodyPr/>
        <a:lstStyle/>
        <a:p>
          <a:endParaRPr lang="pl-PL"/>
        </a:p>
      </dgm:t>
    </dgm:pt>
    <dgm:pt modelId="{4FCCE74A-8179-471E-9DCD-810761E57FAC}" type="sibTrans" cxnId="{C0E6D13E-8C54-411E-8354-ADEF08FF8FD4}">
      <dgm:prSet/>
      <dgm:spPr/>
      <dgm:t>
        <a:bodyPr/>
        <a:lstStyle/>
        <a:p>
          <a:endParaRPr lang="pl-PL"/>
        </a:p>
      </dgm:t>
    </dgm:pt>
    <dgm:pt modelId="{13B6B4C2-AC54-4DCC-8208-5C3E9CF79B63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geospatial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BF4D97-EEC1-4889-A4E5-3FD670862338}" type="parTrans" cxnId="{78FCB1E9-1B3C-425D-9CC6-E42144FE5FF7}">
      <dgm:prSet/>
      <dgm:spPr/>
      <dgm:t>
        <a:bodyPr/>
        <a:lstStyle/>
        <a:p>
          <a:endParaRPr lang="pl-PL"/>
        </a:p>
      </dgm:t>
    </dgm:pt>
    <dgm:pt modelId="{F66A9C95-5783-4F84-A9BC-9D5FCC94F74F}" type="sibTrans" cxnId="{78FCB1E9-1B3C-425D-9CC6-E42144FE5FF7}">
      <dgm:prSet/>
      <dgm:spPr/>
      <dgm:t>
        <a:bodyPr/>
        <a:lstStyle/>
        <a:p>
          <a:endParaRPr lang="pl-PL"/>
        </a:p>
      </dgm:t>
    </dgm:pt>
    <dgm:pt modelId="{ED92EE70-7E69-45B1-B60F-A85FDA35BF76}">
      <dgm:prSet/>
      <dgm:spPr/>
      <dgm:t>
        <a:bodyPr/>
        <a:lstStyle/>
        <a:p>
          <a:pPr rtl="0"/>
          <a:r>
            <a:rPr lang="pl-PL" dirty="0" err="1" smtClean="0">
              <a:latin typeface="Arial" panose="020B0604020202020204" pitchFamily="34" charset="0"/>
              <a:cs typeface="Arial" panose="020B0604020202020204" pitchFamily="34" charset="0"/>
            </a:rPr>
            <a:t>statistical</a:t>
          </a:r>
          <a:r>
            <a:rPr lang="pl-PL" dirty="0" smtClean="0">
              <a:latin typeface="Arial" panose="020B0604020202020204" pitchFamily="34" charset="0"/>
              <a:cs typeface="Arial" panose="020B0604020202020204" pitchFamily="34" charset="0"/>
            </a:rPr>
            <a:t> data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66E4EB-099A-47C3-BE10-52B5A72AD445}" type="parTrans" cxnId="{1AB83BA2-5534-4427-ABC4-FD38E5AA18CE}">
      <dgm:prSet/>
      <dgm:spPr/>
      <dgm:t>
        <a:bodyPr/>
        <a:lstStyle/>
        <a:p>
          <a:endParaRPr lang="pl-PL"/>
        </a:p>
      </dgm:t>
    </dgm:pt>
    <dgm:pt modelId="{F71A89C9-4CA0-4E2C-91FD-76287B4BA8B2}" type="sibTrans" cxnId="{1AB83BA2-5534-4427-ABC4-FD38E5AA18CE}">
      <dgm:prSet/>
      <dgm:spPr/>
      <dgm:t>
        <a:bodyPr/>
        <a:lstStyle/>
        <a:p>
          <a:endParaRPr lang="pl-PL"/>
        </a:p>
      </dgm:t>
    </dgm:pt>
    <dgm:pt modelId="{D7DA5BFA-7668-4947-8C33-23AF8FF3EEC3}" type="pres">
      <dgm:prSet presAssocID="{290640AC-7442-4F91-9F78-485E3B5697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C325EC-EF42-4E96-82DA-D200D3174535}" type="pres">
      <dgm:prSet presAssocID="{6CC66D06-7E23-48B2-AEB9-EC83B97229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387495-1015-4B02-B27A-9FE5630C3C9D}" type="pres">
      <dgm:prSet presAssocID="{4FCCE74A-8179-471E-9DCD-810761E57FAC}" presName="sibTrans" presStyleLbl="sibTrans2D1" presStyleIdx="0" presStyleCnt="3"/>
      <dgm:spPr/>
      <dgm:t>
        <a:bodyPr/>
        <a:lstStyle/>
        <a:p>
          <a:endParaRPr lang="pl-PL"/>
        </a:p>
      </dgm:t>
    </dgm:pt>
    <dgm:pt modelId="{D88D5608-0C41-41C5-89C1-54B9DEE0DB2A}" type="pres">
      <dgm:prSet presAssocID="{4FCCE74A-8179-471E-9DCD-810761E57FAC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DF29B945-2D39-4160-AE9B-038227EBBACD}" type="pres">
      <dgm:prSet presAssocID="{ED92EE70-7E69-45B1-B60F-A85FDA35BF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4FB067-72C2-476C-B572-816204E14C40}" type="pres">
      <dgm:prSet presAssocID="{F71A89C9-4CA0-4E2C-91FD-76287B4BA8B2}" presName="sibTrans" presStyleLbl="sibTrans2D1" presStyleIdx="1" presStyleCnt="3"/>
      <dgm:spPr/>
      <dgm:t>
        <a:bodyPr/>
        <a:lstStyle/>
        <a:p>
          <a:endParaRPr lang="pl-PL"/>
        </a:p>
      </dgm:t>
    </dgm:pt>
    <dgm:pt modelId="{7C10106E-5EC6-4BDE-852F-C6BDAE9214E4}" type="pres">
      <dgm:prSet presAssocID="{F71A89C9-4CA0-4E2C-91FD-76287B4BA8B2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85BBD7AF-7192-491B-85C1-AA050DBF9E8F}" type="pres">
      <dgm:prSet presAssocID="{13B6B4C2-AC54-4DCC-8208-5C3E9CF79B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4DAAAE-EFBC-4749-9676-B2FD30B687D8}" type="pres">
      <dgm:prSet presAssocID="{F66A9C95-5783-4F84-A9BC-9D5FCC94F74F}" presName="sibTrans" presStyleLbl="sibTrans2D1" presStyleIdx="2" presStyleCnt="3"/>
      <dgm:spPr/>
      <dgm:t>
        <a:bodyPr/>
        <a:lstStyle/>
        <a:p>
          <a:endParaRPr lang="pl-PL"/>
        </a:p>
      </dgm:t>
    </dgm:pt>
    <dgm:pt modelId="{ACE760AC-A7EB-4B6B-9BA3-0CEDD4AEE68D}" type="pres">
      <dgm:prSet presAssocID="{F66A9C95-5783-4F84-A9BC-9D5FCC94F74F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01164815-BE12-4ECF-B4B1-F3C4EC5088AA}" type="presOf" srcId="{F71A89C9-4CA0-4E2C-91FD-76287B4BA8B2}" destId="{0A4FB067-72C2-476C-B572-816204E14C40}" srcOrd="0" destOrd="0" presId="urn:microsoft.com/office/officeart/2005/8/layout/cycle7"/>
    <dgm:cxn modelId="{72FE5A26-D24A-4787-9462-F4B87256EB0C}" type="presOf" srcId="{6CC66D06-7E23-48B2-AEB9-EC83B97229BE}" destId="{84C325EC-EF42-4E96-82DA-D200D3174535}" srcOrd="0" destOrd="0" presId="urn:microsoft.com/office/officeart/2005/8/layout/cycle7"/>
    <dgm:cxn modelId="{78FCB1E9-1B3C-425D-9CC6-E42144FE5FF7}" srcId="{290640AC-7442-4F91-9F78-485E3B569729}" destId="{13B6B4C2-AC54-4DCC-8208-5C3E9CF79B63}" srcOrd="2" destOrd="0" parTransId="{9DBF4D97-EEC1-4889-A4E5-3FD670862338}" sibTransId="{F66A9C95-5783-4F84-A9BC-9D5FCC94F74F}"/>
    <dgm:cxn modelId="{1AB83BA2-5534-4427-ABC4-FD38E5AA18CE}" srcId="{290640AC-7442-4F91-9F78-485E3B569729}" destId="{ED92EE70-7E69-45B1-B60F-A85FDA35BF76}" srcOrd="1" destOrd="0" parTransId="{E166E4EB-099A-47C3-BE10-52B5A72AD445}" sibTransId="{F71A89C9-4CA0-4E2C-91FD-76287B4BA8B2}"/>
    <dgm:cxn modelId="{C0E6D13E-8C54-411E-8354-ADEF08FF8FD4}" srcId="{290640AC-7442-4F91-9F78-485E3B569729}" destId="{6CC66D06-7E23-48B2-AEB9-EC83B97229BE}" srcOrd="0" destOrd="0" parTransId="{E2FA3C26-B7A8-45A2-BD26-470B25761FBE}" sibTransId="{4FCCE74A-8179-471E-9DCD-810761E57FAC}"/>
    <dgm:cxn modelId="{4191F1E3-A274-4DEC-816A-3F04C41BDC9C}" type="presOf" srcId="{F71A89C9-4CA0-4E2C-91FD-76287B4BA8B2}" destId="{7C10106E-5EC6-4BDE-852F-C6BDAE9214E4}" srcOrd="1" destOrd="0" presId="urn:microsoft.com/office/officeart/2005/8/layout/cycle7"/>
    <dgm:cxn modelId="{071F4532-E0BB-40A1-A5E9-0B9AC17703A6}" type="presOf" srcId="{F66A9C95-5783-4F84-A9BC-9D5FCC94F74F}" destId="{184DAAAE-EFBC-4749-9676-B2FD30B687D8}" srcOrd="0" destOrd="0" presId="urn:microsoft.com/office/officeart/2005/8/layout/cycle7"/>
    <dgm:cxn modelId="{8E5C0C7F-CB4B-4D03-9F9E-695710569F7A}" type="presOf" srcId="{290640AC-7442-4F91-9F78-485E3B569729}" destId="{D7DA5BFA-7668-4947-8C33-23AF8FF3EEC3}" srcOrd="0" destOrd="0" presId="urn:microsoft.com/office/officeart/2005/8/layout/cycle7"/>
    <dgm:cxn modelId="{3C7704D6-F0AE-4848-8744-E8E3263DDF26}" type="presOf" srcId="{13B6B4C2-AC54-4DCC-8208-5C3E9CF79B63}" destId="{85BBD7AF-7192-491B-85C1-AA050DBF9E8F}" srcOrd="0" destOrd="0" presId="urn:microsoft.com/office/officeart/2005/8/layout/cycle7"/>
    <dgm:cxn modelId="{49C62546-5BC5-42EF-8674-E1BCB1C10018}" type="presOf" srcId="{4FCCE74A-8179-471E-9DCD-810761E57FAC}" destId="{D88D5608-0C41-41C5-89C1-54B9DEE0DB2A}" srcOrd="1" destOrd="0" presId="urn:microsoft.com/office/officeart/2005/8/layout/cycle7"/>
    <dgm:cxn modelId="{B56CE587-EA9F-4BB8-B4F7-FB82F08C374A}" type="presOf" srcId="{4FCCE74A-8179-471E-9DCD-810761E57FAC}" destId="{6C387495-1015-4B02-B27A-9FE5630C3C9D}" srcOrd="0" destOrd="0" presId="urn:microsoft.com/office/officeart/2005/8/layout/cycle7"/>
    <dgm:cxn modelId="{195CE49A-3A26-4364-A6F9-0FB9C152FD9A}" type="presOf" srcId="{ED92EE70-7E69-45B1-B60F-A85FDA35BF76}" destId="{DF29B945-2D39-4160-AE9B-038227EBBACD}" srcOrd="0" destOrd="0" presId="urn:microsoft.com/office/officeart/2005/8/layout/cycle7"/>
    <dgm:cxn modelId="{05E0DF13-1EA9-47AA-9A66-21E002506637}" type="presOf" srcId="{F66A9C95-5783-4F84-A9BC-9D5FCC94F74F}" destId="{ACE760AC-A7EB-4B6B-9BA3-0CEDD4AEE68D}" srcOrd="1" destOrd="0" presId="urn:microsoft.com/office/officeart/2005/8/layout/cycle7"/>
    <dgm:cxn modelId="{EB877BD6-669A-4AF2-9406-218160C01A98}" type="presParOf" srcId="{D7DA5BFA-7668-4947-8C33-23AF8FF3EEC3}" destId="{84C325EC-EF42-4E96-82DA-D200D3174535}" srcOrd="0" destOrd="0" presId="urn:microsoft.com/office/officeart/2005/8/layout/cycle7"/>
    <dgm:cxn modelId="{9A15CA51-BE67-4B2B-BBEE-098D58348675}" type="presParOf" srcId="{D7DA5BFA-7668-4947-8C33-23AF8FF3EEC3}" destId="{6C387495-1015-4B02-B27A-9FE5630C3C9D}" srcOrd="1" destOrd="0" presId="urn:microsoft.com/office/officeart/2005/8/layout/cycle7"/>
    <dgm:cxn modelId="{C4AB07D2-7E4B-4CE3-AA3A-220DEB1D6F58}" type="presParOf" srcId="{6C387495-1015-4B02-B27A-9FE5630C3C9D}" destId="{D88D5608-0C41-41C5-89C1-54B9DEE0DB2A}" srcOrd="0" destOrd="0" presId="urn:microsoft.com/office/officeart/2005/8/layout/cycle7"/>
    <dgm:cxn modelId="{943C4A71-50A6-49BA-9DA0-4FBEB13E64C2}" type="presParOf" srcId="{D7DA5BFA-7668-4947-8C33-23AF8FF3EEC3}" destId="{DF29B945-2D39-4160-AE9B-038227EBBACD}" srcOrd="2" destOrd="0" presId="urn:microsoft.com/office/officeart/2005/8/layout/cycle7"/>
    <dgm:cxn modelId="{8955B671-E4ED-4A1E-8679-3D575069D81B}" type="presParOf" srcId="{D7DA5BFA-7668-4947-8C33-23AF8FF3EEC3}" destId="{0A4FB067-72C2-476C-B572-816204E14C40}" srcOrd="3" destOrd="0" presId="urn:microsoft.com/office/officeart/2005/8/layout/cycle7"/>
    <dgm:cxn modelId="{E901D7F2-5F01-4FE0-8F00-2131D3FEBAE1}" type="presParOf" srcId="{0A4FB067-72C2-476C-B572-816204E14C40}" destId="{7C10106E-5EC6-4BDE-852F-C6BDAE9214E4}" srcOrd="0" destOrd="0" presId="urn:microsoft.com/office/officeart/2005/8/layout/cycle7"/>
    <dgm:cxn modelId="{B3B389EB-FF42-4847-B933-ED58ADD2F2F7}" type="presParOf" srcId="{D7DA5BFA-7668-4947-8C33-23AF8FF3EEC3}" destId="{85BBD7AF-7192-491B-85C1-AA050DBF9E8F}" srcOrd="4" destOrd="0" presId="urn:microsoft.com/office/officeart/2005/8/layout/cycle7"/>
    <dgm:cxn modelId="{F622B035-50AD-4F9F-9C80-FCA57EFDDB01}" type="presParOf" srcId="{D7DA5BFA-7668-4947-8C33-23AF8FF3EEC3}" destId="{184DAAAE-EFBC-4749-9676-B2FD30B687D8}" srcOrd="5" destOrd="0" presId="urn:microsoft.com/office/officeart/2005/8/layout/cycle7"/>
    <dgm:cxn modelId="{DDEECFF8-5CC5-4A3C-948F-C0D614AF045E}" type="presParOf" srcId="{184DAAAE-EFBC-4749-9676-B2FD30B687D8}" destId="{ACE760AC-A7EB-4B6B-9BA3-0CEDD4AEE68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90C24-295B-4A9F-BA7C-AF2689817961}" type="datetimeFigureOut">
              <a:rPr lang="pl-PL" smtClean="0"/>
              <a:t>08.03.2019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51D-2E30-4B65-A3A0-1D82E46C47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85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336001" y="1089025"/>
            <a:ext cx="11518900" cy="1823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60000" y="6309000"/>
            <a:ext cx="1776550" cy="360000"/>
          </a:xfrm>
        </p:spPr>
        <p:txBody>
          <a:bodyPr anchor="ctr" anchorCtr="0"/>
          <a:lstStyle>
            <a:lvl1pPr>
              <a:defRPr sz="1400">
                <a:solidFill>
                  <a:srgbClr val="2C2276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16000" y="6308999"/>
            <a:ext cx="9180000" cy="360089"/>
          </a:xfrm>
        </p:spPr>
        <p:txBody>
          <a:bodyPr anchor="ctr" anchorCtr="0"/>
          <a:lstStyle>
            <a:lvl1pPr>
              <a:defRPr sz="1400">
                <a:solidFill>
                  <a:srgbClr val="2C2276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2" hasCustomPrompt="1"/>
          </p:nvPr>
        </p:nvSpPr>
        <p:spPr>
          <a:xfrm>
            <a:off x="336001" y="3069001"/>
            <a:ext cx="11519450" cy="14404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err="1" smtClean="0"/>
              <a:t>Poddtytuł</a:t>
            </a:r>
            <a:r>
              <a:rPr lang="pl-PL" dirty="0" smtClean="0"/>
              <a:t> prezentacji</a:t>
            </a:r>
            <a:endParaRPr lang="pl-PL" dirty="0"/>
          </a:p>
        </p:txBody>
      </p:sp>
      <p:sp>
        <p:nvSpPr>
          <p:cNvPr id="7" name="Symbol zastępczy tekstu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0" y="4689474"/>
            <a:ext cx="11518900" cy="143952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</p:spTree>
    <p:extLst>
      <p:ext uri="{BB962C8B-B14F-4D97-AF65-F5344CB8AC3E}">
        <p14:creationId xmlns:p14="http://schemas.microsoft.com/office/powerpoint/2010/main" val="4051582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5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88913"/>
            <a:ext cx="11518900" cy="720000"/>
          </a:xfrm>
        </p:spPr>
        <p:txBody>
          <a:bodyPr/>
          <a:lstStyle>
            <a:lvl1pPr>
              <a:defRPr>
                <a:solidFill>
                  <a:srgbClr val="001377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089025"/>
            <a:ext cx="11518900" cy="5039975"/>
          </a:xfrm>
        </p:spPr>
        <p:txBody>
          <a:bodyPr anchor="ctr" anchorCtr="0"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28600">
              <a:buFont typeface="Fira Sans" panose="020B0503050000020004" pitchFamily="34" charset="0"/>
              <a:buChar char="·"/>
              <a:defRPr>
                <a:solidFill>
                  <a:schemeClr val="tx1"/>
                </a:solidFill>
              </a:defRPr>
            </a:lvl2pPr>
            <a:lvl3pPr marL="1143000" indent="-228600">
              <a:buFont typeface="Fira Sans" panose="020B0503050000020004" pitchFamily="34" charset="0"/>
              <a:buChar char="·"/>
              <a:defRPr>
                <a:solidFill>
                  <a:schemeClr val="tx1"/>
                </a:solidFill>
              </a:defRPr>
            </a:lvl3pPr>
            <a:lvl4pPr marL="1600200" indent="-228600">
              <a:buFont typeface="Fira Sans" panose="020B0503050000020004" pitchFamily="34" charset="0"/>
              <a:buChar char="·"/>
              <a:defRPr>
                <a:solidFill>
                  <a:schemeClr val="tx1"/>
                </a:solidFill>
              </a:defRPr>
            </a:lvl4pPr>
            <a:lvl5pPr marL="2057400" indent="-228600">
              <a:buFont typeface="Fira Sans" panose="020B0503050000020004" pitchFamily="34" charset="0"/>
              <a:buChar char="·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21989" y="6368827"/>
            <a:ext cx="936187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98150-301A-4A22-9DCA-E58299B9DAEB}" type="slidenum">
              <a:rPr lang="pl-PL" sz="1200" smtClean="0"/>
              <a:pPr/>
              <a:t>‹#›</a:t>
            </a:fld>
            <a:endParaRPr lang="pl-PL" sz="1200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6219700"/>
            <a:ext cx="1561345" cy="540000"/>
          </a:xfrm>
          <a:prstGeom prst="rect">
            <a:avLst/>
          </a:prstGeom>
        </p:spPr>
      </p:pic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16000" y="6308999"/>
            <a:ext cx="9180000" cy="360089"/>
          </a:xfrm>
        </p:spPr>
        <p:txBody>
          <a:bodyPr anchor="ctr" anchorCtr="0"/>
          <a:lstStyle>
            <a:lvl1pPr>
              <a:defRPr sz="1400">
                <a:solidFill>
                  <a:srgbClr val="2C2276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150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ńcowa prezenta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60000" y="6309000"/>
            <a:ext cx="1776550" cy="360000"/>
          </a:xfrm>
        </p:spPr>
        <p:txBody>
          <a:bodyPr anchor="ctr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316000" y="6308999"/>
            <a:ext cx="9180000" cy="360089"/>
          </a:xfrm>
        </p:spPr>
        <p:txBody>
          <a:bodyPr anchor="ctr" anchorCtr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2" hasCustomPrompt="1"/>
          </p:nvPr>
        </p:nvSpPr>
        <p:spPr>
          <a:xfrm>
            <a:off x="336001" y="3069001"/>
            <a:ext cx="11519450" cy="14404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Dodatkowe informacje</a:t>
            </a:r>
            <a:endParaRPr lang="pl-PL" dirty="0"/>
          </a:p>
        </p:txBody>
      </p:sp>
      <p:sp>
        <p:nvSpPr>
          <p:cNvPr id="7" name="Symbol zastępczy tekstu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550" y="4689474"/>
            <a:ext cx="11518900" cy="143952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None/>
              <a:defRPr lang="pl-PL" sz="20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dirty="0" smtClean="0"/>
              <a:t>Dane autora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4" hasCustomPrompt="1"/>
          </p:nvPr>
        </p:nvSpPr>
        <p:spPr>
          <a:xfrm>
            <a:off x="336001" y="1089025"/>
            <a:ext cx="11519449" cy="18002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Fira Sans SemiBold" panose="020B0603050000020004" pitchFamily="34" charset="0"/>
                <a:ea typeface="Fira Sans SemiBold" panose="020B0603050000020004" pitchFamily="34" charset="0"/>
              </a:defRPr>
            </a:lvl1pPr>
          </a:lstStyle>
          <a:p>
            <a:pPr lvl="0"/>
            <a:r>
              <a:rPr lang="pl-PL" dirty="0" smtClean="0"/>
              <a:t>Więcej informacji: stat.gov.pl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8278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54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50" y="1089025"/>
            <a:ext cx="11518900" cy="10899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2358960"/>
            <a:ext cx="11518900" cy="377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309000"/>
            <a:ext cx="177655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6000" y="6308999"/>
            <a:ext cx="9180000" cy="36008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4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pl-PL" dirty="0"/>
          </a:p>
        </p:txBody>
      </p:sp>
      <p:pic>
        <p:nvPicPr>
          <p:cNvPr id="7" name="Logo" descr="Logo GUS" title="Logo GU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1561345" cy="540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21989" y="6368827"/>
            <a:ext cx="792000" cy="252000"/>
          </a:xfrm>
          <a:prstGeom prst="flowChartTerminator">
            <a:avLst/>
          </a:prstGeom>
          <a:solidFill>
            <a:srgbClr val="2C2276"/>
          </a:soli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Fira Sans SemiBold" panose="020B0603050000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98150-301A-4A22-9DCA-E58299B9DAEB}" type="slidenum">
              <a:rPr lang="pl-PL" sz="1200" smtClean="0"/>
              <a:pPr/>
              <a:t>‹#›</a:t>
            </a:fld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873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6" r:id="rId2"/>
    <p:sldLayoutId id="214748369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2C2276"/>
          </a:solidFill>
          <a:latin typeface="Fira Sans SemiBold" panose="020B0603050000020004" pitchFamily="34" charset="0"/>
          <a:ea typeface="Fira Sans SemiBold" panose="020B06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2C2276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orient="horz" pos="4201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pos="7468" userDrawn="1">
          <p15:clr>
            <a:srgbClr val="F26B43"/>
          </p15:clr>
        </p15:guide>
        <p15:guide id="5" orient="horz" pos="686" userDrawn="1">
          <p15:clr>
            <a:srgbClr val="F26B43"/>
          </p15:clr>
        </p15:guide>
        <p15:guide id="6" orient="horz" pos="1480" userDrawn="1">
          <p15:clr>
            <a:srgbClr val="F26B43"/>
          </p15:clr>
        </p15:guide>
        <p15:guide id="7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inkedin.com/in/migac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12.03.2019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NTTS 2019 Conference </a:t>
            </a:r>
            <a:r>
              <a:rPr lang="pl-PL" smtClean="0"/>
              <a:t>/ </a:t>
            </a:r>
            <a:r>
              <a:rPr lang="pl-PL" smtClean="0"/>
              <a:t>Brussels / </a:t>
            </a:r>
            <a:r>
              <a:rPr lang="pl-PL" smtClean="0"/>
              <a:t>Belgium</a:t>
            </a:r>
            <a:endParaRPr lang="pl-PL" dirty="0"/>
          </a:p>
        </p:txBody>
      </p:sp>
      <p:sp>
        <p:nvSpPr>
          <p:cNvPr id="10" name="Symbol zastępczy tekstu 3"/>
          <p:cNvSpPr>
            <a:spLocks noGrp="1"/>
          </p:cNvSpPr>
          <p:nvPr>
            <p:ph type="body" sz="quarter" idx="4294967295"/>
          </p:nvPr>
        </p:nvSpPr>
        <p:spPr>
          <a:xfrm>
            <a:off x="314829" y="4328764"/>
            <a:ext cx="11518900" cy="14395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l-P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Mirosław Migacz</a:t>
            </a:r>
          </a:p>
          <a:p>
            <a:pPr marL="0" indent="0">
              <a:buNone/>
            </a:pPr>
            <a:r>
              <a:rPr lang="pl-PL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 Consultant</a:t>
            </a:r>
            <a:endParaRPr lang="pl-PL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l-PL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Poland</a:t>
            </a:r>
            <a:endParaRPr lang="pl-PL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336001" y="3429001"/>
            <a:ext cx="11519451" cy="720000"/>
          </a:xfrm>
        </p:spPr>
        <p:txBody>
          <a:bodyPr>
            <a:normAutofit/>
          </a:bodyPr>
          <a:lstStyle/>
          <a:p>
            <a:r>
              <a:rPr lang="pl-PL" i="1" smtClean="0">
                <a:latin typeface="Arial" panose="020B0604020202020204" pitchFamily="34" charset="0"/>
                <a:cs typeface="Arial" panose="020B0604020202020204" pitchFamily="34" charset="0"/>
              </a:rPr>
              <a:t>Merging statistics and geospatial information grant series</a:t>
            </a:r>
            <a:endParaRPr lang="pl-P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35538" y="1089026"/>
            <a:ext cx="11518900" cy="2160001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Publishing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georeferenced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linked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open data technologies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1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KTS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29465"/>
              </p:ext>
            </p:extLst>
          </p:nvPr>
        </p:nvGraphicFramePr>
        <p:xfrm>
          <a:off x="1416000" y="2905281"/>
          <a:ext cx="640871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/>
                <a:gridCol w="320435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symbol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name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000000000000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Poland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1002</a:t>
                      </a:r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0000000000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macroregion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100232</a:t>
                      </a:r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voivodship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1002321</a:t>
                      </a:r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region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100232164</a:t>
                      </a:r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subregion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10023216418</a:t>
                      </a:r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powiat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10023216418053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gmina</a:t>
                      </a:r>
                      <a:endParaRPr lang="pl-PL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0" y="5593711"/>
            <a:ext cx="1288376" cy="55657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27" y="5161663"/>
            <a:ext cx="1031865" cy="1031865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42173" y="1106981"/>
            <a:ext cx="11513277" cy="1619895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KTS –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err="1" smtClean="0">
                <a:latin typeface="Arial" panose="020B0604020202020204" pitchFamily="34" charset="0"/>
                <a:cs typeface="Arial" panose="020B0604020202020204" pitchFamily="34" charset="0"/>
              </a:rPr>
              <a:t>combining</a:t>
            </a: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 administrative and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with NUTS 2016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14-digit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098" y="908913"/>
            <a:ext cx="11290902" cy="5271496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2002 for LAU 2 (gmina),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excluding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</a:p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Harmonization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KTS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aggregation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(LAU 1 -&gt; NUTS 1)</a:t>
            </a:r>
          </a:p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choosing</a:t>
            </a:r>
            <a:b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2002-2016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85" y="5044664"/>
            <a:ext cx="1248071" cy="11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235155"/>
              </p:ext>
            </p:extLst>
          </p:nvPr>
        </p:nvGraphicFramePr>
        <p:xfrm>
          <a:off x="1776414" y="1089026"/>
          <a:ext cx="863917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open data pilot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51" y="5238363"/>
            <a:ext cx="847728" cy="847728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76870" y="1098188"/>
            <a:ext cx="11478580" cy="4987903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demographic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data for 2016 from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Data Bank,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Demography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Database, STRATEG system),</a:t>
            </a:r>
          </a:p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ontologies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codelist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SKOS (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skos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&amp; Dublin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codelist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from SDMX,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definining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SDMX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ontologies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measure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dimension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/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qb:Observation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from Data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Cube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geospatial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6550" y="1052823"/>
            <a:ext cx="11518900" cy="3456178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voivodship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for 2016,</a:t>
            </a:r>
          </a:p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ontologies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ontology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KTS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RDF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rdfs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 &amp;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GeoSPARQL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encoding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geo:Geometry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with geometry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encoded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in WKT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 format (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geo:wktLiteral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0" y="4536782"/>
            <a:ext cx="8988289" cy="165608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51" y="5238363"/>
            <a:ext cx="847728" cy="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data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6550" y="990900"/>
            <a:ext cx="5400000" cy="4680000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DCAT-AP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dcat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profile for data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portals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Europe,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dcat:Dataset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EuroVoc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(for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Office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continent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/ country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codelist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(for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Media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(MIME)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955" y="1202870"/>
            <a:ext cx="4454594" cy="42560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51" y="5238363"/>
            <a:ext cx="847728" cy="84772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026" y="108900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86704"/>
              </p:ext>
            </p:extLst>
          </p:nvPr>
        </p:nvGraphicFramePr>
        <p:xfrm>
          <a:off x="1271465" y="1052737"/>
          <a:ext cx="8639175" cy="412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linking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7981" y="496543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607684" y="2718605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70286" y="2718384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RDF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16000" y="1089000"/>
            <a:ext cx="8639175" cy="46776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1. Source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000" y="1569401"/>
            <a:ext cx="7380000" cy="49819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51" y="5238363"/>
            <a:ext cx="847728" cy="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RDF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6550" y="1089025"/>
            <a:ext cx="8639175" cy="46776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RDFlib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module for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000" y="1736904"/>
            <a:ext cx="9450394" cy="47520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51" y="5238363"/>
            <a:ext cx="847728" cy="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RDF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6550" y="1089025"/>
            <a:ext cx="8639175" cy="46776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3a.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format (RDF-XML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51" y="1556792"/>
            <a:ext cx="9180000" cy="48471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51" y="5238363"/>
            <a:ext cx="847728" cy="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„Development of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data as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open data”</a:t>
            </a:r>
          </a:p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Merging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geospatial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grant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2016 – 2017</a:t>
            </a:r>
          </a:p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for LOD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00" y="4689000"/>
            <a:ext cx="1440160" cy="13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RDF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36550" y="1092120"/>
            <a:ext cx="8639175" cy="467767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3b.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Turtle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576876"/>
            <a:ext cx="8208472" cy="49644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151" y="5238363"/>
            <a:ext cx="847728" cy="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triple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56779" y="1089001"/>
            <a:ext cx="11319221" cy="252000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Apache Jena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Fuseki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as a SPARQL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71717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triples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Fuseki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(STAT_LOD) to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cross-querying and cross-browsing data created initially in separate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SPARQL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querying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00" y="4689000"/>
            <a:ext cx="1943371" cy="18195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SPARQL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ymbol zastępczy zawartości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0" y="2529000"/>
            <a:ext cx="4895651" cy="3384376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8913"/>
            <a:ext cx="5040560" cy="385720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Pubby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ymbol zastępczy zawartości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00" y="1089000"/>
            <a:ext cx="7421302" cy="55799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Pubby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dataset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0" y="1089000"/>
            <a:ext cx="6532074" cy="55799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Pubby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0" y="1089000"/>
            <a:ext cx="9360000" cy="50949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Pubby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(geometry)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" y="1086478"/>
            <a:ext cx="4939091" cy="288252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00" y="1086478"/>
            <a:ext cx="4860000" cy="2908499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4046629"/>
            <a:ext cx="5759450" cy="27222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open data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lack of integrity between RDF metadata sets published by one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links to non-existing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pan-European guidelines for statistical linked open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vocabularies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software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DIGICOM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ESSNet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LOD </a:t>
            </a:r>
            <a:r>
              <a:rPr lang="pl-PL" sz="280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pl-PL" sz="2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oftware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/ programming components not being developed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anymore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Python-based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seem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point,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Semantic harmonization of statistical classifications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meanings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supposedly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the same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0-5 can be “0 to 5” or “0 to less than five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pan-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country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81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Methodology for publishing spatial data as linked open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per single geometry:</a:t>
            </a:r>
          </a:p>
          <a:p>
            <a:pPr lvl="2"/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2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instances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UUIDs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/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set of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2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instances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(KTS +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7" y="207603"/>
            <a:ext cx="1235657" cy="15841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787895"/>
            <a:ext cx="1235657" cy="1584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6" y="4956131"/>
            <a:ext cx="1235657" cy="15841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3372187"/>
            <a:ext cx="1235657" cy="15841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49322"/>
            <a:ext cx="1358098" cy="15574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51" y="707891"/>
            <a:ext cx="471190" cy="5722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41" y="707891"/>
            <a:ext cx="471190" cy="57229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21" y="2290254"/>
            <a:ext cx="460820" cy="55970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14" y="3868541"/>
            <a:ext cx="472234" cy="57171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32" y="3868541"/>
            <a:ext cx="472234" cy="57356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60" y="3863911"/>
            <a:ext cx="474521" cy="57634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00" y="5431712"/>
            <a:ext cx="513049" cy="623136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24" y="5438308"/>
            <a:ext cx="498850" cy="60589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21" y="563515"/>
            <a:ext cx="1012423" cy="1158379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64" y="2143763"/>
            <a:ext cx="1059662" cy="10405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87" y="4058732"/>
            <a:ext cx="1169432" cy="505195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14" y="5438308"/>
            <a:ext cx="1126678" cy="905849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59" y="2804200"/>
            <a:ext cx="1248071" cy="1135745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81" y="2656017"/>
            <a:ext cx="1438999" cy="1444778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3" y="4578065"/>
            <a:ext cx="1389137" cy="1516525"/>
          </a:xfrm>
          <a:prstGeom prst="rect">
            <a:avLst/>
          </a:prstGeom>
        </p:spPr>
      </p:pic>
      <p:cxnSp>
        <p:nvCxnSpPr>
          <p:cNvPr id="29" name="Łącznik prosty ze strzałką 28"/>
          <p:cNvCxnSpPr>
            <a:stCxn id="25" idx="0"/>
            <a:endCxn id="21" idx="1"/>
          </p:cNvCxnSpPr>
          <p:nvPr/>
        </p:nvCxnSpPr>
        <p:spPr>
          <a:xfrm flipV="1">
            <a:off x="2448594" y="1142705"/>
            <a:ext cx="1164426" cy="1661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2726011" y="2656018"/>
            <a:ext cx="1179318" cy="528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2726012" y="3717032"/>
            <a:ext cx="1353765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5" idx="2"/>
            <a:endCxn id="24" idx="1"/>
          </p:cNvCxnSpPr>
          <p:nvPr/>
        </p:nvCxnSpPr>
        <p:spPr>
          <a:xfrm>
            <a:off x="2448594" y="3939944"/>
            <a:ext cx="1220320" cy="1951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4367808" y="114270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4465960" y="2656017"/>
            <a:ext cx="765945" cy="10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3" idx="3"/>
          </p:cNvCxnSpPr>
          <p:nvPr/>
        </p:nvCxnSpPr>
        <p:spPr>
          <a:xfrm flipV="1">
            <a:off x="4775920" y="4307057"/>
            <a:ext cx="455985" cy="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4511824" y="589123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>
            <a:endCxn id="13" idx="1"/>
          </p:cNvCxnSpPr>
          <p:nvPr/>
        </p:nvCxnSpPr>
        <p:spPr>
          <a:xfrm>
            <a:off x="6240017" y="994039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6240016" y="2589600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>
            <a:off x="6240016" y="4164275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6240016" y="5741252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>
            <a:stCxn id="14" idx="3"/>
            <a:endCxn id="10" idx="1"/>
          </p:cNvCxnSpPr>
          <p:nvPr/>
        </p:nvCxnSpPr>
        <p:spPr>
          <a:xfrm>
            <a:off x="7590232" y="994040"/>
            <a:ext cx="1242073" cy="33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>
            <a:stCxn id="15" idx="3"/>
          </p:cNvCxnSpPr>
          <p:nvPr/>
        </p:nvCxnSpPr>
        <p:spPr>
          <a:xfrm flipV="1">
            <a:off x="7119042" y="1787896"/>
            <a:ext cx="1713263" cy="78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>
            <a:stCxn id="18" idx="3"/>
            <a:endCxn id="26" idx="1"/>
          </p:cNvCxnSpPr>
          <p:nvPr/>
        </p:nvCxnSpPr>
        <p:spPr>
          <a:xfrm flipV="1">
            <a:off x="8046680" y="3378407"/>
            <a:ext cx="832700" cy="77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>
            <a:stCxn id="20" idx="3"/>
          </p:cNvCxnSpPr>
          <p:nvPr/>
        </p:nvCxnSpPr>
        <p:spPr>
          <a:xfrm>
            <a:off x="7598474" y="5741253"/>
            <a:ext cx="1305838" cy="6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>
            <a:stCxn id="20" idx="3"/>
          </p:cNvCxnSpPr>
          <p:nvPr/>
        </p:nvCxnSpPr>
        <p:spPr>
          <a:xfrm flipV="1">
            <a:off x="7598474" y="2050437"/>
            <a:ext cx="1521862" cy="369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>
            <a:stCxn id="14" idx="3"/>
          </p:cNvCxnSpPr>
          <p:nvPr/>
        </p:nvCxnSpPr>
        <p:spPr>
          <a:xfrm>
            <a:off x="7590232" y="994040"/>
            <a:ext cx="1494369" cy="171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>
            <a:stCxn id="15" idx="3"/>
            <a:endCxn id="27" idx="1"/>
          </p:cNvCxnSpPr>
          <p:nvPr/>
        </p:nvCxnSpPr>
        <p:spPr>
          <a:xfrm>
            <a:off x="7119042" y="2570105"/>
            <a:ext cx="1785271" cy="2766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>
            <a:stCxn id="14" idx="3"/>
          </p:cNvCxnSpPr>
          <p:nvPr/>
        </p:nvCxnSpPr>
        <p:spPr>
          <a:xfrm>
            <a:off x="7590232" y="994040"/>
            <a:ext cx="1688085" cy="3731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ole tekstowe 72"/>
          <p:cNvSpPr txBox="1"/>
          <p:nvPr/>
        </p:nvSpPr>
        <p:spPr>
          <a:xfrm>
            <a:off x="1803224" y="3964821"/>
            <a:ext cx="9797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powiat</a:t>
            </a:r>
          </a:p>
          <a:p>
            <a:pPr>
              <a:lnSpc>
                <a:spcPct val="9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łobeski</a:t>
            </a:r>
          </a:p>
          <a:p>
            <a:pPr>
              <a:lnSpc>
                <a:spcPct val="9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(LAU 1)</a:t>
            </a:r>
          </a:p>
        </p:txBody>
      </p:sp>
      <p:sp>
        <p:nvSpPr>
          <p:cNvPr id="74" name="pole tekstowe 73"/>
          <p:cNvSpPr txBox="1"/>
          <p:nvPr/>
        </p:nvSpPr>
        <p:spPr>
          <a:xfrm>
            <a:off x="3590179" y="1459293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3218</a:t>
            </a:r>
          </a:p>
        </p:txBody>
      </p:sp>
      <p:sp>
        <p:nvSpPr>
          <p:cNvPr id="75" name="pole tekstowe 74"/>
          <p:cNvSpPr txBox="1"/>
          <p:nvPr/>
        </p:nvSpPr>
        <p:spPr>
          <a:xfrm>
            <a:off x="3774583" y="3091044"/>
            <a:ext cx="14991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4.4.32.64.18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3555766" y="4616022"/>
            <a:ext cx="9060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lobeski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pole tekstowe 76"/>
          <p:cNvSpPr txBox="1"/>
          <p:nvPr/>
        </p:nvSpPr>
        <p:spPr>
          <a:xfrm>
            <a:off x="4232254" y="6178699"/>
            <a:ext cx="108234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4326418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Most linked open data implementations are technically correct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nearly impossible to produce incorrect RDF metadata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in the RDF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sense</a:t>
            </a:r>
            <a:r>
              <a:rPr lang="pl-PL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semantically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Linked open data implementations based on Python scripts are easy to amend in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RDF vocabulary specifications are easier to interpret with a UML model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Captain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Obvious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)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LOD pilot –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76" y="5288602"/>
            <a:ext cx="800874" cy="8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0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12.03.2019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NTTS 2018 Conference / Brussels / </a:t>
            </a:r>
            <a:r>
              <a:rPr lang="pl-PL" smtClean="0"/>
              <a:t>Belgium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/>
          </p:nvPr>
        </p:nvSpPr>
        <p:spPr>
          <a:xfrm>
            <a:off x="336001" y="3069001"/>
            <a:ext cx="11519450" cy="1079999"/>
          </a:xfrm>
        </p:spPr>
        <p:txBody>
          <a:bodyPr/>
          <a:lstStyle/>
          <a:p>
            <a:r>
              <a:rPr lang="pl-PL" i="1">
                <a:latin typeface="Arial" panose="020B0604020202020204" pitchFamily="34" charset="0"/>
                <a:cs typeface="Arial" panose="020B0604020202020204" pitchFamily="34" charset="0"/>
              </a:rPr>
              <a:t>Merging statistics and geospatial information grant </a:t>
            </a:r>
            <a:r>
              <a:rPr lang="pl-PL" i="1" smtClean="0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pl-PL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336550" y="4152789"/>
            <a:ext cx="2699450" cy="1439526"/>
          </a:xfrm>
        </p:spPr>
        <p:txBody>
          <a:bodyPr/>
          <a:lstStyle/>
          <a:p>
            <a:pPr marL="0" indent="0"/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Mirosław Migacz</a:t>
            </a:r>
          </a:p>
          <a:p>
            <a:pPr marL="0" indent="0"/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GIS Consultant</a:t>
            </a:r>
          </a:p>
          <a:p>
            <a:pPr marL="0" indent="0"/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Statistics Poland</a:t>
            </a: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Publishing georeferenced</a:t>
            </a:r>
            <a:r>
              <a:rPr lang="pl-PL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statistical data using</a:t>
            </a:r>
            <a:r>
              <a:rPr lang="pl-PL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smtClean="0">
                <a:latin typeface="Arial" panose="020B0604020202020204" pitchFamily="34" charset="0"/>
                <a:cs typeface="Arial" panose="020B0604020202020204" pitchFamily="34" charset="0"/>
              </a:rPr>
              <a:t>linked open data technologies</a:t>
            </a:r>
            <a:endParaRPr lang="pl-PL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 descr="linke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953" y="4098609"/>
            <a:ext cx="664047" cy="609600"/>
          </a:xfrm>
          <a:prstGeom prst="rect">
            <a:avLst/>
          </a:prstGeom>
        </p:spPr>
      </p:pic>
      <p:pic>
        <p:nvPicPr>
          <p:cNvPr id="9" name="Obraz 8" descr="ema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6615" y="4691495"/>
            <a:ext cx="664047" cy="609600"/>
          </a:xfrm>
          <a:prstGeom prst="rect">
            <a:avLst/>
          </a:prstGeom>
        </p:spPr>
      </p:pic>
      <p:sp>
        <p:nvSpPr>
          <p:cNvPr id="10" name="Symbol zastępczy tekstu 4"/>
          <p:cNvSpPr txBox="1">
            <a:spLocks/>
          </p:cNvSpPr>
          <p:nvPr/>
        </p:nvSpPr>
        <p:spPr>
          <a:xfrm>
            <a:off x="3756000" y="4252476"/>
            <a:ext cx="4167427" cy="1281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l-PL" sz="2000" kern="1200" dirty="0" smtClean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2C2276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www.linkedin.com/in/migacz</a:t>
            </a:r>
            <a:endParaRPr lang="pl-PL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m.migacz@stat.gov.pl </a:t>
            </a: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3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7" y="207603"/>
            <a:ext cx="1235657" cy="15841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787895"/>
            <a:ext cx="1235657" cy="1584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6" y="4956131"/>
            <a:ext cx="1235657" cy="15841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3372187"/>
            <a:ext cx="1235657" cy="15841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37" y="2169625"/>
            <a:ext cx="1358098" cy="15574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51" y="707891"/>
            <a:ext cx="471190" cy="5722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041" y="707891"/>
            <a:ext cx="471190" cy="57229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21" y="2290254"/>
            <a:ext cx="460820" cy="55970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14" y="3868541"/>
            <a:ext cx="472234" cy="57171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32" y="3868541"/>
            <a:ext cx="472234" cy="57356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60" y="3863911"/>
            <a:ext cx="474521" cy="576341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00" y="5431712"/>
            <a:ext cx="513049" cy="623136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24" y="5438308"/>
            <a:ext cx="498850" cy="605891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49" y="3119474"/>
            <a:ext cx="1169432" cy="505195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59" y="2804200"/>
            <a:ext cx="1248071" cy="1135745"/>
          </a:xfrm>
          <a:prstGeom prst="rect">
            <a:avLst/>
          </a:prstGeom>
        </p:spPr>
      </p:pic>
      <p:cxnSp>
        <p:nvCxnSpPr>
          <p:cNvPr id="51" name="Łącznik prosty ze strzałką 50"/>
          <p:cNvCxnSpPr>
            <a:endCxn id="13" idx="1"/>
          </p:cNvCxnSpPr>
          <p:nvPr/>
        </p:nvCxnSpPr>
        <p:spPr>
          <a:xfrm>
            <a:off x="6240017" y="994039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6240016" y="2589600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>
            <a:off x="6240016" y="4164275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6240016" y="5741252"/>
            <a:ext cx="407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>
            <a:stCxn id="25" idx="3"/>
            <a:endCxn id="23" idx="1"/>
          </p:cNvCxnSpPr>
          <p:nvPr/>
        </p:nvCxnSpPr>
        <p:spPr>
          <a:xfrm flipV="1">
            <a:off x="3072629" y="3372072"/>
            <a:ext cx="4608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>
            <a:stCxn id="23" idx="3"/>
            <a:endCxn id="3" idx="1"/>
          </p:cNvCxnSpPr>
          <p:nvPr/>
        </p:nvCxnSpPr>
        <p:spPr>
          <a:xfrm flipV="1">
            <a:off x="4702882" y="999691"/>
            <a:ext cx="529025" cy="237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23" idx="3"/>
            <a:endCxn id="4" idx="1"/>
          </p:cNvCxnSpPr>
          <p:nvPr/>
        </p:nvCxnSpPr>
        <p:spPr>
          <a:xfrm flipV="1">
            <a:off x="4702882" y="2579983"/>
            <a:ext cx="529023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23" idx="3"/>
            <a:endCxn id="7" idx="1"/>
          </p:cNvCxnSpPr>
          <p:nvPr/>
        </p:nvCxnSpPr>
        <p:spPr>
          <a:xfrm>
            <a:off x="4702882" y="3372071"/>
            <a:ext cx="529023" cy="792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23" idx="3"/>
            <a:endCxn id="6" idx="1"/>
          </p:cNvCxnSpPr>
          <p:nvPr/>
        </p:nvCxnSpPr>
        <p:spPr>
          <a:xfrm>
            <a:off x="4702881" y="3372071"/>
            <a:ext cx="529024" cy="2376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4" idx="3"/>
          </p:cNvCxnSpPr>
          <p:nvPr/>
        </p:nvCxnSpPr>
        <p:spPr>
          <a:xfrm>
            <a:off x="7590232" y="994040"/>
            <a:ext cx="521993" cy="1498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15" idx="3"/>
          </p:cNvCxnSpPr>
          <p:nvPr/>
        </p:nvCxnSpPr>
        <p:spPr>
          <a:xfrm>
            <a:off x="7119041" y="2570105"/>
            <a:ext cx="738386" cy="378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endCxn id="10" idx="2"/>
          </p:cNvCxnSpPr>
          <p:nvPr/>
        </p:nvCxnSpPr>
        <p:spPr>
          <a:xfrm flipV="1">
            <a:off x="8112224" y="3727077"/>
            <a:ext cx="243962" cy="40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>
            <a:stCxn id="20" idx="3"/>
          </p:cNvCxnSpPr>
          <p:nvPr/>
        </p:nvCxnSpPr>
        <p:spPr>
          <a:xfrm flipV="1">
            <a:off x="7598474" y="3668483"/>
            <a:ext cx="1091290" cy="207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Obraz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98" y="2480050"/>
            <a:ext cx="936603" cy="936603"/>
          </a:xfrm>
          <a:prstGeom prst="rect">
            <a:avLst/>
          </a:prstGeom>
        </p:spPr>
      </p:pic>
      <p:pic>
        <p:nvPicPr>
          <p:cNvPr id="61" name="Obraz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7560" y="2071263"/>
            <a:ext cx="1452687" cy="2057630"/>
          </a:xfrm>
          <a:prstGeom prst="rect">
            <a:avLst/>
          </a:prstGeom>
        </p:spPr>
      </p:pic>
      <p:cxnSp>
        <p:nvCxnSpPr>
          <p:cNvPr id="65" name="Łącznik prosty ze strzałką 64"/>
          <p:cNvCxnSpPr>
            <a:stCxn id="10" idx="3"/>
          </p:cNvCxnSpPr>
          <p:nvPr/>
        </p:nvCxnSpPr>
        <p:spPr>
          <a:xfrm>
            <a:off x="9035236" y="2948351"/>
            <a:ext cx="4451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ole tekstowe 78"/>
          <p:cNvSpPr txBox="1"/>
          <p:nvPr/>
        </p:nvSpPr>
        <p:spPr>
          <a:xfrm>
            <a:off x="1741394" y="4063876"/>
            <a:ext cx="16786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powiat łobeski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1741394" y="4428853"/>
            <a:ext cx="293753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</a:p>
          <a:p>
            <a:pPr>
              <a:lnSpc>
                <a:spcPct val="90000"/>
              </a:lnSpc>
            </a:pPr>
            <a:r>
              <a:rPr lang="pl-PL" u="sng" dirty="0">
                <a:latin typeface="Arial" panose="020B0604020202020204" pitchFamily="34" charset="0"/>
                <a:cs typeface="Arial" panose="020B0604020202020204" pitchFamily="34" charset="0"/>
              </a:rPr>
              <a:t>nts.stat.gov.pl/4/4/32/64/18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ymbol zastępczy zawartości 13"/>
          <p:cNvSpPr>
            <a:spLocks noGrp="1"/>
          </p:cNvSpPr>
          <p:nvPr>
            <p:ph idx="1"/>
          </p:nvPr>
        </p:nvSpPr>
        <p:spPr>
          <a:xfrm>
            <a:off x="1416000" y="1269001"/>
            <a:ext cx="10080000" cy="3600000"/>
          </a:xfrm>
        </p:spPr>
        <p:txBody>
          <a:bodyPr>
            <a:normAutofit/>
          </a:bodyPr>
          <a:lstStyle/>
          <a:p>
            <a:pPr lvl="0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harmonize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generalize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smtClean="0">
                <a:latin typeface="Arial" panose="020B0604020202020204" pitchFamily="34" charset="0"/>
                <a:cs typeface="Arial" panose="020B0604020202020204" pitchFamily="34" charset="0"/>
              </a:rPr>
              <a:t> units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geospatial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data and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RDF (pilot)</a:t>
            </a:r>
          </a:p>
          <a:p>
            <a:pPr lvl="0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the pilot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fomulate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-on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6" y="1858106"/>
            <a:ext cx="615034" cy="5596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5" y="2670618"/>
            <a:ext cx="767925" cy="3317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4" y="2387328"/>
            <a:ext cx="615034" cy="61503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" y="1211405"/>
            <a:ext cx="354498" cy="45448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5" y="1355421"/>
            <a:ext cx="399785" cy="51254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1" y="3723800"/>
            <a:ext cx="768689" cy="76868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3" y="3082173"/>
            <a:ext cx="519134" cy="51913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000" y="4646699"/>
            <a:ext cx="1470444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018054"/>
              </p:ext>
            </p:extLst>
          </p:nvPr>
        </p:nvGraphicFramePr>
        <p:xfrm>
          <a:off x="516000" y="1089000"/>
          <a:ext cx="9720000" cy="486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000"/>
                <a:gridCol w="6660000"/>
              </a:tblGrid>
              <a:tr h="1331864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l-P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Bank</a:t>
                      </a:r>
                      <a:endParaRPr lang="pl-P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biggest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 of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statistical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  <a: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available for</a:t>
                      </a:r>
                      <a:r>
                        <a:rPr lang="pl-PL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endParaRPr lang="pl-PL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</a:t>
                      </a:r>
                      <a:endParaRPr lang="pl-PL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Demography</a:t>
                      </a:r>
                      <a:r>
                        <a:rPr lang="pl-P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</a:t>
                      </a:r>
                      <a:endParaRPr lang="pl-P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structure of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migrations</a:t>
                      </a:r>
                      <a:endParaRPr lang="pl-PL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907247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l-PL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pl-PL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monitoring system STRATEG</a:t>
                      </a:r>
                      <a:endParaRPr lang="pl-PL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system for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facilitating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</a:t>
                      </a:r>
                      <a:b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policy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monitor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</a:t>
                      </a:r>
                      <a: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transregional</a:t>
                      </a:r>
                      <a:b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 </a:t>
                      </a:r>
                      <a:r>
                        <a:rPr lang="pl-PL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pl-PL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000" y="174034"/>
            <a:ext cx="8639175" cy="720000"/>
          </a:xfrm>
        </p:spPr>
        <p:txBody>
          <a:bodyPr/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2" y="1118030"/>
            <a:ext cx="2209800" cy="762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2" y="2449433"/>
            <a:ext cx="2441371" cy="6347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58" y="3679456"/>
            <a:ext cx="1606368" cy="122509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61" y="4509000"/>
            <a:ext cx="123565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data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6000" y="1248710"/>
            <a:ext cx="3880077" cy="2748137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communiques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648962"/>
            <a:ext cx="4856498" cy="177880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3645024"/>
            <a:ext cx="4160872" cy="180888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61" y="4509000"/>
            <a:ext cx="123565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1841" y="1089000"/>
            <a:ext cx="11443609" cy="5234262"/>
          </a:xfrm>
        </p:spPr>
        <p:txBody>
          <a:bodyPr>
            <a:normAutofit/>
          </a:bodyPr>
          <a:lstStyle/>
          <a:p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format (PDF, DOC, XLS, CSV),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(country, NUTS, LAU,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(TERYT, NTS, NUTS)</a:t>
            </a:r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redundance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popularity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61" y="4509000"/>
            <a:ext cx="123565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239061" y="1148901"/>
            <a:ext cx="5366553" cy="4129305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Non-standard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Derive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73338410"/>
              </p:ext>
            </p:extLst>
          </p:nvPr>
        </p:nvGraphicFramePr>
        <p:xfrm>
          <a:off x="933914" y="1089000"/>
          <a:ext cx="3383484" cy="503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awias zamykający 5"/>
          <p:cNvSpPr/>
          <p:nvPr/>
        </p:nvSpPr>
        <p:spPr>
          <a:xfrm>
            <a:off x="4317399" y="1345377"/>
            <a:ext cx="144908" cy="2664296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wias zamykający 6"/>
          <p:cNvSpPr/>
          <p:nvPr/>
        </p:nvSpPr>
        <p:spPr>
          <a:xfrm>
            <a:off x="4302643" y="3213554"/>
            <a:ext cx="159664" cy="802882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4246534" y="24175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</a:t>
            </a:r>
          </a:p>
        </p:txBody>
      </p:sp>
      <p:sp>
        <p:nvSpPr>
          <p:cNvPr id="9" name="Nawias zamykający 8"/>
          <p:cNvSpPr/>
          <p:nvPr/>
        </p:nvSpPr>
        <p:spPr>
          <a:xfrm flipH="1">
            <a:off x="789006" y="2271903"/>
            <a:ext cx="138827" cy="2664296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wias zamykający 9"/>
          <p:cNvSpPr/>
          <p:nvPr/>
        </p:nvSpPr>
        <p:spPr>
          <a:xfrm flipH="1">
            <a:off x="789005" y="2271903"/>
            <a:ext cx="142230" cy="3537970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 rot="16200000">
            <a:off x="-479117" y="3825006"/>
            <a:ext cx="212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85" y="5044664"/>
            <a:ext cx="1248071" cy="11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1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ddtytuł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3A1E31-8F52-4852-987E-54CF7733AA20}">
  <we:reference id="wa104178141" version="3.1.7.1" store="pl-PL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1025</Words>
  <Application>Microsoft Office PowerPoint</Application>
  <PresentationFormat>Panoramiczny</PresentationFormat>
  <Paragraphs>212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Fira Sans</vt:lpstr>
      <vt:lpstr>Fira Sans SemiBold</vt:lpstr>
      <vt:lpstr>Wingdings</vt:lpstr>
      <vt:lpstr>Motyw pakietu Office</vt:lpstr>
      <vt:lpstr>Publishing georeferenced statistical data using linked open data technologies</vt:lpstr>
      <vt:lpstr>The project</vt:lpstr>
      <vt:lpstr>Before</vt:lpstr>
      <vt:lpstr>After</vt:lpstr>
      <vt:lpstr>Specific objectives</vt:lpstr>
      <vt:lpstr>Primary data sources</vt:lpstr>
      <vt:lpstr>Identification of data sources</vt:lpstr>
      <vt:lpstr>Data sources - inventory</vt:lpstr>
      <vt:lpstr>Statistical units inventory</vt:lpstr>
      <vt:lpstr>Statistical units harmonization – KTS</vt:lpstr>
      <vt:lpstr>Geometry harmonization/generalization</vt:lpstr>
      <vt:lpstr>Linked open data pilot</vt:lpstr>
      <vt:lpstr>LOD pilot – statistical data</vt:lpstr>
      <vt:lpstr>LOD pilot – geospatial data</vt:lpstr>
      <vt:lpstr>LOD pilot – data sources catalogue</vt:lpstr>
      <vt:lpstr>LOD pilot – linking</vt:lpstr>
      <vt:lpstr>Data transformation into RDF</vt:lpstr>
      <vt:lpstr>Data transformation into RDF</vt:lpstr>
      <vt:lpstr>Data transformation into RDF</vt:lpstr>
      <vt:lpstr>Data transformation into RDF</vt:lpstr>
      <vt:lpstr>LOD pilot – triple store</vt:lpstr>
      <vt:lpstr>LOD pilot – SPARQL endpoint</vt:lpstr>
      <vt:lpstr>LOD pilot – Pubby frontend (catalogue)</vt:lpstr>
      <vt:lpstr>LOD pilot – Pubby frontend (dataset)</vt:lpstr>
      <vt:lpstr>LOD pilot – Pubby frontend (value)</vt:lpstr>
      <vt:lpstr>LOD pilot – Pubby frontend (geometry)</vt:lpstr>
      <vt:lpstr>LOD pilot – conclusions</vt:lpstr>
      <vt:lpstr>LOD pilot – conclusions</vt:lpstr>
      <vt:lpstr>LOD pilot – conclusions</vt:lpstr>
      <vt:lpstr>LOD pilot – conclusions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G.Borowski@stat.gov.pl</dc:creator>
  <cp:lastModifiedBy>Migacz Mirosław</cp:lastModifiedBy>
  <cp:revision>63</cp:revision>
  <dcterms:created xsi:type="dcterms:W3CDTF">2018-01-05T10:30:08Z</dcterms:created>
  <dcterms:modified xsi:type="dcterms:W3CDTF">2019-03-08T14:13:30Z</dcterms:modified>
</cp:coreProperties>
</file>