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1"/>
  </p:notesMasterIdLst>
  <p:sldIdLst>
    <p:sldId id="257" r:id="rId2"/>
    <p:sldId id="316" r:id="rId3"/>
    <p:sldId id="315" r:id="rId4"/>
    <p:sldId id="317" r:id="rId5"/>
    <p:sldId id="300" r:id="rId6"/>
    <p:sldId id="301" r:id="rId7"/>
    <p:sldId id="303" r:id="rId8"/>
    <p:sldId id="304" r:id="rId9"/>
    <p:sldId id="309" r:id="rId10"/>
    <p:sldId id="308" r:id="rId11"/>
    <p:sldId id="305" r:id="rId12"/>
    <p:sldId id="306" r:id="rId13"/>
    <p:sldId id="307" r:id="rId14"/>
    <p:sldId id="314" r:id="rId15"/>
    <p:sldId id="318" r:id="rId16"/>
    <p:sldId id="320" r:id="rId17"/>
    <p:sldId id="319" r:id="rId18"/>
    <p:sldId id="311" r:id="rId19"/>
    <p:sldId id="31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E00"/>
    <a:srgbClr val="CC99FF"/>
    <a:srgbClr val="99FF66"/>
    <a:srgbClr val="569BDB"/>
    <a:srgbClr val="FFCC66"/>
    <a:srgbClr val="1DE634"/>
    <a:srgbClr val="4472C4"/>
    <a:srgbClr val="20E937"/>
    <a:srgbClr val="5097D6"/>
    <a:srgbClr val="25E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69694" autoAdjust="0"/>
  </p:normalViewPr>
  <p:slideViewPr>
    <p:cSldViewPr snapToGrid="0">
      <p:cViewPr varScale="1">
        <p:scale>
          <a:sx n="61" d="100"/>
          <a:sy n="61" d="100"/>
        </p:scale>
        <p:origin x="15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E741D-8424-423D-AE9A-D528B443E6FD}"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CA"/>
        </a:p>
      </dgm:t>
    </dgm:pt>
    <dgm:pt modelId="{55F0336F-D987-42AC-864C-44B1374F6D36}">
      <dgm:prSet phldrT="[Text]"/>
      <dgm:spPr/>
      <dgm:t>
        <a:bodyPr/>
        <a:lstStyle/>
        <a:p>
          <a:r>
            <a:rPr lang="en-CA" dirty="0" smtClean="0"/>
            <a:t>Background</a:t>
          </a:r>
          <a:endParaRPr lang="en-CA" dirty="0"/>
        </a:p>
      </dgm:t>
    </dgm:pt>
    <dgm:pt modelId="{A37CE93A-F051-45E0-BD3A-BA3186A243A9}" type="parTrans" cxnId="{31A191FA-3E43-44E1-BD25-83EB4312D3C3}">
      <dgm:prSet/>
      <dgm:spPr/>
      <dgm:t>
        <a:bodyPr/>
        <a:lstStyle/>
        <a:p>
          <a:endParaRPr lang="en-CA"/>
        </a:p>
      </dgm:t>
    </dgm:pt>
    <dgm:pt modelId="{F941F700-6422-4BEA-BF23-24B7E43BD1A8}" type="sibTrans" cxnId="{31A191FA-3E43-44E1-BD25-83EB4312D3C3}">
      <dgm:prSet/>
      <dgm:spPr/>
      <dgm:t>
        <a:bodyPr/>
        <a:lstStyle/>
        <a:p>
          <a:endParaRPr lang="en-CA"/>
        </a:p>
      </dgm:t>
    </dgm:pt>
    <dgm:pt modelId="{ADC4981F-A297-482D-BDC6-029A27C1316F}">
      <dgm:prSet phldrT="[Text]"/>
      <dgm:spPr>
        <a:gradFill rotWithShape="0">
          <a:gsLst>
            <a:gs pos="0">
              <a:srgbClr val="C00000"/>
            </a:gs>
            <a:gs pos="50000">
              <a:srgbClr val="FF0000"/>
            </a:gs>
            <a:gs pos="100000">
              <a:srgbClr val="C00000"/>
            </a:gs>
          </a:gsLst>
        </a:gradFill>
      </dgm:spPr>
      <dgm:t>
        <a:bodyPr/>
        <a:lstStyle/>
        <a:p>
          <a:r>
            <a:rPr lang="en-CA" dirty="0" smtClean="0">
              <a:solidFill>
                <a:schemeClr val="bg1"/>
              </a:solidFill>
            </a:rPr>
            <a:t>Research priorities and (some) results</a:t>
          </a:r>
          <a:endParaRPr lang="en-CA" dirty="0">
            <a:solidFill>
              <a:schemeClr val="bg1"/>
            </a:solidFill>
          </a:endParaRPr>
        </a:p>
      </dgm:t>
    </dgm:pt>
    <dgm:pt modelId="{AAF31905-AAD3-43FC-A2A3-E25C90D94FF7}" type="parTrans" cxnId="{75F2E2C6-7F6E-403A-A9E1-D72106A0EA2C}">
      <dgm:prSet/>
      <dgm:spPr/>
      <dgm:t>
        <a:bodyPr/>
        <a:lstStyle/>
        <a:p>
          <a:endParaRPr lang="en-CA"/>
        </a:p>
      </dgm:t>
    </dgm:pt>
    <dgm:pt modelId="{24A5797C-C09E-4974-BD40-5B2085013938}" type="sibTrans" cxnId="{75F2E2C6-7F6E-403A-A9E1-D72106A0EA2C}">
      <dgm:prSet/>
      <dgm:spPr/>
      <dgm:t>
        <a:bodyPr/>
        <a:lstStyle/>
        <a:p>
          <a:endParaRPr lang="en-CA"/>
        </a:p>
      </dgm:t>
    </dgm:pt>
    <dgm:pt modelId="{2E5CC183-05DC-4820-AE30-ADBECED2236B}">
      <dgm:prSet phldrT="[Text]"/>
      <dgm:spPr/>
      <dgm:t>
        <a:bodyPr/>
        <a:lstStyle/>
        <a:p>
          <a:r>
            <a:rPr lang="en-CA" dirty="0" smtClean="0"/>
            <a:t>Upcoming work</a:t>
          </a:r>
          <a:endParaRPr lang="en-CA" dirty="0"/>
        </a:p>
      </dgm:t>
    </dgm:pt>
    <dgm:pt modelId="{F87594B5-D80F-419B-8AD1-F21C9305E0F1}" type="parTrans" cxnId="{76AE1DBE-640E-4152-B4FB-78568B28BE84}">
      <dgm:prSet/>
      <dgm:spPr/>
      <dgm:t>
        <a:bodyPr/>
        <a:lstStyle/>
        <a:p>
          <a:endParaRPr lang="en-CA"/>
        </a:p>
      </dgm:t>
    </dgm:pt>
    <dgm:pt modelId="{CBE53657-1684-4498-AA11-5D65EFD2FE41}" type="sibTrans" cxnId="{76AE1DBE-640E-4152-B4FB-78568B28BE84}">
      <dgm:prSet/>
      <dgm:spPr/>
      <dgm:t>
        <a:bodyPr/>
        <a:lstStyle/>
        <a:p>
          <a:endParaRPr lang="en-CA"/>
        </a:p>
      </dgm:t>
    </dgm:pt>
    <dgm:pt modelId="{79BCC17D-BACA-4BF1-8CC9-605000390C02}" type="pres">
      <dgm:prSet presAssocID="{AC3E741D-8424-423D-AE9A-D528B443E6FD}" presName="Name0" presStyleCnt="0">
        <dgm:presLayoutVars>
          <dgm:chMax val="7"/>
          <dgm:chPref val="7"/>
          <dgm:dir/>
        </dgm:presLayoutVars>
      </dgm:prSet>
      <dgm:spPr/>
    </dgm:pt>
    <dgm:pt modelId="{538A8955-E367-49A8-8738-78F00D682318}" type="pres">
      <dgm:prSet presAssocID="{AC3E741D-8424-423D-AE9A-D528B443E6FD}" presName="Name1" presStyleCnt="0"/>
      <dgm:spPr/>
    </dgm:pt>
    <dgm:pt modelId="{FCA00CAA-786C-45F1-80EA-9FC96B2CB159}" type="pres">
      <dgm:prSet presAssocID="{AC3E741D-8424-423D-AE9A-D528B443E6FD}" presName="cycle" presStyleCnt="0"/>
      <dgm:spPr/>
    </dgm:pt>
    <dgm:pt modelId="{041BAB5F-B295-4987-87EC-8198AD5A0D49}" type="pres">
      <dgm:prSet presAssocID="{AC3E741D-8424-423D-AE9A-D528B443E6FD}" presName="srcNode" presStyleLbl="node1" presStyleIdx="0" presStyleCnt="3"/>
      <dgm:spPr/>
    </dgm:pt>
    <dgm:pt modelId="{7635A42E-5B53-438A-8B55-93BCF579DC4C}" type="pres">
      <dgm:prSet presAssocID="{AC3E741D-8424-423D-AE9A-D528B443E6FD}" presName="conn" presStyleLbl="parChTrans1D2" presStyleIdx="0" presStyleCnt="1"/>
      <dgm:spPr/>
    </dgm:pt>
    <dgm:pt modelId="{5C854E06-1AEB-44AE-9542-38BD37238A11}" type="pres">
      <dgm:prSet presAssocID="{AC3E741D-8424-423D-AE9A-D528B443E6FD}" presName="extraNode" presStyleLbl="node1" presStyleIdx="0" presStyleCnt="3"/>
      <dgm:spPr/>
    </dgm:pt>
    <dgm:pt modelId="{A15F7512-2C0C-4639-83D7-6E1500D52162}" type="pres">
      <dgm:prSet presAssocID="{AC3E741D-8424-423D-AE9A-D528B443E6FD}" presName="dstNode" presStyleLbl="node1" presStyleIdx="0" presStyleCnt="3"/>
      <dgm:spPr/>
    </dgm:pt>
    <dgm:pt modelId="{1A22B096-0A86-48F6-AB3D-67A261A520E8}" type="pres">
      <dgm:prSet presAssocID="{55F0336F-D987-42AC-864C-44B1374F6D36}" presName="text_1" presStyleLbl="node1" presStyleIdx="0" presStyleCnt="3">
        <dgm:presLayoutVars>
          <dgm:bulletEnabled val="1"/>
        </dgm:presLayoutVars>
      </dgm:prSet>
      <dgm:spPr/>
      <dgm:t>
        <a:bodyPr/>
        <a:lstStyle/>
        <a:p>
          <a:endParaRPr lang="en-CA"/>
        </a:p>
      </dgm:t>
    </dgm:pt>
    <dgm:pt modelId="{7B8BE4F4-0F3D-4E44-93EB-085DEECF6CCF}" type="pres">
      <dgm:prSet presAssocID="{55F0336F-D987-42AC-864C-44B1374F6D36}" presName="accent_1" presStyleCnt="0"/>
      <dgm:spPr/>
    </dgm:pt>
    <dgm:pt modelId="{F5C9EABF-3B6B-40D6-9520-2C7B3B74E4FC}" type="pres">
      <dgm:prSet presAssocID="{55F0336F-D987-42AC-864C-44B1374F6D36}" presName="accentRepeatNode" presStyleLbl="solidFgAcc1" presStyleIdx="0" presStyleCnt="3"/>
      <dgm:spPr/>
    </dgm:pt>
    <dgm:pt modelId="{470D1086-C404-4CCA-BDFB-F9E922CDD343}" type="pres">
      <dgm:prSet presAssocID="{ADC4981F-A297-482D-BDC6-029A27C1316F}" presName="text_2" presStyleLbl="node1" presStyleIdx="1" presStyleCnt="3" custScaleY="184372">
        <dgm:presLayoutVars>
          <dgm:bulletEnabled val="1"/>
        </dgm:presLayoutVars>
      </dgm:prSet>
      <dgm:spPr/>
      <dgm:t>
        <a:bodyPr/>
        <a:lstStyle/>
        <a:p>
          <a:endParaRPr lang="en-CA"/>
        </a:p>
      </dgm:t>
    </dgm:pt>
    <dgm:pt modelId="{1B72A34F-C097-4511-8C2C-1AF4F8FA8C3A}" type="pres">
      <dgm:prSet presAssocID="{ADC4981F-A297-482D-BDC6-029A27C1316F}" presName="accent_2" presStyleCnt="0"/>
      <dgm:spPr/>
    </dgm:pt>
    <dgm:pt modelId="{4D8F8B35-B656-4B0B-B357-EB7DD568B6AA}" type="pres">
      <dgm:prSet presAssocID="{ADC4981F-A297-482D-BDC6-029A27C1316F}" presName="accentRepeatNode" presStyleLbl="solidFgAcc1" presStyleIdx="1" presStyleCnt="3"/>
      <dgm:spPr/>
    </dgm:pt>
    <dgm:pt modelId="{22A5E679-E485-4D6B-9F34-97756EFCA8AF}" type="pres">
      <dgm:prSet presAssocID="{2E5CC183-05DC-4820-AE30-ADBECED2236B}" presName="text_3" presStyleLbl="node1" presStyleIdx="2" presStyleCnt="3">
        <dgm:presLayoutVars>
          <dgm:bulletEnabled val="1"/>
        </dgm:presLayoutVars>
      </dgm:prSet>
      <dgm:spPr/>
      <dgm:t>
        <a:bodyPr/>
        <a:lstStyle/>
        <a:p>
          <a:endParaRPr lang="en-CA"/>
        </a:p>
      </dgm:t>
    </dgm:pt>
    <dgm:pt modelId="{80B298F3-2EF7-4E6B-97F5-23C58F36C331}" type="pres">
      <dgm:prSet presAssocID="{2E5CC183-05DC-4820-AE30-ADBECED2236B}" presName="accent_3" presStyleCnt="0"/>
      <dgm:spPr/>
    </dgm:pt>
    <dgm:pt modelId="{5CC8B87A-0C96-4B93-A127-583C9AC9324D}" type="pres">
      <dgm:prSet presAssocID="{2E5CC183-05DC-4820-AE30-ADBECED2236B}" presName="accentRepeatNode" presStyleLbl="solidFgAcc1" presStyleIdx="2" presStyleCnt="3"/>
      <dgm:spPr/>
    </dgm:pt>
  </dgm:ptLst>
  <dgm:cxnLst>
    <dgm:cxn modelId="{75F2E2C6-7F6E-403A-A9E1-D72106A0EA2C}" srcId="{AC3E741D-8424-423D-AE9A-D528B443E6FD}" destId="{ADC4981F-A297-482D-BDC6-029A27C1316F}" srcOrd="1" destOrd="0" parTransId="{AAF31905-AAD3-43FC-A2A3-E25C90D94FF7}" sibTransId="{24A5797C-C09E-4974-BD40-5B2085013938}"/>
    <dgm:cxn modelId="{31A191FA-3E43-44E1-BD25-83EB4312D3C3}" srcId="{AC3E741D-8424-423D-AE9A-D528B443E6FD}" destId="{55F0336F-D987-42AC-864C-44B1374F6D36}" srcOrd="0" destOrd="0" parTransId="{A37CE93A-F051-45E0-BD3A-BA3186A243A9}" sibTransId="{F941F700-6422-4BEA-BF23-24B7E43BD1A8}"/>
    <dgm:cxn modelId="{3652570D-56D4-4AA4-BF5D-DFC6E03D8E12}" type="presOf" srcId="{F941F700-6422-4BEA-BF23-24B7E43BD1A8}" destId="{7635A42E-5B53-438A-8B55-93BCF579DC4C}" srcOrd="0" destOrd="0" presId="urn:microsoft.com/office/officeart/2008/layout/VerticalCurvedList"/>
    <dgm:cxn modelId="{93FEAB49-0058-4B7B-8A18-68885EB967C9}" type="presOf" srcId="{55F0336F-D987-42AC-864C-44B1374F6D36}" destId="{1A22B096-0A86-48F6-AB3D-67A261A520E8}" srcOrd="0" destOrd="0" presId="urn:microsoft.com/office/officeart/2008/layout/VerticalCurvedList"/>
    <dgm:cxn modelId="{6D93A8DF-8A94-43BF-8E59-9C3FBCE32BE4}" type="presOf" srcId="{ADC4981F-A297-482D-BDC6-029A27C1316F}" destId="{470D1086-C404-4CCA-BDFB-F9E922CDD343}" srcOrd="0" destOrd="0" presId="urn:microsoft.com/office/officeart/2008/layout/VerticalCurvedList"/>
    <dgm:cxn modelId="{3701E1DF-3FB0-4B98-BE08-90D061C6E7D2}" type="presOf" srcId="{AC3E741D-8424-423D-AE9A-D528B443E6FD}" destId="{79BCC17D-BACA-4BF1-8CC9-605000390C02}" srcOrd="0" destOrd="0" presId="urn:microsoft.com/office/officeart/2008/layout/VerticalCurvedList"/>
    <dgm:cxn modelId="{77A30400-D434-4F51-B44C-1EFA8CC6799F}" type="presOf" srcId="{2E5CC183-05DC-4820-AE30-ADBECED2236B}" destId="{22A5E679-E485-4D6B-9F34-97756EFCA8AF}" srcOrd="0" destOrd="0" presId="urn:microsoft.com/office/officeart/2008/layout/VerticalCurvedList"/>
    <dgm:cxn modelId="{76AE1DBE-640E-4152-B4FB-78568B28BE84}" srcId="{AC3E741D-8424-423D-AE9A-D528B443E6FD}" destId="{2E5CC183-05DC-4820-AE30-ADBECED2236B}" srcOrd="2" destOrd="0" parTransId="{F87594B5-D80F-419B-8AD1-F21C9305E0F1}" sibTransId="{CBE53657-1684-4498-AA11-5D65EFD2FE41}"/>
    <dgm:cxn modelId="{9F13A987-F1E1-4543-896A-7DAAC45EDFEF}" type="presParOf" srcId="{79BCC17D-BACA-4BF1-8CC9-605000390C02}" destId="{538A8955-E367-49A8-8738-78F00D682318}" srcOrd="0" destOrd="0" presId="urn:microsoft.com/office/officeart/2008/layout/VerticalCurvedList"/>
    <dgm:cxn modelId="{0B8C92EA-CE51-48A3-8E85-400A555BF0A8}" type="presParOf" srcId="{538A8955-E367-49A8-8738-78F00D682318}" destId="{FCA00CAA-786C-45F1-80EA-9FC96B2CB159}" srcOrd="0" destOrd="0" presId="urn:microsoft.com/office/officeart/2008/layout/VerticalCurvedList"/>
    <dgm:cxn modelId="{E1375560-B5B3-4E00-973B-517C033D6540}" type="presParOf" srcId="{FCA00CAA-786C-45F1-80EA-9FC96B2CB159}" destId="{041BAB5F-B295-4987-87EC-8198AD5A0D49}" srcOrd="0" destOrd="0" presId="urn:microsoft.com/office/officeart/2008/layout/VerticalCurvedList"/>
    <dgm:cxn modelId="{1C920CD4-DFD7-4345-B7D8-3615540C998F}" type="presParOf" srcId="{FCA00CAA-786C-45F1-80EA-9FC96B2CB159}" destId="{7635A42E-5B53-438A-8B55-93BCF579DC4C}" srcOrd="1" destOrd="0" presId="urn:microsoft.com/office/officeart/2008/layout/VerticalCurvedList"/>
    <dgm:cxn modelId="{C1920C49-05B5-47DA-9F0B-A96081A17C68}" type="presParOf" srcId="{FCA00CAA-786C-45F1-80EA-9FC96B2CB159}" destId="{5C854E06-1AEB-44AE-9542-38BD37238A11}" srcOrd="2" destOrd="0" presId="urn:microsoft.com/office/officeart/2008/layout/VerticalCurvedList"/>
    <dgm:cxn modelId="{3C38DF07-97F1-4D1C-AF57-D946391BA706}" type="presParOf" srcId="{FCA00CAA-786C-45F1-80EA-9FC96B2CB159}" destId="{A15F7512-2C0C-4639-83D7-6E1500D52162}" srcOrd="3" destOrd="0" presId="urn:microsoft.com/office/officeart/2008/layout/VerticalCurvedList"/>
    <dgm:cxn modelId="{7E677896-1A2D-407C-A4B0-1CABE64D446C}" type="presParOf" srcId="{538A8955-E367-49A8-8738-78F00D682318}" destId="{1A22B096-0A86-48F6-AB3D-67A261A520E8}" srcOrd="1" destOrd="0" presId="urn:microsoft.com/office/officeart/2008/layout/VerticalCurvedList"/>
    <dgm:cxn modelId="{A4B359ED-A9B1-4881-89B9-5C5DA481EC4E}" type="presParOf" srcId="{538A8955-E367-49A8-8738-78F00D682318}" destId="{7B8BE4F4-0F3D-4E44-93EB-085DEECF6CCF}" srcOrd="2" destOrd="0" presId="urn:microsoft.com/office/officeart/2008/layout/VerticalCurvedList"/>
    <dgm:cxn modelId="{FC06AF0A-88FA-4C95-BB9F-1B4CA95050D1}" type="presParOf" srcId="{7B8BE4F4-0F3D-4E44-93EB-085DEECF6CCF}" destId="{F5C9EABF-3B6B-40D6-9520-2C7B3B74E4FC}" srcOrd="0" destOrd="0" presId="urn:microsoft.com/office/officeart/2008/layout/VerticalCurvedList"/>
    <dgm:cxn modelId="{BAEE501A-91ED-42D4-8C74-A2B7F11C1391}" type="presParOf" srcId="{538A8955-E367-49A8-8738-78F00D682318}" destId="{470D1086-C404-4CCA-BDFB-F9E922CDD343}" srcOrd="3" destOrd="0" presId="urn:microsoft.com/office/officeart/2008/layout/VerticalCurvedList"/>
    <dgm:cxn modelId="{63D97D0B-6261-4564-8397-C6F245B947B1}" type="presParOf" srcId="{538A8955-E367-49A8-8738-78F00D682318}" destId="{1B72A34F-C097-4511-8C2C-1AF4F8FA8C3A}" srcOrd="4" destOrd="0" presId="urn:microsoft.com/office/officeart/2008/layout/VerticalCurvedList"/>
    <dgm:cxn modelId="{CF01DFF0-9BB0-4565-BED0-677F0A80EFC7}" type="presParOf" srcId="{1B72A34F-C097-4511-8C2C-1AF4F8FA8C3A}" destId="{4D8F8B35-B656-4B0B-B357-EB7DD568B6AA}" srcOrd="0" destOrd="0" presId="urn:microsoft.com/office/officeart/2008/layout/VerticalCurvedList"/>
    <dgm:cxn modelId="{CC159A80-2047-4E63-BBCB-9510784CBBCB}" type="presParOf" srcId="{538A8955-E367-49A8-8738-78F00D682318}" destId="{22A5E679-E485-4D6B-9F34-97756EFCA8AF}" srcOrd="5" destOrd="0" presId="urn:microsoft.com/office/officeart/2008/layout/VerticalCurvedList"/>
    <dgm:cxn modelId="{D17BE18F-CFE2-4BF2-B8BF-E640B87643FA}" type="presParOf" srcId="{538A8955-E367-49A8-8738-78F00D682318}" destId="{80B298F3-2EF7-4E6B-97F5-23C58F36C331}" srcOrd="6" destOrd="0" presId="urn:microsoft.com/office/officeart/2008/layout/VerticalCurvedList"/>
    <dgm:cxn modelId="{62E05B64-9CC2-4798-93BA-BC0BFDC923B5}" type="presParOf" srcId="{80B298F3-2EF7-4E6B-97F5-23C58F36C331}" destId="{5CC8B87A-0C96-4B93-A127-583C9AC9324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D6FB6-7E1D-4CD7-A95E-24AC8C3FDFEC}"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CA"/>
        </a:p>
      </dgm:t>
    </dgm:pt>
    <dgm:pt modelId="{9CE6F628-3E9B-44DE-BD1D-8250F1A880C5}">
      <dgm:prSet phldrT="[Text]"/>
      <dgm:spPr>
        <a:solidFill>
          <a:srgbClr val="CC99FF"/>
        </a:solidFill>
      </dgm:spPr>
      <dgm:t>
        <a:bodyPr/>
        <a:lstStyle/>
        <a:p>
          <a:r>
            <a:rPr lang="en-CA" dirty="0" smtClean="0"/>
            <a:t>Sharing and Collaborating</a:t>
          </a:r>
          <a:endParaRPr lang="en-CA" dirty="0"/>
        </a:p>
      </dgm:t>
    </dgm:pt>
    <dgm:pt modelId="{3B9C0846-B6F4-4110-B351-4F9C4D336D47}" type="parTrans" cxnId="{880D55BD-85E1-4C3F-8282-A5A81F2CA2DC}">
      <dgm:prSet/>
      <dgm:spPr/>
      <dgm:t>
        <a:bodyPr/>
        <a:lstStyle/>
        <a:p>
          <a:endParaRPr lang="en-CA"/>
        </a:p>
      </dgm:t>
    </dgm:pt>
    <dgm:pt modelId="{2E1C39F9-AEAB-46A1-949E-3F7DC6859A0B}" type="sibTrans" cxnId="{880D55BD-85E1-4C3F-8282-A5A81F2CA2DC}">
      <dgm:prSet/>
      <dgm:spPr/>
      <dgm:t>
        <a:bodyPr/>
        <a:lstStyle/>
        <a:p>
          <a:endParaRPr lang="en-CA"/>
        </a:p>
      </dgm:t>
    </dgm:pt>
    <dgm:pt modelId="{1DA260D8-EE58-44F5-8030-4539B41CA456}">
      <dgm:prSet phldrT="[Text]"/>
      <dgm:spPr>
        <a:solidFill>
          <a:srgbClr val="FFCC66"/>
        </a:solidFill>
      </dgm:spPr>
      <dgm:t>
        <a:bodyPr/>
        <a:lstStyle/>
        <a:p>
          <a:r>
            <a:rPr lang="en-CA" dirty="0" smtClean="0"/>
            <a:t>User-centric Service Delivery</a:t>
          </a:r>
          <a:endParaRPr lang="en-CA" dirty="0"/>
        </a:p>
      </dgm:t>
    </dgm:pt>
    <dgm:pt modelId="{E147114B-AD1C-46C7-81A0-7B033E47AF9B}" type="parTrans" cxnId="{594B223D-FA84-407C-95F9-AAA33CEF0EA4}">
      <dgm:prSet/>
      <dgm:spPr/>
      <dgm:t>
        <a:bodyPr/>
        <a:lstStyle/>
        <a:p>
          <a:endParaRPr lang="en-CA"/>
        </a:p>
      </dgm:t>
    </dgm:pt>
    <dgm:pt modelId="{C30CC10C-C2E8-4B2F-84B0-6C046DD6D93B}" type="sibTrans" cxnId="{594B223D-FA84-407C-95F9-AAA33CEF0EA4}">
      <dgm:prSet/>
      <dgm:spPr/>
      <dgm:t>
        <a:bodyPr/>
        <a:lstStyle/>
        <a:p>
          <a:endParaRPr lang="en-CA"/>
        </a:p>
      </dgm:t>
    </dgm:pt>
    <dgm:pt modelId="{B7283D75-5282-408F-9D80-F46A6878021D}">
      <dgm:prSet phldrT="[Text]"/>
      <dgm:spPr>
        <a:solidFill>
          <a:srgbClr val="99FF66"/>
        </a:solidFill>
        <a:ln w="57150">
          <a:solidFill>
            <a:srgbClr val="C00000"/>
          </a:solidFill>
        </a:ln>
      </dgm:spPr>
      <dgm:t>
        <a:bodyPr/>
        <a:lstStyle/>
        <a:p>
          <a:r>
            <a:rPr lang="en-CA" dirty="0" smtClean="0"/>
            <a:t>Leading Edge Methods and Data Integration</a:t>
          </a:r>
          <a:endParaRPr lang="en-CA" dirty="0"/>
        </a:p>
      </dgm:t>
    </dgm:pt>
    <dgm:pt modelId="{8095D82F-6AF1-4DDE-983C-EE360E941B47}" type="parTrans" cxnId="{F7F4F0F9-A2D3-4C8E-8D06-D772F5959059}">
      <dgm:prSet/>
      <dgm:spPr/>
      <dgm:t>
        <a:bodyPr/>
        <a:lstStyle/>
        <a:p>
          <a:endParaRPr lang="en-CA"/>
        </a:p>
      </dgm:t>
    </dgm:pt>
    <dgm:pt modelId="{2F0E228B-99B8-4770-843C-37D9398EF994}" type="sibTrans" cxnId="{F7F4F0F9-A2D3-4C8E-8D06-D772F5959059}">
      <dgm:prSet/>
      <dgm:spPr/>
      <dgm:t>
        <a:bodyPr/>
        <a:lstStyle/>
        <a:p>
          <a:endParaRPr lang="en-CA"/>
        </a:p>
      </dgm:t>
    </dgm:pt>
    <dgm:pt modelId="{4F84E7DA-35D5-4032-878D-A0ACB1EDA5F9}">
      <dgm:prSet phldrT="[Text]"/>
      <dgm:spPr>
        <a:solidFill>
          <a:schemeClr val="bg1">
            <a:lumMod val="65000"/>
          </a:schemeClr>
        </a:solidFill>
      </dgm:spPr>
      <dgm:t>
        <a:bodyPr/>
        <a:lstStyle/>
        <a:p>
          <a:r>
            <a:rPr lang="en-CA" dirty="0" smtClean="0"/>
            <a:t>Statistical Capacity Building and Leadership</a:t>
          </a:r>
          <a:endParaRPr lang="en-CA" dirty="0"/>
        </a:p>
      </dgm:t>
    </dgm:pt>
    <dgm:pt modelId="{C787DE29-EF15-4679-8CB8-C0B92DD38CD1}" type="parTrans" cxnId="{E0B9E1EF-C0E6-4DDD-B1F4-84D22E37775F}">
      <dgm:prSet/>
      <dgm:spPr/>
      <dgm:t>
        <a:bodyPr/>
        <a:lstStyle/>
        <a:p>
          <a:endParaRPr lang="en-CA"/>
        </a:p>
      </dgm:t>
    </dgm:pt>
    <dgm:pt modelId="{A80C6EAD-A80C-492C-977E-CE645AD41B61}" type="sibTrans" cxnId="{E0B9E1EF-C0E6-4DDD-B1F4-84D22E37775F}">
      <dgm:prSet/>
      <dgm:spPr/>
      <dgm:t>
        <a:bodyPr/>
        <a:lstStyle/>
        <a:p>
          <a:endParaRPr lang="en-CA"/>
        </a:p>
      </dgm:t>
    </dgm:pt>
    <dgm:pt modelId="{4BF92841-F502-4EF1-B6EC-8C19425DCB56}">
      <dgm:prSet phldrT="[Text]"/>
      <dgm:spPr>
        <a:solidFill>
          <a:srgbClr val="569BDB"/>
        </a:solidFill>
      </dgm:spPr>
      <dgm:t>
        <a:bodyPr/>
        <a:lstStyle/>
        <a:p>
          <a:r>
            <a:rPr lang="en-CA" dirty="0" smtClean="0"/>
            <a:t>Modern Workforce and Flexible Workplace</a:t>
          </a:r>
          <a:endParaRPr lang="en-CA" dirty="0"/>
        </a:p>
      </dgm:t>
    </dgm:pt>
    <dgm:pt modelId="{60EB90CC-DBE8-4E44-ADB1-A1A2029D6EB7}" type="parTrans" cxnId="{0C76682B-5112-4DF7-B5F8-C9551A46CD5E}">
      <dgm:prSet/>
      <dgm:spPr/>
      <dgm:t>
        <a:bodyPr/>
        <a:lstStyle/>
        <a:p>
          <a:endParaRPr lang="en-CA"/>
        </a:p>
      </dgm:t>
    </dgm:pt>
    <dgm:pt modelId="{1C4CA9C0-2679-4A66-822E-BAD872906B73}" type="sibTrans" cxnId="{0C76682B-5112-4DF7-B5F8-C9551A46CD5E}">
      <dgm:prSet/>
      <dgm:spPr/>
      <dgm:t>
        <a:bodyPr/>
        <a:lstStyle/>
        <a:p>
          <a:endParaRPr lang="en-CA"/>
        </a:p>
      </dgm:t>
    </dgm:pt>
    <dgm:pt modelId="{3DC1BC64-D962-41ED-A636-D982139BDD6B}" type="pres">
      <dgm:prSet presAssocID="{C07D6FB6-7E1D-4CD7-A95E-24AC8C3FDFEC}" presName="Name0" presStyleCnt="0">
        <dgm:presLayoutVars>
          <dgm:dir/>
          <dgm:resizeHandles val="exact"/>
        </dgm:presLayoutVars>
      </dgm:prSet>
      <dgm:spPr/>
    </dgm:pt>
    <dgm:pt modelId="{3D0A212A-1BEB-4EA0-937D-F8E9626CE6A5}" type="pres">
      <dgm:prSet presAssocID="{9CE6F628-3E9B-44DE-BD1D-8250F1A880C5}" presName="node" presStyleLbl="node1" presStyleIdx="0" presStyleCnt="5">
        <dgm:presLayoutVars>
          <dgm:bulletEnabled val="1"/>
        </dgm:presLayoutVars>
      </dgm:prSet>
      <dgm:spPr>
        <a:prstGeom prst="roundRect">
          <a:avLst/>
        </a:prstGeom>
      </dgm:spPr>
      <dgm:t>
        <a:bodyPr/>
        <a:lstStyle/>
        <a:p>
          <a:endParaRPr lang="en-CA"/>
        </a:p>
      </dgm:t>
    </dgm:pt>
    <dgm:pt modelId="{E66059C8-4778-48E1-A962-CC406AFE87DC}" type="pres">
      <dgm:prSet presAssocID="{2E1C39F9-AEAB-46A1-949E-3F7DC6859A0B}" presName="sibTrans" presStyleCnt="0"/>
      <dgm:spPr/>
    </dgm:pt>
    <dgm:pt modelId="{6F767738-0617-421E-AACA-F33D66DF318F}" type="pres">
      <dgm:prSet presAssocID="{1DA260D8-EE58-44F5-8030-4539B41CA456}" presName="node" presStyleLbl="node1" presStyleIdx="1" presStyleCnt="5">
        <dgm:presLayoutVars>
          <dgm:bulletEnabled val="1"/>
        </dgm:presLayoutVars>
      </dgm:prSet>
      <dgm:spPr>
        <a:prstGeom prst="roundRect">
          <a:avLst/>
        </a:prstGeom>
      </dgm:spPr>
      <dgm:t>
        <a:bodyPr/>
        <a:lstStyle/>
        <a:p>
          <a:endParaRPr lang="en-CA"/>
        </a:p>
      </dgm:t>
    </dgm:pt>
    <dgm:pt modelId="{41D6A883-616E-43F5-A262-3CA1E23D04FA}" type="pres">
      <dgm:prSet presAssocID="{C30CC10C-C2E8-4B2F-84B0-6C046DD6D93B}" presName="sibTrans" presStyleCnt="0"/>
      <dgm:spPr/>
    </dgm:pt>
    <dgm:pt modelId="{7D27BDCD-9AC1-4D74-906E-FF42917A20E1}" type="pres">
      <dgm:prSet presAssocID="{B7283D75-5282-408F-9D80-F46A6878021D}" presName="node" presStyleLbl="node1" presStyleIdx="2" presStyleCnt="5">
        <dgm:presLayoutVars>
          <dgm:bulletEnabled val="1"/>
        </dgm:presLayoutVars>
      </dgm:prSet>
      <dgm:spPr>
        <a:prstGeom prst="roundRect">
          <a:avLst/>
        </a:prstGeom>
      </dgm:spPr>
      <dgm:t>
        <a:bodyPr/>
        <a:lstStyle/>
        <a:p>
          <a:endParaRPr lang="en-CA"/>
        </a:p>
      </dgm:t>
    </dgm:pt>
    <dgm:pt modelId="{38A55633-2C1F-4029-B607-DC36FB137AF1}" type="pres">
      <dgm:prSet presAssocID="{2F0E228B-99B8-4770-843C-37D9398EF994}" presName="sibTrans" presStyleCnt="0"/>
      <dgm:spPr/>
    </dgm:pt>
    <dgm:pt modelId="{D8D25EEE-D5D5-4FD4-938E-8A9BCF7734A5}" type="pres">
      <dgm:prSet presAssocID="{4BF92841-F502-4EF1-B6EC-8C19425DCB56}" presName="node" presStyleLbl="node1" presStyleIdx="3" presStyleCnt="5">
        <dgm:presLayoutVars>
          <dgm:bulletEnabled val="1"/>
        </dgm:presLayoutVars>
      </dgm:prSet>
      <dgm:spPr>
        <a:prstGeom prst="roundRect">
          <a:avLst/>
        </a:prstGeom>
      </dgm:spPr>
      <dgm:t>
        <a:bodyPr/>
        <a:lstStyle/>
        <a:p>
          <a:endParaRPr lang="en-CA"/>
        </a:p>
      </dgm:t>
    </dgm:pt>
    <dgm:pt modelId="{A42CF907-B0A8-4A60-A96B-F6D371079C6A}" type="pres">
      <dgm:prSet presAssocID="{1C4CA9C0-2679-4A66-822E-BAD872906B73}" presName="sibTrans" presStyleCnt="0"/>
      <dgm:spPr/>
    </dgm:pt>
    <dgm:pt modelId="{CA2CEDA5-2E5A-4F03-A23F-92FA6E75DC52}" type="pres">
      <dgm:prSet presAssocID="{4F84E7DA-35D5-4032-878D-A0ACB1EDA5F9}" presName="node" presStyleLbl="node1" presStyleIdx="4" presStyleCnt="5">
        <dgm:presLayoutVars>
          <dgm:bulletEnabled val="1"/>
        </dgm:presLayoutVars>
      </dgm:prSet>
      <dgm:spPr>
        <a:prstGeom prst="roundRect">
          <a:avLst/>
        </a:prstGeom>
      </dgm:spPr>
    </dgm:pt>
  </dgm:ptLst>
  <dgm:cxnLst>
    <dgm:cxn modelId="{BD83659C-F232-4A99-B7B3-D1D6CD56F378}" type="presOf" srcId="{1DA260D8-EE58-44F5-8030-4539B41CA456}" destId="{6F767738-0617-421E-AACA-F33D66DF318F}" srcOrd="0" destOrd="0" presId="urn:microsoft.com/office/officeart/2005/8/layout/hList6"/>
    <dgm:cxn modelId="{594B223D-FA84-407C-95F9-AAA33CEF0EA4}" srcId="{C07D6FB6-7E1D-4CD7-A95E-24AC8C3FDFEC}" destId="{1DA260D8-EE58-44F5-8030-4539B41CA456}" srcOrd="1" destOrd="0" parTransId="{E147114B-AD1C-46C7-81A0-7B033E47AF9B}" sibTransId="{C30CC10C-C2E8-4B2F-84B0-6C046DD6D93B}"/>
    <dgm:cxn modelId="{DE834A92-8D08-4B9F-A903-B5D938FEED89}" type="presOf" srcId="{9CE6F628-3E9B-44DE-BD1D-8250F1A880C5}" destId="{3D0A212A-1BEB-4EA0-937D-F8E9626CE6A5}" srcOrd="0" destOrd="0" presId="urn:microsoft.com/office/officeart/2005/8/layout/hList6"/>
    <dgm:cxn modelId="{D3CC5325-D5B4-4AC9-8A40-671CCEC9C11A}" type="presOf" srcId="{C07D6FB6-7E1D-4CD7-A95E-24AC8C3FDFEC}" destId="{3DC1BC64-D962-41ED-A636-D982139BDD6B}" srcOrd="0" destOrd="0" presId="urn:microsoft.com/office/officeart/2005/8/layout/hList6"/>
    <dgm:cxn modelId="{E0B9E1EF-C0E6-4DDD-B1F4-84D22E37775F}" srcId="{C07D6FB6-7E1D-4CD7-A95E-24AC8C3FDFEC}" destId="{4F84E7DA-35D5-4032-878D-A0ACB1EDA5F9}" srcOrd="4" destOrd="0" parTransId="{C787DE29-EF15-4679-8CB8-C0B92DD38CD1}" sibTransId="{A80C6EAD-A80C-492C-977E-CE645AD41B61}"/>
    <dgm:cxn modelId="{0C76682B-5112-4DF7-B5F8-C9551A46CD5E}" srcId="{C07D6FB6-7E1D-4CD7-A95E-24AC8C3FDFEC}" destId="{4BF92841-F502-4EF1-B6EC-8C19425DCB56}" srcOrd="3" destOrd="0" parTransId="{60EB90CC-DBE8-4E44-ADB1-A1A2029D6EB7}" sibTransId="{1C4CA9C0-2679-4A66-822E-BAD872906B73}"/>
    <dgm:cxn modelId="{BF423F52-4082-4BA0-8597-0D1A3AE85741}" type="presOf" srcId="{4BF92841-F502-4EF1-B6EC-8C19425DCB56}" destId="{D8D25EEE-D5D5-4FD4-938E-8A9BCF7734A5}" srcOrd="0" destOrd="0" presId="urn:microsoft.com/office/officeart/2005/8/layout/hList6"/>
    <dgm:cxn modelId="{880D55BD-85E1-4C3F-8282-A5A81F2CA2DC}" srcId="{C07D6FB6-7E1D-4CD7-A95E-24AC8C3FDFEC}" destId="{9CE6F628-3E9B-44DE-BD1D-8250F1A880C5}" srcOrd="0" destOrd="0" parTransId="{3B9C0846-B6F4-4110-B351-4F9C4D336D47}" sibTransId="{2E1C39F9-AEAB-46A1-949E-3F7DC6859A0B}"/>
    <dgm:cxn modelId="{EF292811-8487-4898-80C9-8E5F94928D4C}" type="presOf" srcId="{4F84E7DA-35D5-4032-878D-A0ACB1EDA5F9}" destId="{CA2CEDA5-2E5A-4F03-A23F-92FA6E75DC52}" srcOrd="0" destOrd="0" presId="urn:microsoft.com/office/officeart/2005/8/layout/hList6"/>
    <dgm:cxn modelId="{F7F4F0F9-A2D3-4C8E-8D06-D772F5959059}" srcId="{C07D6FB6-7E1D-4CD7-A95E-24AC8C3FDFEC}" destId="{B7283D75-5282-408F-9D80-F46A6878021D}" srcOrd="2" destOrd="0" parTransId="{8095D82F-6AF1-4DDE-983C-EE360E941B47}" sibTransId="{2F0E228B-99B8-4770-843C-37D9398EF994}"/>
    <dgm:cxn modelId="{AF9D24B1-DF03-4B2B-B36F-6646D604B39E}" type="presOf" srcId="{B7283D75-5282-408F-9D80-F46A6878021D}" destId="{7D27BDCD-9AC1-4D74-906E-FF42917A20E1}" srcOrd="0" destOrd="0" presId="urn:microsoft.com/office/officeart/2005/8/layout/hList6"/>
    <dgm:cxn modelId="{17126B24-2FAC-453F-9C41-77455428D4B0}" type="presParOf" srcId="{3DC1BC64-D962-41ED-A636-D982139BDD6B}" destId="{3D0A212A-1BEB-4EA0-937D-F8E9626CE6A5}" srcOrd="0" destOrd="0" presId="urn:microsoft.com/office/officeart/2005/8/layout/hList6"/>
    <dgm:cxn modelId="{85F7D44E-14C8-4D35-8E24-B3F06CADF5E0}" type="presParOf" srcId="{3DC1BC64-D962-41ED-A636-D982139BDD6B}" destId="{E66059C8-4778-48E1-A962-CC406AFE87DC}" srcOrd="1" destOrd="0" presId="urn:microsoft.com/office/officeart/2005/8/layout/hList6"/>
    <dgm:cxn modelId="{0062013D-495E-4559-8844-AC0A194CF5D3}" type="presParOf" srcId="{3DC1BC64-D962-41ED-A636-D982139BDD6B}" destId="{6F767738-0617-421E-AACA-F33D66DF318F}" srcOrd="2" destOrd="0" presId="urn:microsoft.com/office/officeart/2005/8/layout/hList6"/>
    <dgm:cxn modelId="{C47C87BE-DBCA-4BDD-8809-090B20E49E7F}" type="presParOf" srcId="{3DC1BC64-D962-41ED-A636-D982139BDD6B}" destId="{41D6A883-616E-43F5-A262-3CA1E23D04FA}" srcOrd="3" destOrd="0" presId="urn:microsoft.com/office/officeart/2005/8/layout/hList6"/>
    <dgm:cxn modelId="{47236964-6651-45EA-9DCE-A332615F20B9}" type="presParOf" srcId="{3DC1BC64-D962-41ED-A636-D982139BDD6B}" destId="{7D27BDCD-9AC1-4D74-906E-FF42917A20E1}" srcOrd="4" destOrd="0" presId="urn:microsoft.com/office/officeart/2005/8/layout/hList6"/>
    <dgm:cxn modelId="{721E4716-374E-4701-90BC-8EDE8633970B}" type="presParOf" srcId="{3DC1BC64-D962-41ED-A636-D982139BDD6B}" destId="{38A55633-2C1F-4029-B607-DC36FB137AF1}" srcOrd="5" destOrd="0" presId="urn:microsoft.com/office/officeart/2005/8/layout/hList6"/>
    <dgm:cxn modelId="{EC8B70A3-1083-4011-950C-6E2B6D66DACC}" type="presParOf" srcId="{3DC1BC64-D962-41ED-A636-D982139BDD6B}" destId="{D8D25EEE-D5D5-4FD4-938E-8A9BCF7734A5}" srcOrd="6" destOrd="0" presId="urn:microsoft.com/office/officeart/2005/8/layout/hList6"/>
    <dgm:cxn modelId="{8078236D-C973-4301-A648-F149F721C64B}" type="presParOf" srcId="{3DC1BC64-D962-41ED-A636-D982139BDD6B}" destId="{A42CF907-B0A8-4A60-A96B-F6D371079C6A}" srcOrd="7" destOrd="0" presId="urn:microsoft.com/office/officeart/2005/8/layout/hList6"/>
    <dgm:cxn modelId="{24926C61-58CC-4129-B789-94346865576B}" type="presParOf" srcId="{3DC1BC64-D962-41ED-A636-D982139BDD6B}" destId="{CA2CEDA5-2E5A-4F03-A23F-92FA6E75DC52}"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181AD8-F9E2-490D-B083-17958D2EEF41}" type="doc">
      <dgm:prSet loTypeId="urn:microsoft.com/office/officeart/2005/8/layout/gear1" loCatId="relationship" qsTypeId="urn:microsoft.com/office/officeart/2005/8/quickstyle/simple4" qsCatId="simple" csTypeId="urn:microsoft.com/office/officeart/2005/8/colors/colorful4" csCatId="colorful" phldr="1"/>
      <dgm:spPr/>
    </dgm:pt>
    <dgm:pt modelId="{C357315B-8066-4FDD-88F1-480CFDE15B6A}">
      <dgm:prSet phldrT="[Text]"/>
      <dgm:spPr/>
      <dgm:t>
        <a:bodyPr/>
        <a:lstStyle/>
        <a:p>
          <a:r>
            <a:rPr lang="en-CA" dirty="0" smtClean="0"/>
            <a:t> </a:t>
          </a:r>
          <a:endParaRPr lang="en-CA" dirty="0"/>
        </a:p>
      </dgm:t>
    </dgm:pt>
    <dgm:pt modelId="{06F299A3-C24C-4362-B865-462419AA0E0A}" type="parTrans" cxnId="{A55A3CF7-5F70-4CDD-9AEA-EA83D785DC26}">
      <dgm:prSet/>
      <dgm:spPr/>
      <dgm:t>
        <a:bodyPr/>
        <a:lstStyle/>
        <a:p>
          <a:endParaRPr lang="en-CA"/>
        </a:p>
      </dgm:t>
    </dgm:pt>
    <dgm:pt modelId="{2BE9564C-4EBF-4EC6-918C-02EA8480D49A}" type="sibTrans" cxnId="{A55A3CF7-5F70-4CDD-9AEA-EA83D785DC26}">
      <dgm:prSet/>
      <dgm:spPr/>
      <dgm:t>
        <a:bodyPr/>
        <a:lstStyle/>
        <a:p>
          <a:endParaRPr lang="en-CA"/>
        </a:p>
      </dgm:t>
    </dgm:pt>
    <dgm:pt modelId="{049EE998-4A56-4198-829A-335A25A93BC8}">
      <dgm:prSet phldrT="[Text]"/>
      <dgm:spPr/>
      <dgm:t>
        <a:bodyPr/>
        <a:lstStyle/>
        <a:p>
          <a:endParaRPr lang="en-CA" dirty="0"/>
        </a:p>
      </dgm:t>
    </dgm:pt>
    <dgm:pt modelId="{C3249138-55FD-4C8D-9191-28284041BE82}" type="parTrans" cxnId="{B1BEFFB9-53F4-4FEC-BCFD-F8BE28FDFAD6}">
      <dgm:prSet/>
      <dgm:spPr/>
      <dgm:t>
        <a:bodyPr/>
        <a:lstStyle/>
        <a:p>
          <a:endParaRPr lang="en-CA"/>
        </a:p>
      </dgm:t>
    </dgm:pt>
    <dgm:pt modelId="{96F59213-52C8-4BC6-AE1E-4E29D9108C5D}" type="sibTrans" cxnId="{B1BEFFB9-53F4-4FEC-BCFD-F8BE28FDFAD6}">
      <dgm:prSet/>
      <dgm:spPr/>
      <dgm:t>
        <a:bodyPr/>
        <a:lstStyle/>
        <a:p>
          <a:endParaRPr lang="en-CA"/>
        </a:p>
      </dgm:t>
    </dgm:pt>
    <dgm:pt modelId="{AB0D7404-781E-4497-87EE-8B1853889790}">
      <dgm:prSet phldrT="[Text]"/>
      <dgm:spPr/>
      <dgm:t>
        <a:bodyPr/>
        <a:lstStyle/>
        <a:p>
          <a:endParaRPr lang="en-CA" dirty="0"/>
        </a:p>
      </dgm:t>
    </dgm:pt>
    <dgm:pt modelId="{1730F38D-E0AE-43C2-93F1-CB992C81F30A}" type="parTrans" cxnId="{FEF70BC8-6309-4AE6-AF7F-563BFDF08FD3}">
      <dgm:prSet/>
      <dgm:spPr/>
      <dgm:t>
        <a:bodyPr/>
        <a:lstStyle/>
        <a:p>
          <a:endParaRPr lang="en-CA"/>
        </a:p>
      </dgm:t>
    </dgm:pt>
    <dgm:pt modelId="{92606550-B181-466A-88DE-2C8DE3BDCA2A}" type="sibTrans" cxnId="{FEF70BC8-6309-4AE6-AF7F-563BFDF08FD3}">
      <dgm:prSet/>
      <dgm:spPr/>
      <dgm:t>
        <a:bodyPr/>
        <a:lstStyle/>
        <a:p>
          <a:endParaRPr lang="en-CA"/>
        </a:p>
      </dgm:t>
    </dgm:pt>
    <dgm:pt modelId="{B71EBC64-8DDF-4DFE-B5D1-B0A3552FBCB1}" type="pres">
      <dgm:prSet presAssocID="{2A181AD8-F9E2-490D-B083-17958D2EEF41}" presName="composite" presStyleCnt="0">
        <dgm:presLayoutVars>
          <dgm:chMax val="3"/>
          <dgm:animLvl val="lvl"/>
          <dgm:resizeHandles val="exact"/>
        </dgm:presLayoutVars>
      </dgm:prSet>
      <dgm:spPr/>
    </dgm:pt>
    <dgm:pt modelId="{9C73D1AF-C346-47E7-85B0-BE277776E33D}" type="pres">
      <dgm:prSet presAssocID="{049EE998-4A56-4198-829A-335A25A93BC8}" presName="gear1" presStyleLbl="node1" presStyleIdx="0" presStyleCnt="3">
        <dgm:presLayoutVars>
          <dgm:chMax val="1"/>
          <dgm:bulletEnabled val="1"/>
        </dgm:presLayoutVars>
      </dgm:prSet>
      <dgm:spPr/>
    </dgm:pt>
    <dgm:pt modelId="{B5338F5F-6B80-48A5-AFC4-FE16FAAAC50E}" type="pres">
      <dgm:prSet presAssocID="{049EE998-4A56-4198-829A-335A25A93BC8}" presName="gear1srcNode" presStyleLbl="node1" presStyleIdx="0" presStyleCnt="3"/>
      <dgm:spPr/>
    </dgm:pt>
    <dgm:pt modelId="{71385147-CBF3-4EC3-AA7C-F28C8BC2854E}" type="pres">
      <dgm:prSet presAssocID="{049EE998-4A56-4198-829A-335A25A93BC8}" presName="gear1dstNode" presStyleLbl="node1" presStyleIdx="0" presStyleCnt="3"/>
      <dgm:spPr/>
    </dgm:pt>
    <dgm:pt modelId="{F2C1BCC9-EA25-4CAC-A220-1271ED3F0F0F}" type="pres">
      <dgm:prSet presAssocID="{AB0D7404-781E-4497-87EE-8B1853889790}" presName="gear2" presStyleLbl="node1" presStyleIdx="1" presStyleCnt="3">
        <dgm:presLayoutVars>
          <dgm:chMax val="1"/>
          <dgm:bulletEnabled val="1"/>
        </dgm:presLayoutVars>
      </dgm:prSet>
      <dgm:spPr/>
    </dgm:pt>
    <dgm:pt modelId="{B2C948C1-A4C3-4607-B87F-EA72142EADED}" type="pres">
      <dgm:prSet presAssocID="{AB0D7404-781E-4497-87EE-8B1853889790}" presName="gear2srcNode" presStyleLbl="node1" presStyleIdx="1" presStyleCnt="3"/>
      <dgm:spPr/>
    </dgm:pt>
    <dgm:pt modelId="{F2DA2BAF-59C6-467A-8583-E9A117F1A7B3}" type="pres">
      <dgm:prSet presAssocID="{AB0D7404-781E-4497-87EE-8B1853889790}" presName="gear2dstNode" presStyleLbl="node1" presStyleIdx="1" presStyleCnt="3"/>
      <dgm:spPr/>
    </dgm:pt>
    <dgm:pt modelId="{5D3E8240-51E2-412A-88FA-B244BCDB511B}" type="pres">
      <dgm:prSet presAssocID="{C357315B-8066-4FDD-88F1-480CFDE15B6A}" presName="gear3" presStyleLbl="node1" presStyleIdx="2" presStyleCnt="3"/>
      <dgm:spPr/>
      <dgm:t>
        <a:bodyPr/>
        <a:lstStyle/>
        <a:p>
          <a:endParaRPr lang="en-CA"/>
        </a:p>
      </dgm:t>
    </dgm:pt>
    <dgm:pt modelId="{937055E5-BAE0-4126-9C76-3B06854BF923}" type="pres">
      <dgm:prSet presAssocID="{C357315B-8066-4FDD-88F1-480CFDE15B6A}" presName="gear3tx" presStyleLbl="node1" presStyleIdx="2" presStyleCnt="3">
        <dgm:presLayoutVars>
          <dgm:chMax val="1"/>
          <dgm:bulletEnabled val="1"/>
        </dgm:presLayoutVars>
      </dgm:prSet>
      <dgm:spPr/>
      <dgm:t>
        <a:bodyPr/>
        <a:lstStyle/>
        <a:p>
          <a:endParaRPr lang="en-CA"/>
        </a:p>
      </dgm:t>
    </dgm:pt>
    <dgm:pt modelId="{8F84B351-8DC3-48EE-BC11-5B3B4B8DD85C}" type="pres">
      <dgm:prSet presAssocID="{C357315B-8066-4FDD-88F1-480CFDE15B6A}" presName="gear3srcNode" presStyleLbl="node1" presStyleIdx="2" presStyleCnt="3"/>
      <dgm:spPr/>
    </dgm:pt>
    <dgm:pt modelId="{28B20B41-CCBD-48EF-AA9B-8796522D8A89}" type="pres">
      <dgm:prSet presAssocID="{C357315B-8066-4FDD-88F1-480CFDE15B6A}" presName="gear3dstNode" presStyleLbl="node1" presStyleIdx="2" presStyleCnt="3"/>
      <dgm:spPr/>
    </dgm:pt>
    <dgm:pt modelId="{B1E50317-E60C-4328-9DCA-E42B8812E4F4}" type="pres">
      <dgm:prSet presAssocID="{96F59213-52C8-4BC6-AE1E-4E29D9108C5D}" presName="connector1" presStyleLbl="sibTrans2D1" presStyleIdx="0" presStyleCnt="3"/>
      <dgm:spPr/>
    </dgm:pt>
    <dgm:pt modelId="{E8CAC583-253A-4A0D-A4E3-33720A41F701}" type="pres">
      <dgm:prSet presAssocID="{92606550-B181-466A-88DE-2C8DE3BDCA2A}" presName="connector2" presStyleLbl="sibTrans2D1" presStyleIdx="1" presStyleCnt="3"/>
      <dgm:spPr/>
    </dgm:pt>
    <dgm:pt modelId="{2AD80AC4-E709-483F-B84B-A8F65484CF4B}" type="pres">
      <dgm:prSet presAssocID="{2BE9564C-4EBF-4EC6-918C-02EA8480D49A}" presName="connector3" presStyleLbl="sibTrans2D1" presStyleIdx="2" presStyleCnt="3"/>
      <dgm:spPr/>
    </dgm:pt>
  </dgm:ptLst>
  <dgm:cxnLst>
    <dgm:cxn modelId="{A1C9529F-4C86-41C0-BD37-BBC63D462F55}" type="presOf" srcId="{AB0D7404-781E-4497-87EE-8B1853889790}" destId="{F2DA2BAF-59C6-467A-8583-E9A117F1A7B3}" srcOrd="2" destOrd="0" presId="urn:microsoft.com/office/officeart/2005/8/layout/gear1"/>
    <dgm:cxn modelId="{2D5739E7-C6A1-4B0A-9C74-83C1F9F07561}" type="presOf" srcId="{2BE9564C-4EBF-4EC6-918C-02EA8480D49A}" destId="{2AD80AC4-E709-483F-B84B-A8F65484CF4B}" srcOrd="0" destOrd="0" presId="urn:microsoft.com/office/officeart/2005/8/layout/gear1"/>
    <dgm:cxn modelId="{0538E5CC-B5D6-4149-A8D0-718D82DA8357}" type="presOf" srcId="{049EE998-4A56-4198-829A-335A25A93BC8}" destId="{B5338F5F-6B80-48A5-AFC4-FE16FAAAC50E}" srcOrd="1" destOrd="0" presId="urn:microsoft.com/office/officeart/2005/8/layout/gear1"/>
    <dgm:cxn modelId="{558D8A95-407E-4B81-8296-E53C6C20B336}" type="presOf" srcId="{2A181AD8-F9E2-490D-B083-17958D2EEF41}" destId="{B71EBC64-8DDF-4DFE-B5D1-B0A3552FBCB1}" srcOrd="0" destOrd="0" presId="urn:microsoft.com/office/officeart/2005/8/layout/gear1"/>
    <dgm:cxn modelId="{BE2AC916-9641-4FF0-90BE-F2ADCDE96B0E}" type="presOf" srcId="{C357315B-8066-4FDD-88F1-480CFDE15B6A}" destId="{8F84B351-8DC3-48EE-BC11-5B3B4B8DD85C}" srcOrd="2" destOrd="0" presId="urn:microsoft.com/office/officeart/2005/8/layout/gear1"/>
    <dgm:cxn modelId="{69B45774-4016-4778-B18D-CA6B358FE83A}" type="presOf" srcId="{AB0D7404-781E-4497-87EE-8B1853889790}" destId="{F2C1BCC9-EA25-4CAC-A220-1271ED3F0F0F}" srcOrd="0" destOrd="0" presId="urn:microsoft.com/office/officeart/2005/8/layout/gear1"/>
    <dgm:cxn modelId="{A55A3CF7-5F70-4CDD-9AEA-EA83D785DC26}" srcId="{2A181AD8-F9E2-490D-B083-17958D2EEF41}" destId="{C357315B-8066-4FDD-88F1-480CFDE15B6A}" srcOrd="2" destOrd="0" parTransId="{06F299A3-C24C-4362-B865-462419AA0E0A}" sibTransId="{2BE9564C-4EBF-4EC6-918C-02EA8480D49A}"/>
    <dgm:cxn modelId="{7832A289-4676-492B-BCAA-E88C33191BF8}" type="presOf" srcId="{C357315B-8066-4FDD-88F1-480CFDE15B6A}" destId="{5D3E8240-51E2-412A-88FA-B244BCDB511B}" srcOrd="0" destOrd="0" presId="urn:microsoft.com/office/officeart/2005/8/layout/gear1"/>
    <dgm:cxn modelId="{F0DDE2E5-E724-4940-99A8-C7C15E5EEE8D}" type="presOf" srcId="{AB0D7404-781E-4497-87EE-8B1853889790}" destId="{B2C948C1-A4C3-4607-B87F-EA72142EADED}" srcOrd="1" destOrd="0" presId="urn:microsoft.com/office/officeart/2005/8/layout/gear1"/>
    <dgm:cxn modelId="{D14DA4BD-D09A-4287-9739-04ADAE73ABA0}" type="presOf" srcId="{C357315B-8066-4FDD-88F1-480CFDE15B6A}" destId="{28B20B41-CCBD-48EF-AA9B-8796522D8A89}" srcOrd="3" destOrd="0" presId="urn:microsoft.com/office/officeart/2005/8/layout/gear1"/>
    <dgm:cxn modelId="{535B11CB-D71E-4BAF-BE8E-41A35FB9C1F2}" type="presOf" srcId="{C357315B-8066-4FDD-88F1-480CFDE15B6A}" destId="{937055E5-BAE0-4126-9C76-3B06854BF923}" srcOrd="1" destOrd="0" presId="urn:microsoft.com/office/officeart/2005/8/layout/gear1"/>
    <dgm:cxn modelId="{D2C9745E-6DC7-4A30-A58F-9F8BF3A98EFA}" type="presOf" srcId="{92606550-B181-466A-88DE-2C8DE3BDCA2A}" destId="{E8CAC583-253A-4A0D-A4E3-33720A41F701}" srcOrd="0" destOrd="0" presId="urn:microsoft.com/office/officeart/2005/8/layout/gear1"/>
    <dgm:cxn modelId="{03B474F3-B9F1-47D7-BEAF-BC4297C3EA3B}" type="presOf" srcId="{96F59213-52C8-4BC6-AE1E-4E29D9108C5D}" destId="{B1E50317-E60C-4328-9DCA-E42B8812E4F4}" srcOrd="0" destOrd="0" presId="urn:microsoft.com/office/officeart/2005/8/layout/gear1"/>
    <dgm:cxn modelId="{B1BEFFB9-53F4-4FEC-BCFD-F8BE28FDFAD6}" srcId="{2A181AD8-F9E2-490D-B083-17958D2EEF41}" destId="{049EE998-4A56-4198-829A-335A25A93BC8}" srcOrd="0" destOrd="0" parTransId="{C3249138-55FD-4C8D-9191-28284041BE82}" sibTransId="{96F59213-52C8-4BC6-AE1E-4E29D9108C5D}"/>
    <dgm:cxn modelId="{FEF70BC8-6309-4AE6-AF7F-563BFDF08FD3}" srcId="{2A181AD8-F9E2-490D-B083-17958D2EEF41}" destId="{AB0D7404-781E-4497-87EE-8B1853889790}" srcOrd="1" destOrd="0" parTransId="{1730F38D-E0AE-43C2-93F1-CB992C81F30A}" sibTransId="{92606550-B181-466A-88DE-2C8DE3BDCA2A}"/>
    <dgm:cxn modelId="{B89DE97C-BDDE-402D-AEEC-769F5AEACF09}" type="presOf" srcId="{049EE998-4A56-4198-829A-335A25A93BC8}" destId="{71385147-CBF3-4EC3-AA7C-F28C8BC2854E}" srcOrd="2" destOrd="0" presId="urn:microsoft.com/office/officeart/2005/8/layout/gear1"/>
    <dgm:cxn modelId="{A3EF095F-D847-4ACD-85C6-ABFCA74C640E}" type="presOf" srcId="{049EE998-4A56-4198-829A-335A25A93BC8}" destId="{9C73D1AF-C346-47E7-85B0-BE277776E33D}" srcOrd="0" destOrd="0" presId="urn:microsoft.com/office/officeart/2005/8/layout/gear1"/>
    <dgm:cxn modelId="{96A54EAC-8173-4D2A-992E-89F2C1145C0A}" type="presParOf" srcId="{B71EBC64-8DDF-4DFE-B5D1-B0A3552FBCB1}" destId="{9C73D1AF-C346-47E7-85B0-BE277776E33D}" srcOrd="0" destOrd="0" presId="urn:microsoft.com/office/officeart/2005/8/layout/gear1"/>
    <dgm:cxn modelId="{D10178F2-0DDF-4EF6-A0DB-D3EAA119FFA0}" type="presParOf" srcId="{B71EBC64-8DDF-4DFE-B5D1-B0A3552FBCB1}" destId="{B5338F5F-6B80-48A5-AFC4-FE16FAAAC50E}" srcOrd="1" destOrd="0" presId="urn:microsoft.com/office/officeart/2005/8/layout/gear1"/>
    <dgm:cxn modelId="{32A8FF99-38B8-4C34-AA12-7E1F609FF463}" type="presParOf" srcId="{B71EBC64-8DDF-4DFE-B5D1-B0A3552FBCB1}" destId="{71385147-CBF3-4EC3-AA7C-F28C8BC2854E}" srcOrd="2" destOrd="0" presId="urn:microsoft.com/office/officeart/2005/8/layout/gear1"/>
    <dgm:cxn modelId="{F535DA83-F837-4262-9778-A29328A9BE4D}" type="presParOf" srcId="{B71EBC64-8DDF-4DFE-B5D1-B0A3552FBCB1}" destId="{F2C1BCC9-EA25-4CAC-A220-1271ED3F0F0F}" srcOrd="3" destOrd="0" presId="urn:microsoft.com/office/officeart/2005/8/layout/gear1"/>
    <dgm:cxn modelId="{47A8804B-1066-4BC8-88F0-3B1EBBD104BE}" type="presParOf" srcId="{B71EBC64-8DDF-4DFE-B5D1-B0A3552FBCB1}" destId="{B2C948C1-A4C3-4607-B87F-EA72142EADED}" srcOrd="4" destOrd="0" presId="urn:microsoft.com/office/officeart/2005/8/layout/gear1"/>
    <dgm:cxn modelId="{1063D119-3116-4220-AEAC-7AE7C67C5196}" type="presParOf" srcId="{B71EBC64-8DDF-4DFE-B5D1-B0A3552FBCB1}" destId="{F2DA2BAF-59C6-467A-8583-E9A117F1A7B3}" srcOrd="5" destOrd="0" presId="urn:microsoft.com/office/officeart/2005/8/layout/gear1"/>
    <dgm:cxn modelId="{280403BF-116C-4D86-B159-18178ECE890C}" type="presParOf" srcId="{B71EBC64-8DDF-4DFE-B5D1-B0A3552FBCB1}" destId="{5D3E8240-51E2-412A-88FA-B244BCDB511B}" srcOrd="6" destOrd="0" presId="urn:microsoft.com/office/officeart/2005/8/layout/gear1"/>
    <dgm:cxn modelId="{ECE498DF-3EEB-4C19-B566-CF1B91BD048F}" type="presParOf" srcId="{B71EBC64-8DDF-4DFE-B5D1-B0A3552FBCB1}" destId="{937055E5-BAE0-4126-9C76-3B06854BF923}" srcOrd="7" destOrd="0" presId="urn:microsoft.com/office/officeart/2005/8/layout/gear1"/>
    <dgm:cxn modelId="{985E8815-4522-4171-AA4C-BDBCC6D4EC8C}" type="presParOf" srcId="{B71EBC64-8DDF-4DFE-B5D1-B0A3552FBCB1}" destId="{8F84B351-8DC3-48EE-BC11-5B3B4B8DD85C}" srcOrd="8" destOrd="0" presId="urn:microsoft.com/office/officeart/2005/8/layout/gear1"/>
    <dgm:cxn modelId="{BEA8E1AA-E252-4127-9E7E-B5514D66B61F}" type="presParOf" srcId="{B71EBC64-8DDF-4DFE-B5D1-B0A3552FBCB1}" destId="{28B20B41-CCBD-48EF-AA9B-8796522D8A89}" srcOrd="9" destOrd="0" presId="urn:microsoft.com/office/officeart/2005/8/layout/gear1"/>
    <dgm:cxn modelId="{A8C9B505-1789-4BD1-8ED2-24FC6CF4F29B}" type="presParOf" srcId="{B71EBC64-8DDF-4DFE-B5D1-B0A3552FBCB1}" destId="{B1E50317-E60C-4328-9DCA-E42B8812E4F4}" srcOrd="10" destOrd="0" presId="urn:microsoft.com/office/officeart/2005/8/layout/gear1"/>
    <dgm:cxn modelId="{D62E6A1A-C006-4536-93D2-6E7F745102BE}" type="presParOf" srcId="{B71EBC64-8DDF-4DFE-B5D1-B0A3552FBCB1}" destId="{E8CAC583-253A-4A0D-A4E3-33720A41F701}" srcOrd="11" destOrd="0" presId="urn:microsoft.com/office/officeart/2005/8/layout/gear1"/>
    <dgm:cxn modelId="{D86341CB-DC61-480A-84FB-7ED29770DCEC}" type="presParOf" srcId="{B71EBC64-8DDF-4DFE-B5D1-B0A3552FBCB1}" destId="{2AD80AC4-E709-483F-B84B-A8F65484CF4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711095-B10C-423B-9CDD-79FFA05B4E82}"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CA"/>
        </a:p>
      </dgm:t>
    </dgm:pt>
    <dgm:pt modelId="{435D72C4-C512-432E-83DF-A518079FA740}">
      <dgm:prSet phldrT="[Text]" custT="1"/>
      <dgm:spPr>
        <a:solidFill>
          <a:schemeClr val="bg1"/>
        </a:solidFill>
      </dgm:spPr>
      <dgm:t>
        <a:bodyPr/>
        <a:lstStyle/>
        <a:p>
          <a:r>
            <a:rPr lang="en-CA" sz="3600" b="0" kern="1200" cap="none" spc="0" dirty="0" smtClean="0">
              <a:ln w="0"/>
              <a:solidFill>
                <a:schemeClr val="tx1"/>
              </a:solidFill>
              <a:effectLst>
                <a:outerShdw blurRad="38100" dist="19050" dir="2700000" algn="tl" rotWithShape="0">
                  <a:schemeClr val="dk1">
                    <a:alpha val="40000"/>
                  </a:schemeClr>
                </a:outerShdw>
              </a:effectLst>
              <a:latin typeface="+mn-lt"/>
              <a:ea typeface="+mn-ea"/>
              <a:cs typeface="+mn-cs"/>
            </a:rPr>
            <a:t>Qualit</a:t>
          </a:r>
          <a:r>
            <a:rPr lang="en-CA" sz="3800" kern="1200" dirty="0" smtClean="0">
              <a:solidFill>
                <a:schemeClr val="tx1"/>
              </a:solidFill>
            </a:rPr>
            <a:t>y</a:t>
          </a:r>
          <a:endParaRPr lang="en-CA" sz="3800" kern="1200" dirty="0">
            <a:solidFill>
              <a:schemeClr val="tx1"/>
            </a:solidFill>
          </a:endParaRPr>
        </a:p>
      </dgm:t>
    </dgm:pt>
    <dgm:pt modelId="{8461E798-4F76-4C96-839D-CC623B603C58}" type="parTrans" cxnId="{CAA811F4-A57F-42B6-A8FA-B118E7F0FF55}">
      <dgm:prSet/>
      <dgm:spPr/>
      <dgm:t>
        <a:bodyPr/>
        <a:lstStyle/>
        <a:p>
          <a:endParaRPr lang="en-CA"/>
        </a:p>
      </dgm:t>
    </dgm:pt>
    <dgm:pt modelId="{A7B95DE0-D6C9-449C-B82E-2F9E8617412C}" type="sibTrans" cxnId="{CAA811F4-A57F-42B6-A8FA-B118E7F0FF55}">
      <dgm:prSet/>
      <dgm:spPr/>
      <dgm:t>
        <a:bodyPr/>
        <a:lstStyle/>
        <a:p>
          <a:endParaRPr lang="en-CA"/>
        </a:p>
      </dgm:t>
    </dgm:pt>
    <dgm:pt modelId="{2EC3840C-49B0-4EB8-8E1A-957160327589}">
      <dgm:prSet phldrT="[Text]"/>
      <dgm:spPr>
        <a:solidFill>
          <a:srgbClr val="F2BE00"/>
        </a:solidFill>
      </dgm:spPr>
      <dgm:t>
        <a:bodyPr/>
        <a:lstStyle/>
        <a:p>
          <a:r>
            <a:rPr lang="en-CA" dirty="0" smtClean="0"/>
            <a:t>Measure</a:t>
          </a:r>
          <a:endParaRPr lang="en-CA" dirty="0"/>
        </a:p>
      </dgm:t>
    </dgm:pt>
    <dgm:pt modelId="{78FAA510-CD67-4629-97EB-B99C39CB7737}" type="parTrans" cxnId="{874A13F3-7F09-4462-A69B-FD5FD63A375E}">
      <dgm:prSet/>
      <dgm:spPr/>
      <dgm:t>
        <a:bodyPr/>
        <a:lstStyle/>
        <a:p>
          <a:endParaRPr lang="en-CA"/>
        </a:p>
      </dgm:t>
    </dgm:pt>
    <dgm:pt modelId="{1F9B5969-EA42-474F-BC59-792B721E7F1C}" type="sibTrans" cxnId="{874A13F3-7F09-4462-A69B-FD5FD63A375E}">
      <dgm:prSet/>
      <dgm:spPr/>
      <dgm:t>
        <a:bodyPr/>
        <a:lstStyle/>
        <a:p>
          <a:endParaRPr lang="en-CA"/>
        </a:p>
      </dgm:t>
    </dgm:pt>
    <dgm:pt modelId="{F3208396-D137-4C21-B043-AA84587FE8A7}">
      <dgm:prSet phldrT="[Text]"/>
      <dgm:spPr/>
      <dgm:t>
        <a:bodyPr/>
        <a:lstStyle/>
        <a:p>
          <a:r>
            <a:rPr lang="en-CA" dirty="0" smtClean="0"/>
            <a:t>Communicate</a:t>
          </a:r>
          <a:endParaRPr lang="en-CA" dirty="0"/>
        </a:p>
      </dgm:t>
    </dgm:pt>
    <dgm:pt modelId="{5CCC541E-B101-4EFE-8887-7FA9493E85C7}" type="parTrans" cxnId="{C0F19E48-A1B4-4263-B91D-58974BACC00D}">
      <dgm:prSet/>
      <dgm:spPr/>
      <dgm:t>
        <a:bodyPr/>
        <a:lstStyle/>
        <a:p>
          <a:endParaRPr lang="en-CA"/>
        </a:p>
      </dgm:t>
    </dgm:pt>
    <dgm:pt modelId="{A4733E7C-DE1E-4577-8C4B-4AC212727D40}" type="sibTrans" cxnId="{C0F19E48-A1B4-4263-B91D-58974BACC00D}">
      <dgm:prSet/>
      <dgm:spPr/>
      <dgm:t>
        <a:bodyPr/>
        <a:lstStyle/>
        <a:p>
          <a:endParaRPr lang="en-CA"/>
        </a:p>
      </dgm:t>
    </dgm:pt>
    <dgm:pt modelId="{C15BE617-A7BE-4637-91C5-4C4180D2DAAC}" type="pres">
      <dgm:prSet presAssocID="{96711095-B10C-423B-9CDD-79FFA05B4E82}" presName="Name0" presStyleCnt="0">
        <dgm:presLayoutVars>
          <dgm:chPref val="1"/>
          <dgm:dir/>
          <dgm:animOne val="branch"/>
          <dgm:animLvl val="lvl"/>
          <dgm:resizeHandles/>
        </dgm:presLayoutVars>
      </dgm:prSet>
      <dgm:spPr/>
    </dgm:pt>
    <dgm:pt modelId="{13F84376-91B7-45CC-9282-81812675E676}" type="pres">
      <dgm:prSet presAssocID="{435D72C4-C512-432E-83DF-A518079FA740}" presName="vertOne" presStyleCnt="0"/>
      <dgm:spPr/>
    </dgm:pt>
    <dgm:pt modelId="{181253F4-3B1E-441F-AEF4-20D972E7492B}" type="pres">
      <dgm:prSet presAssocID="{435D72C4-C512-432E-83DF-A518079FA740}" presName="txOne" presStyleLbl="node0" presStyleIdx="0" presStyleCnt="1" custLinFactNeighborX="-759" custLinFactNeighborY="-808">
        <dgm:presLayoutVars>
          <dgm:chPref val="3"/>
        </dgm:presLayoutVars>
      </dgm:prSet>
      <dgm:spPr/>
    </dgm:pt>
    <dgm:pt modelId="{18E80161-8B82-4865-B489-B8776D05592A}" type="pres">
      <dgm:prSet presAssocID="{435D72C4-C512-432E-83DF-A518079FA740}" presName="parTransOne" presStyleCnt="0"/>
      <dgm:spPr/>
    </dgm:pt>
    <dgm:pt modelId="{73D7FEA8-7647-4866-B93E-87277D785DE9}" type="pres">
      <dgm:prSet presAssocID="{435D72C4-C512-432E-83DF-A518079FA740}" presName="horzOne" presStyleCnt="0"/>
      <dgm:spPr/>
    </dgm:pt>
    <dgm:pt modelId="{AE8F1C51-E253-4D10-8624-01964C8AB9C0}" type="pres">
      <dgm:prSet presAssocID="{2EC3840C-49B0-4EB8-8E1A-957160327589}" presName="vertTwo" presStyleCnt="0"/>
      <dgm:spPr/>
    </dgm:pt>
    <dgm:pt modelId="{99E92F69-BECF-45E0-911A-068706363068}" type="pres">
      <dgm:prSet presAssocID="{2EC3840C-49B0-4EB8-8E1A-957160327589}" presName="txTwo" presStyleLbl="node2" presStyleIdx="0" presStyleCnt="2" custLinFactNeighborX="-8414" custLinFactNeighborY="18787">
        <dgm:presLayoutVars>
          <dgm:chPref val="3"/>
        </dgm:presLayoutVars>
      </dgm:prSet>
      <dgm:spPr/>
    </dgm:pt>
    <dgm:pt modelId="{2E7B0FA6-150E-4B02-BABE-E9BF641A37EB}" type="pres">
      <dgm:prSet presAssocID="{2EC3840C-49B0-4EB8-8E1A-957160327589}" presName="horzTwo" presStyleCnt="0"/>
      <dgm:spPr/>
    </dgm:pt>
    <dgm:pt modelId="{9AC379E1-BB67-4D8D-BDE4-B2EF5FF9174C}" type="pres">
      <dgm:prSet presAssocID="{1F9B5969-EA42-474F-BC59-792B721E7F1C}" presName="sibSpaceTwo" presStyleCnt="0"/>
      <dgm:spPr/>
    </dgm:pt>
    <dgm:pt modelId="{4F463D0E-2201-48BB-958F-AD10060895F3}" type="pres">
      <dgm:prSet presAssocID="{F3208396-D137-4C21-B043-AA84587FE8A7}" presName="vertTwo" presStyleCnt="0"/>
      <dgm:spPr/>
    </dgm:pt>
    <dgm:pt modelId="{A41CB7D8-2D85-4725-9346-CE3386C3DB79}" type="pres">
      <dgm:prSet presAssocID="{F3208396-D137-4C21-B043-AA84587FE8A7}" presName="txTwo" presStyleLbl="node2" presStyleIdx="1" presStyleCnt="2">
        <dgm:presLayoutVars>
          <dgm:chPref val="3"/>
        </dgm:presLayoutVars>
      </dgm:prSet>
      <dgm:spPr/>
    </dgm:pt>
    <dgm:pt modelId="{DA0AE718-2E26-41E0-95DF-73075BD78212}" type="pres">
      <dgm:prSet presAssocID="{F3208396-D137-4C21-B043-AA84587FE8A7}" presName="horzTwo" presStyleCnt="0"/>
      <dgm:spPr/>
    </dgm:pt>
  </dgm:ptLst>
  <dgm:cxnLst>
    <dgm:cxn modelId="{C0F19E48-A1B4-4263-B91D-58974BACC00D}" srcId="{435D72C4-C512-432E-83DF-A518079FA740}" destId="{F3208396-D137-4C21-B043-AA84587FE8A7}" srcOrd="1" destOrd="0" parTransId="{5CCC541E-B101-4EFE-8887-7FA9493E85C7}" sibTransId="{A4733E7C-DE1E-4577-8C4B-4AC212727D40}"/>
    <dgm:cxn modelId="{416B53A7-9139-40C3-8D76-9483903B2D37}" type="presOf" srcId="{435D72C4-C512-432E-83DF-A518079FA740}" destId="{181253F4-3B1E-441F-AEF4-20D972E7492B}" srcOrd="0" destOrd="0" presId="urn:microsoft.com/office/officeart/2005/8/layout/hierarchy4"/>
    <dgm:cxn modelId="{CAA811F4-A57F-42B6-A8FA-B118E7F0FF55}" srcId="{96711095-B10C-423B-9CDD-79FFA05B4E82}" destId="{435D72C4-C512-432E-83DF-A518079FA740}" srcOrd="0" destOrd="0" parTransId="{8461E798-4F76-4C96-839D-CC623B603C58}" sibTransId="{A7B95DE0-D6C9-449C-B82E-2F9E8617412C}"/>
    <dgm:cxn modelId="{874A13F3-7F09-4462-A69B-FD5FD63A375E}" srcId="{435D72C4-C512-432E-83DF-A518079FA740}" destId="{2EC3840C-49B0-4EB8-8E1A-957160327589}" srcOrd="0" destOrd="0" parTransId="{78FAA510-CD67-4629-97EB-B99C39CB7737}" sibTransId="{1F9B5969-EA42-474F-BC59-792B721E7F1C}"/>
    <dgm:cxn modelId="{00F8CA95-2694-41BE-9F38-469FA92A834E}" type="presOf" srcId="{F3208396-D137-4C21-B043-AA84587FE8A7}" destId="{A41CB7D8-2D85-4725-9346-CE3386C3DB79}" srcOrd="0" destOrd="0" presId="urn:microsoft.com/office/officeart/2005/8/layout/hierarchy4"/>
    <dgm:cxn modelId="{814ACD2B-A1D5-42D2-B755-8B4FEE653DE5}" type="presOf" srcId="{96711095-B10C-423B-9CDD-79FFA05B4E82}" destId="{C15BE617-A7BE-4637-91C5-4C4180D2DAAC}" srcOrd="0" destOrd="0" presId="urn:microsoft.com/office/officeart/2005/8/layout/hierarchy4"/>
    <dgm:cxn modelId="{AB375EA9-0782-4092-9EAE-0851DA2E47F5}" type="presOf" srcId="{2EC3840C-49B0-4EB8-8E1A-957160327589}" destId="{99E92F69-BECF-45E0-911A-068706363068}" srcOrd="0" destOrd="0" presId="urn:microsoft.com/office/officeart/2005/8/layout/hierarchy4"/>
    <dgm:cxn modelId="{6EF89B05-736F-40C9-8BDB-3A1E4842C199}" type="presParOf" srcId="{C15BE617-A7BE-4637-91C5-4C4180D2DAAC}" destId="{13F84376-91B7-45CC-9282-81812675E676}" srcOrd="0" destOrd="0" presId="urn:microsoft.com/office/officeart/2005/8/layout/hierarchy4"/>
    <dgm:cxn modelId="{C6322291-8832-4B80-8A47-84B9AF4BE664}" type="presParOf" srcId="{13F84376-91B7-45CC-9282-81812675E676}" destId="{181253F4-3B1E-441F-AEF4-20D972E7492B}" srcOrd="0" destOrd="0" presId="urn:microsoft.com/office/officeart/2005/8/layout/hierarchy4"/>
    <dgm:cxn modelId="{90E4AA34-70AA-4C01-97C3-B24EAEC46ADB}" type="presParOf" srcId="{13F84376-91B7-45CC-9282-81812675E676}" destId="{18E80161-8B82-4865-B489-B8776D05592A}" srcOrd="1" destOrd="0" presId="urn:microsoft.com/office/officeart/2005/8/layout/hierarchy4"/>
    <dgm:cxn modelId="{88DC1AB1-88EC-45BA-9195-000D20F26771}" type="presParOf" srcId="{13F84376-91B7-45CC-9282-81812675E676}" destId="{73D7FEA8-7647-4866-B93E-87277D785DE9}" srcOrd="2" destOrd="0" presId="urn:microsoft.com/office/officeart/2005/8/layout/hierarchy4"/>
    <dgm:cxn modelId="{EF4B2819-7664-4B93-AC05-8D416DE8D39C}" type="presParOf" srcId="{73D7FEA8-7647-4866-B93E-87277D785DE9}" destId="{AE8F1C51-E253-4D10-8624-01964C8AB9C0}" srcOrd="0" destOrd="0" presId="urn:microsoft.com/office/officeart/2005/8/layout/hierarchy4"/>
    <dgm:cxn modelId="{CFD77034-3655-4133-8EA5-82412991BB70}" type="presParOf" srcId="{AE8F1C51-E253-4D10-8624-01964C8AB9C0}" destId="{99E92F69-BECF-45E0-911A-068706363068}" srcOrd="0" destOrd="0" presId="urn:microsoft.com/office/officeart/2005/8/layout/hierarchy4"/>
    <dgm:cxn modelId="{CAC8E475-0545-4139-AE9E-E7908EA0CB7A}" type="presParOf" srcId="{AE8F1C51-E253-4D10-8624-01964C8AB9C0}" destId="{2E7B0FA6-150E-4B02-BABE-E9BF641A37EB}" srcOrd="1" destOrd="0" presId="urn:microsoft.com/office/officeart/2005/8/layout/hierarchy4"/>
    <dgm:cxn modelId="{6CF72328-E21D-4E8F-9D0E-D4E4B6F8981F}" type="presParOf" srcId="{73D7FEA8-7647-4866-B93E-87277D785DE9}" destId="{9AC379E1-BB67-4D8D-BDE4-B2EF5FF9174C}" srcOrd="1" destOrd="0" presId="urn:microsoft.com/office/officeart/2005/8/layout/hierarchy4"/>
    <dgm:cxn modelId="{BDDD6FA7-C852-41E7-B7C3-BF8D28E07CFE}" type="presParOf" srcId="{73D7FEA8-7647-4866-B93E-87277D785DE9}" destId="{4F463D0E-2201-48BB-958F-AD10060895F3}" srcOrd="2" destOrd="0" presId="urn:microsoft.com/office/officeart/2005/8/layout/hierarchy4"/>
    <dgm:cxn modelId="{3077A3D9-601A-4B51-A3DB-6C25FE7E46BE}" type="presParOf" srcId="{4F463D0E-2201-48BB-958F-AD10060895F3}" destId="{A41CB7D8-2D85-4725-9346-CE3386C3DB79}" srcOrd="0" destOrd="0" presId="urn:microsoft.com/office/officeart/2005/8/layout/hierarchy4"/>
    <dgm:cxn modelId="{AA62A774-A5AB-42B6-8282-4C3485D90E3B}" type="presParOf" srcId="{4F463D0E-2201-48BB-958F-AD10060895F3}" destId="{DA0AE718-2E26-41E0-95DF-73075BD78212}"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03BC1E-06AC-43B9-A40B-A61914996F20}"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CA"/>
        </a:p>
      </dgm:t>
    </dgm:pt>
    <dgm:pt modelId="{DFEF2BA8-A800-4B9D-A35E-97AC9B4FCF79}">
      <dgm:prSet phldrT="[Text]"/>
      <dgm:spPr>
        <a:solidFill>
          <a:srgbClr val="5097D6"/>
        </a:solidFill>
      </dgm:spPr>
      <dgm:t>
        <a:bodyPr/>
        <a:lstStyle/>
        <a:p>
          <a:r>
            <a:rPr lang="en-CA" dirty="0" smtClean="0"/>
            <a:t>Insight</a:t>
          </a:r>
          <a:endParaRPr lang="en-CA" dirty="0"/>
        </a:p>
      </dgm:t>
    </dgm:pt>
    <dgm:pt modelId="{FB19B674-990C-43EF-B375-0D8C36ECDB36}" type="parTrans" cxnId="{36634F7E-9B5D-4A7B-9BFB-917B9CBD3A38}">
      <dgm:prSet/>
      <dgm:spPr/>
      <dgm:t>
        <a:bodyPr/>
        <a:lstStyle/>
        <a:p>
          <a:endParaRPr lang="en-CA"/>
        </a:p>
      </dgm:t>
    </dgm:pt>
    <dgm:pt modelId="{DD54D553-96EA-4AB6-8119-8CB1475EC3AC}" type="sibTrans" cxnId="{36634F7E-9B5D-4A7B-9BFB-917B9CBD3A38}">
      <dgm:prSet/>
      <dgm:spPr/>
      <dgm:t>
        <a:bodyPr/>
        <a:lstStyle/>
        <a:p>
          <a:endParaRPr lang="en-CA"/>
        </a:p>
      </dgm:t>
    </dgm:pt>
    <dgm:pt modelId="{0CBD7436-8279-4D58-81E4-3BDB0E99C1ED}">
      <dgm:prSet phldrT="[Text]"/>
      <dgm:spPr/>
      <dgm:t>
        <a:bodyPr/>
        <a:lstStyle/>
        <a:p>
          <a:r>
            <a:rPr lang="en-CA" dirty="0" smtClean="0"/>
            <a:t> </a:t>
          </a:r>
          <a:endParaRPr lang="en-CA" dirty="0"/>
        </a:p>
      </dgm:t>
    </dgm:pt>
    <dgm:pt modelId="{B5FF6910-DE1E-4398-B7C9-215013CDCEB2}" type="parTrans" cxnId="{F5A7EE90-3774-4E94-B8B5-D95AD29E16F0}">
      <dgm:prSet/>
      <dgm:spPr/>
      <dgm:t>
        <a:bodyPr/>
        <a:lstStyle/>
        <a:p>
          <a:endParaRPr lang="en-CA"/>
        </a:p>
      </dgm:t>
    </dgm:pt>
    <dgm:pt modelId="{D475B904-BF60-4698-8DC8-B09E06BC27FF}" type="sibTrans" cxnId="{F5A7EE90-3774-4E94-B8B5-D95AD29E16F0}">
      <dgm:prSet/>
      <dgm:spPr/>
      <dgm:t>
        <a:bodyPr/>
        <a:lstStyle/>
        <a:p>
          <a:endParaRPr lang="en-CA"/>
        </a:p>
      </dgm:t>
    </dgm:pt>
    <dgm:pt modelId="{406B95FF-1663-4EE6-B57B-6BA92CEED875}">
      <dgm:prSet phldrT="[Text]"/>
      <dgm:spPr/>
      <dgm:t>
        <a:bodyPr/>
        <a:lstStyle/>
        <a:p>
          <a:r>
            <a:rPr lang="en-CA" dirty="0" smtClean="0"/>
            <a:t> </a:t>
          </a:r>
          <a:endParaRPr lang="en-CA" dirty="0"/>
        </a:p>
      </dgm:t>
    </dgm:pt>
    <dgm:pt modelId="{2326C761-8D8D-4573-A11C-F0C07C30C8BB}" type="sibTrans" cxnId="{FB982B5A-0D3B-4224-A5BA-7B578E80FDE8}">
      <dgm:prSet/>
      <dgm:spPr/>
      <dgm:t>
        <a:bodyPr/>
        <a:lstStyle/>
        <a:p>
          <a:endParaRPr lang="en-CA"/>
        </a:p>
      </dgm:t>
    </dgm:pt>
    <dgm:pt modelId="{1A40311B-2807-45C9-BEFC-1AD8D996DD77}" type="parTrans" cxnId="{FB982B5A-0D3B-4224-A5BA-7B578E80FDE8}">
      <dgm:prSet/>
      <dgm:spPr/>
      <dgm:t>
        <a:bodyPr/>
        <a:lstStyle/>
        <a:p>
          <a:endParaRPr lang="en-CA"/>
        </a:p>
      </dgm:t>
    </dgm:pt>
    <dgm:pt modelId="{0385F35F-0D3A-43E3-8ABF-7B71E3F5B4E0}">
      <dgm:prSet phldrT="[Text]" custT="1"/>
      <dgm:spPr/>
      <dgm:t>
        <a:bodyPr lIns="0" rIns="0"/>
        <a:lstStyle/>
        <a:p>
          <a:r>
            <a:rPr lang="en-CA" sz="3600" dirty="0" smtClean="0"/>
            <a:t>   </a:t>
          </a:r>
          <a:endParaRPr lang="en-CA" sz="3600" dirty="0"/>
        </a:p>
      </dgm:t>
    </dgm:pt>
    <dgm:pt modelId="{FB1A77FA-6B4A-4BCA-8F28-479D9DD94373}" type="sibTrans" cxnId="{F8E83F97-AFCE-4534-B048-38B55B2B0D86}">
      <dgm:prSet/>
      <dgm:spPr/>
      <dgm:t>
        <a:bodyPr/>
        <a:lstStyle/>
        <a:p>
          <a:endParaRPr lang="en-CA"/>
        </a:p>
      </dgm:t>
    </dgm:pt>
    <dgm:pt modelId="{B5161351-BD04-4EC8-AE97-EB0917DDAA68}" type="parTrans" cxnId="{F8E83F97-AFCE-4534-B048-38B55B2B0D86}">
      <dgm:prSet/>
      <dgm:spPr/>
      <dgm:t>
        <a:bodyPr/>
        <a:lstStyle/>
        <a:p>
          <a:endParaRPr lang="en-CA"/>
        </a:p>
      </dgm:t>
    </dgm:pt>
    <dgm:pt modelId="{9CC95C9D-1363-4FF6-A0A3-9B2567664AD8}" type="pres">
      <dgm:prSet presAssocID="{B203BC1E-06AC-43B9-A40B-A61914996F20}" presName="Name0" presStyleCnt="0">
        <dgm:presLayoutVars>
          <dgm:dir/>
          <dgm:animOne val="branch"/>
          <dgm:animLvl val="lvl"/>
        </dgm:presLayoutVars>
      </dgm:prSet>
      <dgm:spPr/>
    </dgm:pt>
    <dgm:pt modelId="{DEE6F89F-F069-4673-A79D-A7DDD275D8AF}" type="pres">
      <dgm:prSet presAssocID="{0385F35F-0D3A-43E3-8ABF-7B71E3F5B4E0}" presName="chaos" presStyleCnt="0"/>
      <dgm:spPr/>
    </dgm:pt>
    <dgm:pt modelId="{72989932-043C-4BA0-8E2D-6CCABDDDAE51}" type="pres">
      <dgm:prSet presAssocID="{0385F35F-0D3A-43E3-8ABF-7B71E3F5B4E0}" presName="parTx1" presStyleLbl="revTx" presStyleIdx="0" presStyleCnt="3" custScaleX="146134" custScaleY="118279"/>
      <dgm:spPr/>
      <dgm:t>
        <a:bodyPr/>
        <a:lstStyle/>
        <a:p>
          <a:endParaRPr lang="en-CA"/>
        </a:p>
      </dgm:t>
    </dgm:pt>
    <dgm:pt modelId="{4DDD7207-72B0-4640-A3AB-2241FBBD469C}" type="pres">
      <dgm:prSet presAssocID="{0385F35F-0D3A-43E3-8ABF-7B71E3F5B4E0}" presName="desTx1" presStyleLbl="revTx" presStyleIdx="1" presStyleCnt="3">
        <dgm:presLayoutVars>
          <dgm:bulletEnabled val="1"/>
        </dgm:presLayoutVars>
      </dgm:prSet>
      <dgm:spPr/>
    </dgm:pt>
    <dgm:pt modelId="{3AC46819-DA96-4C53-BEF6-DF39B5F2863A}" type="pres">
      <dgm:prSet presAssocID="{0385F35F-0D3A-43E3-8ABF-7B71E3F5B4E0}" presName="c1" presStyleLbl="node1" presStyleIdx="0" presStyleCnt="19"/>
      <dgm:spPr>
        <a:solidFill>
          <a:srgbClr val="20E937"/>
        </a:solidFill>
      </dgm:spPr>
    </dgm:pt>
    <dgm:pt modelId="{A40D9BCD-02DF-43BA-9F09-1EC93AA4C6E7}" type="pres">
      <dgm:prSet presAssocID="{0385F35F-0D3A-43E3-8ABF-7B71E3F5B4E0}" presName="c2" presStyleLbl="node1" presStyleIdx="1" presStyleCnt="19"/>
      <dgm:spPr>
        <a:solidFill>
          <a:srgbClr val="C00000"/>
        </a:solidFill>
      </dgm:spPr>
    </dgm:pt>
    <dgm:pt modelId="{F1F7EA89-D78B-46E1-857D-901CD42222A8}" type="pres">
      <dgm:prSet presAssocID="{0385F35F-0D3A-43E3-8ABF-7B71E3F5B4E0}" presName="c3" presStyleLbl="node1" presStyleIdx="2" presStyleCnt="19"/>
      <dgm:spPr/>
    </dgm:pt>
    <dgm:pt modelId="{44D31842-3688-4755-857B-E609AC612C77}" type="pres">
      <dgm:prSet presAssocID="{0385F35F-0D3A-43E3-8ABF-7B71E3F5B4E0}" presName="c4" presStyleLbl="node1" presStyleIdx="3" presStyleCnt="19"/>
      <dgm:spPr/>
    </dgm:pt>
    <dgm:pt modelId="{BFA398E0-38A2-4156-B10F-A89B3CDBDE3A}" type="pres">
      <dgm:prSet presAssocID="{0385F35F-0D3A-43E3-8ABF-7B71E3F5B4E0}" presName="c5" presStyleLbl="node1" presStyleIdx="4" presStyleCnt="19"/>
      <dgm:spPr>
        <a:solidFill>
          <a:srgbClr val="20E937"/>
        </a:solidFill>
      </dgm:spPr>
    </dgm:pt>
    <dgm:pt modelId="{DC46062B-2D22-4F61-ABAD-A3CF7FFDC50F}" type="pres">
      <dgm:prSet presAssocID="{0385F35F-0D3A-43E3-8ABF-7B71E3F5B4E0}" presName="c6" presStyleLbl="node1" presStyleIdx="5" presStyleCnt="19"/>
      <dgm:spPr/>
    </dgm:pt>
    <dgm:pt modelId="{D8427E11-233F-4D2B-8D18-C859B6408961}" type="pres">
      <dgm:prSet presAssocID="{0385F35F-0D3A-43E3-8ABF-7B71E3F5B4E0}" presName="c7" presStyleLbl="node1" presStyleIdx="6" presStyleCnt="19"/>
      <dgm:spPr/>
    </dgm:pt>
    <dgm:pt modelId="{E6F27D6E-B3BD-4C1E-9393-C296FD6BCA83}" type="pres">
      <dgm:prSet presAssocID="{0385F35F-0D3A-43E3-8ABF-7B71E3F5B4E0}" presName="c8" presStyleLbl="node1" presStyleIdx="7" presStyleCnt="19"/>
      <dgm:spPr>
        <a:solidFill>
          <a:srgbClr val="20E937"/>
        </a:solidFill>
      </dgm:spPr>
    </dgm:pt>
    <dgm:pt modelId="{A0B03B41-86EA-4464-AF6B-F8815FDCF437}" type="pres">
      <dgm:prSet presAssocID="{0385F35F-0D3A-43E3-8ABF-7B71E3F5B4E0}" presName="c9" presStyleLbl="node1" presStyleIdx="8" presStyleCnt="19"/>
      <dgm:spPr>
        <a:solidFill>
          <a:schemeClr val="bg1"/>
        </a:solidFill>
      </dgm:spPr>
    </dgm:pt>
    <dgm:pt modelId="{4103BAD1-4979-40ED-B858-1EB8647DA9C0}" type="pres">
      <dgm:prSet presAssocID="{0385F35F-0D3A-43E3-8ABF-7B71E3F5B4E0}" presName="c10" presStyleLbl="node1" presStyleIdx="9" presStyleCnt="19"/>
      <dgm:spPr>
        <a:solidFill>
          <a:srgbClr val="FFC611"/>
        </a:solidFill>
      </dgm:spPr>
    </dgm:pt>
    <dgm:pt modelId="{1CDF6E47-B1D4-4ECB-8407-1856B0EAE611}" type="pres">
      <dgm:prSet presAssocID="{0385F35F-0D3A-43E3-8ABF-7B71E3F5B4E0}" presName="c11" presStyleLbl="node1" presStyleIdx="10" presStyleCnt="19"/>
      <dgm:spPr/>
    </dgm:pt>
    <dgm:pt modelId="{C6BC2F57-16D2-4AC9-B05A-8C158444F105}" type="pres">
      <dgm:prSet presAssocID="{0385F35F-0D3A-43E3-8ABF-7B71E3F5B4E0}" presName="c12" presStyleLbl="node1" presStyleIdx="11" presStyleCnt="19"/>
      <dgm:spPr>
        <a:solidFill>
          <a:srgbClr val="FFC611"/>
        </a:solidFill>
      </dgm:spPr>
    </dgm:pt>
    <dgm:pt modelId="{B6DD0B1B-2762-4A80-8BDE-A4044C96327C}" type="pres">
      <dgm:prSet presAssocID="{0385F35F-0D3A-43E3-8ABF-7B71E3F5B4E0}" presName="c13" presStyleLbl="node1" presStyleIdx="12" presStyleCnt="19"/>
      <dgm:spPr>
        <a:solidFill>
          <a:srgbClr val="20E937"/>
        </a:solidFill>
      </dgm:spPr>
    </dgm:pt>
    <dgm:pt modelId="{DBEE4F26-366A-4028-834F-9910000E775D}" type="pres">
      <dgm:prSet presAssocID="{0385F35F-0D3A-43E3-8ABF-7B71E3F5B4E0}" presName="c14" presStyleLbl="node1" presStyleIdx="13" presStyleCnt="19"/>
      <dgm:spPr/>
    </dgm:pt>
    <dgm:pt modelId="{BCEA8DBA-871A-4597-B997-48FDB7B92C30}" type="pres">
      <dgm:prSet presAssocID="{0385F35F-0D3A-43E3-8ABF-7B71E3F5B4E0}" presName="c15" presStyleLbl="node1" presStyleIdx="14" presStyleCnt="19"/>
      <dgm:spPr/>
    </dgm:pt>
    <dgm:pt modelId="{DD225473-50F4-488A-9ECF-BBD9E6F775C9}" type="pres">
      <dgm:prSet presAssocID="{0385F35F-0D3A-43E3-8ABF-7B71E3F5B4E0}" presName="c16" presStyleLbl="node1" presStyleIdx="15" presStyleCnt="19"/>
      <dgm:spPr>
        <a:solidFill>
          <a:srgbClr val="FFC611"/>
        </a:solidFill>
      </dgm:spPr>
    </dgm:pt>
    <dgm:pt modelId="{73B8AB26-8CE0-466B-996B-B44EB9BC21AD}" type="pres">
      <dgm:prSet presAssocID="{0385F35F-0D3A-43E3-8ABF-7B71E3F5B4E0}" presName="c17" presStyleLbl="node1" presStyleIdx="16" presStyleCnt="19"/>
      <dgm:spPr/>
    </dgm:pt>
    <dgm:pt modelId="{747AC8AD-8EF5-4B55-A3D0-3A5E80347ED3}" type="pres">
      <dgm:prSet presAssocID="{0385F35F-0D3A-43E3-8ABF-7B71E3F5B4E0}" presName="c18" presStyleLbl="node1" presStyleIdx="17" presStyleCnt="19"/>
      <dgm:spPr>
        <a:solidFill>
          <a:srgbClr val="C00000"/>
        </a:solidFill>
      </dgm:spPr>
    </dgm:pt>
    <dgm:pt modelId="{896A1D22-8D54-45F4-8632-55F22CD5A6AC}" type="pres">
      <dgm:prSet presAssocID="{FB1A77FA-6B4A-4BCA-8F28-479D9DD94373}" presName="chevronComposite1" presStyleCnt="0"/>
      <dgm:spPr/>
    </dgm:pt>
    <dgm:pt modelId="{FB68B284-6A26-4286-9B57-2A628FCB3FB8}" type="pres">
      <dgm:prSet presAssocID="{FB1A77FA-6B4A-4BCA-8F28-479D9DD94373}" presName="chevron1" presStyleLbl="sibTrans2D1" presStyleIdx="0" presStyleCnt="2"/>
      <dgm:spPr/>
    </dgm:pt>
    <dgm:pt modelId="{124565B5-CD64-4C05-A546-DD8F512BD1ED}" type="pres">
      <dgm:prSet presAssocID="{FB1A77FA-6B4A-4BCA-8F28-479D9DD94373}" presName="spChevron1" presStyleCnt="0"/>
      <dgm:spPr/>
    </dgm:pt>
    <dgm:pt modelId="{6DE764BC-4D08-46BE-B3B7-C10014C0F8D4}" type="pres">
      <dgm:prSet presAssocID="{FB1A77FA-6B4A-4BCA-8F28-479D9DD94373}" presName="overlap" presStyleCnt="0"/>
      <dgm:spPr/>
    </dgm:pt>
    <dgm:pt modelId="{210AAAB9-CF04-459D-9C47-0C84F37DF773}" type="pres">
      <dgm:prSet presAssocID="{FB1A77FA-6B4A-4BCA-8F28-479D9DD94373}" presName="chevronComposite2" presStyleCnt="0"/>
      <dgm:spPr/>
    </dgm:pt>
    <dgm:pt modelId="{B8978809-9B45-46FE-8BAE-42325CD02903}" type="pres">
      <dgm:prSet presAssocID="{FB1A77FA-6B4A-4BCA-8F28-479D9DD94373}" presName="chevron2" presStyleLbl="sibTrans2D1" presStyleIdx="1" presStyleCnt="2"/>
      <dgm:spPr/>
    </dgm:pt>
    <dgm:pt modelId="{794E0106-C713-4BA3-80DF-AD14D70BBDA7}" type="pres">
      <dgm:prSet presAssocID="{FB1A77FA-6B4A-4BCA-8F28-479D9DD94373}" presName="spChevron2" presStyleCnt="0"/>
      <dgm:spPr/>
    </dgm:pt>
    <dgm:pt modelId="{11C22C5B-247E-4F87-8111-720A97199431}" type="pres">
      <dgm:prSet presAssocID="{DFEF2BA8-A800-4B9D-A35E-97AC9B4FCF79}" presName="last" presStyleCnt="0"/>
      <dgm:spPr/>
    </dgm:pt>
    <dgm:pt modelId="{20D45546-1A2E-49D7-8E91-04B014283415}" type="pres">
      <dgm:prSet presAssocID="{DFEF2BA8-A800-4B9D-A35E-97AC9B4FCF79}" presName="circleTx" presStyleLbl="node1" presStyleIdx="18" presStyleCnt="19"/>
      <dgm:spPr/>
      <dgm:t>
        <a:bodyPr/>
        <a:lstStyle/>
        <a:p>
          <a:endParaRPr lang="en-CA"/>
        </a:p>
      </dgm:t>
    </dgm:pt>
    <dgm:pt modelId="{51DA15AB-8FFD-489A-A388-C72E6B743409}" type="pres">
      <dgm:prSet presAssocID="{DFEF2BA8-A800-4B9D-A35E-97AC9B4FCF79}" presName="desTxN" presStyleLbl="revTx" presStyleIdx="2" presStyleCnt="3">
        <dgm:presLayoutVars>
          <dgm:bulletEnabled val="1"/>
        </dgm:presLayoutVars>
      </dgm:prSet>
      <dgm:spPr/>
      <dgm:t>
        <a:bodyPr/>
        <a:lstStyle/>
        <a:p>
          <a:endParaRPr lang="en-CA"/>
        </a:p>
      </dgm:t>
    </dgm:pt>
    <dgm:pt modelId="{F8E91AD7-2F44-4EB6-B308-84620792C4DA}" type="pres">
      <dgm:prSet presAssocID="{DFEF2BA8-A800-4B9D-A35E-97AC9B4FCF79}" presName="spN" presStyleCnt="0"/>
      <dgm:spPr/>
    </dgm:pt>
  </dgm:ptLst>
  <dgm:cxnLst>
    <dgm:cxn modelId="{A9C48E08-4C7D-437A-994F-6F1C565FA379}" type="presOf" srcId="{DFEF2BA8-A800-4B9D-A35E-97AC9B4FCF79}" destId="{20D45546-1A2E-49D7-8E91-04B014283415}" srcOrd="0" destOrd="0" presId="urn:microsoft.com/office/officeart/2009/3/layout/RandomtoResultProcess"/>
    <dgm:cxn modelId="{FB982B5A-0D3B-4224-A5BA-7B578E80FDE8}" srcId="{0385F35F-0D3A-43E3-8ABF-7B71E3F5B4E0}" destId="{406B95FF-1663-4EE6-B57B-6BA92CEED875}" srcOrd="0" destOrd="0" parTransId="{1A40311B-2807-45C9-BEFC-1AD8D996DD77}" sibTransId="{2326C761-8D8D-4573-A11C-F0C07C30C8BB}"/>
    <dgm:cxn modelId="{A4B91F2A-2BCB-4E16-A845-CB29EDE427C2}" type="presOf" srcId="{0CBD7436-8279-4D58-81E4-3BDB0E99C1ED}" destId="{51DA15AB-8FFD-489A-A388-C72E6B743409}" srcOrd="0" destOrd="0" presId="urn:microsoft.com/office/officeart/2009/3/layout/RandomtoResultProcess"/>
    <dgm:cxn modelId="{36634F7E-9B5D-4A7B-9BFB-917B9CBD3A38}" srcId="{B203BC1E-06AC-43B9-A40B-A61914996F20}" destId="{DFEF2BA8-A800-4B9D-A35E-97AC9B4FCF79}" srcOrd="1" destOrd="0" parTransId="{FB19B674-990C-43EF-B375-0D8C36ECDB36}" sibTransId="{DD54D553-96EA-4AB6-8119-8CB1475EC3AC}"/>
    <dgm:cxn modelId="{F8E83F97-AFCE-4534-B048-38B55B2B0D86}" srcId="{B203BC1E-06AC-43B9-A40B-A61914996F20}" destId="{0385F35F-0D3A-43E3-8ABF-7B71E3F5B4E0}" srcOrd="0" destOrd="0" parTransId="{B5161351-BD04-4EC8-AE97-EB0917DDAA68}" sibTransId="{FB1A77FA-6B4A-4BCA-8F28-479D9DD94373}"/>
    <dgm:cxn modelId="{96C52C40-F867-4A7F-A561-9B473CDDFC6E}" type="presOf" srcId="{406B95FF-1663-4EE6-B57B-6BA92CEED875}" destId="{4DDD7207-72B0-4640-A3AB-2241FBBD469C}" srcOrd="0" destOrd="0" presId="urn:microsoft.com/office/officeart/2009/3/layout/RandomtoResultProcess"/>
    <dgm:cxn modelId="{F5A7EE90-3774-4E94-B8B5-D95AD29E16F0}" srcId="{DFEF2BA8-A800-4B9D-A35E-97AC9B4FCF79}" destId="{0CBD7436-8279-4D58-81E4-3BDB0E99C1ED}" srcOrd="0" destOrd="0" parTransId="{B5FF6910-DE1E-4398-B7C9-215013CDCEB2}" sibTransId="{D475B904-BF60-4698-8DC8-B09E06BC27FF}"/>
    <dgm:cxn modelId="{728EF7BE-0112-4AAC-8474-E494D0DD7BE2}" type="presOf" srcId="{B203BC1E-06AC-43B9-A40B-A61914996F20}" destId="{9CC95C9D-1363-4FF6-A0A3-9B2567664AD8}" srcOrd="0" destOrd="0" presId="urn:microsoft.com/office/officeart/2009/3/layout/RandomtoResultProcess"/>
    <dgm:cxn modelId="{A8225538-200A-40C1-B818-F4A49291493E}" type="presOf" srcId="{0385F35F-0D3A-43E3-8ABF-7B71E3F5B4E0}" destId="{72989932-043C-4BA0-8E2D-6CCABDDDAE51}" srcOrd="0" destOrd="0" presId="urn:microsoft.com/office/officeart/2009/3/layout/RandomtoResultProcess"/>
    <dgm:cxn modelId="{6522844B-2B98-4F80-B828-D0CDC1767628}" type="presParOf" srcId="{9CC95C9D-1363-4FF6-A0A3-9B2567664AD8}" destId="{DEE6F89F-F069-4673-A79D-A7DDD275D8AF}" srcOrd="0" destOrd="0" presId="urn:microsoft.com/office/officeart/2009/3/layout/RandomtoResultProcess"/>
    <dgm:cxn modelId="{CDAB2873-68EB-4101-B4A7-34F8194C37AE}" type="presParOf" srcId="{DEE6F89F-F069-4673-A79D-A7DDD275D8AF}" destId="{72989932-043C-4BA0-8E2D-6CCABDDDAE51}" srcOrd="0" destOrd="0" presId="urn:microsoft.com/office/officeart/2009/3/layout/RandomtoResultProcess"/>
    <dgm:cxn modelId="{EE4CE789-E4F0-4E03-A802-BBB624A8A2D9}" type="presParOf" srcId="{DEE6F89F-F069-4673-A79D-A7DDD275D8AF}" destId="{4DDD7207-72B0-4640-A3AB-2241FBBD469C}" srcOrd="1" destOrd="0" presId="urn:microsoft.com/office/officeart/2009/3/layout/RandomtoResultProcess"/>
    <dgm:cxn modelId="{27380DBC-7B90-48FF-96C7-B379F43C6117}" type="presParOf" srcId="{DEE6F89F-F069-4673-A79D-A7DDD275D8AF}" destId="{3AC46819-DA96-4C53-BEF6-DF39B5F2863A}" srcOrd="2" destOrd="0" presId="urn:microsoft.com/office/officeart/2009/3/layout/RandomtoResultProcess"/>
    <dgm:cxn modelId="{6F8CE06E-FF1D-450E-8293-5DA1029BBD77}" type="presParOf" srcId="{DEE6F89F-F069-4673-A79D-A7DDD275D8AF}" destId="{A40D9BCD-02DF-43BA-9F09-1EC93AA4C6E7}" srcOrd="3" destOrd="0" presId="urn:microsoft.com/office/officeart/2009/3/layout/RandomtoResultProcess"/>
    <dgm:cxn modelId="{696A7CCB-00AE-4EE1-AE6E-3FCC53C211CF}" type="presParOf" srcId="{DEE6F89F-F069-4673-A79D-A7DDD275D8AF}" destId="{F1F7EA89-D78B-46E1-857D-901CD42222A8}" srcOrd="4" destOrd="0" presId="urn:microsoft.com/office/officeart/2009/3/layout/RandomtoResultProcess"/>
    <dgm:cxn modelId="{98422F45-F143-4BDC-855F-AF8925C897DF}" type="presParOf" srcId="{DEE6F89F-F069-4673-A79D-A7DDD275D8AF}" destId="{44D31842-3688-4755-857B-E609AC612C77}" srcOrd="5" destOrd="0" presId="urn:microsoft.com/office/officeart/2009/3/layout/RandomtoResultProcess"/>
    <dgm:cxn modelId="{4E016849-7147-4C6F-972C-119FC2192A4B}" type="presParOf" srcId="{DEE6F89F-F069-4673-A79D-A7DDD275D8AF}" destId="{BFA398E0-38A2-4156-B10F-A89B3CDBDE3A}" srcOrd="6" destOrd="0" presId="urn:microsoft.com/office/officeart/2009/3/layout/RandomtoResultProcess"/>
    <dgm:cxn modelId="{0FBAB0D7-D887-4CBC-A8DC-FE2EDE7BAA17}" type="presParOf" srcId="{DEE6F89F-F069-4673-A79D-A7DDD275D8AF}" destId="{DC46062B-2D22-4F61-ABAD-A3CF7FFDC50F}" srcOrd="7" destOrd="0" presId="urn:microsoft.com/office/officeart/2009/3/layout/RandomtoResultProcess"/>
    <dgm:cxn modelId="{C5137B52-F4C3-45CE-B42A-0A241468A839}" type="presParOf" srcId="{DEE6F89F-F069-4673-A79D-A7DDD275D8AF}" destId="{D8427E11-233F-4D2B-8D18-C859B6408961}" srcOrd="8" destOrd="0" presId="urn:microsoft.com/office/officeart/2009/3/layout/RandomtoResultProcess"/>
    <dgm:cxn modelId="{BD667F77-F320-465C-9AE0-E5FCEC3BB62A}" type="presParOf" srcId="{DEE6F89F-F069-4673-A79D-A7DDD275D8AF}" destId="{E6F27D6E-B3BD-4C1E-9393-C296FD6BCA83}" srcOrd="9" destOrd="0" presId="urn:microsoft.com/office/officeart/2009/3/layout/RandomtoResultProcess"/>
    <dgm:cxn modelId="{E2E82626-2796-4C63-B102-5125CF931DDC}" type="presParOf" srcId="{DEE6F89F-F069-4673-A79D-A7DDD275D8AF}" destId="{A0B03B41-86EA-4464-AF6B-F8815FDCF437}" srcOrd="10" destOrd="0" presId="urn:microsoft.com/office/officeart/2009/3/layout/RandomtoResultProcess"/>
    <dgm:cxn modelId="{077E20C1-48F9-490A-BDEA-1A0F8146BADA}" type="presParOf" srcId="{DEE6F89F-F069-4673-A79D-A7DDD275D8AF}" destId="{4103BAD1-4979-40ED-B858-1EB8647DA9C0}" srcOrd="11" destOrd="0" presId="urn:microsoft.com/office/officeart/2009/3/layout/RandomtoResultProcess"/>
    <dgm:cxn modelId="{E0BB78F0-2BFD-4A82-BD55-C5CF9CDCA721}" type="presParOf" srcId="{DEE6F89F-F069-4673-A79D-A7DDD275D8AF}" destId="{1CDF6E47-B1D4-4ECB-8407-1856B0EAE611}" srcOrd="12" destOrd="0" presId="urn:microsoft.com/office/officeart/2009/3/layout/RandomtoResultProcess"/>
    <dgm:cxn modelId="{040B5D8E-FFD1-49F2-B115-E7A8D714DCE0}" type="presParOf" srcId="{DEE6F89F-F069-4673-A79D-A7DDD275D8AF}" destId="{C6BC2F57-16D2-4AC9-B05A-8C158444F105}" srcOrd="13" destOrd="0" presId="urn:microsoft.com/office/officeart/2009/3/layout/RandomtoResultProcess"/>
    <dgm:cxn modelId="{544A64D7-EB83-4976-9A5A-61CBBF482251}" type="presParOf" srcId="{DEE6F89F-F069-4673-A79D-A7DDD275D8AF}" destId="{B6DD0B1B-2762-4A80-8BDE-A4044C96327C}" srcOrd="14" destOrd="0" presId="urn:microsoft.com/office/officeart/2009/3/layout/RandomtoResultProcess"/>
    <dgm:cxn modelId="{31577B18-B1AC-477F-B71E-281004C77AD2}" type="presParOf" srcId="{DEE6F89F-F069-4673-A79D-A7DDD275D8AF}" destId="{DBEE4F26-366A-4028-834F-9910000E775D}" srcOrd="15" destOrd="0" presId="urn:microsoft.com/office/officeart/2009/3/layout/RandomtoResultProcess"/>
    <dgm:cxn modelId="{A2E8A11B-08C5-47A0-A51D-F4CF941EEF3F}" type="presParOf" srcId="{DEE6F89F-F069-4673-A79D-A7DDD275D8AF}" destId="{BCEA8DBA-871A-4597-B997-48FDB7B92C30}" srcOrd="16" destOrd="0" presId="urn:microsoft.com/office/officeart/2009/3/layout/RandomtoResultProcess"/>
    <dgm:cxn modelId="{B0D80650-F951-4899-8048-06E54F3D0853}" type="presParOf" srcId="{DEE6F89F-F069-4673-A79D-A7DDD275D8AF}" destId="{DD225473-50F4-488A-9ECF-BBD9E6F775C9}" srcOrd="17" destOrd="0" presId="urn:microsoft.com/office/officeart/2009/3/layout/RandomtoResultProcess"/>
    <dgm:cxn modelId="{FC3B6A86-63FB-4FC7-B2F7-C25DFABE5F9B}" type="presParOf" srcId="{DEE6F89F-F069-4673-A79D-A7DDD275D8AF}" destId="{73B8AB26-8CE0-466B-996B-B44EB9BC21AD}" srcOrd="18" destOrd="0" presId="urn:microsoft.com/office/officeart/2009/3/layout/RandomtoResultProcess"/>
    <dgm:cxn modelId="{D32B607D-6096-4DE4-9399-E2B2033A4AD9}" type="presParOf" srcId="{DEE6F89F-F069-4673-A79D-A7DDD275D8AF}" destId="{747AC8AD-8EF5-4B55-A3D0-3A5E80347ED3}" srcOrd="19" destOrd="0" presId="urn:microsoft.com/office/officeart/2009/3/layout/RandomtoResultProcess"/>
    <dgm:cxn modelId="{36D6D702-549B-4D52-9A65-257A2B70E9F2}" type="presParOf" srcId="{9CC95C9D-1363-4FF6-A0A3-9B2567664AD8}" destId="{896A1D22-8D54-45F4-8632-55F22CD5A6AC}" srcOrd="1" destOrd="0" presId="urn:microsoft.com/office/officeart/2009/3/layout/RandomtoResultProcess"/>
    <dgm:cxn modelId="{46952B6D-F0E7-43BB-B098-5DA6BD479785}" type="presParOf" srcId="{896A1D22-8D54-45F4-8632-55F22CD5A6AC}" destId="{FB68B284-6A26-4286-9B57-2A628FCB3FB8}" srcOrd="0" destOrd="0" presId="urn:microsoft.com/office/officeart/2009/3/layout/RandomtoResultProcess"/>
    <dgm:cxn modelId="{34D16783-FE1E-442B-A6B1-DB601BD27A3E}" type="presParOf" srcId="{896A1D22-8D54-45F4-8632-55F22CD5A6AC}" destId="{124565B5-CD64-4C05-A546-DD8F512BD1ED}" srcOrd="1" destOrd="0" presId="urn:microsoft.com/office/officeart/2009/3/layout/RandomtoResultProcess"/>
    <dgm:cxn modelId="{926D5DF7-F226-4E29-95A3-07D37ADBA222}" type="presParOf" srcId="{9CC95C9D-1363-4FF6-A0A3-9B2567664AD8}" destId="{6DE764BC-4D08-46BE-B3B7-C10014C0F8D4}" srcOrd="2" destOrd="0" presId="urn:microsoft.com/office/officeart/2009/3/layout/RandomtoResultProcess"/>
    <dgm:cxn modelId="{96956043-0EF2-4CF6-A837-3AE65FF6AA0A}" type="presParOf" srcId="{9CC95C9D-1363-4FF6-A0A3-9B2567664AD8}" destId="{210AAAB9-CF04-459D-9C47-0C84F37DF773}" srcOrd="3" destOrd="0" presId="urn:microsoft.com/office/officeart/2009/3/layout/RandomtoResultProcess"/>
    <dgm:cxn modelId="{6409620E-AC30-4705-B934-2181AE480A91}" type="presParOf" srcId="{210AAAB9-CF04-459D-9C47-0C84F37DF773}" destId="{B8978809-9B45-46FE-8BAE-42325CD02903}" srcOrd="0" destOrd="0" presId="urn:microsoft.com/office/officeart/2009/3/layout/RandomtoResultProcess"/>
    <dgm:cxn modelId="{8F57D4C5-6A9E-4246-97CD-5F9C1C702878}" type="presParOf" srcId="{210AAAB9-CF04-459D-9C47-0C84F37DF773}" destId="{794E0106-C713-4BA3-80DF-AD14D70BBDA7}" srcOrd="1" destOrd="0" presId="urn:microsoft.com/office/officeart/2009/3/layout/RandomtoResultProcess"/>
    <dgm:cxn modelId="{795230A4-C86A-442F-A7B1-97951F54E38B}" type="presParOf" srcId="{9CC95C9D-1363-4FF6-A0A3-9B2567664AD8}" destId="{11C22C5B-247E-4F87-8111-720A97199431}" srcOrd="4" destOrd="0" presId="urn:microsoft.com/office/officeart/2009/3/layout/RandomtoResultProcess"/>
    <dgm:cxn modelId="{AB70B04A-0C49-4EBD-8AB3-4D21755B11A5}" type="presParOf" srcId="{11C22C5B-247E-4F87-8111-720A97199431}" destId="{20D45546-1A2E-49D7-8E91-04B014283415}" srcOrd="0" destOrd="0" presId="urn:microsoft.com/office/officeart/2009/3/layout/RandomtoResultProcess"/>
    <dgm:cxn modelId="{4953F019-5F8A-4AB9-B941-602F8D421C9F}" type="presParOf" srcId="{11C22C5B-247E-4F87-8111-720A97199431}" destId="{51DA15AB-8FFD-489A-A388-C72E6B743409}" srcOrd="1" destOrd="0" presId="urn:microsoft.com/office/officeart/2009/3/layout/RandomtoResultProcess"/>
    <dgm:cxn modelId="{1F96A8D7-477F-4E4D-92CD-4048CA8E3527}" type="presParOf" srcId="{11C22C5B-247E-4F87-8111-720A97199431}" destId="{F8E91AD7-2F44-4EB6-B308-84620792C4DA}" srcOrd="2" destOrd="0" presId="urn:microsoft.com/office/officeart/2009/3/layout/RandomtoResul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181AD8-F9E2-490D-B083-17958D2EEF41}" type="doc">
      <dgm:prSet loTypeId="urn:microsoft.com/office/officeart/2005/8/layout/gear1" loCatId="relationship" qsTypeId="urn:microsoft.com/office/officeart/2005/8/quickstyle/simple4" qsCatId="simple" csTypeId="urn:microsoft.com/office/officeart/2005/8/colors/colorful4" csCatId="colorful" phldr="1"/>
      <dgm:spPr/>
    </dgm:pt>
    <dgm:pt modelId="{C357315B-8066-4FDD-88F1-480CFDE15B6A}">
      <dgm:prSet phldrT="[Text]"/>
      <dgm:spPr/>
      <dgm:t>
        <a:bodyPr/>
        <a:lstStyle/>
        <a:p>
          <a:r>
            <a:rPr lang="en-CA" dirty="0" smtClean="0"/>
            <a:t> </a:t>
          </a:r>
          <a:endParaRPr lang="en-CA" dirty="0"/>
        </a:p>
      </dgm:t>
    </dgm:pt>
    <dgm:pt modelId="{06F299A3-C24C-4362-B865-462419AA0E0A}" type="parTrans" cxnId="{A55A3CF7-5F70-4CDD-9AEA-EA83D785DC26}">
      <dgm:prSet/>
      <dgm:spPr/>
      <dgm:t>
        <a:bodyPr/>
        <a:lstStyle/>
        <a:p>
          <a:endParaRPr lang="en-CA"/>
        </a:p>
      </dgm:t>
    </dgm:pt>
    <dgm:pt modelId="{2BE9564C-4EBF-4EC6-918C-02EA8480D49A}" type="sibTrans" cxnId="{A55A3CF7-5F70-4CDD-9AEA-EA83D785DC26}">
      <dgm:prSet/>
      <dgm:spPr/>
      <dgm:t>
        <a:bodyPr/>
        <a:lstStyle/>
        <a:p>
          <a:endParaRPr lang="en-CA"/>
        </a:p>
      </dgm:t>
    </dgm:pt>
    <dgm:pt modelId="{049EE998-4A56-4198-829A-335A25A93BC8}">
      <dgm:prSet phldrT="[Text]"/>
      <dgm:spPr/>
      <dgm:t>
        <a:bodyPr/>
        <a:lstStyle/>
        <a:p>
          <a:endParaRPr lang="en-CA" dirty="0"/>
        </a:p>
      </dgm:t>
    </dgm:pt>
    <dgm:pt modelId="{C3249138-55FD-4C8D-9191-28284041BE82}" type="parTrans" cxnId="{B1BEFFB9-53F4-4FEC-BCFD-F8BE28FDFAD6}">
      <dgm:prSet/>
      <dgm:spPr/>
      <dgm:t>
        <a:bodyPr/>
        <a:lstStyle/>
        <a:p>
          <a:endParaRPr lang="en-CA"/>
        </a:p>
      </dgm:t>
    </dgm:pt>
    <dgm:pt modelId="{96F59213-52C8-4BC6-AE1E-4E29D9108C5D}" type="sibTrans" cxnId="{B1BEFFB9-53F4-4FEC-BCFD-F8BE28FDFAD6}">
      <dgm:prSet/>
      <dgm:spPr/>
      <dgm:t>
        <a:bodyPr/>
        <a:lstStyle/>
        <a:p>
          <a:endParaRPr lang="en-CA"/>
        </a:p>
      </dgm:t>
    </dgm:pt>
    <dgm:pt modelId="{AB0D7404-781E-4497-87EE-8B1853889790}">
      <dgm:prSet phldrT="[Text]"/>
      <dgm:spPr/>
      <dgm:t>
        <a:bodyPr/>
        <a:lstStyle/>
        <a:p>
          <a:endParaRPr lang="en-CA" dirty="0"/>
        </a:p>
      </dgm:t>
    </dgm:pt>
    <dgm:pt modelId="{1730F38D-E0AE-43C2-93F1-CB992C81F30A}" type="parTrans" cxnId="{FEF70BC8-6309-4AE6-AF7F-563BFDF08FD3}">
      <dgm:prSet/>
      <dgm:spPr/>
      <dgm:t>
        <a:bodyPr/>
        <a:lstStyle/>
        <a:p>
          <a:endParaRPr lang="en-CA"/>
        </a:p>
      </dgm:t>
    </dgm:pt>
    <dgm:pt modelId="{92606550-B181-466A-88DE-2C8DE3BDCA2A}" type="sibTrans" cxnId="{FEF70BC8-6309-4AE6-AF7F-563BFDF08FD3}">
      <dgm:prSet/>
      <dgm:spPr/>
      <dgm:t>
        <a:bodyPr/>
        <a:lstStyle/>
        <a:p>
          <a:endParaRPr lang="en-CA"/>
        </a:p>
      </dgm:t>
    </dgm:pt>
    <dgm:pt modelId="{B71EBC64-8DDF-4DFE-B5D1-B0A3552FBCB1}" type="pres">
      <dgm:prSet presAssocID="{2A181AD8-F9E2-490D-B083-17958D2EEF41}" presName="composite" presStyleCnt="0">
        <dgm:presLayoutVars>
          <dgm:chMax val="3"/>
          <dgm:animLvl val="lvl"/>
          <dgm:resizeHandles val="exact"/>
        </dgm:presLayoutVars>
      </dgm:prSet>
      <dgm:spPr/>
    </dgm:pt>
    <dgm:pt modelId="{9C73D1AF-C346-47E7-85B0-BE277776E33D}" type="pres">
      <dgm:prSet presAssocID="{049EE998-4A56-4198-829A-335A25A93BC8}" presName="gear1" presStyleLbl="node1" presStyleIdx="0" presStyleCnt="3">
        <dgm:presLayoutVars>
          <dgm:chMax val="1"/>
          <dgm:bulletEnabled val="1"/>
        </dgm:presLayoutVars>
      </dgm:prSet>
      <dgm:spPr/>
    </dgm:pt>
    <dgm:pt modelId="{B5338F5F-6B80-48A5-AFC4-FE16FAAAC50E}" type="pres">
      <dgm:prSet presAssocID="{049EE998-4A56-4198-829A-335A25A93BC8}" presName="gear1srcNode" presStyleLbl="node1" presStyleIdx="0" presStyleCnt="3"/>
      <dgm:spPr/>
    </dgm:pt>
    <dgm:pt modelId="{71385147-CBF3-4EC3-AA7C-F28C8BC2854E}" type="pres">
      <dgm:prSet presAssocID="{049EE998-4A56-4198-829A-335A25A93BC8}" presName="gear1dstNode" presStyleLbl="node1" presStyleIdx="0" presStyleCnt="3"/>
      <dgm:spPr/>
    </dgm:pt>
    <dgm:pt modelId="{F2C1BCC9-EA25-4CAC-A220-1271ED3F0F0F}" type="pres">
      <dgm:prSet presAssocID="{AB0D7404-781E-4497-87EE-8B1853889790}" presName="gear2" presStyleLbl="node1" presStyleIdx="1" presStyleCnt="3">
        <dgm:presLayoutVars>
          <dgm:chMax val="1"/>
          <dgm:bulletEnabled val="1"/>
        </dgm:presLayoutVars>
      </dgm:prSet>
      <dgm:spPr/>
    </dgm:pt>
    <dgm:pt modelId="{B2C948C1-A4C3-4607-B87F-EA72142EADED}" type="pres">
      <dgm:prSet presAssocID="{AB0D7404-781E-4497-87EE-8B1853889790}" presName="gear2srcNode" presStyleLbl="node1" presStyleIdx="1" presStyleCnt="3"/>
      <dgm:spPr/>
    </dgm:pt>
    <dgm:pt modelId="{F2DA2BAF-59C6-467A-8583-E9A117F1A7B3}" type="pres">
      <dgm:prSet presAssocID="{AB0D7404-781E-4497-87EE-8B1853889790}" presName="gear2dstNode" presStyleLbl="node1" presStyleIdx="1" presStyleCnt="3"/>
      <dgm:spPr/>
    </dgm:pt>
    <dgm:pt modelId="{5D3E8240-51E2-412A-88FA-B244BCDB511B}" type="pres">
      <dgm:prSet presAssocID="{C357315B-8066-4FDD-88F1-480CFDE15B6A}" presName="gear3" presStyleLbl="node1" presStyleIdx="2" presStyleCnt="3"/>
      <dgm:spPr/>
      <dgm:t>
        <a:bodyPr/>
        <a:lstStyle/>
        <a:p>
          <a:endParaRPr lang="en-CA"/>
        </a:p>
      </dgm:t>
    </dgm:pt>
    <dgm:pt modelId="{937055E5-BAE0-4126-9C76-3B06854BF923}" type="pres">
      <dgm:prSet presAssocID="{C357315B-8066-4FDD-88F1-480CFDE15B6A}" presName="gear3tx" presStyleLbl="node1" presStyleIdx="2" presStyleCnt="3">
        <dgm:presLayoutVars>
          <dgm:chMax val="1"/>
          <dgm:bulletEnabled val="1"/>
        </dgm:presLayoutVars>
      </dgm:prSet>
      <dgm:spPr/>
      <dgm:t>
        <a:bodyPr/>
        <a:lstStyle/>
        <a:p>
          <a:endParaRPr lang="en-CA"/>
        </a:p>
      </dgm:t>
    </dgm:pt>
    <dgm:pt modelId="{8F84B351-8DC3-48EE-BC11-5B3B4B8DD85C}" type="pres">
      <dgm:prSet presAssocID="{C357315B-8066-4FDD-88F1-480CFDE15B6A}" presName="gear3srcNode" presStyleLbl="node1" presStyleIdx="2" presStyleCnt="3"/>
      <dgm:spPr/>
    </dgm:pt>
    <dgm:pt modelId="{28B20B41-CCBD-48EF-AA9B-8796522D8A89}" type="pres">
      <dgm:prSet presAssocID="{C357315B-8066-4FDD-88F1-480CFDE15B6A}" presName="gear3dstNode" presStyleLbl="node1" presStyleIdx="2" presStyleCnt="3"/>
      <dgm:spPr/>
    </dgm:pt>
    <dgm:pt modelId="{B1E50317-E60C-4328-9DCA-E42B8812E4F4}" type="pres">
      <dgm:prSet presAssocID="{96F59213-52C8-4BC6-AE1E-4E29D9108C5D}" presName="connector1" presStyleLbl="sibTrans2D1" presStyleIdx="0" presStyleCnt="3"/>
      <dgm:spPr/>
    </dgm:pt>
    <dgm:pt modelId="{E8CAC583-253A-4A0D-A4E3-33720A41F701}" type="pres">
      <dgm:prSet presAssocID="{92606550-B181-466A-88DE-2C8DE3BDCA2A}" presName="connector2" presStyleLbl="sibTrans2D1" presStyleIdx="1" presStyleCnt="3"/>
      <dgm:spPr/>
    </dgm:pt>
    <dgm:pt modelId="{2AD80AC4-E709-483F-B84B-A8F65484CF4B}" type="pres">
      <dgm:prSet presAssocID="{2BE9564C-4EBF-4EC6-918C-02EA8480D49A}" presName="connector3" presStyleLbl="sibTrans2D1" presStyleIdx="2" presStyleCnt="3"/>
      <dgm:spPr/>
    </dgm:pt>
  </dgm:ptLst>
  <dgm:cxnLst>
    <dgm:cxn modelId="{DF0296BB-83AD-4F61-8679-8787D761A4E2}" type="presOf" srcId="{92606550-B181-466A-88DE-2C8DE3BDCA2A}" destId="{E8CAC583-253A-4A0D-A4E3-33720A41F701}" srcOrd="0" destOrd="0" presId="urn:microsoft.com/office/officeart/2005/8/layout/gear1"/>
    <dgm:cxn modelId="{B1BEFFB9-53F4-4FEC-BCFD-F8BE28FDFAD6}" srcId="{2A181AD8-F9E2-490D-B083-17958D2EEF41}" destId="{049EE998-4A56-4198-829A-335A25A93BC8}" srcOrd="0" destOrd="0" parTransId="{C3249138-55FD-4C8D-9191-28284041BE82}" sibTransId="{96F59213-52C8-4BC6-AE1E-4E29D9108C5D}"/>
    <dgm:cxn modelId="{2E6B6FD8-4893-465A-9712-F0447812D27A}" type="presOf" srcId="{C357315B-8066-4FDD-88F1-480CFDE15B6A}" destId="{28B20B41-CCBD-48EF-AA9B-8796522D8A89}" srcOrd="3" destOrd="0" presId="urn:microsoft.com/office/officeart/2005/8/layout/gear1"/>
    <dgm:cxn modelId="{372A513D-A201-42E4-83E8-D00797303168}" type="presOf" srcId="{049EE998-4A56-4198-829A-335A25A93BC8}" destId="{B5338F5F-6B80-48A5-AFC4-FE16FAAAC50E}" srcOrd="1" destOrd="0" presId="urn:microsoft.com/office/officeart/2005/8/layout/gear1"/>
    <dgm:cxn modelId="{44D9DF61-F5C7-4F27-B9CD-0411E2ACF5DF}" type="presOf" srcId="{2A181AD8-F9E2-490D-B083-17958D2EEF41}" destId="{B71EBC64-8DDF-4DFE-B5D1-B0A3552FBCB1}" srcOrd="0" destOrd="0" presId="urn:microsoft.com/office/officeart/2005/8/layout/gear1"/>
    <dgm:cxn modelId="{18F8E445-BFD0-4ACB-8D46-41CE39139BD1}" type="presOf" srcId="{2BE9564C-4EBF-4EC6-918C-02EA8480D49A}" destId="{2AD80AC4-E709-483F-B84B-A8F65484CF4B}" srcOrd="0" destOrd="0" presId="urn:microsoft.com/office/officeart/2005/8/layout/gear1"/>
    <dgm:cxn modelId="{A55A3CF7-5F70-4CDD-9AEA-EA83D785DC26}" srcId="{2A181AD8-F9E2-490D-B083-17958D2EEF41}" destId="{C357315B-8066-4FDD-88F1-480CFDE15B6A}" srcOrd="2" destOrd="0" parTransId="{06F299A3-C24C-4362-B865-462419AA0E0A}" sibTransId="{2BE9564C-4EBF-4EC6-918C-02EA8480D49A}"/>
    <dgm:cxn modelId="{9FAFE748-24EC-4DA2-852E-76122FD5DDAC}" type="presOf" srcId="{C357315B-8066-4FDD-88F1-480CFDE15B6A}" destId="{8F84B351-8DC3-48EE-BC11-5B3B4B8DD85C}" srcOrd="2" destOrd="0" presId="urn:microsoft.com/office/officeart/2005/8/layout/gear1"/>
    <dgm:cxn modelId="{38B33655-CF63-4FCD-8EDD-959232EDFE09}" type="presOf" srcId="{C357315B-8066-4FDD-88F1-480CFDE15B6A}" destId="{937055E5-BAE0-4126-9C76-3B06854BF923}" srcOrd="1" destOrd="0" presId="urn:microsoft.com/office/officeart/2005/8/layout/gear1"/>
    <dgm:cxn modelId="{3EBB7260-2E25-46FA-A2FB-100CFEA03F95}" type="presOf" srcId="{C357315B-8066-4FDD-88F1-480CFDE15B6A}" destId="{5D3E8240-51E2-412A-88FA-B244BCDB511B}" srcOrd="0" destOrd="0" presId="urn:microsoft.com/office/officeart/2005/8/layout/gear1"/>
    <dgm:cxn modelId="{047318D5-54F4-420C-8A02-0AB7485C18F3}" type="presOf" srcId="{AB0D7404-781E-4497-87EE-8B1853889790}" destId="{F2DA2BAF-59C6-467A-8583-E9A117F1A7B3}" srcOrd="2" destOrd="0" presId="urn:microsoft.com/office/officeart/2005/8/layout/gear1"/>
    <dgm:cxn modelId="{FEF70BC8-6309-4AE6-AF7F-563BFDF08FD3}" srcId="{2A181AD8-F9E2-490D-B083-17958D2EEF41}" destId="{AB0D7404-781E-4497-87EE-8B1853889790}" srcOrd="1" destOrd="0" parTransId="{1730F38D-E0AE-43C2-93F1-CB992C81F30A}" sibTransId="{92606550-B181-466A-88DE-2C8DE3BDCA2A}"/>
    <dgm:cxn modelId="{CA97803A-510B-4DF7-A532-99A6F10D4345}" type="presOf" srcId="{AB0D7404-781E-4497-87EE-8B1853889790}" destId="{F2C1BCC9-EA25-4CAC-A220-1271ED3F0F0F}" srcOrd="0" destOrd="0" presId="urn:microsoft.com/office/officeart/2005/8/layout/gear1"/>
    <dgm:cxn modelId="{CF8E609E-F0E2-463A-8492-06FE9DEEE436}" type="presOf" srcId="{049EE998-4A56-4198-829A-335A25A93BC8}" destId="{9C73D1AF-C346-47E7-85B0-BE277776E33D}" srcOrd="0" destOrd="0" presId="urn:microsoft.com/office/officeart/2005/8/layout/gear1"/>
    <dgm:cxn modelId="{D1EA7595-D04A-4765-B947-D09044CBC7E2}" type="presOf" srcId="{049EE998-4A56-4198-829A-335A25A93BC8}" destId="{71385147-CBF3-4EC3-AA7C-F28C8BC2854E}" srcOrd="2" destOrd="0" presId="urn:microsoft.com/office/officeart/2005/8/layout/gear1"/>
    <dgm:cxn modelId="{B3B383F5-08B2-49EE-83A2-A6600FDC60B1}" type="presOf" srcId="{AB0D7404-781E-4497-87EE-8B1853889790}" destId="{B2C948C1-A4C3-4607-B87F-EA72142EADED}" srcOrd="1" destOrd="0" presId="urn:microsoft.com/office/officeart/2005/8/layout/gear1"/>
    <dgm:cxn modelId="{0427AE89-1DF0-4F3B-BE80-9F10C80B181D}" type="presOf" srcId="{96F59213-52C8-4BC6-AE1E-4E29D9108C5D}" destId="{B1E50317-E60C-4328-9DCA-E42B8812E4F4}" srcOrd="0" destOrd="0" presId="urn:microsoft.com/office/officeart/2005/8/layout/gear1"/>
    <dgm:cxn modelId="{4C74C83E-CBF2-426A-85A1-2A8C6F7679B0}" type="presParOf" srcId="{B71EBC64-8DDF-4DFE-B5D1-B0A3552FBCB1}" destId="{9C73D1AF-C346-47E7-85B0-BE277776E33D}" srcOrd="0" destOrd="0" presId="urn:microsoft.com/office/officeart/2005/8/layout/gear1"/>
    <dgm:cxn modelId="{50762613-18B1-44FD-8C12-7990D00F5C46}" type="presParOf" srcId="{B71EBC64-8DDF-4DFE-B5D1-B0A3552FBCB1}" destId="{B5338F5F-6B80-48A5-AFC4-FE16FAAAC50E}" srcOrd="1" destOrd="0" presId="urn:microsoft.com/office/officeart/2005/8/layout/gear1"/>
    <dgm:cxn modelId="{3D856651-F42F-4C93-B038-4C86F6C58C30}" type="presParOf" srcId="{B71EBC64-8DDF-4DFE-B5D1-B0A3552FBCB1}" destId="{71385147-CBF3-4EC3-AA7C-F28C8BC2854E}" srcOrd="2" destOrd="0" presId="urn:microsoft.com/office/officeart/2005/8/layout/gear1"/>
    <dgm:cxn modelId="{1109FE9A-6D7F-4319-BFAF-38CB517244C5}" type="presParOf" srcId="{B71EBC64-8DDF-4DFE-B5D1-B0A3552FBCB1}" destId="{F2C1BCC9-EA25-4CAC-A220-1271ED3F0F0F}" srcOrd="3" destOrd="0" presId="urn:microsoft.com/office/officeart/2005/8/layout/gear1"/>
    <dgm:cxn modelId="{13AD58A7-5303-4258-BB0D-A763D4D17D88}" type="presParOf" srcId="{B71EBC64-8DDF-4DFE-B5D1-B0A3552FBCB1}" destId="{B2C948C1-A4C3-4607-B87F-EA72142EADED}" srcOrd="4" destOrd="0" presId="urn:microsoft.com/office/officeart/2005/8/layout/gear1"/>
    <dgm:cxn modelId="{48F580B1-237A-44DD-A1F7-36A93E71D4DC}" type="presParOf" srcId="{B71EBC64-8DDF-4DFE-B5D1-B0A3552FBCB1}" destId="{F2DA2BAF-59C6-467A-8583-E9A117F1A7B3}" srcOrd="5" destOrd="0" presId="urn:microsoft.com/office/officeart/2005/8/layout/gear1"/>
    <dgm:cxn modelId="{A9E8C0B9-C7ED-48EF-8E99-3CBCF2CCC3D0}" type="presParOf" srcId="{B71EBC64-8DDF-4DFE-B5D1-B0A3552FBCB1}" destId="{5D3E8240-51E2-412A-88FA-B244BCDB511B}" srcOrd="6" destOrd="0" presId="urn:microsoft.com/office/officeart/2005/8/layout/gear1"/>
    <dgm:cxn modelId="{77EDA2F3-4B65-44C7-B7DC-50D0D8BE4898}" type="presParOf" srcId="{B71EBC64-8DDF-4DFE-B5D1-B0A3552FBCB1}" destId="{937055E5-BAE0-4126-9C76-3B06854BF923}" srcOrd="7" destOrd="0" presId="urn:microsoft.com/office/officeart/2005/8/layout/gear1"/>
    <dgm:cxn modelId="{6D505F5C-B1EA-4560-8A28-799FC2754EC2}" type="presParOf" srcId="{B71EBC64-8DDF-4DFE-B5D1-B0A3552FBCB1}" destId="{8F84B351-8DC3-48EE-BC11-5B3B4B8DD85C}" srcOrd="8" destOrd="0" presId="urn:microsoft.com/office/officeart/2005/8/layout/gear1"/>
    <dgm:cxn modelId="{2106A316-81E6-406B-A930-2874B73AB54C}" type="presParOf" srcId="{B71EBC64-8DDF-4DFE-B5D1-B0A3552FBCB1}" destId="{28B20B41-CCBD-48EF-AA9B-8796522D8A89}" srcOrd="9" destOrd="0" presId="urn:microsoft.com/office/officeart/2005/8/layout/gear1"/>
    <dgm:cxn modelId="{85C834D0-032D-43DD-A405-71CFD88D9CE9}" type="presParOf" srcId="{B71EBC64-8DDF-4DFE-B5D1-B0A3552FBCB1}" destId="{B1E50317-E60C-4328-9DCA-E42B8812E4F4}" srcOrd="10" destOrd="0" presId="urn:microsoft.com/office/officeart/2005/8/layout/gear1"/>
    <dgm:cxn modelId="{62066651-6389-4C13-BE65-2F4E4714D566}" type="presParOf" srcId="{B71EBC64-8DDF-4DFE-B5D1-B0A3552FBCB1}" destId="{E8CAC583-253A-4A0D-A4E3-33720A41F701}" srcOrd="11" destOrd="0" presId="urn:microsoft.com/office/officeart/2005/8/layout/gear1"/>
    <dgm:cxn modelId="{26F09EFA-A33D-446C-8432-5C379898ED35}" type="presParOf" srcId="{B71EBC64-8DDF-4DFE-B5D1-B0A3552FBCB1}" destId="{2AD80AC4-E709-483F-B84B-A8F65484CF4B}"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DAF4D2-9899-41B4-BA7B-A79CD62992BC}"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CA"/>
        </a:p>
      </dgm:t>
    </dgm:pt>
    <dgm:pt modelId="{334EBFEE-5E23-4270-A1A8-AAD864867B05}">
      <dgm:prSet phldrT="[Text]"/>
      <dgm:spPr/>
      <dgm:t>
        <a:bodyPr/>
        <a:lstStyle/>
        <a:p>
          <a:r>
            <a:rPr lang="en-CA" dirty="0" smtClean="0"/>
            <a:t>- Cells are published that would have been suppressed</a:t>
          </a:r>
        </a:p>
        <a:p>
          <a:r>
            <a:rPr lang="en-CA" dirty="0" smtClean="0"/>
            <a:t>- No secondary suppression will be required</a:t>
          </a:r>
        </a:p>
        <a:p>
          <a:r>
            <a:rPr lang="en-CA" dirty="0" smtClean="0"/>
            <a:t>- Makes use of existing uncertainties</a:t>
          </a:r>
          <a:endParaRPr lang="en-CA" dirty="0"/>
        </a:p>
      </dgm:t>
    </dgm:pt>
    <dgm:pt modelId="{E627534F-E19A-422A-8BC8-9514A1D494C5}" type="parTrans" cxnId="{8502D77A-2D88-46B4-97DA-E05E01C767A3}">
      <dgm:prSet/>
      <dgm:spPr/>
      <dgm:t>
        <a:bodyPr/>
        <a:lstStyle/>
        <a:p>
          <a:endParaRPr lang="en-CA"/>
        </a:p>
      </dgm:t>
    </dgm:pt>
    <dgm:pt modelId="{0DEEDE83-914C-4470-AE34-086F53BF106E}" type="sibTrans" cxnId="{8502D77A-2D88-46B4-97DA-E05E01C767A3}">
      <dgm:prSet/>
      <dgm:spPr/>
      <dgm:t>
        <a:bodyPr/>
        <a:lstStyle/>
        <a:p>
          <a:endParaRPr lang="en-CA"/>
        </a:p>
      </dgm:t>
    </dgm:pt>
    <dgm:pt modelId="{0B5013CB-0504-4A7C-A488-DEE8EA149E79}">
      <dgm:prSet phldrT="[Text]"/>
      <dgm:spPr/>
      <dgm:t>
        <a:bodyPr/>
        <a:lstStyle/>
        <a:p>
          <a:r>
            <a:rPr lang="en-CA" dirty="0" smtClean="0"/>
            <a:t>- Cell totals, trends and quality measures will differ from what is observed in the unadjusted values</a:t>
          </a:r>
        </a:p>
        <a:p>
          <a:r>
            <a:rPr lang="en-CA" dirty="0" smtClean="0"/>
            <a:t>- Differences depend on severity of risk issue</a:t>
          </a:r>
        </a:p>
        <a:p>
          <a:r>
            <a:rPr lang="en-CA" dirty="0" smtClean="0"/>
            <a:t>- </a:t>
          </a:r>
          <a:r>
            <a:rPr lang="en-CA" b="0" dirty="0" smtClean="0"/>
            <a:t>Communicate</a:t>
          </a:r>
          <a:r>
            <a:rPr lang="en-CA" dirty="0" smtClean="0"/>
            <a:t> this strategy effectively to users and data providers can be challenging</a:t>
          </a:r>
          <a:endParaRPr lang="en-CA" dirty="0"/>
        </a:p>
      </dgm:t>
    </dgm:pt>
    <dgm:pt modelId="{93D847D5-4B23-418B-B0DC-897680B8D2F7}" type="parTrans" cxnId="{C0C6041A-3C41-4639-A471-4288C32C23CB}">
      <dgm:prSet/>
      <dgm:spPr/>
      <dgm:t>
        <a:bodyPr/>
        <a:lstStyle/>
        <a:p>
          <a:endParaRPr lang="en-CA"/>
        </a:p>
      </dgm:t>
    </dgm:pt>
    <dgm:pt modelId="{BA5FBC07-3E5A-4CAF-BC9A-D98E840D96E0}" type="sibTrans" cxnId="{C0C6041A-3C41-4639-A471-4288C32C23CB}">
      <dgm:prSet/>
      <dgm:spPr/>
      <dgm:t>
        <a:bodyPr/>
        <a:lstStyle/>
        <a:p>
          <a:endParaRPr lang="en-CA"/>
        </a:p>
      </dgm:t>
    </dgm:pt>
    <dgm:pt modelId="{2DCBD9A5-B574-40DC-842F-2B8227C863B7}" type="pres">
      <dgm:prSet presAssocID="{97DAF4D2-9899-41B4-BA7B-A79CD62992BC}" presName="Name0" presStyleCnt="0">
        <dgm:presLayoutVars>
          <dgm:chMax val="2"/>
          <dgm:chPref val="2"/>
          <dgm:dir/>
          <dgm:animOne/>
          <dgm:resizeHandles val="exact"/>
        </dgm:presLayoutVars>
      </dgm:prSet>
      <dgm:spPr/>
    </dgm:pt>
    <dgm:pt modelId="{74881910-A469-4E7A-8CE8-B1A7D844EBC3}" type="pres">
      <dgm:prSet presAssocID="{97DAF4D2-9899-41B4-BA7B-A79CD62992BC}" presName="Background" presStyleLbl="bgImgPlace1" presStyleIdx="0" presStyleCnt="1" custScaleX="172230"/>
      <dgm:spPr>
        <a:gradFill rotWithShape="0">
          <a:gsLst>
            <a:gs pos="0">
              <a:srgbClr val="569BDB"/>
            </a:gs>
            <a:gs pos="100000">
              <a:srgbClr val="569BDB">
                <a:alpha val="53000"/>
                <a:lumMod val="100000"/>
              </a:srgbClr>
            </a:gs>
            <a:gs pos="100000">
              <a:srgbClr val="569BDB"/>
            </a:gs>
          </a:gsLst>
          <a:lin ang="5400000" scaled="0"/>
        </a:gradFill>
      </dgm:spPr>
    </dgm:pt>
    <dgm:pt modelId="{25B1D5C2-9CB9-4A85-8C82-66595ED3F1BB}" type="pres">
      <dgm:prSet presAssocID="{97DAF4D2-9899-41B4-BA7B-A79CD62992BC}" presName="ParentText1" presStyleLbl="revTx" presStyleIdx="0" presStyleCnt="2" custScaleX="160098" custScaleY="75263" custLinFactNeighborX="-30707" custLinFactNeighborY="-1195">
        <dgm:presLayoutVars>
          <dgm:chMax val="0"/>
          <dgm:chPref val="0"/>
          <dgm:bulletEnabled val="1"/>
        </dgm:presLayoutVars>
      </dgm:prSet>
      <dgm:spPr/>
      <dgm:t>
        <a:bodyPr/>
        <a:lstStyle/>
        <a:p>
          <a:endParaRPr lang="en-CA"/>
        </a:p>
      </dgm:t>
    </dgm:pt>
    <dgm:pt modelId="{ABED30A6-C78C-4147-9E5C-5BF781898BFB}" type="pres">
      <dgm:prSet presAssocID="{97DAF4D2-9899-41B4-BA7B-A79CD62992BC}" presName="ParentText2" presStyleLbl="revTx" presStyleIdx="1" presStyleCnt="2" custScaleX="165667" custScaleY="99950" custLinFactNeighborX="43597">
        <dgm:presLayoutVars>
          <dgm:chMax val="0"/>
          <dgm:chPref val="0"/>
          <dgm:bulletEnabled val="1"/>
        </dgm:presLayoutVars>
      </dgm:prSet>
      <dgm:spPr/>
      <dgm:t>
        <a:bodyPr/>
        <a:lstStyle/>
        <a:p>
          <a:endParaRPr lang="en-CA"/>
        </a:p>
      </dgm:t>
    </dgm:pt>
    <dgm:pt modelId="{4E96D9B5-DBB6-4F24-839C-D14E05DB49C6}" type="pres">
      <dgm:prSet presAssocID="{97DAF4D2-9899-41B4-BA7B-A79CD62992BC}" presName="Plus" presStyleLbl="alignNode1" presStyleIdx="0" presStyleCnt="2" custLinFactX="-79232" custLinFactNeighborX="-100000" custLinFactNeighborY="-2564"/>
      <dgm:spPr>
        <a:solidFill>
          <a:srgbClr val="F2BE00"/>
        </a:solidFill>
      </dgm:spPr>
    </dgm:pt>
    <dgm:pt modelId="{FC0BF776-1966-47D3-A643-507F605775EC}" type="pres">
      <dgm:prSet presAssocID="{97DAF4D2-9899-41B4-BA7B-A79CD62992BC}" presName="Minus" presStyleLbl="alignNode1" presStyleIdx="1" presStyleCnt="2" custLinFactX="77554" custLinFactNeighborX="100000" custLinFactNeighborY="2685"/>
      <dgm:spPr>
        <a:solidFill>
          <a:srgbClr val="F2BE00"/>
        </a:solidFill>
      </dgm:spPr>
    </dgm:pt>
    <dgm:pt modelId="{179E2C03-542F-4201-BC13-7FC422F4502D}" type="pres">
      <dgm:prSet presAssocID="{97DAF4D2-9899-41B4-BA7B-A79CD62992BC}" presName="Divider" presStyleLbl="parChTrans1D1" presStyleIdx="0" presStyleCnt="1"/>
      <dgm:spPr/>
    </dgm:pt>
  </dgm:ptLst>
  <dgm:cxnLst>
    <dgm:cxn modelId="{F7C1BA44-2E2B-4DFD-AEB0-4CE1ED6F95B7}" type="presOf" srcId="{97DAF4D2-9899-41B4-BA7B-A79CD62992BC}" destId="{2DCBD9A5-B574-40DC-842F-2B8227C863B7}" srcOrd="0" destOrd="0" presId="urn:microsoft.com/office/officeart/2009/3/layout/PlusandMinus"/>
    <dgm:cxn modelId="{C0C6041A-3C41-4639-A471-4288C32C23CB}" srcId="{97DAF4D2-9899-41B4-BA7B-A79CD62992BC}" destId="{0B5013CB-0504-4A7C-A488-DEE8EA149E79}" srcOrd="1" destOrd="0" parTransId="{93D847D5-4B23-418B-B0DC-897680B8D2F7}" sibTransId="{BA5FBC07-3E5A-4CAF-BC9A-D98E840D96E0}"/>
    <dgm:cxn modelId="{8502D77A-2D88-46B4-97DA-E05E01C767A3}" srcId="{97DAF4D2-9899-41B4-BA7B-A79CD62992BC}" destId="{334EBFEE-5E23-4270-A1A8-AAD864867B05}" srcOrd="0" destOrd="0" parTransId="{E627534F-E19A-422A-8BC8-9514A1D494C5}" sibTransId="{0DEEDE83-914C-4470-AE34-086F53BF106E}"/>
    <dgm:cxn modelId="{1A27C9C3-0774-41C2-A80F-30372AA4AFAC}" type="presOf" srcId="{0B5013CB-0504-4A7C-A488-DEE8EA149E79}" destId="{ABED30A6-C78C-4147-9E5C-5BF781898BFB}" srcOrd="0" destOrd="0" presId="urn:microsoft.com/office/officeart/2009/3/layout/PlusandMinus"/>
    <dgm:cxn modelId="{EB850D63-4F46-491B-AC5C-AEDF6557DDA8}" type="presOf" srcId="{334EBFEE-5E23-4270-A1A8-AAD864867B05}" destId="{25B1D5C2-9CB9-4A85-8C82-66595ED3F1BB}" srcOrd="0" destOrd="0" presId="urn:microsoft.com/office/officeart/2009/3/layout/PlusandMinus"/>
    <dgm:cxn modelId="{D0E862BE-0A04-41AA-A69B-FEC5E184F325}" type="presParOf" srcId="{2DCBD9A5-B574-40DC-842F-2B8227C863B7}" destId="{74881910-A469-4E7A-8CE8-B1A7D844EBC3}" srcOrd="0" destOrd="0" presId="urn:microsoft.com/office/officeart/2009/3/layout/PlusandMinus"/>
    <dgm:cxn modelId="{0C8EAAB6-1A4A-4BD6-8344-EC9C2A15F7E5}" type="presParOf" srcId="{2DCBD9A5-B574-40DC-842F-2B8227C863B7}" destId="{25B1D5C2-9CB9-4A85-8C82-66595ED3F1BB}" srcOrd="1" destOrd="0" presId="urn:microsoft.com/office/officeart/2009/3/layout/PlusandMinus"/>
    <dgm:cxn modelId="{B7234CD5-80CE-4640-B548-7672D78B7831}" type="presParOf" srcId="{2DCBD9A5-B574-40DC-842F-2B8227C863B7}" destId="{ABED30A6-C78C-4147-9E5C-5BF781898BFB}" srcOrd="2" destOrd="0" presId="urn:microsoft.com/office/officeart/2009/3/layout/PlusandMinus"/>
    <dgm:cxn modelId="{88A35FE1-3DC2-4460-88B5-F17C6CCC3FDC}" type="presParOf" srcId="{2DCBD9A5-B574-40DC-842F-2B8227C863B7}" destId="{4E96D9B5-DBB6-4F24-839C-D14E05DB49C6}" srcOrd="3" destOrd="0" presId="urn:microsoft.com/office/officeart/2009/3/layout/PlusandMinus"/>
    <dgm:cxn modelId="{774AA497-D537-4277-B363-2F90743E5E35}" type="presParOf" srcId="{2DCBD9A5-B574-40DC-842F-2B8227C863B7}" destId="{FC0BF776-1966-47D3-A643-507F605775EC}" srcOrd="4" destOrd="0" presId="urn:microsoft.com/office/officeart/2009/3/layout/PlusandMinus"/>
    <dgm:cxn modelId="{08C331BA-FE65-414D-AC2F-3368DECAB5F5}" type="presParOf" srcId="{2DCBD9A5-B574-40DC-842F-2B8227C863B7}" destId="{179E2C03-542F-4201-BC13-7FC422F4502D}"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03BC1E-06AC-43B9-A40B-A61914996F20}"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CA"/>
        </a:p>
      </dgm:t>
    </dgm:pt>
    <dgm:pt modelId="{DFEF2BA8-A800-4B9D-A35E-97AC9B4FCF79}">
      <dgm:prSet phldrT="[Text]"/>
      <dgm:spPr>
        <a:solidFill>
          <a:srgbClr val="5097D6"/>
        </a:solidFill>
      </dgm:spPr>
      <dgm:t>
        <a:bodyPr/>
        <a:lstStyle/>
        <a:p>
          <a:r>
            <a:rPr lang="en-CA" dirty="0" smtClean="0"/>
            <a:t>Insight</a:t>
          </a:r>
          <a:endParaRPr lang="en-CA" dirty="0"/>
        </a:p>
      </dgm:t>
    </dgm:pt>
    <dgm:pt modelId="{FB19B674-990C-43EF-B375-0D8C36ECDB36}" type="parTrans" cxnId="{36634F7E-9B5D-4A7B-9BFB-917B9CBD3A38}">
      <dgm:prSet/>
      <dgm:spPr/>
      <dgm:t>
        <a:bodyPr/>
        <a:lstStyle/>
        <a:p>
          <a:endParaRPr lang="en-CA"/>
        </a:p>
      </dgm:t>
    </dgm:pt>
    <dgm:pt modelId="{DD54D553-96EA-4AB6-8119-8CB1475EC3AC}" type="sibTrans" cxnId="{36634F7E-9B5D-4A7B-9BFB-917B9CBD3A38}">
      <dgm:prSet/>
      <dgm:spPr/>
      <dgm:t>
        <a:bodyPr/>
        <a:lstStyle/>
        <a:p>
          <a:endParaRPr lang="en-CA"/>
        </a:p>
      </dgm:t>
    </dgm:pt>
    <dgm:pt modelId="{0CBD7436-8279-4D58-81E4-3BDB0E99C1ED}">
      <dgm:prSet phldrT="[Text]"/>
      <dgm:spPr/>
      <dgm:t>
        <a:bodyPr/>
        <a:lstStyle/>
        <a:p>
          <a:r>
            <a:rPr lang="en-CA" dirty="0" smtClean="0"/>
            <a:t> </a:t>
          </a:r>
          <a:endParaRPr lang="en-CA" dirty="0"/>
        </a:p>
      </dgm:t>
    </dgm:pt>
    <dgm:pt modelId="{B5FF6910-DE1E-4398-B7C9-215013CDCEB2}" type="parTrans" cxnId="{F5A7EE90-3774-4E94-B8B5-D95AD29E16F0}">
      <dgm:prSet/>
      <dgm:spPr/>
      <dgm:t>
        <a:bodyPr/>
        <a:lstStyle/>
        <a:p>
          <a:endParaRPr lang="en-CA"/>
        </a:p>
      </dgm:t>
    </dgm:pt>
    <dgm:pt modelId="{D475B904-BF60-4698-8DC8-B09E06BC27FF}" type="sibTrans" cxnId="{F5A7EE90-3774-4E94-B8B5-D95AD29E16F0}">
      <dgm:prSet/>
      <dgm:spPr/>
      <dgm:t>
        <a:bodyPr/>
        <a:lstStyle/>
        <a:p>
          <a:endParaRPr lang="en-CA"/>
        </a:p>
      </dgm:t>
    </dgm:pt>
    <dgm:pt modelId="{406B95FF-1663-4EE6-B57B-6BA92CEED875}">
      <dgm:prSet phldrT="[Text]"/>
      <dgm:spPr/>
      <dgm:t>
        <a:bodyPr/>
        <a:lstStyle/>
        <a:p>
          <a:r>
            <a:rPr lang="en-CA" dirty="0" smtClean="0"/>
            <a:t> </a:t>
          </a:r>
          <a:endParaRPr lang="en-CA" dirty="0"/>
        </a:p>
      </dgm:t>
    </dgm:pt>
    <dgm:pt modelId="{2326C761-8D8D-4573-A11C-F0C07C30C8BB}" type="sibTrans" cxnId="{FB982B5A-0D3B-4224-A5BA-7B578E80FDE8}">
      <dgm:prSet/>
      <dgm:spPr/>
      <dgm:t>
        <a:bodyPr/>
        <a:lstStyle/>
        <a:p>
          <a:endParaRPr lang="en-CA"/>
        </a:p>
      </dgm:t>
    </dgm:pt>
    <dgm:pt modelId="{1A40311B-2807-45C9-BEFC-1AD8D996DD77}" type="parTrans" cxnId="{FB982B5A-0D3B-4224-A5BA-7B578E80FDE8}">
      <dgm:prSet/>
      <dgm:spPr/>
      <dgm:t>
        <a:bodyPr/>
        <a:lstStyle/>
        <a:p>
          <a:endParaRPr lang="en-CA"/>
        </a:p>
      </dgm:t>
    </dgm:pt>
    <dgm:pt modelId="{0385F35F-0D3A-43E3-8ABF-7B71E3F5B4E0}">
      <dgm:prSet phldrT="[Text]" custT="1"/>
      <dgm:spPr/>
      <dgm:t>
        <a:bodyPr lIns="0" rIns="0"/>
        <a:lstStyle/>
        <a:p>
          <a:r>
            <a:rPr lang="en-CA" sz="3600" dirty="0" smtClean="0"/>
            <a:t>   </a:t>
          </a:r>
          <a:endParaRPr lang="en-CA" sz="3600" dirty="0"/>
        </a:p>
      </dgm:t>
    </dgm:pt>
    <dgm:pt modelId="{FB1A77FA-6B4A-4BCA-8F28-479D9DD94373}" type="sibTrans" cxnId="{F8E83F97-AFCE-4534-B048-38B55B2B0D86}">
      <dgm:prSet/>
      <dgm:spPr/>
      <dgm:t>
        <a:bodyPr/>
        <a:lstStyle/>
        <a:p>
          <a:endParaRPr lang="en-CA"/>
        </a:p>
      </dgm:t>
    </dgm:pt>
    <dgm:pt modelId="{B5161351-BD04-4EC8-AE97-EB0917DDAA68}" type="parTrans" cxnId="{F8E83F97-AFCE-4534-B048-38B55B2B0D86}">
      <dgm:prSet/>
      <dgm:spPr/>
      <dgm:t>
        <a:bodyPr/>
        <a:lstStyle/>
        <a:p>
          <a:endParaRPr lang="en-CA"/>
        </a:p>
      </dgm:t>
    </dgm:pt>
    <dgm:pt modelId="{9CC95C9D-1363-4FF6-A0A3-9B2567664AD8}" type="pres">
      <dgm:prSet presAssocID="{B203BC1E-06AC-43B9-A40B-A61914996F20}" presName="Name0" presStyleCnt="0">
        <dgm:presLayoutVars>
          <dgm:dir/>
          <dgm:animOne val="branch"/>
          <dgm:animLvl val="lvl"/>
        </dgm:presLayoutVars>
      </dgm:prSet>
      <dgm:spPr/>
    </dgm:pt>
    <dgm:pt modelId="{DEE6F89F-F069-4673-A79D-A7DDD275D8AF}" type="pres">
      <dgm:prSet presAssocID="{0385F35F-0D3A-43E3-8ABF-7B71E3F5B4E0}" presName="chaos" presStyleCnt="0"/>
      <dgm:spPr/>
    </dgm:pt>
    <dgm:pt modelId="{72989932-043C-4BA0-8E2D-6CCABDDDAE51}" type="pres">
      <dgm:prSet presAssocID="{0385F35F-0D3A-43E3-8ABF-7B71E3F5B4E0}" presName="parTx1" presStyleLbl="revTx" presStyleIdx="0" presStyleCnt="3" custScaleX="146134" custScaleY="118279"/>
      <dgm:spPr/>
      <dgm:t>
        <a:bodyPr/>
        <a:lstStyle/>
        <a:p>
          <a:endParaRPr lang="en-CA"/>
        </a:p>
      </dgm:t>
    </dgm:pt>
    <dgm:pt modelId="{4DDD7207-72B0-4640-A3AB-2241FBBD469C}" type="pres">
      <dgm:prSet presAssocID="{0385F35F-0D3A-43E3-8ABF-7B71E3F5B4E0}" presName="desTx1" presStyleLbl="revTx" presStyleIdx="1" presStyleCnt="3">
        <dgm:presLayoutVars>
          <dgm:bulletEnabled val="1"/>
        </dgm:presLayoutVars>
      </dgm:prSet>
      <dgm:spPr/>
    </dgm:pt>
    <dgm:pt modelId="{3AC46819-DA96-4C53-BEF6-DF39B5F2863A}" type="pres">
      <dgm:prSet presAssocID="{0385F35F-0D3A-43E3-8ABF-7B71E3F5B4E0}" presName="c1" presStyleLbl="node1" presStyleIdx="0" presStyleCnt="19"/>
      <dgm:spPr>
        <a:solidFill>
          <a:srgbClr val="20E937"/>
        </a:solidFill>
      </dgm:spPr>
    </dgm:pt>
    <dgm:pt modelId="{A40D9BCD-02DF-43BA-9F09-1EC93AA4C6E7}" type="pres">
      <dgm:prSet presAssocID="{0385F35F-0D3A-43E3-8ABF-7B71E3F5B4E0}" presName="c2" presStyleLbl="node1" presStyleIdx="1" presStyleCnt="19"/>
      <dgm:spPr>
        <a:solidFill>
          <a:srgbClr val="C00000"/>
        </a:solidFill>
      </dgm:spPr>
    </dgm:pt>
    <dgm:pt modelId="{F1F7EA89-D78B-46E1-857D-901CD42222A8}" type="pres">
      <dgm:prSet presAssocID="{0385F35F-0D3A-43E3-8ABF-7B71E3F5B4E0}" presName="c3" presStyleLbl="node1" presStyleIdx="2" presStyleCnt="19"/>
      <dgm:spPr/>
    </dgm:pt>
    <dgm:pt modelId="{44D31842-3688-4755-857B-E609AC612C77}" type="pres">
      <dgm:prSet presAssocID="{0385F35F-0D3A-43E3-8ABF-7B71E3F5B4E0}" presName="c4" presStyleLbl="node1" presStyleIdx="3" presStyleCnt="19"/>
      <dgm:spPr/>
    </dgm:pt>
    <dgm:pt modelId="{BFA398E0-38A2-4156-B10F-A89B3CDBDE3A}" type="pres">
      <dgm:prSet presAssocID="{0385F35F-0D3A-43E3-8ABF-7B71E3F5B4E0}" presName="c5" presStyleLbl="node1" presStyleIdx="4" presStyleCnt="19"/>
      <dgm:spPr>
        <a:solidFill>
          <a:srgbClr val="20E937"/>
        </a:solidFill>
      </dgm:spPr>
    </dgm:pt>
    <dgm:pt modelId="{DC46062B-2D22-4F61-ABAD-A3CF7FFDC50F}" type="pres">
      <dgm:prSet presAssocID="{0385F35F-0D3A-43E3-8ABF-7B71E3F5B4E0}" presName="c6" presStyleLbl="node1" presStyleIdx="5" presStyleCnt="19"/>
      <dgm:spPr/>
    </dgm:pt>
    <dgm:pt modelId="{D8427E11-233F-4D2B-8D18-C859B6408961}" type="pres">
      <dgm:prSet presAssocID="{0385F35F-0D3A-43E3-8ABF-7B71E3F5B4E0}" presName="c7" presStyleLbl="node1" presStyleIdx="6" presStyleCnt="19"/>
      <dgm:spPr/>
    </dgm:pt>
    <dgm:pt modelId="{E6F27D6E-B3BD-4C1E-9393-C296FD6BCA83}" type="pres">
      <dgm:prSet presAssocID="{0385F35F-0D3A-43E3-8ABF-7B71E3F5B4E0}" presName="c8" presStyleLbl="node1" presStyleIdx="7" presStyleCnt="19"/>
      <dgm:spPr>
        <a:solidFill>
          <a:srgbClr val="20E937"/>
        </a:solidFill>
      </dgm:spPr>
    </dgm:pt>
    <dgm:pt modelId="{A0B03B41-86EA-4464-AF6B-F8815FDCF437}" type="pres">
      <dgm:prSet presAssocID="{0385F35F-0D3A-43E3-8ABF-7B71E3F5B4E0}" presName="c9" presStyleLbl="node1" presStyleIdx="8" presStyleCnt="19"/>
      <dgm:spPr>
        <a:solidFill>
          <a:schemeClr val="bg1"/>
        </a:solidFill>
      </dgm:spPr>
    </dgm:pt>
    <dgm:pt modelId="{4103BAD1-4979-40ED-B858-1EB8647DA9C0}" type="pres">
      <dgm:prSet presAssocID="{0385F35F-0D3A-43E3-8ABF-7B71E3F5B4E0}" presName="c10" presStyleLbl="node1" presStyleIdx="9" presStyleCnt="19"/>
      <dgm:spPr>
        <a:solidFill>
          <a:srgbClr val="FFC611"/>
        </a:solidFill>
      </dgm:spPr>
    </dgm:pt>
    <dgm:pt modelId="{1CDF6E47-B1D4-4ECB-8407-1856B0EAE611}" type="pres">
      <dgm:prSet presAssocID="{0385F35F-0D3A-43E3-8ABF-7B71E3F5B4E0}" presName="c11" presStyleLbl="node1" presStyleIdx="10" presStyleCnt="19"/>
      <dgm:spPr/>
    </dgm:pt>
    <dgm:pt modelId="{C6BC2F57-16D2-4AC9-B05A-8C158444F105}" type="pres">
      <dgm:prSet presAssocID="{0385F35F-0D3A-43E3-8ABF-7B71E3F5B4E0}" presName="c12" presStyleLbl="node1" presStyleIdx="11" presStyleCnt="19"/>
      <dgm:spPr>
        <a:solidFill>
          <a:srgbClr val="FFC611"/>
        </a:solidFill>
      </dgm:spPr>
    </dgm:pt>
    <dgm:pt modelId="{B6DD0B1B-2762-4A80-8BDE-A4044C96327C}" type="pres">
      <dgm:prSet presAssocID="{0385F35F-0D3A-43E3-8ABF-7B71E3F5B4E0}" presName="c13" presStyleLbl="node1" presStyleIdx="12" presStyleCnt="19"/>
      <dgm:spPr>
        <a:solidFill>
          <a:srgbClr val="20E937"/>
        </a:solidFill>
      </dgm:spPr>
    </dgm:pt>
    <dgm:pt modelId="{DBEE4F26-366A-4028-834F-9910000E775D}" type="pres">
      <dgm:prSet presAssocID="{0385F35F-0D3A-43E3-8ABF-7B71E3F5B4E0}" presName="c14" presStyleLbl="node1" presStyleIdx="13" presStyleCnt="19"/>
      <dgm:spPr/>
    </dgm:pt>
    <dgm:pt modelId="{BCEA8DBA-871A-4597-B997-48FDB7B92C30}" type="pres">
      <dgm:prSet presAssocID="{0385F35F-0D3A-43E3-8ABF-7B71E3F5B4E0}" presName="c15" presStyleLbl="node1" presStyleIdx="14" presStyleCnt="19"/>
      <dgm:spPr/>
    </dgm:pt>
    <dgm:pt modelId="{DD225473-50F4-488A-9ECF-BBD9E6F775C9}" type="pres">
      <dgm:prSet presAssocID="{0385F35F-0D3A-43E3-8ABF-7B71E3F5B4E0}" presName="c16" presStyleLbl="node1" presStyleIdx="15" presStyleCnt="19"/>
      <dgm:spPr>
        <a:solidFill>
          <a:srgbClr val="FFC611"/>
        </a:solidFill>
      </dgm:spPr>
    </dgm:pt>
    <dgm:pt modelId="{73B8AB26-8CE0-466B-996B-B44EB9BC21AD}" type="pres">
      <dgm:prSet presAssocID="{0385F35F-0D3A-43E3-8ABF-7B71E3F5B4E0}" presName="c17" presStyleLbl="node1" presStyleIdx="16" presStyleCnt="19"/>
      <dgm:spPr/>
    </dgm:pt>
    <dgm:pt modelId="{747AC8AD-8EF5-4B55-A3D0-3A5E80347ED3}" type="pres">
      <dgm:prSet presAssocID="{0385F35F-0D3A-43E3-8ABF-7B71E3F5B4E0}" presName="c18" presStyleLbl="node1" presStyleIdx="17" presStyleCnt="19"/>
      <dgm:spPr>
        <a:solidFill>
          <a:srgbClr val="C00000"/>
        </a:solidFill>
      </dgm:spPr>
    </dgm:pt>
    <dgm:pt modelId="{896A1D22-8D54-45F4-8632-55F22CD5A6AC}" type="pres">
      <dgm:prSet presAssocID="{FB1A77FA-6B4A-4BCA-8F28-479D9DD94373}" presName="chevronComposite1" presStyleCnt="0"/>
      <dgm:spPr/>
    </dgm:pt>
    <dgm:pt modelId="{FB68B284-6A26-4286-9B57-2A628FCB3FB8}" type="pres">
      <dgm:prSet presAssocID="{FB1A77FA-6B4A-4BCA-8F28-479D9DD94373}" presName="chevron1" presStyleLbl="sibTrans2D1" presStyleIdx="0" presStyleCnt="2"/>
      <dgm:spPr/>
    </dgm:pt>
    <dgm:pt modelId="{124565B5-CD64-4C05-A546-DD8F512BD1ED}" type="pres">
      <dgm:prSet presAssocID="{FB1A77FA-6B4A-4BCA-8F28-479D9DD94373}" presName="spChevron1" presStyleCnt="0"/>
      <dgm:spPr/>
    </dgm:pt>
    <dgm:pt modelId="{6DE764BC-4D08-46BE-B3B7-C10014C0F8D4}" type="pres">
      <dgm:prSet presAssocID="{FB1A77FA-6B4A-4BCA-8F28-479D9DD94373}" presName="overlap" presStyleCnt="0"/>
      <dgm:spPr/>
    </dgm:pt>
    <dgm:pt modelId="{210AAAB9-CF04-459D-9C47-0C84F37DF773}" type="pres">
      <dgm:prSet presAssocID="{FB1A77FA-6B4A-4BCA-8F28-479D9DD94373}" presName="chevronComposite2" presStyleCnt="0"/>
      <dgm:spPr/>
    </dgm:pt>
    <dgm:pt modelId="{B8978809-9B45-46FE-8BAE-42325CD02903}" type="pres">
      <dgm:prSet presAssocID="{FB1A77FA-6B4A-4BCA-8F28-479D9DD94373}" presName="chevron2" presStyleLbl="sibTrans2D1" presStyleIdx="1" presStyleCnt="2"/>
      <dgm:spPr/>
    </dgm:pt>
    <dgm:pt modelId="{794E0106-C713-4BA3-80DF-AD14D70BBDA7}" type="pres">
      <dgm:prSet presAssocID="{FB1A77FA-6B4A-4BCA-8F28-479D9DD94373}" presName="spChevron2" presStyleCnt="0"/>
      <dgm:spPr/>
    </dgm:pt>
    <dgm:pt modelId="{11C22C5B-247E-4F87-8111-720A97199431}" type="pres">
      <dgm:prSet presAssocID="{DFEF2BA8-A800-4B9D-A35E-97AC9B4FCF79}" presName="last" presStyleCnt="0"/>
      <dgm:spPr/>
    </dgm:pt>
    <dgm:pt modelId="{20D45546-1A2E-49D7-8E91-04B014283415}" type="pres">
      <dgm:prSet presAssocID="{DFEF2BA8-A800-4B9D-A35E-97AC9B4FCF79}" presName="circleTx" presStyleLbl="node1" presStyleIdx="18" presStyleCnt="19"/>
      <dgm:spPr/>
      <dgm:t>
        <a:bodyPr/>
        <a:lstStyle/>
        <a:p>
          <a:endParaRPr lang="en-CA"/>
        </a:p>
      </dgm:t>
    </dgm:pt>
    <dgm:pt modelId="{51DA15AB-8FFD-489A-A388-C72E6B743409}" type="pres">
      <dgm:prSet presAssocID="{DFEF2BA8-A800-4B9D-A35E-97AC9B4FCF79}" presName="desTxN" presStyleLbl="revTx" presStyleIdx="2" presStyleCnt="3">
        <dgm:presLayoutVars>
          <dgm:bulletEnabled val="1"/>
        </dgm:presLayoutVars>
      </dgm:prSet>
      <dgm:spPr/>
      <dgm:t>
        <a:bodyPr/>
        <a:lstStyle/>
        <a:p>
          <a:endParaRPr lang="en-CA"/>
        </a:p>
      </dgm:t>
    </dgm:pt>
    <dgm:pt modelId="{F8E91AD7-2F44-4EB6-B308-84620792C4DA}" type="pres">
      <dgm:prSet presAssocID="{DFEF2BA8-A800-4B9D-A35E-97AC9B4FCF79}" presName="spN" presStyleCnt="0"/>
      <dgm:spPr/>
    </dgm:pt>
  </dgm:ptLst>
  <dgm:cxnLst>
    <dgm:cxn modelId="{3DC6836A-8542-4B04-9A2A-A91181D9F7F3}" type="presOf" srcId="{0CBD7436-8279-4D58-81E4-3BDB0E99C1ED}" destId="{51DA15AB-8FFD-489A-A388-C72E6B743409}" srcOrd="0" destOrd="0" presId="urn:microsoft.com/office/officeart/2009/3/layout/RandomtoResultProcess"/>
    <dgm:cxn modelId="{0BAD7BE7-CF50-400A-B953-B19B7569D534}" type="presOf" srcId="{0385F35F-0D3A-43E3-8ABF-7B71E3F5B4E0}" destId="{72989932-043C-4BA0-8E2D-6CCABDDDAE51}" srcOrd="0" destOrd="0" presId="urn:microsoft.com/office/officeart/2009/3/layout/RandomtoResultProcess"/>
    <dgm:cxn modelId="{DE81C352-4D54-4EBB-8AAE-B9E45EDA088E}" type="presOf" srcId="{DFEF2BA8-A800-4B9D-A35E-97AC9B4FCF79}" destId="{20D45546-1A2E-49D7-8E91-04B014283415}" srcOrd="0" destOrd="0" presId="urn:microsoft.com/office/officeart/2009/3/layout/RandomtoResultProcess"/>
    <dgm:cxn modelId="{F5A7EE90-3774-4E94-B8B5-D95AD29E16F0}" srcId="{DFEF2BA8-A800-4B9D-A35E-97AC9B4FCF79}" destId="{0CBD7436-8279-4D58-81E4-3BDB0E99C1ED}" srcOrd="0" destOrd="0" parTransId="{B5FF6910-DE1E-4398-B7C9-215013CDCEB2}" sibTransId="{D475B904-BF60-4698-8DC8-B09E06BC27FF}"/>
    <dgm:cxn modelId="{4C43D2AB-F61A-4F4F-A3E7-668C8796280B}" type="presOf" srcId="{B203BC1E-06AC-43B9-A40B-A61914996F20}" destId="{9CC95C9D-1363-4FF6-A0A3-9B2567664AD8}" srcOrd="0" destOrd="0" presId="urn:microsoft.com/office/officeart/2009/3/layout/RandomtoResultProcess"/>
    <dgm:cxn modelId="{08491792-95F9-417F-847E-EC88A0277BBD}" type="presOf" srcId="{406B95FF-1663-4EE6-B57B-6BA92CEED875}" destId="{4DDD7207-72B0-4640-A3AB-2241FBBD469C}" srcOrd="0" destOrd="0" presId="urn:microsoft.com/office/officeart/2009/3/layout/RandomtoResultProcess"/>
    <dgm:cxn modelId="{F8E83F97-AFCE-4534-B048-38B55B2B0D86}" srcId="{B203BC1E-06AC-43B9-A40B-A61914996F20}" destId="{0385F35F-0D3A-43E3-8ABF-7B71E3F5B4E0}" srcOrd="0" destOrd="0" parTransId="{B5161351-BD04-4EC8-AE97-EB0917DDAA68}" sibTransId="{FB1A77FA-6B4A-4BCA-8F28-479D9DD94373}"/>
    <dgm:cxn modelId="{FB982B5A-0D3B-4224-A5BA-7B578E80FDE8}" srcId="{0385F35F-0D3A-43E3-8ABF-7B71E3F5B4E0}" destId="{406B95FF-1663-4EE6-B57B-6BA92CEED875}" srcOrd="0" destOrd="0" parTransId="{1A40311B-2807-45C9-BEFC-1AD8D996DD77}" sibTransId="{2326C761-8D8D-4573-A11C-F0C07C30C8BB}"/>
    <dgm:cxn modelId="{36634F7E-9B5D-4A7B-9BFB-917B9CBD3A38}" srcId="{B203BC1E-06AC-43B9-A40B-A61914996F20}" destId="{DFEF2BA8-A800-4B9D-A35E-97AC9B4FCF79}" srcOrd="1" destOrd="0" parTransId="{FB19B674-990C-43EF-B375-0D8C36ECDB36}" sibTransId="{DD54D553-96EA-4AB6-8119-8CB1475EC3AC}"/>
    <dgm:cxn modelId="{451943D3-A384-4562-A175-410CB5603936}" type="presParOf" srcId="{9CC95C9D-1363-4FF6-A0A3-9B2567664AD8}" destId="{DEE6F89F-F069-4673-A79D-A7DDD275D8AF}" srcOrd="0" destOrd="0" presId="urn:microsoft.com/office/officeart/2009/3/layout/RandomtoResultProcess"/>
    <dgm:cxn modelId="{7F4ADA5E-BFD0-4FA3-9829-E4680DFDA79C}" type="presParOf" srcId="{DEE6F89F-F069-4673-A79D-A7DDD275D8AF}" destId="{72989932-043C-4BA0-8E2D-6CCABDDDAE51}" srcOrd="0" destOrd="0" presId="urn:microsoft.com/office/officeart/2009/3/layout/RandomtoResultProcess"/>
    <dgm:cxn modelId="{DD3D9508-3C38-457C-9B84-CD3C0928D840}" type="presParOf" srcId="{DEE6F89F-F069-4673-A79D-A7DDD275D8AF}" destId="{4DDD7207-72B0-4640-A3AB-2241FBBD469C}" srcOrd="1" destOrd="0" presId="urn:microsoft.com/office/officeart/2009/3/layout/RandomtoResultProcess"/>
    <dgm:cxn modelId="{24F346DE-E3F9-4758-98C3-6FA232793693}" type="presParOf" srcId="{DEE6F89F-F069-4673-A79D-A7DDD275D8AF}" destId="{3AC46819-DA96-4C53-BEF6-DF39B5F2863A}" srcOrd="2" destOrd="0" presId="urn:microsoft.com/office/officeart/2009/3/layout/RandomtoResultProcess"/>
    <dgm:cxn modelId="{50602A89-3533-4E68-BE95-7FE5C8FB1D78}" type="presParOf" srcId="{DEE6F89F-F069-4673-A79D-A7DDD275D8AF}" destId="{A40D9BCD-02DF-43BA-9F09-1EC93AA4C6E7}" srcOrd="3" destOrd="0" presId="urn:microsoft.com/office/officeart/2009/3/layout/RandomtoResultProcess"/>
    <dgm:cxn modelId="{7AAB6573-05B3-4722-9FA5-9686CBECA3ED}" type="presParOf" srcId="{DEE6F89F-F069-4673-A79D-A7DDD275D8AF}" destId="{F1F7EA89-D78B-46E1-857D-901CD42222A8}" srcOrd="4" destOrd="0" presId="urn:microsoft.com/office/officeart/2009/3/layout/RandomtoResultProcess"/>
    <dgm:cxn modelId="{5C7E4801-81B0-4790-9036-3BF9E72D2C67}" type="presParOf" srcId="{DEE6F89F-F069-4673-A79D-A7DDD275D8AF}" destId="{44D31842-3688-4755-857B-E609AC612C77}" srcOrd="5" destOrd="0" presId="urn:microsoft.com/office/officeart/2009/3/layout/RandomtoResultProcess"/>
    <dgm:cxn modelId="{3D100699-55C6-401A-A541-323BA2E04355}" type="presParOf" srcId="{DEE6F89F-F069-4673-A79D-A7DDD275D8AF}" destId="{BFA398E0-38A2-4156-B10F-A89B3CDBDE3A}" srcOrd="6" destOrd="0" presId="urn:microsoft.com/office/officeart/2009/3/layout/RandomtoResultProcess"/>
    <dgm:cxn modelId="{0110AB57-8AA0-4D04-8BEF-5E382A4023F2}" type="presParOf" srcId="{DEE6F89F-F069-4673-A79D-A7DDD275D8AF}" destId="{DC46062B-2D22-4F61-ABAD-A3CF7FFDC50F}" srcOrd="7" destOrd="0" presId="urn:microsoft.com/office/officeart/2009/3/layout/RandomtoResultProcess"/>
    <dgm:cxn modelId="{8ED55A0B-5C84-4A0B-B2AC-06328062C808}" type="presParOf" srcId="{DEE6F89F-F069-4673-A79D-A7DDD275D8AF}" destId="{D8427E11-233F-4D2B-8D18-C859B6408961}" srcOrd="8" destOrd="0" presId="urn:microsoft.com/office/officeart/2009/3/layout/RandomtoResultProcess"/>
    <dgm:cxn modelId="{91F9F807-A3BA-4BFB-B832-2EC1815228AB}" type="presParOf" srcId="{DEE6F89F-F069-4673-A79D-A7DDD275D8AF}" destId="{E6F27D6E-B3BD-4C1E-9393-C296FD6BCA83}" srcOrd="9" destOrd="0" presId="urn:microsoft.com/office/officeart/2009/3/layout/RandomtoResultProcess"/>
    <dgm:cxn modelId="{8B071617-749E-4F20-AA9A-ED9BABE234FC}" type="presParOf" srcId="{DEE6F89F-F069-4673-A79D-A7DDD275D8AF}" destId="{A0B03B41-86EA-4464-AF6B-F8815FDCF437}" srcOrd="10" destOrd="0" presId="urn:microsoft.com/office/officeart/2009/3/layout/RandomtoResultProcess"/>
    <dgm:cxn modelId="{DCB8C4F7-FAF2-4B83-93A7-B0F0B74A3DBC}" type="presParOf" srcId="{DEE6F89F-F069-4673-A79D-A7DDD275D8AF}" destId="{4103BAD1-4979-40ED-B858-1EB8647DA9C0}" srcOrd="11" destOrd="0" presId="urn:microsoft.com/office/officeart/2009/3/layout/RandomtoResultProcess"/>
    <dgm:cxn modelId="{89C813F4-0628-4A90-8AEB-505329AC4954}" type="presParOf" srcId="{DEE6F89F-F069-4673-A79D-A7DDD275D8AF}" destId="{1CDF6E47-B1D4-4ECB-8407-1856B0EAE611}" srcOrd="12" destOrd="0" presId="urn:microsoft.com/office/officeart/2009/3/layout/RandomtoResultProcess"/>
    <dgm:cxn modelId="{6E5D4540-B115-4A91-9528-651B5D0C0846}" type="presParOf" srcId="{DEE6F89F-F069-4673-A79D-A7DDD275D8AF}" destId="{C6BC2F57-16D2-4AC9-B05A-8C158444F105}" srcOrd="13" destOrd="0" presId="urn:microsoft.com/office/officeart/2009/3/layout/RandomtoResultProcess"/>
    <dgm:cxn modelId="{0D85AD81-E3F6-4E97-831C-6B81D1BA1FF3}" type="presParOf" srcId="{DEE6F89F-F069-4673-A79D-A7DDD275D8AF}" destId="{B6DD0B1B-2762-4A80-8BDE-A4044C96327C}" srcOrd="14" destOrd="0" presId="urn:microsoft.com/office/officeart/2009/3/layout/RandomtoResultProcess"/>
    <dgm:cxn modelId="{EEAFDFFF-763E-47E8-9D2D-24D509FF1FE6}" type="presParOf" srcId="{DEE6F89F-F069-4673-A79D-A7DDD275D8AF}" destId="{DBEE4F26-366A-4028-834F-9910000E775D}" srcOrd="15" destOrd="0" presId="urn:microsoft.com/office/officeart/2009/3/layout/RandomtoResultProcess"/>
    <dgm:cxn modelId="{A656B2FC-B619-4333-BE9E-0AB1F73F8214}" type="presParOf" srcId="{DEE6F89F-F069-4673-A79D-A7DDD275D8AF}" destId="{BCEA8DBA-871A-4597-B997-48FDB7B92C30}" srcOrd="16" destOrd="0" presId="urn:microsoft.com/office/officeart/2009/3/layout/RandomtoResultProcess"/>
    <dgm:cxn modelId="{8923DE99-A2A5-40CD-9CF9-3489A854675E}" type="presParOf" srcId="{DEE6F89F-F069-4673-A79D-A7DDD275D8AF}" destId="{DD225473-50F4-488A-9ECF-BBD9E6F775C9}" srcOrd="17" destOrd="0" presId="urn:microsoft.com/office/officeart/2009/3/layout/RandomtoResultProcess"/>
    <dgm:cxn modelId="{CF46EE7E-6CB5-4726-9BF5-5D2DDC59F856}" type="presParOf" srcId="{DEE6F89F-F069-4673-A79D-A7DDD275D8AF}" destId="{73B8AB26-8CE0-466B-996B-B44EB9BC21AD}" srcOrd="18" destOrd="0" presId="urn:microsoft.com/office/officeart/2009/3/layout/RandomtoResultProcess"/>
    <dgm:cxn modelId="{F86BBF3D-FFDA-4698-A879-6E834558FC39}" type="presParOf" srcId="{DEE6F89F-F069-4673-A79D-A7DDD275D8AF}" destId="{747AC8AD-8EF5-4B55-A3D0-3A5E80347ED3}" srcOrd="19" destOrd="0" presId="urn:microsoft.com/office/officeart/2009/3/layout/RandomtoResultProcess"/>
    <dgm:cxn modelId="{D305E4D1-87DB-4EBB-8E59-8E4273754CC4}" type="presParOf" srcId="{9CC95C9D-1363-4FF6-A0A3-9B2567664AD8}" destId="{896A1D22-8D54-45F4-8632-55F22CD5A6AC}" srcOrd="1" destOrd="0" presId="urn:microsoft.com/office/officeart/2009/3/layout/RandomtoResultProcess"/>
    <dgm:cxn modelId="{73013465-8FB1-4B54-B02F-D471E3316FBB}" type="presParOf" srcId="{896A1D22-8D54-45F4-8632-55F22CD5A6AC}" destId="{FB68B284-6A26-4286-9B57-2A628FCB3FB8}" srcOrd="0" destOrd="0" presId="urn:microsoft.com/office/officeart/2009/3/layout/RandomtoResultProcess"/>
    <dgm:cxn modelId="{262F7E37-7705-466F-BBEB-BDEA3255F268}" type="presParOf" srcId="{896A1D22-8D54-45F4-8632-55F22CD5A6AC}" destId="{124565B5-CD64-4C05-A546-DD8F512BD1ED}" srcOrd="1" destOrd="0" presId="urn:microsoft.com/office/officeart/2009/3/layout/RandomtoResultProcess"/>
    <dgm:cxn modelId="{279E1770-717D-4DB1-8C5A-E37E30BC3CA9}" type="presParOf" srcId="{9CC95C9D-1363-4FF6-A0A3-9B2567664AD8}" destId="{6DE764BC-4D08-46BE-B3B7-C10014C0F8D4}" srcOrd="2" destOrd="0" presId="urn:microsoft.com/office/officeart/2009/3/layout/RandomtoResultProcess"/>
    <dgm:cxn modelId="{843FD099-6A5D-4ACA-B09F-FC817E2FF264}" type="presParOf" srcId="{9CC95C9D-1363-4FF6-A0A3-9B2567664AD8}" destId="{210AAAB9-CF04-459D-9C47-0C84F37DF773}" srcOrd="3" destOrd="0" presId="urn:microsoft.com/office/officeart/2009/3/layout/RandomtoResultProcess"/>
    <dgm:cxn modelId="{073A517F-2F04-4957-9E15-63BF4AD18F76}" type="presParOf" srcId="{210AAAB9-CF04-459D-9C47-0C84F37DF773}" destId="{B8978809-9B45-46FE-8BAE-42325CD02903}" srcOrd="0" destOrd="0" presId="urn:microsoft.com/office/officeart/2009/3/layout/RandomtoResultProcess"/>
    <dgm:cxn modelId="{315AF98A-C885-4E06-B017-D1D2F9665B34}" type="presParOf" srcId="{210AAAB9-CF04-459D-9C47-0C84F37DF773}" destId="{794E0106-C713-4BA3-80DF-AD14D70BBDA7}" srcOrd="1" destOrd="0" presId="urn:microsoft.com/office/officeart/2009/3/layout/RandomtoResultProcess"/>
    <dgm:cxn modelId="{01567609-8A76-424F-8458-2B684CBE3EEF}" type="presParOf" srcId="{9CC95C9D-1363-4FF6-A0A3-9B2567664AD8}" destId="{11C22C5B-247E-4F87-8111-720A97199431}" srcOrd="4" destOrd="0" presId="urn:microsoft.com/office/officeart/2009/3/layout/RandomtoResultProcess"/>
    <dgm:cxn modelId="{BDF43896-5033-4B27-9997-696761DF8377}" type="presParOf" srcId="{11C22C5B-247E-4F87-8111-720A97199431}" destId="{20D45546-1A2E-49D7-8E91-04B014283415}" srcOrd="0" destOrd="0" presId="urn:microsoft.com/office/officeart/2009/3/layout/RandomtoResultProcess"/>
    <dgm:cxn modelId="{7483C9E6-EBA1-465E-A453-37BEB77744CA}" type="presParOf" srcId="{11C22C5B-247E-4F87-8111-720A97199431}" destId="{51DA15AB-8FFD-489A-A388-C72E6B743409}" srcOrd="1" destOrd="0" presId="urn:microsoft.com/office/officeart/2009/3/layout/RandomtoResultProcess"/>
    <dgm:cxn modelId="{F6EC7C29-D30F-44F1-8768-9184429509B6}" type="presParOf" srcId="{11C22C5B-247E-4F87-8111-720A97199431}" destId="{F8E91AD7-2F44-4EB6-B308-84620792C4DA}"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85C87F-A27C-455C-8437-3EAE97D86C5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CA"/>
        </a:p>
      </dgm:t>
    </dgm:pt>
    <dgm:pt modelId="{B4300909-869F-48D9-A7CB-FCF44D4B21B6}">
      <dgm:prSet phldrT="[Text]" custT="1"/>
      <dgm:spPr/>
      <dgm:t>
        <a:bodyPr/>
        <a:lstStyle/>
        <a:p>
          <a:r>
            <a:rPr lang="en-CA" sz="2400" dirty="0" smtClean="0"/>
            <a:t>Values</a:t>
          </a:r>
          <a:endParaRPr lang="en-CA" sz="2400" dirty="0"/>
        </a:p>
      </dgm:t>
    </dgm:pt>
    <dgm:pt modelId="{302A5F08-1305-473C-836F-BA46FFE693A8}" type="parTrans" cxnId="{4B3B0CC6-A399-4076-8F81-549022E9322C}">
      <dgm:prSet/>
      <dgm:spPr/>
      <dgm:t>
        <a:bodyPr/>
        <a:lstStyle/>
        <a:p>
          <a:endParaRPr lang="en-CA"/>
        </a:p>
      </dgm:t>
    </dgm:pt>
    <dgm:pt modelId="{D28938AB-F984-4F5E-A0FE-E27303C1B2EF}" type="sibTrans" cxnId="{4B3B0CC6-A399-4076-8F81-549022E9322C}">
      <dgm:prSet/>
      <dgm:spPr/>
      <dgm:t>
        <a:bodyPr/>
        <a:lstStyle/>
        <a:p>
          <a:endParaRPr lang="en-CA"/>
        </a:p>
      </dgm:t>
    </dgm:pt>
    <dgm:pt modelId="{996E9D0B-81F1-496E-AB03-7ABE4E32FA46}">
      <dgm:prSet phldrT="[Text]" custT="1"/>
      <dgm:spPr>
        <a:solidFill>
          <a:srgbClr val="569BDB"/>
        </a:solidFill>
      </dgm:spPr>
      <dgm:t>
        <a:bodyPr/>
        <a:lstStyle/>
        <a:p>
          <a:r>
            <a:rPr lang="en-CA" sz="2400" dirty="0" smtClean="0"/>
            <a:t>Modeling</a:t>
          </a:r>
        </a:p>
        <a:p>
          <a:r>
            <a:rPr lang="en-CA" sz="2400" dirty="0" smtClean="0"/>
            <a:t>(grow)</a:t>
          </a:r>
          <a:endParaRPr lang="en-CA" sz="2400" dirty="0"/>
        </a:p>
      </dgm:t>
    </dgm:pt>
    <dgm:pt modelId="{294C2212-F5D6-4C58-9341-4800BF79A120}" type="parTrans" cxnId="{26E574EE-CCE9-470C-8854-B7FC98799139}">
      <dgm:prSet/>
      <dgm:spPr/>
      <dgm:t>
        <a:bodyPr/>
        <a:lstStyle/>
        <a:p>
          <a:endParaRPr lang="en-CA"/>
        </a:p>
      </dgm:t>
    </dgm:pt>
    <dgm:pt modelId="{0F6CEB15-D644-46B6-A234-7CF2D78BCBE3}" type="sibTrans" cxnId="{26E574EE-CCE9-470C-8854-B7FC98799139}">
      <dgm:prSet/>
      <dgm:spPr/>
      <dgm:t>
        <a:bodyPr/>
        <a:lstStyle/>
        <a:p>
          <a:endParaRPr lang="en-CA"/>
        </a:p>
      </dgm:t>
    </dgm:pt>
    <dgm:pt modelId="{85BD3E1D-E9AC-43D1-9E1E-9C0D37DB79CB}">
      <dgm:prSet phldrT="[Text]" custT="1"/>
      <dgm:spPr>
        <a:solidFill>
          <a:srgbClr val="92D050"/>
        </a:solidFill>
      </dgm:spPr>
      <dgm:t>
        <a:bodyPr/>
        <a:lstStyle/>
        <a:p>
          <a:r>
            <a:rPr lang="en-CA" sz="2400" dirty="0" smtClean="0"/>
            <a:t>Access </a:t>
          </a:r>
        </a:p>
        <a:p>
          <a:r>
            <a:rPr lang="en-CA" sz="2400" dirty="0" smtClean="0"/>
            <a:t>(gather)</a:t>
          </a:r>
          <a:endParaRPr lang="en-CA" sz="2400" dirty="0"/>
        </a:p>
      </dgm:t>
    </dgm:pt>
    <dgm:pt modelId="{EC072DE8-661F-428F-9969-8BE11D070311}" type="parTrans" cxnId="{2C4F5D57-77BD-482B-B9CD-977EF1551350}">
      <dgm:prSet/>
      <dgm:spPr/>
      <dgm:t>
        <a:bodyPr/>
        <a:lstStyle/>
        <a:p>
          <a:endParaRPr lang="en-CA"/>
        </a:p>
      </dgm:t>
    </dgm:pt>
    <dgm:pt modelId="{43EAB2DF-DC0A-40D2-B295-D8090863BEFA}" type="sibTrans" cxnId="{2C4F5D57-77BD-482B-B9CD-977EF1551350}">
      <dgm:prSet/>
      <dgm:spPr/>
      <dgm:t>
        <a:bodyPr/>
        <a:lstStyle/>
        <a:p>
          <a:endParaRPr lang="en-CA"/>
        </a:p>
      </dgm:t>
    </dgm:pt>
    <dgm:pt modelId="{52A90185-0AD3-478E-9632-3F0C785E6E10}">
      <dgm:prSet phldrT="[Text]" custT="1"/>
      <dgm:spPr>
        <a:solidFill>
          <a:srgbClr val="C00000"/>
        </a:solidFill>
      </dgm:spPr>
      <dgm:t>
        <a:bodyPr/>
        <a:lstStyle/>
        <a:p>
          <a:r>
            <a:rPr lang="en-CA" sz="2400" dirty="0" smtClean="0"/>
            <a:t>Confidentiality</a:t>
          </a:r>
        </a:p>
        <a:p>
          <a:r>
            <a:rPr lang="en-CA" sz="2400" dirty="0" smtClean="0"/>
            <a:t>(guard/give)</a:t>
          </a:r>
          <a:endParaRPr lang="en-CA" sz="2400" dirty="0"/>
        </a:p>
      </dgm:t>
    </dgm:pt>
    <dgm:pt modelId="{2D2F5B23-F838-4289-9388-B0421182C85E}" type="parTrans" cxnId="{CADE6F29-2F72-4F43-8545-CE4D767A96DF}">
      <dgm:prSet/>
      <dgm:spPr/>
      <dgm:t>
        <a:bodyPr/>
        <a:lstStyle/>
        <a:p>
          <a:endParaRPr lang="en-CA"/>
        </a:p>
      </dgm:t>
    </dgm:pt>
    <dgm:pt modelId="{AE816C3D-6C75-447B-ADC7-19E9BE2A48EB}" type="sibTrans" cxnId="{CADE6F29-2F72-4F43-8545-CE4D767A96DF}">
      <dgm:prSet/>
      <dgm:spPr/>
      <dgm:t>
        <a:bodyPr/>
        <a:lstStyle/>
        <a:p>
          <a:endParaRPr lang="en-CA"/>
        </a:p>
      </dgm:t>
    </dgm:pt>
    <dgm:pt modelId="{ED8E6FAF-1EF0-4D21-B662-2F004DA6E0EE}">
      <dgm:prSet phldrT="[Text]" custT="1"/>
      <dgm:spPr>
        <a:solidFill>
          <a:srgbClr val="F2BE00"/>
        </a:solidFill>
      </dgm:spPr>
      <dgm:t>
        <a:bodyPr/>
        <a:lstStyle/>
        <a:p>
          <a:endParaRPr lang="en-CA" sz="2400" dirty="0" smtClean="0"/>
        </a:p>
        <a:p>
          <a:r>
            <a:rPr lang="en-CA" sz="2400" dirty="0" smtClean="0"/>
            <a:t>Theory</a:t>
          </a:r>
        </a:p>
        <a:p>
          <a:r>
            <a:rPr lang="en-CA" sz="2400" dirty="0" smtClean="0"/>
            <a:t>(ground)</a:t>
          </a:r>
        </a:p>
        <a:p>
          <a:endParaRPr lang="en-CA" sz="1700" dirty="0"/>
        </a:p>
      </dgm:t>
    </dgm:pt>
    <dgm:pt modelId="{C1B78738-DE8D-4EE3-80FE-F0284FF2D5FD}" type="parTrans" cxnId="{78F737EB-B631-4E14-BD91-E8E0FBDC5AD2}">
      <dgm:prSet/>
      <dgm:spPr/>
      <dgm:t>
        <a:bodyPr/>
        <a:lstStyle/>
        <a:p>
          <a:endParaRPr lang="en-CA"/>
        </a:p>
      </dgm:t>
    </dgm:pt>
    <dgm:pt modelId="{172F2141-AA59-4EC8-BE95-A9D62D52EDB6}" type="sibTrans" cxnId="{78F737EB-B631-4E14-BD91-E8E0FBDC5AD2}">
      <dgm:prSet/>
      <dgm:spPr/>
      <dgm:t>
        <a:bodyPr/>
        <a:lstStyle/>
        <a:p>
          <a:endParaRPr lang="en-CA"/>
        </a:p>
      </dgm:t>
    </dgm:pt>
    <dgm:pt modelId="{273F820B-FFC0-4C9F-8B0E-EE0E00EDDE31}" type="pres">
      <dgm:prSet presAssocID="{4B85C87F-A27C-455C-8437-3EAE97D86C5E}" presName="diagram" presStyleCnt="0">
        <dgm:presLayoutVars>
          <dgm:chMax val="1"/>
          <dgm:dir/>
          <dgm:animLvl val="ctr"/>
          <dgm:resizeHandles val="exact"/>
        </dgm:presLayoutVars>
      </dgm:prSet>
      <dgm:spPr/>
    </dgm:pt>
    <dgm:pt modelId="{A0C8128D-463E-4A7E-82C4-C6ACD1BB6791}" type="pres">
      <dgm:prSet presAssocID="{4B85C87F-A27C-455C-8437-3EAE97D86C5E}" presName="matrix" presStyleCnt="0"/>
      <dgm:spPr/>
    </dgm:pt>
    <dgm:pt modelId="{DF5CF009-D4E8-4A00-A0F8-ECBAA8A7E460}" type="pres">
      <dgm:prSet presAssocID="{4B85C87F-A27C-455C-8437-3EAE97D86C5E}" presName="tile1" presStyleLbl="node1" presStyleIdx="0" presStyleCnt="4"/>
      <dgm:spPr/>
      <dgm:t>
        <a:bodyPr/>
        <a:lstStyle/>
        <a:p>
          <a:endParaRPr lang="en-CA"/>
        </a:p>
      </dgm:t>
    </dgm:pt>
    <dgm:pt modelId="{A74B7F05-D3A3-44CB-970E-4E489688AB3E}" type="pres">
      <dgm:prSet presAssocID="{4B85C87F-A27C-455C-8437-3EAE97D86C5E}" presName="tile1text" presStyleLbl="node1" presStyleIdx="0" presStyleCnt="4">
        <dgm:presLayoutVars>
          <dgm:chMax val="0"/>
          <dgm:chPref val="0"/>
          <dgm:bulletEnabled val="1"/>
        </dgm:presLayoutVars>
      </dgm:prSet>
      <dgm:spPr/>
      <dgm:t>
        <a:bodyPr/>
        <a:lstStyle/>
        <a:p>
          <a:endParaRPr lang="en-CA"/>
        </a:p>
      </dgm:t>
    </dgm:pt>
    <dgm:pt modelId="{BFD75BE7-F9CD-4FAF-A9F3-91620D21490A}" type="pres">
      <dgm:prSet presAssocID="{4B85C87F-A27C-455C-8437-3EAE97D86C5E}" presName="tile2" presStyleLbl="node1" presStyleIdx="1" presStyleCnt="4"/>
      <dgm:spPr/>
      <dgm:t>
        <a:bodyPr/>
        <a:lstStyle/>
        <a:p>
          <a:endParaRPr lang="en-CA"/>
        </a:p>
      </dgm:t>
    </dgm:pt>
    <dgm:pt modelId="{E227CDDB-A39D-429D-A135-6F8597AB937B}" type="pres">
      <dgm:prSet presAssocID="{4B85C87F-A27C-455C-8437-3EAE97D86C5E}" presName="tile2text" presStyleLbl="node1" presStyleIdx="1" presStyleCnt="4">
        <dgm:presLayoutVars>
          <dgm:chMax val="0"/>
          <dgm:chPref val="0"/>
          <dgm:bulletEnabled val="1"/>
        </dgm:presLayoutVars>
      </dgm:prSet>
      <dgm:spPr/>
      <dgm:t>
        <a:bodyPr/>
        <a:lstStyle/>
        <a:p>
          <a:endParaRPr lang="en-CA"/>
        </a:p>
      </dgm:t>
    </dgm:pt>
    <dgm:pt modelId="{8BC74B3A-A9BF-4F05-B735-592E6BC28995}" type="pres">
      <dgm:prSet presAssocID="{4B85C87F-A27C-455C-8437-3EAE97D86C5E}" presName="tile3" presStyleLbl="node1" presStyleIdx="2" presStyleCnt="4"/>
      <dgm:spPr/>
      <dgm:t>
        <a:bodyPr/>
        <a:lstStyle/>
        <a:p>
          <a:endParaRPr lang="en-CA"/>
        </a:p>
      </dgm:t>
    </dgm:pt>
    <dgm:pt modelId="{61FC7178-CDDB-4DAB-AF0F-7F1800385360}" type="pres">
      <dgm:prSet presAssocID="{4B85C87F-A27C-455C-8437-3EAE97D86C5E}" presName="tile3text" presStyleLbl="node1" presStyleIdx="2" presStyleCnt="4">
        <dgm:presLayoutVars>
          <dgm:chMax val="0"/>
          <dgm:chPref val="0"/>
          <dgm:bulletEnabled val="1"/>
        </dgm:presLayoutVars>
      </dgm:prSet>
      <dgm:spPr/>
      <dgm:t>
        <a:bodyPr/>
        <a:lstStyle/>
        <a:p>
          <a:endParaRPr lang="en-CA"/>
        </a:p>
      </dgm:t>
    </dgm:pt>
    <dgm:pt modelId="{0A21DD8E-0AB6-4D13-9348-5538ECDBE6ED}" type="pres">
      <dgm:prSet presAssocID="{4B85C87F-A27C-455C-8437-3EAE97D86C5E}" presName="tile4" presStyleLbl="node1" presStyleIdx="3" presStyleCnt="4"/>
      <dgm:spPr/>
      <dgm:t>
        <a:bodyPr/>
        <a:lstStyle/>
        <a:p>
          <a:endParaRPr lang="en-CA"/>
        </a:p>
      </dgm:t>
    </dgm:pt>
    <dgm:pt modelId="{29560ED4-69D0-4749-9346-3CEC85A5939B}" type="pres">
      <dgm:prSet presAssocID="{4B85C87F-A27C-455C-8437-3EAE97D86C5E}" presName="tile4text" presStyleLbl="node1" presStyleIdx="3" presStyleCnt="4">
        <dgm:presLayoutVars>
          <dgm:chMax val="0"/>
          <dgm:chPref val="0"/>
          <dgm:bulletEnabled val="1"/>
        </dgm:presLayoutVars>
      </dgm:prSet>
      <dgm:spPr/>
      <dgm:t>
        <a:bodyPr/>
        <a:lstStyle/>
        <a:p>
          <a:endParaRPr lang="en-CA"/>
        </a:p>
      </dgm:t>
    </dgm:pt>
    <dgm:pt modelId="{3D036089-D71D-4F94-8864-073D770CC686}" type="pres">
      <dgm:prSet presAssocID="{4B85C87F-A27C-455C-8437-3EAE97D86C5E}" presName="centerTile" presStyleLbl="fgShp" presStyleIdx="0" presStyleCnt="1">
        <dgm:presLayoutVars>
          <dgm:chMax val="0"/>
          <dgm:chPref val="0"/>
        </dgm:presLayoutVars>
      </dgm:prSet>
      <dgm:spPr/>
      <dgm:t>
        <a:bodyPr/>
        <a:lstStyle/>
        <a:p>
          <a:endParaRPr lang="en-CA"/>
        </a:p>
      </dgm:t>
    </dgm:pt>
  </dgm:ptLst>
  <dgm:cxnLst>
    <dgm:cxn modelId="{F70F3DE9-9002-408F-93DA-02EC7FACC0FD}" type="presOf" srcId="{ED8E6FAF-1EF0-4D21-B662-2F004DA6E0EE}" destId="{0A21DD8E-0AB6-4D13-9348-5538ECDBE6ED}" srcOrd="0" destOrd="0" presId="urn:microsoft.com/office/officeart/2005/8/layout/matrix1"/>
    <dgm:cxn modelId="{74CE72D9-8F3E-4E1E-9477-7F434FCA45BF}" type="presOf" srcId="{85BD3E1D-E9AC-43D1-9E1E-9C0D37DB79CB}" destId="{BFD75BE7-F9CD-4FAF-A9F3-91620D21490A}" srcOrd="0" destOrd="0" presId="urn:microsoft.com/office/officeart/2005/8/layout/matrix1"/>
    <dgm:cxn modelId="{7DBF5D88-C498-4D1C-AA41-24451750E77C}" type="presOf" srcId="{52A90185-0AD3-478E-9632-3F0C785E6E10}" destId="{61FC7178-CDDB-4DAB-AF0F-7F1800385360}" srcOrd="1" destOrd="0" presId="urn:microsoft.com/office/officeart/2005/8/layout/matrix1"/>
    <dgm:cxn modelId="{26E574EE-CCE9-470C-8854-B7FC98799139}" srcId="{B4300909-869F-48D9-A7CB-FCF44D4B21B6}" destId="{996E9D0B-81F1-496E-AB03-7ABE4E32FA46}" srcOrd="0" destOrd="0" parTransId="{294C2212-F5D6-4C58-9341-4800BF79A120}" sibTransId="{0F6CEB15-D644-46B6-A234-7CF2D78BCBE3}"/>
    <dgm:cxn modelId="{FEDEEC57-B373-4402-BC21-680FC611F665}" type="presOf" srcId="{996E9D0B-81F1-496E-AB03-7ABE4E32FA46}" destId="{DF5CF009-D4E8-4A00-A0F8-ECBAA8A7E460}" srcOrd="0" destOrd="0" presId="urn:microsoft.com/office/officeart/2005/8/layout/matrix1"/>
    <dgm:cxn modelId="{28FE9AC1-18FC-45A4-B7E8-C94101AFB14C}" type="presOf" srcId="{85BD3E1D-E9AC-43D1-9E1E-9C0D37DB79CB}" destId="{E227CDDB-A39D-429D-A135-6F8597AB937B}" srcOrd="1" destOrd="0" presId="urn:microsoft.com/office/officeart/2005/8/layout/matrix1"/>
    <dgm:cxn modelId="{19FE589E-FFD7-42F3-AA01-B2C545815BD2}" type="presOf" srcId="{996E9D0B-81F1-496E-AB03-7ABE4E32FA46}" destId="{A74B7F05-D3A3-44CB-970E-4E489688AB3E}" srcOrd="1" destOrd="0" presId="urn:microsoft.com/office/officeart/2005/8/layout/matrix1"/>
    <dgm:cxn modelId="{78F737EB-B631-4E14-BD91-E8E0FBDC5AD2}" srcId="{B4300909-869F-48D9-A7CB-FCF44D4B21B6}" destId="{ED8E6FAF-1EF0-4D21-B662-2F004DA6E0EE}" srcOrd="3" destOrd="0" parTransId="{C1B78738-DE8D-4EE3-80FE-F0284FF2D5FD}" sibTransId="{172F2141-AA59-4EC8-BE95-A9D62D52EDB6}"/>
    <dgm:cxn modelId="{4B3B0CC6-A399-4076-8F81-549022E9322C}" srcId="{4B85C87F-A27C-455C-8437-3EAE97D86C5E}" destId="{B4300909-869F-48D9-A7CB-FCF44D4B21B6}" srcOrd="0" destOrd="0" parTransId="{302A5F08-1305-473C-836F-BA46FFE693A8}" sibTransId="{D28938AB-F984-4F5E-A0FE-E27303C1B2EF}"/>
    <dgm:cxn modelId="{73440424-2B7F-4C8A-911A-DA516981623A}" type="presOf" srcId="{B4300909-869F-48D9-A7CB-FCF44D4B21B6}" destId="{3D036089-D71D-4F94-8864-073D770CC686}" srcOrd="0" destOrd="0" presId="urn:microsoft.com/office/officeart/2005/8/layout/matrix1"/>
    <dgm:cxn modelId="{2C4F5D57-77BD-482B-B9CD-977EF1551350}" srcId="{B4300909-869F-48D9-A7CB-FCF44D4B21B6}" destId="{85BD3E1D-E9AC-43D1-9E1E-9C0D37DB79CB}" srcOrd="1" destOrd="0" parTransId="{EC072DE8-661F-428F-9969-8BE11D070311}" sibTransId="{43EAB2DF-DC0A-40D2-B295-D8090863BEFA}"/>
    <dgm:cxn modelId="{A2F6F414-8C55-452B-B36C-82E1B3223E1F}" type="presOf" srcId="{ED8E6FAF-1EF0-4D21-B662-2F004DA6E0EE}" destId="{29560ED4-69D0-4749-9346-3CEC85A5939B}" srcOrd="1" destOrd="0" presId="urn:microsoft.com/office/officeart/2005/8/layout/matrix1"/>
    <dgm:cxn modelId="{CADE6F29-2F72-4F43-8545-CE4D767A96DF}" srcId="{B4300909-869F-48D9-A7CB-FCF44D4B21B6}" destId="{52A90185-0AD3-478E-9632-3F0C785E6E10}" srcOrd="2" destOrd="0" parTransId="{2D2F5B23-F838-4289-9388-B0421182C85E}" sibTransId="{AE816C3D-6C75-447B-ADC7-19E9BE2A48EB}"/>
    <dgm:cxn modelId="{B7020DBB-A7CB-4D70-9C13-3B4D8FD76CF7}" type="presOf" srcId="{52A90185-0AD3-478E-9632-3F0C785E6E10}" destId="{8BC74B3A-A9BF-4F05-B735-592E6BC28995}" srcOrd="0" destOrd="0" presId="urn:microsoft.com/office/officeart/2005/8/layout/matrix1"/>
    <dgm:cxn modelId="{3A77E438-C464-41A5-9C8D-F054BD4722BC}" type="presOf" srcId="{4B85C87F-A27C-455C-8437-3EAE97D86C5E}" destId="{273F820B-FFC0-4C9F-8B0E-EE0E00EDDE31}" srcOrd="0" destOrd="0" presId="urn:microsoft.com/office/officeart/2005/8/layout/matrix1"/>
    <dgm:cxn modelId="{C333D69D-59DF-4C69-9AA7-E16B125DC642}" type="presParOf" srcId="{273F820B-FFC0-4C9F-8B0E-EE0E00EDDE31}" destId="{A0C8128D-463E-4A7E-82C4-C6ACD1BB6791}" srcOrd="0" destOrd="0" presId="urn:microsoft.com/office/officeart/2005/8/layout/matrix1"/>
    <dgm:cxn modelId="{20C8FE4A-8BB0-4C57-AC4D-2450A7FCC987}" type="presParOf" srcId="{A0C8128D-463E-4A7E-82C4-C6ACD1BB6791}" destId="{DF5CF009-D4E8-4A00-A0F8-ECBAA8A7E460}" srcOrd="0" destOrd="0" presId="urn:microsoft.com/office/officeart/2005/8/layout/matrix1"/>
    <dgm:cxn modelId="{6733B22E-40A2-419D-9087-60DD8212A585}" type="presParOf" srcId="{A0C8128D-463E-4A7E-82C4-C6ACD1BB6791}" destId="{A74B7F05-D3A3-44CB-970E-4E489688AB3E}" srcOrd="1" destOrd="0" presId="urn:microsoft.com/office/officeart/2005/8/layout/matrix1"/>
    <dgm:cxn modelId="{A8CF0F65-CF77-473A-AAE6-C7B5E36BE3CB}" type="presParOf" srcId="{A0C8128D-463E-4A7E-82C4-C6ACD1BB6791}" destId="{BFD75BE7-F9CD-4FAF-A9F3-91620D21490A}" srcOrd="2" destOrd="0" presId="urn:microsoft.com/office/officeart/2005/8/layout/matrix1"/>
    <dgm:cxn modelId="{B2A1A247-155D-463E-82A6-A02A4E851529}" type="presParOf" srcId="{A0C8128D-463E-4A7E-82C4-C6ACD1BB6791}" destId="{E227CDDB-A39D-429D-A135-6F8597AB937B}" srcOrd="3" destOrd="0" presId="urn:microsoft.com/office/officeart/2005/8/layout/matrix1"/>
    <dgm:cxn modelId="{E6566BF8-16B1-4E00-BB6E-19370B585094}" type="presParOf" srcId="{A0C8128D-463E-4A7E-82C4-C6ACD1BB6791}" destId="{8BC74B3A-A9BF-4F05-B735-592E6BC28995}" srcOrd="4" destOrd="0" presId="urn:microsoft.com/office/officeart/2005/8/layout/matrix1"/>
    <dgm:cxn modelId="{438065F2-B0B5-4537-A138-7C761AA4114C}" type="presParOf" srcId="{A0C8128D-463E-4A7E-82C4-C6ACD1BB6791}" destId="{61FC7178-CDDB-4DAB-AF0F-7F1800385360}" srcOrd="5" destOrd="0" presId="urn:microsoft.com/office/officeart/2005/8/layout/matrix1"/>
    <dgm:cxn modelId="{E4445B7B-478B-4374-891A-5788965BDEED}" type="presParOf" srcId="{A0C8128D-463E-4A7E-82C4-C6ACD1BB6791}" destId="{0A21DD8E-0AB6-4D13-9348-5538ECDBE6ED}" srcOrd="6" destOrd="0" presId="urn:microsoft.com/office/officeart/2005/8/layout/matrix1"/>
    <dgm:cxn modelId="{87387C45-DE7D-494F-B30B-77E51400CFF3}" type="presParOf" srcId="{A0C8128D-463E-4A7E-82C4-C6ACD1BB6791}" destId="{29560ED4-69D0-4749-9346-3CEC85A5939B}" srcOrd="7" destOrd="0" presId="urn:microsoft.com/office/officeart/2005/8/layout/matrix1"/>
    <dgm:cxn modelId="{225EEC9D-6A6E-40AF-99D7-63179A368639}" type="presParOf" srcId="{273F820B-FFC0-4C9F-8B0E-EE0E00EDDE31}" destId="{3D036089-D71D-4F94-8864-073D770CC68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5A42E-5B53-438A-8B55-93BCF579DC4C}">
      <dsp:nvSpPr>
        <dsp:cNvPr id="0" name=""/>
        <dsp:cNvSpPr/>
      </dsp:nvSpPr>
      <dsp:spPr>
        <a:xfrm>
          <a:off x="-4134542" y="-634507"/>
          <a:ext cx="4926614" cy="4926614"/>
        </a:xfrm>
        <a:prstGeom prst="blockArc">
          <a:avLst>
            <a:gd name="adj1" fmla="val 18900000"/>
            <a:gd name="adj2" fmla="val 2700000"/>
            <a:gd name="adj3" fmla="val 4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22B096-0A86-48F6-AB3D-67A261A520E8}">
      <dsp:nvSpPr>
        <dsp:cNvPr id="0" name=""/>
        <dsp:cNvSpPr/>
      </dsp:nvSpPr>
      <dsp:spPr>
        <a:xfrm>
          <a:off x="509381" y="365760"/>
          <a:ext cx="9957450" cy="73152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0644" tIns="96520" rIns="96520" bIns="96520" numCol="1" spcCol="1270" anchor="ctr" anchorCtr="0">
          <a:noAutofit/>
        </a:bodyPr>
        <a:lstStyle/>
        <a:p>
          <a:pPr lvl="0" algn="l" defTabSz="1689100">
            <a:lnSpc>
              <a:spcPct val="90000"/>
            </a:lnSpc>
            <a:spcBef>
              <a:spcPct val="0"/>
            </a:spcBef>
            <a:spcAft>
              <a:spcPct val="35000"/>
            </a:spcAft>
          </a:pPr>
          <a:r>
            <a:rPr lang="en-CA" sz="3800" kern="1200" dirty="0" smtClean="0"/>
            <a:t>Background</a:t>
          </a:r>
          <a:endParaRPr lang="en-CA" sz="3800" kern="1200" dirty="0"/>
        </a:p>
      </dsp:txBody>
      <dsp:txXfrm>
        <a:off x="509381" y="365760"/>
        <a:ext cx="9957450" cy="731520"/>
      </dsp:txXfrm>
    </dsp:sp>
    <dsp:sp modelId="{F5C9EABF-3B6B-40D6-9520-2C7B3B74E4FC}">
      <dsp:nvSpPr>
        <dsp:cNvPr id="0" name=""/>
        <dsp:cNvSpPr/>
      </dsp:nvSpPr>
      <dsp:spPr>
        <a:xfrm>
          <a:off x="52181" y="274320"/>
          <a:ext cx="914400" cy="9144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70D1086-C404-4CCA-BDFB-F9E922CDD343}">
      <dsp:nvSpPr>
        <dsp:cNvPr id="0" name=""/>
        <dsp:cNvSpPr/>
      </dsp:nvSpPr>
      <dsp:spPr>
        <a:xfrm>
          <a:off x="775289" y="1154440"/>
          <a:ext cx="9691542" cy="1348718"/>
        </a:xfrm>
        <a:prstGeom prst="rect">
          <a:avLst/>
        </a:prstGeom>
        <a:gradFill rotWithShape="0">
          <a:gsLst>
            <a:gs pos="0">
              <a:srgbClr val="C00000"/>
            </a:gs>
            <a:gs pos="50000">
              <a:srgbClr val="FF0000"/>
            </a:gs>
            <a:gs pos="100000">
              <a:srgbClr val="C00000"/>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0644" tIns="96520" rIns="96520" bIns="96520" numCol="1" spcCol="1270" anchor="ctr" anchorCtr="0">
          <a:noAutofit/>
        </a:bodyPr>
        <a:lstStyle/>
        <a:p>
          <a:pPr lvl="0" algn="l" defTabSz="1689100">
            <a:lnSpc>
              <a:spcPct val="90000"/>
            </a:lnSpc>
            <a:spcBef>
              <a:spcPct val="0"/>
            </a:spcBef>
            <a:spcAft>
              <a:spcPct val="35000"/>
            </a:spcAft>
          </a:pPr>
          <a:r>
            <a:rPr lang="en-CA" sz="3800" kern="1200" dirty="0" smtClean="0">
              <a:solidFill>
                <a:schemeClr val="bg1"/>
              </a:solidFill>
            </a:rPr>
            <a:t>Research priorities and (some) results</a:t>
          </a:r>
          <a:endParaRPr lang="en-CA" sz="3800" kern="1200" dirty="0">
            <a:solidFill>
              <a:schemeClr val="bg1"/>
            </a:solidFill>
          </a:endParaRPr>
        </a:p>
      </dsp:txBody>
      <dsp:txXfrm>
        <a:off x="775289" y="1154440"/>
        <a:ext cx="9691542" cy="1348718"/>
      </dsp:txXfrm>
    </dsp:sp>
    <dsp:sp modelId="{4D8F8B35-B656-4B0B-B357-EB7DD568B6AA}">
      <dsp:nvSpPr>
        <dsp:cNvPr id="0" name=""/>
        <dsp:cNvSpPr/>
      </dsp:nvSpPr>
      <dsp:spPr>
        <a:xfrm>
          <a:off x="318089" y="1371599"/>
          <a:ext cx="914400" cy="9144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2A5E679-E485-4D6B-9F34-97756EFCA8AF}">
      <dsp:nvSpPr>
        <dsp:cNvPr id="0" name=""/>
        <dsp:cNvSpPr/>
      </dsp:nvSpPr>
      <dsp:spPr>
        <a:xfrm>
          <a:off x="509381" y="2560320"/>
          <a:ext cx="9957450" cy="73152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0644" tIns="96520" rIns="96520" bIns="96520" numCol="1" spcCol="1270" anchor="ctr" anchorCtr="0">
          <a:noAutofit/>
        </a:bodyPr>
        <a:lstStyle/>
        <a:p>
          <a:pPr lvl="0" algn="l" defTabSz="1689100">
            <a:lnSpc>
              <a:spcPct val="90000"/>
            </a:lnSpc>
            <a:spcBef>
              <a:spcPct val="0"/>
            </a:spcBef>
            <a:spcAft>
              <a:spcPct val="35000"/>
            </a:spcAft>
          </a:pPr>
          <a:r>
            <a:rPr lang="en-CA" sz="3800" kern="1200" dirty="0" smtClean="0"/>
            <a:t>Upcoming work</a:t>
          </a:r>
          <a:endParaRPr lang="en-CA" sz="3800" kern="1200" dirty="0"/>
        </a:p>
      </dsp:txBody>
      <dsp:txXfrm>
        <a:off x="509381" y="2560320"/>
        <a:ext cx="9957450" cy="731520"/>
      </dsp:txXfrm>
    </dsp:sp>
    <dsp:sp modelId="{5CC8B87A-0C96-4B93-A127-583C9AC9324D}">
      <dsp:nvSpPr>
        <dsp:cNvPr id="0" name=""/>
        <dsp:cNvSpPr/>
      </dsp:nvSpPr>
      <dsp:spPr>
        <a:xfrm>
          <a:off x="52181" y="2468880"/>
          <a:ext cx="914400" cy="91440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A212A-1BEB-4EA0-937D-F8E9626CE6A5}">
      <dsp:nvSpPr>
        <dsp:cNvPr id="0" name=""/>
        <dsp:cNvSpPr/>
      </dsp:nvSpPr>
      <dsp:spPr>
        <a:xfrm rot="16200000">
          <a:off x="627794" y="-621245"/>
          <a:ext cx="1055415" cy="2297906"/>
        </a:xfrm>
        <a:prstGeom prst="roundRect">
          <a:avLst/>
        </a:prstGeom>
        <a:solidFill>
          <a:srgbClr val="CC99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4459" bIns="0" numCol="1" spcCol="1270" anchor="ctr" anchorCtr="0">
          <a:noAutofit/>
        </a:bodyPr>
        <a:lstStyle/>
        <a:p>
          <a:pPr lvl="0" algn="ctr" defTabSz="889000">
            <a:lnSpc>
              <a:spcPct val="90000"/>
            </a:lnSpc>
            <a:spcBef>
              <a:spcPct val="0"/>
            </a:spcBef>
            <a:spcAft>
              <a:spcPct val="35000"/>
            </a:spcAft>
          </a:pPr>
          <a:r>
            <a:rPr lang="en-CA" sz="2000" kern="1200" dirty="0" smtClean="0"/>
            <a:t>Sharing and Collaborating</a:t>
          </a:r>
          <a:endParaRPr lang="en-CA" sz="2000" kern="1200" dirty="0"/>
        </a:p>
      </dsp:txBody>
      <dsp:txXfrm rot="5400000">
        <a:off x="58070" y="51521"/>
        <a:ext cx="2194864" cy="952373"/>
      </dsp:txXfrm>
    </dsp:sp>
    <dsp:sp modelId="{6F767738-0617-421E-AACA-F33D66DF318F}">
      <dsp:nvSpPr>
        <dsp:cNvPr id="0" name=""/>
        <dsp:cNvSpPr/>
      </dsp:nvSpPr>
      <dsp:spPr>
        <a:xfrm rot="16200000">
          <a:off x="3098043" y="-621245"/>
          <a:ext cx="1055415" cy="2297906"/>
        </a:xfrm>
        <a:prstGeom prst="roundRect">
          <a:avLst/>
        </a:prstGeom>
        <a:solidFill>
          <a:srgbClr val="FFCC6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4459" bIns="0" numCol="1" spcCol="1270" anchor="ctr" anchorCtr="0">
          <a:noAutofit/>
        </a:bodyPr>
        <a:lstStyle/>
        <a:p>
          <a:pPr lvl="0" algn="ctr" defTabSz="889000">
            <a:lnSpc>
              <a:spcPct val="90000"/>
            </a:lnSpc>
            <a:spcBef>
              <a:spcPct val="0"/>
            </a:spcBef>
            <a:spcAft>
              <a:spcPct val="35000"/>
            </a:spcAft>
          </a:pPr>
          <a:r>
            <a:rPr lang="en-CA" sz="2000" kern="1200" dirty="0" smtClean="0"/>
            <a:t>User-centric Service Delivery</a:t>
          </a:r>
          <a:endParaRPr lang="en-CA" sz="2000" kern="1200" dirty="0"/>
        </a:p>
      </dsp:txBody>
      <dsp:txXfrm rot="5400000">
        <a:off x="2528319" y="51521"/>
        <a:ext cx="2194864" cy="952373"/>
      </dsp:txXfrm>
    </dsp:sp>
    <dsp:sp modelId="{7D27BDCD-9AC1-4D74-906E-FF42917A20E1}">
      <dsp:nvSpPr>
        <dsp:cNvPr id="0" name=""/>
        <dsp:cNvSpPr/>
      </dsp:nvSpPr>
      <dsp:spPr>
        <a:xfrm rot="16200000">
          <a:off x="5568292" y="-621245"/>
          <a:ext cx="1055415" cy="2297906"/>
        </a:xfrm>
        <a:prstGeom prst="roundRect">
          <a:avLst/>
        </a:prstGeom>
        <a:solidFill>
          <a:srgbClr val="99FF66"/>
        </a:solidFill>
        <a:ln w="57150">
          <a:solidFill>
            <a:srgbClr val="C0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4459" bIns="0" numCol="1" spcCol="1270" anchor="ctr" anchorCtr="0">
          <a:noAutofit/>
        </a:bodyPr>
        <a:lstStyle/>
        <a:p>
          <a:pPr lvl="0" algn="ctr" defTabSz="889000">
            <a:lnSpc>
              <a:spcPct val="90000"/>
            </a:lnSpc>
            <a:spcBef>
              <a:spcPct val="0"/>
            </a:spcBef>
            <a:spcAft>
              <a:spcPct val="35000"/>
            </a:spcAft>
          </a:pPr>
          <a:r>
            <a:rPr lang="en-CA" sz="2000" kern="1200" dirty="0" smtClean="0"/>
            <a:t>Leading Edge Methods and Data Integration</a:t>
          </a:r>
          <a:endParaRPr lang="en-CA" sz="2000" kern="1200" dirty="0"/>
        </a:p>
      </dsp:txBody>
      <dsp:txXfrm rot="5400000">
        <a:off x="4998568" y="51521"/>
        <a:ext cx="2194864" cy="952373"/>
      </dsp:txXfrm>
    </dsp:sp>
    <dsp:sp modelId="{D8D25EEE-D5D5-4FD4-938E-8A9BCF7734A5}">
      <dsp:nvSpPr>
        <dsp:cNvPr id="0" name=""/>
        <dsp:cNvSpPr/>
      </dsp:nvSpPr>
      <dsp:spPr>
        <a:xfrm rot="16200000">
          <a:off x="8038541" y="-621245"/>
          <a:ext cx="1055415" cy="2297906"/>
        </a:xfrm>
        <a:prstGeom prst="roundRect">
          <a:avLst/>
        </a:prstGeom>
        <a:solidFill>
          <a:srgbClr val="569BD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4459" bIns="0" numCol="1" spcCol="1270" anchor="ctr" anchorCtr="0">
          <a:noAutofit/>
        </a:bodyPr>
        <a:lstStyle/>
        <a:p>
          <a:pPr lvl="0" algn="ctr" defTabSz="889000">
            <a:lnSpc>
              <a:spcPct val="90000"/>
            </a:lnSpc>
            <a:spcBef>
              <a:spcPct val="0"/>
            </a:spcBef>
            <a:spcAft>
              <a:spcPct val="35000"/>
            </a:spcAft>
          </a:pPr>
          <a:r>
            <a:rPr lang="en-CA" sz="2000" kern="1200" dirty="0" smtClean="0"/>
            <a:t>Modern Workforce and Flexible Workplace</a:t>
          </a:r>
          <a:endParaRPr lang="en-CA" sz="2000" kern="1200" dirty="0"/>
        </a:p>
      </dsp:txBody>
      <dsp:txXfrm rot="5400000">
        <a:off x="7468817" y="51521"/>
        <a:ext cx="2194864" cy="952373"/>
      </dsp:txXfrm>
    </dsp:sp>
    <dsp:sp modelId="{CA2CEDA5-2E5A-4F03-A23F-92FA6E75DC52}">
      <dsp:nvSpPr>
        <dsp:cNvPr id="0" name=""/>
        <dsp:cNvSpPr/>
      </dsp:nvSpPr>
      <dsp:spPr>
        <a:xfrm rot="16200000">
          <a:off x="10508790" y="-621245"/>
          <a:ext cx="1055415" cy="2297906"/>
        </a:xfrm>
        <a:prstGeom prst="roundRect">
          <a:avLst/>
        </a:prstGeom>
        <a:solidFill>
          <a:schemeClr val="bg1">
            <a:lumMod val="6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4459" bIns="0" numCol="1" spcCol="1270" anchor="ctr" anchorCtr="0">
          <a:noAutofit/>
        </a:bodyPr>
        <a:lstStyle/>
        <a:p>
          <a:pPr lvl="0" algn="ctr" defTabSz="889000">
            <a:lnSpc>
              <a:spcPct val="90000"/>
            </a:lnSpc>
            <a:spcBef>
              <a:spcPct val="0"/>
            </a:spcBef>
            <a:spcAft>
              <a:spcPct val="35000"/>
            </a:spcAft>
          </a:pPr>
          <a:r>
            <a:rPr lang="en-CA" sz="2000" kern="1200" dirty="0" smtClean="0"/>
            <a:t>Statistical Capacity Building and Leadership</a:t>
          </a:r>
          <a:endParaRPr lang="en-CA" sz="2000" kern="1200" dirty="0"/>
        </a:p>
      </dsp:txBody>
      <dsp:txXfrm rot="5400000">
        <a:off x="9939066" y="51521"/>
        <a:ext cx="2194864" cy="9523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3D1AF-C346-47E7-85B0-BE277776E33D}">
      <dsp:nvSpPr>
        <dsp:cNvPr id="0" name=""/>
        <dsp:cNvSpPr/>
      </dsp:nvSpPr>
      <dsp:spPr>
        <a:xfrm>
          <a:off x="1700898" y="860171"/>
          <a:ext cx="1051321" cy="1051321"/>
        </a:xfrm>
        <a:prstGeom prst="gear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CA" sz="2500" kern="1200" dirty="0"/>
        </a:p>
      </dsp:txBody>
      <dsp:txXfrm>
        <a:off x="1912260" y="1106438"/>
        <a:ext cx="628597" cy="540401"/>
      </dsp:txXfrm>
    </dsp:sp>
    <dsp:sp modelId="{F2C1BCC9-EA25-4CAC-A220-1271ED3F0F0F}">
      <dsp:nvSpPr>
        <dsp:cNvPr id="0" name=""/>
        <dsp:cNvSpPr/>
      </dsp:nvSpPr>
      <dsp:spPr>
        <a:xfrm>
          <a:off x="1089220" y="611677"/>
          <a:ext cx="764597" cy="764597"/>
        </a:xfrm>
        <a:prstGeom prst="gear6">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CA" sz="2200" kern="1200" dirty="0"/>
        </a:p>
      </dsp:txBody>
      <dsp:txXfrm>
        <a:off x="1281710" y="805330"/>
        <a:ext cx="379617" cy="377291"/>
      </dsp:txXfrm>
    </dsp:sp>
    <dsp:sp modelId="{5D3E8240-51E2-412A-88FA-B244BCDB511B}">
      <dsp:nvSpPr>
        <dsp:cNvPr id="0" name=""/>
        <dsp:cNvSpPr/>
      </dsp:nvSpPr>
      <dsp:spPr>
        <a:xfrm rot="20700000">
          <a:off x="1517473" y="84183"/>
          <a:ext cx="749149" cy="749149"/>
        </a:xfrm>
        <a:prstGeom prst="gear6">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CA" sz="2500" kern="1200" dirty="0" smtClean="0"/>
            <a:t> </a:t>
          </a:r>
          <a:endParaRPr lang="en-CA" sz="2500" kern="1200" dirty="0"/>
        </a:p>
      </dsp:txBody>
      <dsp:txXfrm rot="-20700000">
        <a:off x="1681783" y="248494"/>
        <a:ext cx="420528" cy="420528"/>
      </dsp:txXfrm>
    </dsp:sp>
    <dsp:sp modelId="{B1E50317-E60C-4328-9DCA-E42B8812E4F4}">
      <dsp:nvSpPr>
        <dsp:cNvPr id="0" name=""/>
        <dsp:cNvSpPr/>
      </dsp:nvSpPr>
      <dsp:spPr>
        <a:xfrm>
          <a:off x="1597298" y="714018"/>
          <a:ext cx="1345691" cy="1345691"/>
        </a:xfrm>
        <a:prstGeom prst="circularArrow">
          <a:avLst>
            <a:gd name="adj1" fmla="val 4687"/>
            <a:gd name="adj2" fmla="val 299029"/>
            <a:gd name="adj3" fmla="val 2413877"/>
            <a:gd name="adj4" fmla="val 16102497"/>
            <a:gd name="adj5" fmla="val 546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8CAC583-253A-4A0D-A4E3-33720A41F701}">
      <dsp:nvSpPr>
        <dsp:cNvPr id="0" name=""/>
        <dsp:cNvSpPr/>
      </dsp:nvSpPr>
      <dsp:spPr>
        <a:xfrm>
          <a:off x="953811" y="452298"/>
          <a:ext cx="977728" cy="977728"/>
        </a:xfrm>
        <a:prstGeom prst="leftCircularArrow">
          <a:avLst>
            <a:gd name="adj1" fmla="val 6452"/>
            <a:gd name="adj2" fmla="val 429999"/>
            <a:gd name="adj3" fmla="val 10489124"/>
            <a:gd name="adj4" fmla="val 14837806"/>
            <a:gd name="adj5" fmla="val 7527"/>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AD80AC4-E709-483F-B84B-A8F65484CF4B}">
      <dsp:nvSpPr>
        <dsp:cNvPr id="0" name=""/>
        <dsp:cNvSpPr/>
      </dsp:nvSpPr>
      <dsp:spPr>
        <a:xfrm>
          <a:off x="1344187" y="-70111"/>
          <a:ext cx="1054188" cy="1054188"/>
        </a:xfrm>
        <a:prstGeom prst="circularArrow">
          <a:avLst>
            <a:gd name="adj1" fmla="val 5984"/>
            <a:gd name="adj2" fmla="val 394124"/>
            <a:gd name="adj3" fmla="val 13313824"/>
            <a:gd name="adj4" fmla="val 10508221"/>
            <a:gd name="adj5" fmla="val 6981"/>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253F4-3B1E-441F-AEF4-20D972E7492B}">
      <dsp:nvSpPr>
        <dsp:cNvPr id="0" name=""/>
        <dsp:cNvSpPr/>
      </dsp:nvSpPr>
      <dsp:spPr>
        <a:xfrm>
          <a:off x="0" y="0"/>
          <a:ext cx="3843839" cy="808587"/>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CA" sz="3600" b="0" kern="1200" cap="none" spc="0" dirty="0" smtClean="0">
              <a:ln w="0"/>
              <a:solidFill>
                <a:schemeClr val="tx1"/>
              </a:solidFill>
              <a:effectLst>
                <a:outerShdw blurRad="38100" dist="19050" dir="2700000" algn="tl" rotWithShape="0">
                  <a:schemeClr val="dk1">
                    <a:alpha val="40000"/>
                  </a:schemeClr>
                </a:outerShdw>
              </a:effectLst>
              <a:latin typeface="+mn-lt"/>
              <a:ea typeface="+mn-ea"/>
              <a:cs typeface="+mn-cs"/>
            </a:rPr>
            <a:t>Qualit</a:t>
          </a:r>
          <a:r>
            <a:rPr lang="en-CA" sz="3800" kern="1200" dirty="0" smtClean="0">
              <a:solidFill>
                <a:schemeClr val="tx1"/>
              </a:solidFill>
            </a:rPr>
            <a:t>y</a:t>
          </a:r>
          <a:endParaRPr lang="en-CA" sz="3800" kern="1200" dirty="0">
            <a:solidFill>
              <a:schemeClr val="tx1"/>
            </a:solidFill>
          </a:endParaRPr>
        </a:p>
      </dsp:txBody>
      <dsp:txXfrm>
        <a:off x="23683" y="23683"/>
        <a:ext cx="3796473" cy="761221"/>
      </dsp:txXfrm>
    </dsp:sp>
    <dsp:sp modelId="{99E92F69-BECF-45E0-911A-068706363068}">
      <dsp:nvSpPr>
        <dsp:cNvPr id="0" name=""/>
        <dsp:cNvSpPr/>
      </dsp:nvSpPr>
      <dsp:spPr>
        <a:xfrm>
          <a:off x="0" y="911025"/>
          <a:ext cx="1844452" cy="808587"/>
        </a:xfrm>
        <a:prstGeom prst="roundRect">
          <a:avLst>
            <a:gd name="adj" fmla="val 10000"/>
          </a:avLst>
        </a:prstGeom>
        <a:solidFill>
          <a:srgbClr val="F2B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Measure</a:t>
          </a:r>
          <a:endParaRPr lang="en-CA" sz="2100" kern="1200" dirty="0"/>
        </a:p>
      </dsp:txBody>
      <dsp:txXfrm>
        <a:off x="23683" y="934708"/>
        <a:ext cx="1797086" cy="761221"/>
      </dsp:txXfrm>
    </dsp:sp>
    <dsp:sp modelId="{A41CB7D8-2D85-4725-9346-CE3386C3DB79}">
      <dsp:nvSpPr>
        <dsp:cNvPr id="0" name=""/>
        <dsp:cNvSpPr/>
      </dsp:nvSpPr>
      <dsp:spPr>
        <a:xfrm>
          <a:off x="2000806" y="910451"/>
          <a:ext cx="1844452" cy="8085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Communicate</a:t>
          </a:r>
          <a:endParaRPr lang="en-CA" sz="2100" kern="1200" dirty="0"/>
        </a:p>
      </dsp:txBody>
      <dsp:txXfrm>
        <a:off x="2024489" y="934134"/>
        <a:ext cx="1797086" cy="7612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9932-043C-4BA0-8E2D-6CCABDDDAE51}">
      <dsp:nvSpPr>
        <dsp:cNvPr id="0" name=""/>
        <dsp:cNvSpPr/>
      </dsp:nvSpPr>
      <dsp:spPr>
        <a:xfrm>
          <a:off x="1812" y="532962"/>
          <a:ext cx="1976329" cy="52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ctr" defTabSz="1600200">
            <a:lnSpc>
              <a:spcPct val="90000"/>
            </a:lnSpc>
            <a:spcBef>
              <a:spcPct val="0"/>
            </a:spcBef>
            <a:spcAft>
              <a:spcPct val="35000"/>
            </a:spcAft>
          </a:pPr>
          <a:r>
            <a:rPr lang="en-CA" sz="3600" kern="1200" dirty="0" smtClean="0"/>
            <a:t>   </a:t>
          </a:r>
          <a:endParaRPr lang="en-CA" sz="3600" kern="1200" dirty="0"/>
        </a:p>
      </dsp:txBody>
      <dsp:txXfrm>
        <a:off x="1812" y="532962"/>
        <a:ext cx="1976329" cy="527146"/>
      </dsp:txXfrm>
    </dsp:sp>
    <dsp:sp modelId="{4DDD7207-72B0-4640-A3AB-2241FBBD469C}">
      <dsp:nvSpPr>
        <dsp:cNvPr id="0" name=""/>
        <dsp:cNvSpPr/>
      </dsp:nvSpPr>
      <dsp:spPr>
        <a:xfrm>
          <a:off x="313772" y="1513482"/>
          <a:ext cx="1352409" cy="8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CA" sz="5000" kern="1200" dirty="0" smtClean="0"/>
            <a:t> </a:t>
          </a:r>
          <a:endParaRPr lang="en-CA" sz="5000" kern="1200" dirty="0"/>
        </a:p>
      </dsp:txBody>
      <dsp:txXfrm>
        <a:off x="313772" y="1513482"/>
        <a:ext cx="1352409" cy="834987"/>
      </dsp:txXfrm>
    </dsp:sp>
    <dsp:sp modelId="{3AC46819-DA96-4C53-BEF6-DF39B5F2863A}">
      <dsp:nvSpPr>
        <dsp:cNvPr id="0" name=""/>
        <dsp:cNvSpPr/>
      </dsp:nvSpPr>
      <dsp:spPr>
        <a:xfrm>
          <a:off x="312235" y="438147"/>
          <a:ext cx="107577" cy="107577"/>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D9BCD-02DF-43BA-9F09-1EC93AA4C6E7}">
      <dsp:nvSpPr>
        <dsp:cNvPr id="0" name=""/>
        <dsp:cNvSpPr/>
      </dsp:nvSpPr>
      <dsp:spPr>
        <a:xfrm>
          <a:off x="387540" y="287538"/>
          <a:ext cx="107577" cy="10757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7EA89-D78B-46E1-857D-901CD42222A8}">
      <dsp:nvSpPr>
        <dsp:cNvPr id="0" name=""/>
        <dsp:cNvSpPr/>
      </dsp:nvSpPr>
      <dsp:spPr>
        <a:xfrm>
          <a:off x="568271" y="317660"/>
          <a:ext cx="169051" cy="169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1842-3688-4755-857B-E609AC612C77}">
      <dsp:nvSpPr>
        <dsp:cNvPr id="0" name=""/>
        <dsp:cNvSpPr/>
      </dsp:nvSpPr>
      <dsp:spPr>
        <a:xfrm>
          <a:off x="718880" y="151990"/>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398E0-38A2-4156-B10F-A89B3CDBDE3A}">
      <dsp:nvSpPr>
        <dsp:cNvPr id="0" name=""/>
        <dsp:cNvSpPr/>
      </dsp:nvSpPr>
      <dsp:spPr>
        <a:xfrm>
          <a:off x="914672" y="91746"/>
          <a:ext cx="107577" cy="107577"/>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6062B-2D22-4F61-ABAD-A3CF7FFDC50F}">
      <dsp:nvSpPr>
        <dsp:cNvPr id="0" name=""/>
        <dsp:cNvSpPr/>
      </dsp:nvSpPr>
      <dsp:spPr>
        <a:xfrm>
          <a:off x="1155647" y="197172"/>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27E11-233F-4D2B-8D18-C859B6408961}">
      <dsp:nvSpPr>
        <dsp:cNvPr id="0" name=""/>
        <dsp:cNvSpPr/>
      </dsp:nvSpPr>
      <dsp:spPr>
        <a:xfrm>
          <a:off x="1306256" y="272477"/>
          <a:ext cx="169051" cy="169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27D6E-B3BD-4C1E-9393-C296FD6BCA83}">
      <dsp:nvSpPr>
        <dsp:cNvPr id="0" name=""/>
        <dsp:cNvSpPr/>
      </dsp:nvSpPr>
      <dsp:spPr>
        <a:xfrm>
          <a:off x="1517109" y="438147"/>
          <a:ext cx="107577" cy="107577"/>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03B41-86EA-4464-AF6B-F8815FDCF437}">
      <dsp:nvSpPr>
        <dsp:cNvPr id="0" name=""/>
        <dsp:cNvSpPr/>
      </dsp:nvSpPr>
      <dsp:spPr>
        <a:xfrm>
          <a:off x="1607474" y="603817"/>
          <a:ext cx="107577" cy="107577"/>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3BAD1-4979-40ED-B858-1EB8647DA9C0}">
      <dsp:nvSpPr>
        <dsp:cNvPr id="0" name=""/>
        <dsp:cNvSpPr/>
      </dsp:nvSpPr>
      <dsp:spPr>
        <a:xfrm>
          <a:off x="824306" y="287538"/>
          <a:ext cx="276629" cy="276629"/>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F6E47-B1D4-4ECB-8407-1856B0EAE611}">
      <dsp:nvSpPr>
        <dsp:cNvPr id="0" name=""/>
        <dsp:cNvSpPr/>
      </dsp:nvSpPr>
      <dsp:spPr>
        <a:xfrm>
          <a:off x="236930" y="859853"/>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C2F57-16D2-4AC9-B05A-8C158444F105}">
      <dsp:nvSpPr>
        <dsp:cNvPr id="0" name=""/>
        <dsp:cNvSpPr/>
      </dsp:nvSpPr>
      <dsp:spPr>
        <a:xfrm>
          <a:off x="327296" y="995401"/>
          <a:ext cx="169051" cy="169051"/>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D0B1B-2762-4A80-8BDE-A4044C96327C}">
      <dsp:nvSpPr>
        <dsp:cNvPr id="0" name=""/>
        <dsp:cNvSpPr/>
      </dsp:nvSpPr>
      <dsp:spPr>
        <a:xfrm>
          <a:off x="553210" y="1115888"/>
          <a:ext cx="245892" cy="245892"/>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E4F26-366A-4028-834F-9910000E775D}">
      <dsp:nvSpPr>
        <dsp:cNvPr id="0" name=""/>
        <dsp:cNvSpPr/>
      </dsp:nvSpPr>
      <dsp:spPr>
        <a:xfrm>
          <a:off x="869489" y="1311680"/>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A8DBA-871A-4597-B997-48FDB7B92C30}">
      <dsp:nvSpPr>
        <dsp:cNvPr id="0" name=""/>
        <dsp:cNvSpPr/>
      </dsp:nvSpPr>
      <dsp:spPr>
        <a:xfrm>
          <a:off x="929733" y="1115888"/>
          <a:ext cx="169051" cy="169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25473-50F4-488A-9ECF-BBD9E6F775C9}">
      <dsp:nvSpPr>
        <dsp:cNvPr id="0" name=""/>
        <dsp:cNvSpPr/>
      </dsp:nvSpPr>
      <dsp:spPr>
        <a:xfrm>
          <a:off x="1080342" y="1326741"/>
          <a:ext cx="107577" cy="107577"/>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8AB26-8CE0-466B-996B-B44EB9BC21AD}">
      <dsp:nvSpPr>
        <dsp:cNvPr id="0" name=""/>
        <dsp:cNvSpPr/>
      </dsp:nvSpPr>
      <dsp:spPr>
        <a:xfrm>
          <a:off x="1215890" y="1085767"/>
          <a:ext cx="245892" cy="2458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AC8AD-8EF5-4B55-A3D0-3A5E80347ED3}">
      <dsp:nvSpPr>
        <dsp:cNvPr id="0" name=""/>
        <dsp:cNvSpPr/>
      </dsp:nvSpPr>
      <dsp:spPr>
        <a:xfrm>
          <a:off x="1547230" y="1025523"/>
          <a:ext cx="169051" cy="16905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8B284-6A26-4286-9B57-2A628FCB3FB8}">
      <dsp:nvSpPr>
        <dsp:cNvPr id="0" name=""/>
        <dsp:cNvSpPr/>
      </dsp:nvSpPr>
      <dsp:spPr>
        <a:xfrm>
          <a:off x="1978141" y="317409"/>
          <a:ext cx="496479" cy="94783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978809-9B45-46FE-8BAE-42325CD02903}">
      <dsp:nvSpPr>
        <dsp:cNvPr id="0" name=""/>
        <dsp:cNvSpPr/>
      </dsp:nvSpPr>
      <dsp:spPr>
        <a:xfrm>
          <a:off x="2384351" y="317409"/>
          <a:ext cx="496479" cy="94783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45546-1A2E-49D7-8E91-04B014283415}">
      <dsp:nvSpPr>
        <dsp:cNvPr id="0" name=""/>
        <dsp:cNvSpPr/>
      </dsp:nvSpPr>
      <dsp:spPr>
        <a:xfrm>
          <a:off x="2982383" y="250168"/>
          <a:ext cx="1150928" cy="1150928"/>
        </a:xfrm>
        <a:prstGeom prst="ellipse">
          <a:avLst/>
        </a:prstGeom>
        <a:solidFill>
          <a:srgbClr val="5097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CA" sz="2300" kern="1200" dirty="0" smtClean="0"/>
            <a:t>Insight</a:t>
          </a:r>
          <a:endParaRPr lang="en-CA" sz="2300" kern="1200" dirty="0"/>
        </a:p>
      </dsp:txBody>
      <dsp:txXfrm>
        <a:off x="3150933" y="418718"/>
        <a:ext cx="813828" cy="813828"/>
      </dsp:txXfrm>
    </dsp:sp>
    <dsp:sp modelId="{51DA15AB-8FFD-489A-A388-C72E6B743409}">
      <dsp:nvSpPr>
        <dsp:cNvPr id="0" name=""/>
        <dsp:cNvSpPr/>
      </dsp:nvSpPr>
      <dsp:spPr>
        <a:xfrm>
          <a:off x="2880830" y="1513482"/>
          <a:ext cx="1354033" cy="8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CA" sz="5000" kern="1200" dirty="0" smtClean="0"/>
            <a:t> </a:t>
          </a:r>
          <a:endParaRPr lang="en-CA" sz="5000" kern="1200" dirty="0"/>
        </a:p>
      </dsp:txBody>
      <dsp:txXfrm>
        <a:off x="2880830" y="1513482"/>
        <a:ext cx="1354033" cy="8349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3D1AF-C346-47E7-85B0-BE277776E33D}">
      <dsp:nvSpPr>
        <dsp:cNvPr id="0" name=""/>
        <dsp:cNvSpPr/>
      </dsp:nvSpPr>
      <dsp:spPr>
        <a:xfrm>
          <a:off x="1700898" y="860171"/>
          <a:ext cx="1051321" cy="1051321"/>
        </a:xfrm>
        <a:prstGeom prst="gear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CA" sz="2500" kern="1200" dirty="0"/>
        </a:p>
      </dsp:txBody>
      <dsp:txXfrm>
        <a:off x="1912260" y="1106438"/>
        <a:ext cx="628597" cy="540401"/>
      </dsp:txXfrm>
    </dsp:sp>
    <dsp:sp modelId="{F2C1BCC9-EA25-4CAC-A220-1271ED3F0F0F}">
      <dsp:nvSpPr>
        <dsp:cNvPr id="0" name=""/>
        <dsp:cNvSpPr/>
      </dsp:nvSpPr>
      <dsp:spPr>
        <a:xfrm>
          <a:off x="1089220" y="611677"/>
          <a:ext cx="764597" cy="764597"/>
        </a:xfrm>
        <a:prstGeom prst="gear6">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CA" sz="2200" kern="1200" dirty="0"/>
        </a:p>
      </dsp:txBody>
      <dsp:txXfrm>
        <a:off x="1281710" y="805330"/>
        <a:ext cx="379617" cy="377291"/>
      </dsp:txXfrm>
    </dsp:sp>
    <dsp:sp modelId="{5D3E8240-51E2-412A-88FA-B244BCDB511B}">
      <dsp:nvSpPr>
        <dsp:cNvPr id="0" name=""/>
        <dsp:cNvSpPr/>
      </dsp:nvSpPr>
      <dsp:spPr>
        <a:xfrm rot="20700000">
          <a:off x="1517473" y="84183"/>
          <a:ext cx="749149" cy="749149"/>
        </a:xfrm>
        <a:prstGeom prst="gear6">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CA" sz="2500" kern="1200" dirty="0" smtClean="0"/>
            <a:t> </a:t>
          </a:r>
          <a:endParaRPr lang="en-CA" sz="2500" kern="1200" dirty="0"/>
        </a:p>
      </dsp:txBody>
      <dsp:txXfrm rot="-20700000">
        <a:off x="1681783" y="248494"/>
        <a:ext cx="420528" cy="420528"/>
      </dsp:txXfrm>
    </dsp:sp>
    <dsp:sp modelId="{B1E50317-E60C-4328-9DCA-E42B8812E4F4}">
      <dsp:nvSpPr>
        <dsp:cNvPr id="0" name=""/>
        <dsp:cNvSpPr/>
      </dsp:nvSpPr>
      <dsp:spPr>
        <a:xfrm>
          <a:off x="1597298" y="714018"/>
          <a:ext cx="1345691" cy="1345691"/>
        </a:xfrm>
        <a:prstGeom prst="circularArrow">
          <a:avLst>
            <a:gd name="adj1" fmla="val 4687"/>
            <a:gd name="adj2" fmla="val 299029"/>
            <a:gd name="adj3" fmla="val 2413877"/>
            <a:gd name="adj4" fmla="val 16102497"/>
            <a:gd name="adj5" fmla="val 546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8CAC583-253A-4A0D-A4E3-33720A41F701}">
      <dsp:nvSpPr>
        <dsp:cNvPr id="0" name=""/>
        <dsp:cNvSpPr/>
      </dsp:nvSpPr>
      <dsp:spPr>
        <a:xfrm>
          <a:off x="953811" y="452298"/>
          <a:ext cx="977728" cy="977728"/>
        </a:xfrm>
        <a:prstGeom prst="leftCircularArrow">
          <a:avLst>
            <a:gd name="adj1" fmla="val 6452"/>
            <a:gd name="adj2" fmla="val 429999"/>
            <a:gd name="adj3" fmla="val 10489124"/>
            <a:gd name="adj4" fmla="val 14837806"/>
            <a:gd name="adj5" fmla="val 7527"/>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AD80AC4-E709-483F-B84B-A8F65484CF4B}">
      <dsp:nvSpPr>
        <dsp:cNvPr id="0" name=""/>
        <dsp:cNvSpPr/>
      </dsp:nvSpPr>
      <dsp:spPr>
        <a:xfrm>
          <a:off x="1344187" y="-70111"/>
          <a:ext cx="1054188" cy="1054188"/>
        </a:xfrm>
        <a:prstGeom prst="circularArrow">
          <a:avLst>
            <a:gd name="adj1" fmla="val 5984"/>
            <a:gd name="adj2" fmla="val 394124"/>
            <a:gd name="adj3" fmla="val 13313824"/>
            <a:gd name="adj4" fmla="val 10508221"/>
            <a:gd name="adj5" fmla="val 6981"/>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81910-A469-4E7A-8CE8-B1A7D844EBC3}">
      <dsp:nvSpPr>
        <dsp:cNvPr id="0" name=""/>
        <dsp:cNvSpPr/>
      </dsp:nvSpPr>
      <dsp:spPr>
        <a:xfrm>
          <a:off x="800930" y="625794"/>
          <a:ext cx="9939899" cy="2982569"/>
        </a:xfrm>
        <a:prstGeom prst="rect">
          <a:avLst/>
        </a:prstGeom>
        <a:gradFill rotWithShape="0">
          <a:gsLst>
            <a:gs pos="0">
              <a:srgbClr val="569BDB"/>
            </a:gs>
            <a:gs pos="100000">
              <a:srgbClr val="569BDB">
                <a:alpha val="53000"/>
                <a:lumMod val="100000"/>
              </a:srgbClr>
            </a:gs>
            <a:gs pos="100000">
              <a:srgbClr val="569BDB"/>
            </a:gs>
          </a:gsLst>
          <a:lin ang="54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B1D5C2-9CB9-4A85-8C82-66595ED3F1BB}">
      <dsp:nvSpPr>
        <dsp:cNvPr id="0" name=""/>
        <dsp:cNvSpPr/>
      </dsp:nvSpPr>
      <dsp:spPr>
        <a:xfrm>
          <a:off x="1429445" y="1259706"/>
          <a:ext cx="4290631" cy="1920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lvl="0" algn="l" defTabSz="933450">
            <a:lnSpc>
              <a:spcPct val="90000"/>
            </a:lnSpc>
            <a:spcBef>
              <a:spcPct val="0"/>
            </a:spcBef>
            <a:spcAft>
              <a:spcPct val="35000"/>
            </a:spcAft>
          </a:pPr>
          <a:r>
            <a:rPr lang="en-CA" sz="2100" kern="1200" dirty="0" smtClean="0"/>
            <a:t>- Cells are published that would have been suppressed</a:t>
          </a:r>
        </a:p>
        <a:p>
          <a:pPr lvl="0" algn="l" defTabSz="933450">
            <a:lnSpc>
              <a:spcPct val="90000"/>
            </a:lnSpc>
            <a:spcBef>
              <a:spcPct val="0"/>
            </a:spcBef>
            <a:spcAft>
              <a:spcPct val="35000"/>
            </a:spcAft>
          </a:pPr>
          <a:r>
            <a:rPr lang="en-CA" sz="2100" kern="1200" dirty="0" smtClean="0"/>
            <a:t>- No secondary suppression will be required</a:t>
          </a:r>
        </a:p>
        <a:p>
          <a:pPr lvl="0" algn="l" defTabSz="933450">
            <a:lnSpc>
              <a:spcPct val="90000"/>
            </a:lnSpc>
            <a:spcBef>
              <a:spcPct val="0"/>
            </a:spcBef>
            <a:spcAft>
              <a:spcPct val="35000"/>
            </a:spcAft>
          </a:pPr>
          <a:r>
            <a:rPr lang="en-CA" sz="2100" kern="1200" dirty="0" smtClean="0"/>
            <a:t>- Makes use of existing uncertainties</a:t>
          </a:r>
          <a:endParaRPr lang="en-CA" sz="2100" kern="1200" dirty="0"/>
        </a:p>
      </dsp:txBody>
      <dsp:txXfrm>
        <a:off x="1429445" y="1259706"/>
        <a:ext cx="4290631" cy="1920374"/>
      </dsp:txXfrm>
    </dsp:sp>
    <dsp:sp modelId="{ABED30A6-C78C-4147-9E5C-5BF781898BFB}">
      <dsp:nvSpPr>
        <dsp:cNvPr id="0" name=""/>
        <dsp:cNvSpPr/>
      </dsp:nvSpPr>
      <dsp:spPr>
        <a:xfrm>
          <a:off x="6085876" y="975247"/>
          <a:ext cx="4439880" cy="255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en-CA" sz="2000" kern="1200" dirty="0" smtClean="0"/>
            <a:t>- Cell totals, trends and quality measures will differ from what is observed in the unadjusted values</a:t>
          </a:r>
        </a:p>
        <a:p>
          <a:pPr lvl="0" algn="l" defTabSz="889000">
            <a:lnSpc>
              <a:spcPct val="90000"/>
            </a:lnSpc>
            <a:spcBef>
              <a:spcPct val="0"/>
            </a:spcBef>
            <a:spcAft>
              <a:spcPct val="35000"/>
            </a:spcAft>
          </a:pPr>
          <a:r>
            <a:rPr lang="en-CA" sz="2000" kern="1200" dirty="0" smtClean="0"/>
            <a:t>- Differences depend on severity of risk issue</a:t>
          </a:r>
        </a:p>
        <a:p>
          <a:pPr lvl="0" algn="l" defTabSz="889000">
            <a:lnSpc>
              <a:spcPct val="90000"/>
            </a:lnSpc>
            <a:spcBef>
              <a:spcPct val="0"/>
            </a:spcBef>
            <a:spcAft>
              <a:spcPct val="35000"/>
            </a:spcAft>
          </a:pPr>
          <a:r>
            <a:rPr lang="en-CA" sz="2000" kern="1200" dirty="0" smtClean="0"/>
            <a:t>- </a:t>
          </a:r>
          <a:r>
            <a:rPr lang="en-CA" sz="2000" b="0" kern="1200" dirty="0" smtClean="0"/>
            <a:t>Communicate</a:t>
          </a:r>
          <a:r>
            <a:rPr lang="en-CA" sz="2000" kern="1200" dirty="0" smtClean="0"/>
            <a:t> this strategy effectively to users and data providers can be challenging</a:t>
          </a:r>
          <a:endParaRPr lang="en-CA" sz="2000" kern="1200" dirty="0"/>
        </a:p>
      </dsp:txBody>
      <dsp:txXfrm>
        <a:off x="6085876" y="975247"/>
        <a:ext cx="4439880" cy="2550276"/>
      </dsp:txXfrm>
    </dsp:sp>
    <dsp:sp modelId="{4E96D9B5-DBB6-4F24-839C-D14E05DB49C6}">
      <dsp:nvSpPr>
        <dsp:cNvPr id="0" name=""/>
        <dsp:cNvSpPr/>
      </dsp:nvSpPr>
      <dsp:spPr>
        <a:xfrm>
          <a:off x="266960" y="1"/>
          <a:ext cx="1127724" cy="1127724"/>
        </a:xfrm>
        <a:prstGeom prst="plus">
          <a:avLst>
            <a:gd name="adj" fmla="val 32810"/>
          </a:avLst>
        </a:prstGeom>
        <a:solidFill>
          <a:srgbClr val="F2BE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BF776-1966-47D3-A643-507F605775EC}">
      <dsp:nvSpPr>
        <dsp:cNvPr id="0" name=""/>
        <dsp:cNvSpPr/>
      </dsp:nvSpPr>
      <dsp:spPr>
        <a:xfrm>
          <a:off x="9745022" y="444239"/>
          <a:ext cx="1061387" cy="363728"/>
        </a:xfrm>
        <a:prstGeom prst="rect">
          <a:avLst/>
        </a:prstGeom>
        <a:solidFill>
          <a:srgbClr val="F2BE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9E2C03-542F-4201-BC13-7FC422F4502D}">
      <dsp:nvSpPr>
        <dsp:cNvPr id="0" name=""/>
        <dsp:cNvSpPr/>
      </dsp:nvSpPr>
      <dsp:spPr>
        <a:xfrm>
          <a:off x="5770880" y="980065"/>
          <a:ext cx="663" cy="2436977"/>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9932-043C-4BA0-8E2D-6CCABDDDAE51}">
      <dsp:nvSpPr>
        <dsp:cNvPr id="0" name=""/>
        <dsp:cNvSpPr/>
      </dsp:nvSpPr>
      <dsp:spPr>
        <a:xfrm>
          <a:off x="1812" y="532962"/>
          <a:ext cx="1976329" cy="527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5720" rIns="0" bIns="45720" numCol="1" spcCol="1270" anchor="ctr" anchorCtr="0">
          <a:noAutofit/>
        </a:bodyPr>
        <a:lstStyle/>
        <a:p>
          <a:pPr lvl="0" algn="ctr" defTabSz="1600200">
            <a:lnSpc>
              <a:spcPct val="90000"/>
            </a:lnSpc>
            <a:spcBef>
              <a:spcPct val="0"/>
            </a:spcBef>
            <a:spcAft>
              <a:spcPct val="35000"/>
            </a:spcAft>
          </a:pPr>
          <a:r>
            <a:rPr lang="en-CA" sz="3600" kern="1200" dirty="0" smtClean="0"/>
            <a:t>   </a:t>
          </a:r>
          <a:endParaRPr lang="en-CA" sz="3600" kern="1200" dirty="0"/>
        </a:p>
      </dsp:txBody>
      <dsp:txXfrm>
        <a:off x="1812" y="532962"/>
        <a:ext cx="1976329" cy="527146"/>
      </dsp:txXfrm>
    </dsp:sp>
    <dsp:sp modelId="{4DDD7207-72B0-4640-A3AB-2241FBBD469C}">
      <dsp:nvSpPr>
        <dsp:cNvPr id="0" name=""/>
        <dsp:cNvSpPr/>
      </dsp:nvSpPr>
      <dsp:spPr>
        <a:xfrm>
          <a:off x="313772" y="1513482"/>
          <a:ext cx="1352409" cy="8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CA" sz="5000" kern="1200" dirty="0" smtClean="0"/>
            <a:t> </a:t>
          </a:r>
          <a:endParaRPr lang="en-CA" sz="5000" kern="1200" dirty="0"/>
        </a:p>
      </dsp:txBody>
      <dsp:txXfrm>
        <a:off x="313772" y="1513482"/>
        <a:ext cx="1352409" cy="834987"/>
      </dsp:txXfrm>
    </dsp:sp>
    <dsp:sp modelId="{3AC46819-DA96-4C53-BEF6-DF39B5F2863A}">
      <dsp:nvSpPr>
        <dsp:cNvPr id="0" name=""/>
        <dsp:cNvSpPr/>
      </dsp:nvSpPr>
      <dsp:spPr>
        <a:xfrm>
          <a:off x="312235" y="438147"/>
          <a:ext cx="107577" cy="107577"/>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0D9BCD-02DF-43BA-9F09-1EC93AA4C6E7}">
      <dsp:nvSpPr>
        <dsp:cNvPr id="0" name=""/>
        <dsp:cNvSpPr/>
      </dsp:nvSpPr>
      <dsp:spPr>
        <a:xfrm>
          <a:off x="387540" y="287538"/>
          <a:ext cx="107577" cy="107577"/>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7EA89-D78B-46E1-857D-901CD42222A8}">
      <dsp:nvSpPr>
        <dsp:cNvPr id="0" name=""/>
        <dsp:cNvSpPr/>
      </dsp:nvSpPr>
      <dsp:spPr>
        <a:xfrm>
          <a:off x="568271" y="317660"/>
          <a:ext cx="169051" cy="169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1842-3688-4755-857B-E609AC612C77}">
      <dsp:nvSpPr>
        <dsp:cNvPr id="0" name=""/>
        <dsp:cNvSpPr/>
      </dsp:nvSpPr>
      <dsp:spPr>
        <a:xfrm>
          <a:off x="718880" y="151990"/>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398E0-38A2-4156-B10F-A89B3CDBDE3A}">
      <dsp:nvSpPr>
        <dsp:cNvPr id="0" name=""/>
        <dsp:cNvSpPr/>
      </dsp:nvSpPr>
      <dsp:spPr>
        <a:xfrm>
          <a:off x="914672" y="91746"/>
          <a:ext cx="107577" cy="107577"/>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46062B-2D22-4F61-ABAD-A3CF7FFDC50F}">
      <dsp:nvSpPr>
        <dsp:cNvPr id="0" name=""/>
        <dsp:cNvSpPr/>
      </dsp:nvSpPr>
      <dsp:spPr>
        <a:xfrm>
          <a:off x="1155647" y="197172"/>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27E11-233F-4D2B-8D18-C859B6408961}">
      <dsp:nvSpPr>
        <dsp:cNvPr id="0" name=""/>
        <dsp:cNvSpPr/>
      </dsp:nvSpPr>
      <dsp:spPr>
        <a:xfrm>
          <a:off x="1306256" y="272477"/>
          <a:ext cx="169051" cy="169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27D6E-B3BD-4C1E-9393-C296FD6BCA83}">
      <dsp:nvSpPr>
        <dsp:cNvPr id="0" name=""/>
        <dsp:cNvSpPr/>
      </dsp:nvSpPr>
      <dsp:spPr>
        <a:xfrm>
          <a:off x="1517109" y="438147"/>
          <a:ext cx="107577" cy="107577"/>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03B41-86EA-4464-AF6B-F8815FDCF437}">
      <dsp:nvSpPr>
        <dsp:cNvPr id="0" name=""/>
        <dsp:cNvSpPr/>
      </dsp:nvSpPr>
      <dsp:spPr>
        <a:xfrm>
          <a:off x="1607474" y="603817"/>
          <a:ext cx="107577" cy="107577"/>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3BAD1-4979-40ED-B858-1EB8647DA9C0}">
      <dsp:nvSpPr>
        <dsp:cNvPr id="0" name=""/>
        <dsp:cNvSpPr/>
      </dsp:nvSpPr>
      <dsp:spPr>
        <a:xfrm>
          <a:off x="824306" y="287538"/>
          <a:ext cx="276629" cy="276629"/>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F6E47-B1D4-4ECB-8407-1856B0EAE611}">
      <dsp:nvSpPr>
        <dsp:cNvPr id="0" name=""/>
        <dsp:cNvSpPr/>
      </dsp:nvSpPr>
      <dsp:spPr>
        <a:xfrm>
          <a:off x="236930" y="859853"/>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BC2F57-16D2-4AC9-B05A-8C158444F105}">
      <dsp:nvSpPr>
        <dsp:cNvPr id="0" name=""/>
        <dsp:cNvSpPr/>
      </dsp:nvSpPr>
      <dsp:spPr>
        <a:xfrm>
          <a:off x="327296" y="995401"/>
          <a:ext cx="169051" cy="169051"/>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D0B1B-2762-4A80-8BDE-A4044C96327C}">
      <dsp:nvSpPr>
        <dsp:cNvPr id="0" name=""/>
        <dsp:cNvSpPr/>
      </dsp:nvSpPr>
      <dsp:spPr>
        <a:xfrm>
          <a:off x="553210" y="1115888"/>
          <a:ext cx="245892" cy="245892"/>
        </a:xfrm>
        <a:prstGeom prst="ellipse">
          <a:avLst/>
        </a:prstGeom>
        <a:solidFill>
          <a:srgbClr val="20E9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EE4F26-366A-4028-834F-9910000E775D}">
      <dsp:nvSpPr>
        <dsp:cNvPr id="0" name=""/>
        <dsp:cNvSpPr/>
      </dsp:nvSpPr>
      <dsp:spPr>
        <a:xfrm>
          <a:off x="869489" y="1311680"/>
          <a:ext cx="107577" cy="1075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A8DBA-871A-4597-B997-48FDB7B92C30}">
      <dsp:nvSpPr>
        <dsp:cNvPr id="0" name=""/>
        <dsp:cNvSpPr/>
      </dsp:nvSpPr>
      <dsp:spPr>
        <a:xfrm>
          <a:off x="929733" y="1115888"/>
          <a:ext cx="169051" cy="1690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25473-50F4-488A-9ECF-BBD9E6F775C9}">
      <dsp:nvSpPr>
        <dsp:cNvPr id="0" name=""/>
        <dsp:cNvSpPr/>
      </dsp:nvSpPr>
      <dsp:spPr>
        <a:xfrm>
          <a:off x="1080342" y="1326741"/>
          <a:ext cx="107577" cy="107577"/>
        </a:xfrm>
        <a:prstGeom prst="ellipse">
          <a:avLst/>
        </a:prstGeom>
        <a:solidFill>
          <a:srgbClr val="FFC6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8AB26-8CE0-466B-996B-B44EB9BC21AD}">
      <dsp:nvSpPr>
        <dsp:cNvPr id="0" name=""/>
        <dsp:cNvSpPr/>
      </dsp:nvSpPr>
      <dsp:spPr>
        <a:xfrm>
          <a:off x="1215890" y="1085767"/>
          <a:ext cx="245892" cy="2458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AC8AD-8EF5-4B55-A3D0-3A5E80347ED3}">
      <dsp:nvSpPr>
        <dsp:cNvPr id="0" name=""/>
        <dsp:cNvSpPr/>
      </dsp:nvSpPr>
      <dsp:spPr>
        <a:xfrm>
          <a:off x="1547230" y="1025523"/>
          <a:ext cx="169051" cy="16905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8B284-6A26-4286-9B57-2A628FCB3FB8}">
      <dsp:nvSpPr>
        <dsp:cNvPr id="0" name=""/>
        <dsp:cNvSpPr/>
      </dsp:nvSpPr>
      <dsp:spPr>
        <a:xfrm>
          <a:off x="1978141" y="317409"/>
          <a:ext cx="496479" cy="94783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978809-9B45-46FE-8BAE-42325CD02903}">
      <dsp:nvSpPr>
        <dsp:cNvPr id="0" name=""/>
        <dsp:cNvSpPr/>
      </dsp:nvSpPr>
      <dsp:spPr>
        <a:xfrm>
          <a:off x="2384351" y="317409"/>
          <a:ext cx="496479" cy="947832"/>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45546-1A2E-49D7-8E91-04B014283415}">
      <dsp:nvSpPr>
        <dsp:cNvPr id="0" name=""/>
        <dsp:cNvSpPr/>
      </dsp:nvSpPr>
      <dsp:spPr>
        <a:xfrm>
          <a:off x="2982383" y="250168"/>
          <a:ext cx="1150928" cy="1150928"/>
        </a:xfrm>
        <a:prstGeom prst="ellipse">
          <a:avLst/>
        </a:prstGeom>
        <a:solidFill>
          <a:srgbClr val="5097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CA" sz="2300" kern="1200" dirty="0" smtClean="0"/>
            <a:t>Insight</a:t>
          </a:r>
          <a:endParaRPr lang="en-CA" sz="2300" kern="1200" dirty="0"/>
        </a:p>
      </dsp:txBody>
      <dsp:txXfrm>
        <a:off x="3150933" y="418718"/>
        <a:ext cx="813828" cy="813828"/>
      </dsp:txXfrm>
    </dsp:sp>
    <dsp:sp modelId="{51DA15AB-8FFD-489A-A388-C72E6B743409}">
      <dsp:nvSpPr>
        <dsp:cNvPr id="0" name=""/>
        <dsp:cNvSpPr/>
      </dsp:nvSpPr>
      <dsp:spPr>
        <a:xfrm>
          <a:off x="2880830" y="1513482"/>
          <a:ext cx="1354033" cy="8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CA" sz="5000" kern="1200" dirty="0" smtClean="0"/>
            <a:t> </a:t>
          </a:r>
          <a:endParaRPr lang="en-CA" sz="5000" kern="1200" dirty="0"/>
        </a:p>
      </dsp:txBody>
      <dsp:txXfrm>
        <a:off x="2880830" y="1513482"/>
        <a:ext cx="1354033" cy="8349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CF009-D4E8-4A00-A0F8-ECBAA8A7E460}">
      <dsp:nvSpPr>
        <dsp:cNvPr id="0" name=""/>
        <dsp:cNvSpPr/>
      </dsp:nvSpPr>
      <dsp:spPr>
        <a:xfrm rot="16200000">
          <a:off x="338666" y="-338666"/>
          <a:ext cx="1563560" cy="2240893"/>
        </a:xfrm>
        <a:prstGeom prst="round1Rect">
          <a:avLst/>
        </a:prstGeom>
        <a:solidFill>
          <a:srgbClr val="569B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kern="1200" dirty="0" smtClean="0"/>
            <a:t>Modeling</a:t>
          </a:r>
        </a:p>
        <a:p>
          <a:pPr lvl="0" algn="ctr" defTabSz="1066800">
            <a:lnSpc>
              <a:spcPct val="90000"/>
            </a:lnSpc>
            <a:spcBef>
              <a:spcPct val="0"/>
            </a:spcBef>
            <a:spcAft>
              <a:spcPct val="35000"/>
            </a:spcAft>
          </a:pPr>
          <a:r>
            <a:rPr lang="en-CA" sz="2400" kern="1200" dirty="0" smtClean="0"/>
            <a:t>(grow)</a:t>
          </a:r>
          <a:endParaRPr lang="en-CA" sz="2400" kern="1200" dirty="0"/>
        </a:p>
      </dsp:txBody>
      <dsp:txXfrm rot="5400000">
        <a:off x="0" y="0"/>
        <a:ext cx="2240893" cy="1172670"/>
      </dsp:txXfrm>
    </dsp:sp>
    <dsp:sp modelId="{BFD75BE7-F9CD-4FAF-A9F3-91620D21490A}">
      <dsp:nvSpPr>
        <dsp:cNvPr id="0" name=""/>
        <dsp:cNvSpPr/>
      </dsp:nvSpPr>
      <dsp:spPr>
        <a:xfrm>
          <a:off x="2240893" y="0"/>
          <a:ext cx="2240893" cy="1563560"/>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kern="1200" dirty="0" smtClean="0"/>
            <a:t>Access </a:t>
          </a:r>
        </a:p>
        <a:p>
          <a:pPr lvl="0" algn="ctr" defTabSz="1066800">
            <a:lnSpc>
              <a:spcPct val="90000"/>
            </a:lnSpc>
            <a:spcBef>
              <a:spcPct val="0"/>
            </a:spcBef>
            <a:spcAft>
              <a:spcPct val="35000"/>
            </a:spcAft>
          </a:pPr>
          <a:r>
            <a:rPr lang="en-CA" sz="2400" kern="1200" dirty="0" smtClean="0"/>
            <a:t>(gather)</a:t>
          </a:r>
          <a:endParaRPr lang="en-CA" sz="2400" kern="1200" dirty="0"/>
        </a:p>
      </dsp:txBody>
      <dsp:txXfrm>
        <a:off x="2240893" y="0"/>
        <a:ext cx="2240893" cy="1172670"/>
      </dsp:txXfrm>
    </dsp:sp>
    <dsp:sp modelId="{8BC74B3A-A9BF-4F05-B735-592E6BC28995}">
      <dsp:nvSpPr>
        <dsp:cNvPr id="0" name=""/>
        <dsp:cNvSpPr/>
      </dsp:nvSpPr>
      <dsp:spPr>
        <a:xfrm rot="10800000">
          <a:off x="0" y="1563560"/>
          <a:ext cx="2240893" cy="1563560"/>
        </a:xfrm>
        <a:prstGeom prst="round1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CA" sz="2400" kern="1200" dirty="0" smtClean="0"/>
            <a:t>Confidentiality</a:t>
          </a:r>
        </a:p>
        <a:p>
          <a:pPr lvl="0" algn="ctr" defTabSz="1066800">
            <a:lnSpc>
              <a:spcPct val="90000"/>
            </a:lnSpc>
            <a:spcBef>
              <a:spcPct val="0"/>
            </a:spcBef>
            <a:spcAft>
              <a:spcPct val="35000"/>
            </a:spcAft>
          </a:pPr>
          <a:r>
            <a:rPr lang="en-CA" sz="2400" kern="1200" dirty="0" smtClean="0"/>
            <a:t>(guard/give)</a:t>
          </a:r>
          <a:endParaRPr lang="en-CA" sz="2400" kern="1200" dirty="0"/>
        </a:p>
      </dsp:txBody>
      <dsp:txXfrm rot="10800000">
        <a:off x="0" y="1954450"/>
        <a:ext cx="2240893" cy="1172670"/>
      </dsp:txXfrm>
    </dsp:sp>
    <dsp:sp modelId="{0A21DD8E-0AB6-4D13-9348-5538ECDBE6ED}">
      <dsp:nvSpPr>
        <dsp:cNvPr id="0" name=""/>
        <dsp:cNvSpPr/>
      </dsp:nvSpPr>
      <dsp:spPr>
        <a:xfrm rot="5400000">
          <a:off x="2579559" y="1224893"/>
          <a:ext cx="1563560" cy="2240893"/>
        </a:xfrm>
        <a:prstGeom prst="round1Rect">
          <a:avLst/>
        </a:prstGeom>
        <a:solidFill>
          <a:srgbClr val="F2B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CA" sz="2400" kern="1200" dirty="0" smtClean="0"/>
        </a:p>
        <a:p>
          <a:pPr lvl="0" algn="ctr" defTabSz="1066800">
            <a:lnSpc>
              <a:spcPct val="90000"/>
            </a:lnSpc>
            <a:spcBef>
              <a:spcPct val="0"/>
            </a:spcBef>
            <a:spcAft>
              <a:spcPct val="35000"/>
            </a:spcAft>
          </a:pPr>
          <a:r>
            <a:rPr lang="en-CA" sz="2400" kern="1200" dirty="0" smtClean="0"/>
            <a:t>Theory</a:t>
          </a:r>
        </a:p>
        <a:p>
          <a:pPr lvl="0" algn="ctr" defTabSz="1066800">
            <a:lnSpc>
              <a:spcPct val="90000"/>
            </a:lnSpc>
            <a:spcBef>
              <a:spcPct val="0"/>
            </a:spcBef>
            <a:spcAft>
              <a:spcPct val="35000"/>
            </a:spcAft>
          </a:pPr>
          <a:r>
            <a:rPr lang="en-CA" sz="2400" kern="1200" dirty="0" smtClean="0"/>
            <a:t>(ground)</a:t>
          </a:r>
        </a:p>
        <a:p>
          <a:pPr lvl="0" algn="ctr" defTabSz="1066800">
            <a:lnSpc>
              <a:spcPct val="90000"/>
            </a:lnSpc>
            <a:spcBef>
              <a:spcPct val="0"/>
            </a:spcBef>
            <a:spcAft>
              <a:spcPct val="35000"/>
            </a:spcAft>
          </a:pPr>
          <a:endParaRPr lang="en-CA" sz="1700" kern="1200" dirty="0"/>
        </a:p>
      </dsp:txBody>
      <dsp:txXfrm rot="-5400000">
        <a:off x="2240893" y="1954449"/>
        <a:ext cx="2240893" cy="1172670"/>
      </dsp:txXfrm>
    </dsp:sp>
    <dsp:sp modelId="{3D036089-D71D-4F94-8864-073D770CC686}">
      <dsp:nvSpPr>
        <dsp:cNvPr id="0" name=""/>
        <dsp:cNvSpPr/>
      </dsp:nvSpPr>
      <dsp:spPr>
        <a:xfrm>
          <a:off x="1568625" y="1172670"/>
          <a:ext cx="1344535" cy="781780"/>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smtClean="0"/>
            <a:t>Values</a:t>
          </a:r>
          <a:endParaRPr lang="en-CA" sz="2400" kern="1200" dirty="0"/>
        </a:p>
      </dsp:txBody>
      <dsp:txXfrm>
        <a:off x="1606788" y="1210833"/>
        <a:ext cx="1268209" cy="7054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29DFD-1E6B-48CA-B880-4DE7DA6B0CED}" type="datetimeFigureOut">
              <a:rPr lang="en-CA" smtClean="0"/>
              <a:t>2019-03-10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62E65-2196-4067-9B66-514D5830A4B1}" type="slidenum">
              <a:rPr lang="en-CA" smtClean="0"/>
              <a:t>‹#›</a:t>
            </a:fld>
            <a:endParaRPr lang="en-CA"/>
          </a:p>
        </p:txBody>
      </p:sp>
    </p:spTree>
    <p:extLst>
      <p:ext uri="{BB962C8B-B14F-4D97-AF65-F5344CB8AC3E}">
        <p14:creationId xmlns:p14="http://schemas.microsoft.com/office/powerpoint/2010/main" val="7100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Faced with today’s data revolution, many national statistical offices (NSO) are modernising their programs to be more efficient and responsive to users’ needs. A strong statistical research and development (R&amp;D) program is one way to fuel evidence-based decision-making and a key enabler of modernisation. Our agency’s methodology R&amp;D program is geared towards providing solutions to current issues and challenges, identifying or developing sound theoretical frameworks and exploring new areas which could be beneficial in the medium to long term future. This paper will present a high-level view of our current research priorities and recent achievements. In particular, concrete examples in five specific areas will be showcased. The paper will also briefly discuss how the R&amp;D program is evolving to address the ever-changing demand landscape, and how this impacts the forthcoming research needs.    </a:t>
            </a:r>
          </a:p>
          <a:p>
            <a:endParaRPr lang="en-CA" dirty="0"/>
          </a:p>
        </p:txBody>
      </p:sp>
      <p:sp>
        <p:nvSpPr>
          <p:cNvPr id="4" name="Slide Number Placeholder 3"/>
          <p:cNvSpPr>
            <a:spLocks noGrp="1"/>
          </p:cNvSpPr>
          <p:nvPr>
            <p:ph type="sldNum" sz="quarter" idx="10"/>
          </p:nvPr>
        </p:nvSpPr>
        <p:spPr/>
        <p:txBody>
          <a:bodyPr/>
          <a:lstStyle/>
          <a:p>
            <a:fld id="{631749F8-F38E-4F13-B7BF-3420D16B6A98}" type="slidenum">
              <a:rPr lang="en-CA" smtClean="0"/>
              <a:t>1</a:t>
            </a:fld>
            <a:endParaRPr lang="en-CA"/>
          </a:p>
        </p:txBody>
      </p:sp>
    </p:spTree>
    <p:extLst>
      <p:ext uri="{BB962C8B-B14F-4D97-AF65-F5344CB8AC3E}">
        <p14:creationId xmlns:p14="http://schemas.microsoft.com/office/powerpoint/2010/main" val="335980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methods and language for measuring and communicating data quality mostly originate from sampling theory. While the basic concepts were extended to take into consideration non-sampling errors in the Total Survey Error Framework, the question of how to fully define and measure quality in the new/big data paradigm in a multi-source environment is still open. Our research work into this foray is multi-fold. It includes </a:t>
            </a:r>
            <a:r>
              <a:rPr lang="en-CA" sz="1200" i="1" kern="1200" dirty="0" smtClean="0">
                <a:solidFill>
                  <a:schemeClr val="tx1"/>
                </a:solidFill>
                <a:effectLst/>
                <a:latin typeface="+mn-lt"/>
                <a:ea typeface="+mn-ea"/>
                <a:cs typeface="+mn-cs"/>
              </a:rPr>
              <a:t>(a) </a:t>
            </a:r>
            <a:r>
              <a:rPr lang="en-CA" sz="1200" kern="1200" dirty="0" smtClean="0">
                <a:solidFill>
                  <a:schemeClr val="tx1"/>
                </a:solidFill>
                <a:effectLst/>
                <a:latin typeface="+mn-lt"/>
                <a:ea typeface="+mn-ea"/>
                <a:cs typeface="+mn-cs"/>
              </a:rPr>
              <a:t>exploring the theoretical framework (some of which is addressed by the work covered in the project described in (2.1)) and </a:t>
            </a:r>
            <a:r>
              <a:rPr lang="en-CA" sz="1200" i="1" kern="1200" dirty="0" smtClean="0">
                <a:solidFill>
                  <a:schemeClr val="tx1"/>
                </a:solidFill>
                <a:effectLst/>
                <a:latin typeface="+mn-lt"/>
                <a:ea typeface="+mn-ea"/>
                <a:cs typeface="+mn-cs"/>
              </a:rPr>
              <a:t>(b)</a:t>
            </a:r>
            <a:r>
              <a:rPr lang="en-CA" sz="1200" kern="1200" dirty="0" smtClean="0">
                <a:solidFill>
                  <a:schemeClr val="tx1"/>
                </a:solidFill>
                <a:effectLst/>
                <a:latin typeface="+mn-lt"/>
                <a:ea typeface="+mn-ea"/>
                <a:cs typeface="+mn-cs"/>
              </a:rPr>
              <a:t> addressing the immediate needs of data users and producers. Inspired by the nutritional label seen of food items, our agency is drafting a </a:t>
            </a:r>
            <a:r>
              <a:rPr lang="en-CA" sz="1200" i="1" kern="1200" dirty="0" smtClean="0">
                <a:solidFill>
                  <a:schemeClr val="tx1"/>
                </a:solidFill>
                <a:effectLst/>
                <a:latin typeface="+mn-lt"/>
                <a:ea typeface="+mn-ea"/>
                <a:cs typeface="+mn-cs"/>
              </a:rPr>
              <a:t>quality informational label</a:t>
            </a:r>
            <a:r>
              <a:rPr lang="en-CA" sz="1200" kern="1200" dirty="0" smtClean="0">
                <a:solidFill>
                  <a:schemeClr val="tx1"/>
                </a:solidFill>
                <a:effectLst/>
                <a:latin typeface="+mn-lt"/>
                <a:ea typeface="+mn-ea"/>
                <a:cs typeface="+mn-cs"/>
              </a:rPr>
              <a:t> to help users assess the quality of a wider scope of statistical and experimental products. The research work builds on the well-known dimensions of quality in the context of official statistics and, amongst others goals, aims to develop a whole-of-government data quality framework. To the extent possible, the results of consultations on data users’ desires and data producers’ current practices will be shared in the presentation, along with the initial quality informational label.  </a:t>
            </a:r>
          </a:p>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10</a:t>
            </a:fld>
            <a:endParaRPr lang="en-CA"/>
          </a:p>
        </p:txBody>
      </p:sp>
    </p:spTree>
    <p:extLst>
      <p:ext uri="{BB962C8B-B14F-4D97-AF65-F5344CB8AC3E}">
        <p14:creationId xmlns:p14="http://schemas.microsoft.com/office/powerpoint/2010/main" val="276100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11</a:t>
            </a:fld>
            <a:endParaRPr lang="en-CA"/>
          </a:p>
        </p:txBody>
      </p:sp>
    </p:spTree>
    <p:extLst>
      <p:ext uri="{BB962C8B-B14F-4D97-AF65-F5344CB8AC3E}">
        <p14:creationId xmlns:p14="http://schemas.microsoft.com/office/powerpoint/2010/main" val="413938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No time to cover!!</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12</a:t>
            </a:fld>
            <a:endParaRPr lang="en-CA"/>
          </a:p>
        </p:txBody>
      </p:sp>
    </p:spTree>
    <p:extLst>
      <p:ext uri="{BB962C8B-B14F-4D97-AF65-F5344CB8AC3E}">
        <p14:creationId xmlns:p14="http://schemas.microsoft.com/office/powerpoint/2010/main" val="3813640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Supported by the fundamental piece by </a:t>
            </a:r>
            <a:r>
              <a:rPr lang="en-CA" sz="1200" kern="1200" dirty="0" err="1" smtClean="0">
                <a:solidFill>
                  <a:schemeClr val="tx1"/>
                </a:solidFill>
                <a:effectLst/>
                <a:latin typeface="+mn-lt"/>
                <a:ea typeface="+mn-ea"/>
                <a:cs typeface="+mn-cs"/>
              </a:rPr>
              <a:t>Neyman</a:t>
            </a:r>
            <a:r>
              <a:rPr lang="en-CA" sz="1200" kern="1200" dirty="0" smtClean="0">
                <a:solidFill>
                  <a:schemeClr val="tx1"/>
                </a:solidFill>
                <a:effectLst/>
                <a:latin typeface="+mn-lt"/>
                <a:ea typeface="+mn-ea"/>
                <a:cs typeface="+mn-cs"/>
              </a:rPr>
              <a:t> (1934) [1] and its continuous development in the 20</a:t>
            </a:r>
            <a:r>
              <a:rPr lang="en-CA" sz="1200" kern="1200" baseline="30000" dirty="0" smtClean="0">
                <a:solidFill>
                  <a:schemeClr val="tx1"/>
                </a:solidFill>
                <a:effectLst/>
                <a:latin typeface="+mn-lt"/>
                <a:ea typeface="+mn-ea"/>
                <a:cs typeface="+mn-cs"/>
              </a:rPr>
              <a:t>th</a:t>
            </a:r>
            <a:r>
              <a:rPr lang="en-CA" sz="1200" kern="1200" dirty="0" smtClean="0">
                <a:solidFill>
                  <a:schemeClr val="tx1"/>
                </a:solidFill>
                <a:effectLst/>
                <a:latin typeface="+mn-lt"/>
                <a:ea typeface="+mn-ea"/>
                <a:cs typeface="+mn-cs"/>
              </a:rPr>
              <a:t> century described in Rao (2005) [2], the use of probabilistic surveys has been the preferred tool of most NSOs to answer information needs. In light of response rate declines, high collection costs and the proliferation of alternative data sources, a trend towards the exploration of non-probabilistic approaches is seen throughout the world. In 2018, our agency conducted a review [3] of the use of non-probabilistic data sources in a scientifically rigorous framework. The goal of this review was aimed at addressing the following questions:</a:t>
            </a:r>
          </a:p>
          <a:p>
            <a:r>
              <a:rPr lang="en-CA" sz="1200" kern="1200" dirty="0" smtClean="0">
                <a:solidFill>
                  <a:schemeClr val="tx1"/>
                </a:solidFill>
                <a:effectLst/>
                <a:latin typeface="+mn-lt"/>
                <a:ea typeface="+mn-ea"/>
                <a:cs typeface="+mn-cs"/>
              </a:rPr>
              <a:t> </a:t>
            </a:r>
          </a:p>
          <a:p>
            <a:pPr lvl="0"/>
            <a:r>
              <a:rPr lang="en-CA" sz="1200" kern="1200" dirty="0" smtClean="0">
                <a:solidFill>
                  <a:schemeClr val="tx1"/>
                </a:solidFill>
                <a:effectLst/>
                <a:latin typeface="+mn-lt"/>
                <a:ea typeface="+mn-ea"/>
                <a:cs typeface="+mn-cs"/>
              </a:rPr>
              <a:t>In which context can data from a non-probabilistic source replace adequately a probabilistic survey?</a:t>
            </a:r>
          </a:p>
          <a:p>
            <a:pPr lvl="0"/>
            <a:r>
              <a:rPr lang="en-CA" sz="1200" kern="1200" dirty="0" smtClean="0">
                <a:solidFill>
                  <a:schemeClr val="tx1"/>
                </a:solidFill>
                <a:effectLst/>
                <a:latin typeface="+mn-lt"/>
                <a:ea typeface="+mn-ea"/>
                <a:cs typeface="+mn-cs"/>
              </a:rPr>
              <a:t>In cases where full replacement is not advisable, how can the non-probabilistic data source be used to minimise response burden and collection cost of a probabilistic survey within a valid statistical inference framework?</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Current solutions, potential leads and food for thought presented in [3] are split into two groups; design-based approaches and model-based approaches. A high level summary of those approaches will be presented.</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(3) Beaumont,</a:t>
            </a:r>
            <a:r>
              <a:rPr lang="en-CA" sz="1200" kern="1200" baseline="0" dirty="0" smtClean="0">
                <a:solidFill>
                  <a:schemeClr val="tx1"/>
                </a:solidFill>
                <a:effectLst/>
                <a:latin typeface="+mn-lt"/>
                <a:ea typeface="+mn-ea"/>
                <a:cs typeface="+mn-cs"/>
              </a:rPr>
              <a:t> J.-F. (2018), Les </a:t>
            </a:r>
            <a:r>
              <a:rPr lang="en-CA" sz="1200" kern="1200" baseline="0" dirty="0" err="1" smtClean="0">
                <a:solidFill>
                  <a:schemeClr val="tx1"/>
                </a:solidFill>
                <a:effectLst/>
                <a:latin typeface="+mn-lt"/>
                <a:ea typeface="+mn-ea"/>
                <a:cs typeface="+mn-cs"/>
              </a:rPr>
              <a:t>enquêtes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probabilistes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sont-elles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vouées</a:t>
            </a:r>
            <a:r>
              <a:rPr lang="en-CA" sz="1200" kern="1200" baseline="0" dirty="0" smtClean="0">
                <a:solidFill>
                  <a:schemeClr val="tx1"/>
                </a:solidFill>
                <a:effectLst/>
                <a:latin typeface="+mn-lt"/>
                <a:ea typeface="+mn-ea"/>
                <a:cs typeface="+mn-cs"/>
              </a:rPr>
              <a:t> à </a:t>
            </a:r>
            <a:r>
              <a:rPr lang="en-CA" sz="1200" kern="1200" baseline="0" dirty="0" err="1" smtClean="0">
                <a:solidFill>
                  <a:schemeClr val="tx1"/>
                </a:solidFill>
                <a:effectLst/>
                <a:latin typeface="+mn-lt"/>
                <a:ea typeface="+mn-ea"/>
                <a:cs typeface="+mn-cs"/>
              </a:rPr>
              <a:t>disparaître</a:t>
            </a:r>
            <a:r>
              <a:rPr lang="en-CA" sz="1200" kern="1200" baseline="0" dirty="0" smtClean="0">
                <a:solidFill>
                  <a:schemeClr val="tx1"/>
                </a:solidFill>
                <a:effectLst/>
                <a:latin typeface="+mn-lt"/>
                <a:ea typeface="+mn-ea"/>
                <a:cs typeface="+mn-cs"/>
              </a:rPr>
              <a:t> pour la production de </a:t>
            </a:r>
            <a:r>
              <a:rPr lang="en-CA" sz="1200" kern="1200" baseline="0" dirty="0" err="1" smtClean="0">
                <a:solidFill>
                  <a:schemeClr val="tx1"/>
                </a:solidFill>
                <a:effectLst/>
                <a:latin typeface="+mn-lt"/>
                <a:ea typeface="+mn-ea"/>
                <a:cs typeface="+mn-cs"/>
              </a:rPr>
              <a:t>statistiques</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officielles</a:t>
            </a:r>
            <a:r>
              <a:rPr lang="en-CA" sz="1200" kern="1200" baseline="0" dirty="0" smtClean="0">
                <a:solidFill>
                  <a:schemeClr val="tx1"/>
                </a:solidFill>
                <a:effectLst/>
                <a:latin typeface="+mn-lt"/>
                <a:ea typeface="+mn-ea"/>
                <a:cs typeface="+mn-cs"/>
              </a:rPr>
              <a:t>?, conferences </a:t>
            </a:r>
            <a:r>
              <a:rPr lang="en-CA" sz="1200" kern="1200" baseline="0" dirty="0" err="1" smtClean="0">
                <a:solidFill>
                  <a:schemeClr val="tx1"/>
                </a:solidFill>
                <a:effectLst/>
                <a:latin typeface="+mn-lt"/>
                <a:ea typeface="+mn-ea"/>
                <a:cs typeface="+mn-cs"/>
              </a:rPr>
              <a:t>d’ouverture</a:t>
            </a:r>
            <a:r>
              <a:rPr lang="en-CA" sz="1200" kern="1200" baseline="0" dirty="0" smtClean="0">
                <a:solidFill>
                  <a:schemeClr val="tx1"/>
                </a:solidFill>
                <a:effectLst/>
                <a:latin typeface="+mn-lt"/>
                <a:ea typeface="+mn-ea"/>
                <a:cs typeface="+mn-cs"/>
              </a:rPr>
              <a:t> du 10 </a:t>
            </a:r>
            <a:r>
              <a:rPr lang="en-CA" sz="1200" kern="1200" baseline="0" dirty="0" err="1" smtClean="0">
                <a:solidFill>
                  <a:schemeClr val="tx1"/>
                </a:solidFill>
                <a:effectLst/>
                <a:latin typeface="+mn-lt"/>
                <a:ea typeface="+mn-ea"/>
                <a:cs typeface="+mn-cs"/>
              </a:rPr>
              <a:t>ième</a:t>
            </a:r>
            <a:r>
              <a:rPr lang="en-CA" sz="1200" kern="1200" baseline="0" dirty="0" smtClean="0">
                <a:solidFill>
                  <a:schemeClr val="tx1"/>
                </a:solidFill>
                <a:effectLst/>
                <a:latin typeface="+mn-lt"/>
                <a:ea typeface="+mn-ea"/>
                <a:cs typeface="+mn-cs"/>
              </a:rPr>
              <a:t> </a:t>
            </a:r>
            <a:r>
              <a:rPr lang="en-CA" sz="1200" kern="1200" baseline="0" dirty="0" err="1" smtClean="0">
                <a:solidFill>
                  <a:schemeClr val="tx1"/>
                </a:solidFill>
                <a:effectLst/>
                <a:latin typeface="+mn-lt"/>
                <a:ea typeface="+mn-ea"/>
                <a:cs typeface="+mn-cs"/>
              </a:rPr>
              <a:t>colloque</a:t>
            </a:r>
            <a:r>
              <a:rPr lang="en-CA" sz="1200" kern="1200" baseline="0" dirty="0" smtClean="0">
                <a:solidFill>
                  <a:schemeClr val="tx1"/>
                </a:solidFill>
                <a:effectLst/>
                <a:latin typeface="+mn-lt"/>
                <a:ea typeface="+mn-ea"/>
                <a:cs typeface="+mn-cs"/>
              </a:rPr>
              <a:t> francophone sur les </a:t>
            </a:r>
            <a:r>
              <a:rPr lang="en-CA" sz="1200" kern="1200" baseline="0" dirty="0" err="1" smtClean="0">
                <a:solidFill>
                  <a:schemeClr val="tx1"/>
                </a:solidFill>
                <a:effectLst/>
                <a:latin typeface="+mn-lt"/>
                <a:ea typeface="+mn-ea"/>
                <a:cs typeface="+mn-cs"/>
              </a:rPr>
              <a:t>sondages</a:t>
            </a:r>
            <a:r>
              <a:rPr lang="en-CA" sz="1200" kern="1200" baseline="0" dirty="0" smtClean="0">
                <a:solidFill>
                  <a:schemeClr val="tx1"/>
                </a:solidFill>
                <a:effectLst/>
                <a:latin typeface="+mn-lt"/>
                <a:ea typeface="+mn-ea"/>
                <a:cs typeface="+mn-cs"/>
              </a:rPr>
              <a:t>, Lyon, France, </a:t>
            </a:r>
            <a:r>
              <a:rPr lang="en-CA" sz="1200" kern="1200" baseline="0" dirty="0" err="1" smtClean="0">
                <a:solidFill>
                  <a:schemeClr val="tx1"/>
                </a:solidFill>
                <a:effectLst/>
                <a:latin typeface="+mn-lt"/>
                <a:ea typeface="+mn-ea"/>
                <a:cs typeface="+mn-cs"/>
              </a:rPr>
              <a:t>Octobre</a:t>
            </a:r>
            <a:r>
              <a:rPr lang="en-CA" sz="1200" kern="1200" baseline="0" dirty="0" smtClean="0">
                <a:solidFill>
                  <a:schemeClr val="tx1"/>
                </a:solidFill>
                <a:effectLst/>
                <a:latin typeface="+mn-lt"/>
                <a:ea typeface="+mn-ea"/>
                <a:cs typeface="+mn-cs"/>
              </a:rPr>
              <a:t> 2018.  Video </a:t>
            </a:r>
            <a:r>
              <a:rPr lang="en-CA" sz="1200" kern="1200" baseline="0" dirty="0" err="1" smtClean="0">
                <a:solidFill>
                  <a:schemeClr val="tx1"/>
                </a:solidFill>
                <a:effectLst/>
                <a:latin typeface="+mn-lt"/>
                <a:ea typeface="+mn-ea"/>
                <a:cs typeface="+mn-cs"/>
              </a:rPr>
              <a:t>disponible</a:t>
            </a:r>
            <a:r>
              <a:rPr lang="en-CA" sz="1200" kern="1200" baseline="0" dirty="0" smtClean="0">
                <a:solidFill>
                  <a:schemeClr val="tx1"/>
                </a:solidFill>
                <a:effectLst/>
                <a:latin typeface="+mn-lt"/>
                <a:ea typeface="+mn-ea"/>
                <a:cs typeface="+mn-cs"/>
              </a:rPr>
              <a:t> au http://sondages2018.sfds.asso.fr/assets/Docments/Sessions1_ConferenceOuverture_Beaumont_Article.pdf.</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(slides also available in English from </a:t>
            </a:r>
            <a:r>
              <a:rPr lang="en-CA" sz="1200" kern="1200" baseline="0" dirty="0" err="1" smtClean="0">
                <a:solidFill>
                  <a:schemeClr val="tx1"/>
                </a:solidFill>
                <a:effectLst/>
                <a:latin typeface="+mn-lt"/>
                <a:ea typeface="+mn-ea"/>
                <a:cs typeface="+mn-cs"/>
              </a:rPr>
              <a:t>StatCan</a:t>
            </a:r>
            <a:r>
              <a:rPr lang="en-CA" sz="1200" kern="1200" baseline="0" dirty="0" smtClean="0">
                <a:solidFill>
                  <a:schemeClr val="tx1"/>
                </a:solidFill>
                <a:effectLst/>
                <a:latin typeface="+mn-lt"/>
                <a:ea typeface="+mn-ea"/>
                <a:cs typeface="+mn-cs"/>
              </a:rPr>
              <a:t>, paper also submitted for publication in Journal)</a:t>
            </a:r>
          </a:p>
          <a:p>
            <a:endParaRPr lang="en-CA" sz="1200" kern="1200" baseline="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As part of our agency’s modernisation initiative, machine learning approaches are explored to enhance or replace various steps in the statistical business process if efficiency or accuracy can be improved. The use of machine learning techniques in automatic coding appears to be a natural fit. In the last few months, a large number of exploratory projects aiming to incorporate machine learning in our processes have been initiated; many of these are in the context of text classification. A Community of Practice (</a:t>
            </a:r>
            <a:r>
              <a:rPr lang="en-CA" sz="1200" kern="1200" dirty="0" err="1" smtClean="0">
                <a:solidFill>
                  <a:schemeClr val="tx1"/>
                </a:solidFill>
                <a:effectLst/>
                <a:latin typeface="+mn-lt"/>
                <a:ea typeface="+mn-ea"/>
                <a:cs typeface="+mn-cs"/>
              </a:rPr>
              <a:t>CoP</a:t>
            </a:r>
            <a:r>
              <a:rPr lang="en-CA" sz="1200" kern="1200" dirty="0" smtClean="0">
                <a:solidFill>
                  <a:schemeClr val="tx1"/>
                </a:solidFill>
                <a:effectLst/>
                <a:latin typeface="+mn-lt"/>
                <a:ea typeface="+mn-ea"/>
                <a:cs typeface="+mn-cs"/>
              </a:rPr>
              <a:t>) for text classification and natural language processing was launched in January 2018. This </a:t>
            </a:r>
            <a:r>
              <a:rPr lang="en-CA" sz="1200" kern="1200" dirty="0" err="1" smtClean="0">
                <a:solidFill>
                  <a:schemeClr val="tx1"/>
                </a:solidFill>
                <a:effectLst/>
                <a:latin typeface="+mn-lt"/>
                <a:ea typeface="+mn-ea"/>
                <a:cs typeface="+mn-cs"/>
              </a:rPr>
              <a:t>CoP</a:t>
            </a:r>
            <a:r>
              <a:rPr lang="en-CA" sz="1200" kern="1200" dirty="0" smtClean="0">
                <a:solidFill>
                  <a:schemeClr val="tx1"/>
                </a:solidFill>
                <a:effectLst/>
                <a:latin typeface="+mn-lt"/>
                <a:ea typeface="+mn-ea"/>
                <a:cs typeface="+mn-cs"/>
              </a:rPr>
              <a:t> offers a place for practitioners to share their results, successes and challenges. Current challenges and on-going exploratory work [8] to address them will be presented. They revolve around the creation of appropriate training sets for supervised machine learning, tuning of model </a:t>
            </a:r>
            <a:r>
              <a:rPr lang="en-CA" sz="1200" kern="1200" dirty="0" err="1" smtClean="0">
                <a:solidFill>
                  <a:schemeClr val="tx1"/>
                </a:solidFill>
                <a:effectLst/>
                <a:latin typeface="+mn-lt"/>
                <a:ea typeface="+mn-ea"/>
                <a:cs typeface="+mn-cs"/>
              </a:rPr>
              <a:t>hyperparameters</a:t>
            </a:r>
            <a:r>
              <a:rPr lang="en-CA" sz="1200" kern="1200" dirty="0" smtClean="0">
                <a:solidFill>
                  <a:schemeClr val="tx1"/>
                </a:solidFill>
                <a:effectLst/>
                <a:latin typeface="+mn-lt"/>
                <a:ea typeface="+mn-ea"/>
                <a:cs typeface="+mn-cs"/>
              </a:rPr>
              <a:t> in the context of limited computing environment and quality monitoring in real-life ongoing production.  This work is also used as a platform to explore the use of open-source software in our production environment.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13</a:t>
            </a:fld>
            <a:endParaRPr lang="en-CA"/>
          </a:p>
        </p:txBody>
      </p:sp>
    </p:spTree>
    <p:extLst>
      <p:ext uri="{BB962C8B-B14F-4D97-AF65-F5344CB8AC3E}">
        <p14:creationId xmlns:p14="http://schemas.microsoft.com/office/powerpoint/2010/main" val="51864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14</a:t>
            </a:fld>
            <a:endParaRPr lang="en-CA"/>
          </a:p>
        </p:txBody>
      </p:sp>
    </p:spTree>
    <p:extLst>
      <p:ext uri="{BB962C8B-B14F-4D97-AF65-F5344CB8AC3E}">
        <p14:creationId xmlns:p14="http://schemas.microsoft.com/office/powerpoint/2010/main" val="1351220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15</a:t>
            </a:fld>
            <a:endParaRPr lang="en-CA"/>
          </a:p>
        </p:txBody>
      </p:sp>
    </p:spTree>
    <p:extLst>
      <p:ext uri="{BB962C8B-B14F-4D97-AF65-F5344CB8AC3E}">
        <p14:creationId xmlns:p14="http://schemas.microsoft.com/office/powerpoint/2010/main" val="300146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16</a:t>
            </a:fld>
            <a:endParaRPr lang="en-CA"/>
          </a:p>
        </p:txBody>
      </p:sp>
    </p:spTree>
    <p:extLst>
      <p:ext uri="{BB962C8B-B14F-4D97-AF65-F5344CB8AC3E}">
        <p14:creationId xmlns:p14="http://schemas.microsoft.com/office/powerpoint/2010/main" val="142216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bulk of the presentation is the middle part</a:t>
            </a:r>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2</a:t>
            </a:fld>
            <a:endParaRPr lang="en-CA"/>
          </a:p>
        </p:txBody>
      </p:sp>
    </p:spTree>
    <p:extLst>
      <p:ext uri="{BB962C8B-B14F-4D97-AF65-F5344CB8AC3E}">
        <p14:creationId xmlns:p14="http://schemas.microsoft.com/office/powerpoint/2010/main" val="2126322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Faced with today’s data revolution, many national statistical offices (NSO) are modernising their programs to be more efficient and responsive to users’ needs. A strong statistical research and development (R&amp;D) program is one way to fuel evidence-based decision-making and a key enabler of modernisation. </a:t>
            </a:r>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3</a:t>
            </a:fld>
            <a:endParaRPr lang="en-CA"/>
          </a:p>
        </p:txBody>
      </p:sp>
    </p:spTree>
    <p:extLst>
      <p:ext uri="{BB962C8B-B14F-4D97-AF65-F5344CB8AC3E}">
        <p14:creationId xmlns:p14="http://schemas.microsoft.com/office/powerpoint/2010/main" val="111449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Our agency’s methodology R&amp;D program is geared towards providing solutions to current issues and challenges, identifying or developing sound theoretical frameworks and exploring new areas which could be beneficial in the medium to long term future. </a:t>
            </a:r>
            <a:endParaRPr lang="en-CA" dirty="0" smtClean="0"/>
          </a:p>
          <a:p>
            <a:r>
              <a:rPr lang="en-CA" dirty="0" smtClean="0"/>
              <a:t>A</a:t>
            </a:r>
            <a:r>
              <a:rPr lang="en-CA" baseline="0" dirty="0" smtClean="0"/>
              <a:t> few full time researchers but many part-time.  </a:t>
            </a:r>
          </a:p>
          <a:p>
            <a:r>
              <a:rPr lang="en-CA" baseline="0" dirty="0" smtClean="0"/>
              <a:t>Applied, developmental, prospective, knowledge transfer.</a:t>
            </a:r>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4</a:t>
            </a:fld>
            <a:endParaRPr lang="en-CA"/>
          </a:p>
        </p:txBody>
      </p:sp>
    </p:spTree>
    <p:extLst>
      <p:ext uri="{BB962C8B-B14F-4D97-AF65-F5344CB8AC3E}">
        <p14:creationId xmlns:p14="http://schemas.microsoft.com/office/powerpoint/2010/main" val="341497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2018-2019 R&amp;D plans included 6 large “buckets” of activities that you see here.  I originally had the ambitious goal of talking to you about our achievements in </a:t>
            </a:r>
            <a:r>
              <a:rPr lang="en-CA" i="1" dirty="0" smtClean="0"/>
              <a:t>all</a:t>
            </a:r>
            <a:r>
              <a:rPr lang="en-CA" dirty="0" smtClean="0"/>
              <a:t> of them, which obviously isn’t realistic given the allotted 15 minutes time frame.</a:t>
            </a:r>
          </a:p>
          <a:p>
            <a:r>
              <a:rPr lang="en-CA" dirty="0" smtClean="0"/>
              <a:t>So let me just briefly described what they entail and I will give you specific examples</a:t>
            </a:r>
            <a:r>
              <a:rPr lang="en-CA" baseline="0" dirty="0" smtClean="0"/>
              <a:t> in just a few of them.  I should also mention that to address our real-life data and statistic challenges, we need solutions from more than one areas of research activities.</a:t>
            </a:r>
          </a:p>
        </p:txBody>
      </p:sp>
      <p:sp>
        <p:nvSpPr>
          <p:cNvPr id="4" name="Slide Number Placeholder 3"/>
          <p:cNvSpPr>
            <a:spLocks noGrp="1"/>
          </p:cNvSpPr>
          <p:nvPr>
            <p:ph type="sldNum" sz="quarter" idx="10"/>
          </p:nvPr>
        </p:nvSpPr>
        <p:spPr/>
        <p:txBody>
          <a:bodyPr/>
          <a:lstStyle/>
          <a:p>
            <a:fld id="{C1C62E65-2196-4067-9B66-514D5830A4B1}" type="slidenum">
              <a:rPr lang="en-CA" smtClean="0"/>
              <a:t>5</a:t>
            </a:fld>
            <a:endParaRPr lang="en-CA"/>
          </a:p>
        </p:txBody>
      </p:sp>
    </p:spTree>
    <p:extLst>
      <p:ext uri="{BB962C8B-B14F-4D97-AF65-F5344CB8AC3E}">
        <p14:creationId xmlns:p14="http://schemas.microsoft.com/office/powerpoint/2010/main" val="310012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need for data at local or small targeted domains is well documented in a decision-driven society.  Small area estimation techniques are one way to address this challenge. The reader is referred to [6] for a great overview of the methods. In practice, the model from [7] is amongst the most used for real-life applications. In the recent years, our agency has been developing the tools to apply such models in our production environment. With this hands-on experience, various strategies and best practices related to small area estimation were developed and will be shared. </a:t>
            </a:r>
          </a:p>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6</a:t>
            </a:fld>
            <a:endParaRPr lang="en-CA"/>
          </a:p>
        </p:txBody>
      </p:sp>
    </p:spTree>
    <p:extLst>
      <p:ext uri="{BB962C8B-B14F-4D97-AF65-F5344CB8AC3E}">
        <p14:creationId xmlns:p14="http://schemas.microsoft.com/office/powerpoint/2010/main" val="409800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As is the case in many other NSOs, our agency is actively involved in various activities to increase the access to information to feed a data-driven society while preserving the values of privacy that citizens cherish. Some solutions revolve around digital technologies, operational or legislative approaches. This part of the presentation will rather focus on recent methodological achievements. Two explicit use-cases will be highlighted where more data could be made available to the public while preserving the confidential nature of the data. The first example makes use of a disclosure control model based largely on Bayesian decision theory to provide an alternative to suppression in aggregated tabular data [4]. The method is scheduled to be used in production for the first time in </a:t>
            </a:r>
            <a:r>
              <a:rPr lang="en-CA" sz="1200" b="1" kern="1200" dirty="0" smtClean="0">
                <a:solidFill>
                  <a:schemeClr val="tx2"/>
                </a:solidFill>
                <a:effectLst/>
                <a:latin typeface="+mn-lt"/>
                <a:ea typeface="+mn-ea"/>
                <a:cs typeface="+mn-cs"/>
              </a:rPr>
              <a:t>March 2019</a:t>
            </a:r>
            <a:r>
              <a:rPr lang="en-CA" sz="1200" kern="1200" dirty="0" smtClean="0">
                <a:solidFill>
                  <a:schemeClr val="tx1"/>
                </a:solidFill>
                <a:effectLst/>
                <a:latin typeface="+mn-lt"/>
                <a:ea typeface="+mn-ea"/>
                <a:cs typeface="+mn-cs"/>
              </a:rPr>
              <a:t>. In the second example, a fully synthetic data set with appropriate analytical value was created and used for a special production project in September 2018 [5]. Lessons learned and future work involved with the two projects will be shared.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smtClean="0">
                <a:solidFill>
                  <a:schemeClr val="tx1"/>
                </a:solidFill>
                <a:effectLst/>
                <a:latin typeface="+mn-lt"/>
                <a:ea typeface="+mn-ea"/>
                <a:cs typeface="+mn-cs"/>
              </a:rPr>
              <a:t>Stinner</a:t>
            </a:r>
            <a:r>
              <a:rPr lang="en-CA" sz="1200" kern="1200" baseline="0" dirty="0" smtClean="0">
                <a:solidFill>
                  <a:schemeClr val="tx1"/>
                </a:solidFill>
                <a:effectLst/>
                <a:latin typeface="+mn-lt"/>
                <a:ea typeface="+mn-ea"/>
                <a:cs typeface="+mn-cs"/>
              </a:rPr>
              <a:t>, M. (2017) “Disclosure control and random tabular adjustment”, proceedings of the Survey Method Section, Annual meeting of the Statistical Society of Canada, Winnipeg, June 2017.  Available at https://ssc.ca/sites/default/files/imce/pdf/stinner_ssc2017.pdf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smtClean="0"/>
              <a:t>Sallier</a:t>
            </a:r>
            <a:r>
              <a:rPr lang="en-CA" dirty="0" smtClean="0"/>
              <a:t>, K. and Girard, C (2018), “Towards a Successful Implementation of Synthesis in a National Statistical Agency: A model for cooperation,</a:t>
            </a:r>
            <a:r>
              <a:rPr lang="en-CA" baseline="0" dirty="0" smtClean="0"/>
              <a:t> </a:t>
            </a:r>
            <a:r>
              <a:rPr lang="en-CA" dirty="0" smtClean="0"/>
              <a:t>paper presented the Privacy in Statistical Databases conference, PSD</a:t>
            </a:r>
            <a:r>
              <a:rPr lang="en-CA" baseline="0" dirty="0" smtClean="0"/>
              <a:t> 2018</a:t>
            </a:r>
            <a:r>
              <a:rPr lang="en-CA" dirty="0" smtClean="0"/>
              <a:t>, Valencia, Spain, September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smtClean="0"/>
              <a:t>Sallier</a:t>
            </a:r>
            <a:r>
              <a:rPr lang="en-CA" dirty="0" smtClean="0"/>
              <a:t>, K. and Girard, C (2019), “</a:t>
            </a:r>
            <a:r>
              <a:rPr lang="en-CA" sz="1200" dirty="0" smtClean="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Synthetic Data to Data Synthesis: The Notion of ‘Synthetic’ at Statistics Canada, Then and Now”</a:t>
            </a:r>
            <a:r>
              <a:rPr lang="en-CA" sz="1200" dirty="0" smtClean="0">
                <a:effectLst/>
                <a:latin typeface="+mn-lt"/>
                <a:cs typeface="+mn-cs"/>
              </a:rPr>
              <a:t>,</a:t>
            </a:r>
            <a:r>
              <a:rPr lang="en-CA" sz="1200" baseline="0" dirty="0" smtClean="0">
                <a:effectLst/>
                <a:latin typeface="+mn-lt"/>
                <a:cs typeface="+mn-cs"/>
              </a:rPr>
              <a:t> internal working paper, Statistics Canada.</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7</a:t>
            </a:fld>
            <a:endParaRPr lang="en-CA"/>
          </a:p>
        </p:txBody>
      </p:sp>
    </p:spTree>
    <p:extLst>
      <p:ext uri="{BB962C8B-B14F-4D97-AF65-F5344CB8AC3E}">
        <p14:creationId xmlns:p14="http://schemas.microsoft.com/office/powerpoint/2010/main" val="364038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8</a:t>
            </a:fld>
            <a:endParaRPr lang="en-CA"/>
          </a:p>
        </p:txBody>
      </p:sp>
    </p:spTree>
    <p:extLst>
      <p:ext uri="{BB962C8B-B14F-4D97-AF65-F5344CB8AC3E}">
        <p14:creationId xmlns:p14="http://schemas.microsoft.com/office/powerpoint/2010/main" val="362433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C62E65-2196-4067-9B66-514D5830A4B1}" type="slidenum">
              <a:rPr lang="en-CA" smtClean="0"/>
              <a:t>9</a:t>
            </a:fld>
            <a:endParaRPr lang="en-CA"/>
          </a:p>
        </p:txBody>
      </p:sp>
    </p:spTree>
    <p:extLst>
      <p:ext uri="{BB962C8B-B14F-4D97-AF65-F5344CB8AC3E}">
        <p14:creationId xmlns:p14="http://schemas.microsoft.com/office/powerpoint/2010/main" val="17848960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C010DF-92C9-D745-A3CA-6B1713C25B63}"/>
              </a:ext>
            </a:extLst>
          </p:cNvPr>
          <p:cNvSpPr>
            <a:spLocks noGrp="1"/>
          </p:cNvSpPr>
          <p:nvPr>
            <p:ph type="ctrTitle" hasCustomPrompt="1"/>
          </p:nvPr>
        </p:nvSpPr>
        <p:spPr>
          <a:xfrm>
            <a:off x="1524000" y="3280699"/>
            <a:ext cx="9144000" cy="1138238"/>
          </a:xfrm>
          <a:prstGeom prst="rect">
            <a:avLst/>
          </a:prstGeom>
        </p:spPr>
        <p:txBody>
          <a:bodyPr anchor="b">
            <a:noAutofit/>
          </a:bodyPr>
          <a:lstStyle>
            <a:lvl1pPr algn="ctr">
              <a:defRPr sz="5700" b="1" spc="100" baseline="0">
                <a:latin typeface="Arial MT Std" panose="020B0402020200020204" pitchFamily="34" charset="0"/>
              </a:defRPr>
            </a:lvl1pPr>
          </a:lstStyle>
          <a:p>
            <a:r>
              <a:rPr lang="en-US" dirty="0"/>
              <a:t>TITLE GOES HERE</a:t>
            </a:r>
          </a:p>
        </p:txBody>
      </p:sp>
      <p:sp>
        <p:nvSpPr>
          <p:cNvPr id="3" name="Subtitle 2">
            <a:extLst>
              <a:ext uri="{FF2B5EF4-FFF2-40B4-BE49-F238E27FC236}">
                <a16:creationId xmlns="" xmlns:a16="http://schemas.microsoft.com/office/drawing/2014/main" id="{2CF005DD-11F8-9245-B26B-41D1F4F84416}"/>
              </a:ext>
            </a:extLst>
          </p:cNvPr>
          <p:cNvSpPr>
            <a:spLocks noGrp="1"/>
          </p:cNvSpPr>
          <p:nvPr>
            <p:ph type="subTitle" idx="1" hasCustomPrompt="1"/>
          </p:nvPr>
        </p:nvSpPr>
        <p:spPr>
          <a:xfrm>
            <a:off x="1524000" y="4595294"/>
            <a:ext cx="9144000" cy="384167"/>
          </a:xfrm>
          <a:prstGeom prst="rect">
            <a:avLst/>
          </a:prstGeom>
        </p:spPr>
        <p:txBody>
          <a:bodyPr>
            <a:normAutofit/>
          </a:bodyPr>
          <a:lstStyle>
            <a:lvl1pPr marL="0" indent="0" algn="ctr">
              <a:buNone/>
              <a:defRPr sz="2800" b="1" kern="4600" spc="100" baseline="0">
                <a:latin typeface="Arial MT Std" panose="020B0402020200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7" name="Subtitle 2">
            <a:extLst>
              <a:ext uri="{FF2B5EF4-FFF2-40B4-BE49-F238E27FC236}">
                <a16:creationId xmlns="" xmlns:a16="http://schemas.microsoft.com/office/drawing/2014/main" id="{7AF7FE24-A452-0441-B567-CCDDCB585D4D}"/>
              </a:ext>
            </a:extLst>
          </p:cNvPr>
          <p:cNvSpPr txBox="1">
            <a:spLocks/>
          </p:cNvSpPr>
          <p:nvPr/>
        </p:nvSpPr>
        <p:spPr>
          <a:xfrm>
            <a:off x="1524000" y="5608643"/>
            <a:ext cx="9144000" cy="384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700" b="0" spc="0" baseline="0" dirty="0">
                <a:latin typeface="+mn-lt"/>
              </a:rPr>
              <a:t>Delivering insight through data for a better Canada</a:t>
            </a:r>
            <a:endParaRPr lang="en-US" sz="1700" b="0" spc="0" baseline="0" dirty="0">
              <a:latin typeface="+mn-lt"/>
            </a:endParaRPr>
          </a:p>
        </p:txBody>
      </p:sp>
    </p:spTree>
    <p:extLst>
      <p:ext uri="{BB962C8B-B14F-4D97-AF65-F5344CB8AC3E}">
        <p14:creationId xmlns:p14="http://schemas.microsoft.com/office/powerpoint/2010/main" val="160530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700D70BF-0D78-8947-9B2F-B0F56FF5C8CF}"/>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7315AAAC-7370-7942-9145-AAAC220B4436}"/>
              </a:ext>
            </a:extLst>
          </p:cNvPr>
          <p:cNvPicPr>
            <a:picLocks noChangeAspect="1"/>
          </p:cNvPicPr>
          <p:nvPr/>
        </p:nvPicPr>
        <p:blipFill>
          <a:blip r:embed="rId3"/>
          <a:stretch>
            <a:fillRect/>
          </a:stretch>
        </p:blipFill>
        <p:spPr>
          <a:xfrm>
            <a:off x="649330" y="1542833"/>
            <a:ext cx="5070988" cy="324543"/>
          </a:xfrm>
          <a:prstGeom prst="rect">
            <a:avLst/>
          </a:prstGeom>
        </p:spPr>
      </p:pic>
      <p:sp>
        <p:nvSpPr>
          <p:cNvPr id="3" name="Vertical Text Placeholder 2">
            <a:extLst>
              <a:ext uri="{FF2B5EF4-FFF2-40B4-BE49-F238E27FC236}">
                <a16:creationId xmlns="" xmlns:a16="http://schemas.microsoft.com/office/drawing/2014/main" id="{05561771-F5B0-B740-831B-001696BB1FE6}"/>
              </a:ext>
            </a:extLst>
          </p:cNvPr>
          <p:cNvSpPr>
            <a:spLocks noGrp="1"/>
          </p:cNvSpPr>
          <p:nvPr>
            <p:ph type="body" orient="vert" idx="1"/>
          </p:nvPr>
        </p:nvSpPr>
        <p:spPr>
          <a:xfrm>
            <a:off x="838200" y="1825625"/>
            <a:ext cx="10515600" cy="4146197"/>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a:extLst>
              <a:ext uri="{FF2B5EF4-FFF2-40B4-BE49-F238E27FC236}">
                <a16:creationId xmlns="" xmlns:a16="http://schemas.microsoft.com/office/drawing/2014/main" id="{478D8594-770D-2F41-980E-F79D6542DB1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7" name="Subtitle 2">
            <a:extLst>
              <a:ext uri="{FF2B5EF4-FFF2-40B4-BE49-F238E27FC236}">
                <a16:creationId xmlns="" xmlns:a16="http://schemas.microsoft.com/office/drawing/2014/main" id="{BEA5A1E9-D7B6-5340-947A-1F94DDAB71B4}"/>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70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AEA69870-3A9B-2042-8FC4-CF7E21655105}"/>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7C7138AB-8A50-4144-8785-65ED9116270F}"/>
              </a:ext>
            </a:extLst>
          </p:cNvPr>
          <p:cNvPicPr>
            <a:picLocks noChangeAspect="1"/>
          </p:cNvPicPr>
          <p:nvPr/>
        </p:nvPicPr>
        <p:blipFill>
          <a:blip r:embed="rId3"/>
          <a:stretch>
            <a:fillRect/>
          </a:stretch>
        </p:blipFill>
        <p:spPr>
          <a:xfrm rot="5400000">
            <a:off x="6189406" y="3266728"/>
            <a:ext cx="5070988" cy="324543"/>
          </a:xfrm>
          <a:prstGeom prst="rect">
            <a:avLst/>
          </a:prstGeom>
        </p:spPr>
      </p:pic>
      <p:sp>
        <p:nvSpPr>
          <p:cNvPr id="2" name="Vertical Title 1">
            <a:extLst>
              <a:ext uri="{FF2B5EF4-FFF2-40B4-BE49-F238E27FC236}">
                <a16:creationId xmlns="" xmlns:a16="http://schemas.microsoft.com/office/drawing/2014/main" id="{3B3286D1-A677-074D-8452-B6E481375AB6}"/>
              </a:ext>
            </a:extLst>
          </p:cNvPr>
          <p:cNvSpPr>
            <a:spLocks noGrp="1"/>
          </p:cNvSpPr>
          <p:nvPr>
            <p:ph type="title" orient="vert" hasCustomPrompt="1"/>
          </p:nvPr>
        </p:nvSpPr>
        <p:spPr>
          <a:xfrm>
            <a:off x="8724900" y="1078992"/>
            <a:ext cx="2628900" cy="4885502"/>
          </a:xfrm>
          <a:prstGeom prst="rect">
            <a:avLst/>
          </a:prstGeom>
        </p:spPr>
        <p:txBody>
          <a:bodyPr vert="eaVert" anchor="b">
            <a:normAutofit/>
          </a:bodyPr>
          <a:lstStyle>
            <a:lvl1pPr>
              <a:defRPr sz="2000">
                <a:latin typeface="Arial MT Std" panose="020B0402020200020204" pitchFamily="34" charset="0"/>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DC30B674-98A5-8743-BF78-6CC7D5E7BE50}"/>
              </a:ext>
            </a:extLst>
          </p:cNvPr>
          <p:cNvSpPr>
            <a:spLocks noGrp="1"/>
          </p:cNvSpPr>
          <p:nvPr>
            <p:ph type="body" orient="vert" idx="1"/>
          </p:nvPr>
        </p:nvSpPr>
        <p:spPr>
          <a:xfrm>
            <a:off x="838200" y="1078991"/>
            <a:ext cx="7734300" cy="4885503"/>
          </a:xfrm>
          <a:prstGeom prst="rect">
            <a:avLst/>
          </a:prstGeom>
        </p:spPr>
        <p:txBody>
          <a:bodyPr vert="eaVert">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ubtitle 2">
            <a:extLst>
              <a:ext uri="{FF2B5EF4-FFF2-40B4-BE49-F238E27FC236}">
                <a16:creationId xmlns="" xmlns:a16="http://schemas.microsoft.com/office/drawing/2014/main" id="{8A54A282-20C9-4C40-8406-9B5E456F4AAA}"/>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790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Oval 3">
            <a:extLst>
              <a:ext uri="{FF2B5EF4-FFF2-40B4-BE49-F238E27FC236}">
                <a16:creationId xmlns="" xmlns:a16="http://schemas.microsoft.com/office/drawing/2014/main" id="{13F61CBC-24C3-6947-ADAA-A50B14E242EC}"/>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FFA6D2B1-9B37-5E4F-8A69-85E89D822DD6}"/>
              </a:ext>
            </a:extLst>
          </p:cNvPr>
          <p:cNvPicPr>
            <a:picLocks noChangeAspect="1"/>
          </p:cNvPicPr>
          <p:nvPr/>
        </p:nvPicPr>
        <p:blipFill>
          <a:blip r:embed="rId3"/>
          <a:stretch>
            <a:fillRect/>
          </a:stretch>
        </p:blipFill>
        <p:spPr>
          <a:xfrm>
            <a:off x="649331" y="2032538"/>
            <a:ext cx="5070988" cy="324543"/>
          </a:xfrm>
          <a:prstGeom prst="rect">
            <a:avLst/>
          </a:prstGeom>
        </p:spPr>
      </p:pic>
      <p:sp>
        <p:nvSpPr>
          <p:cNvPr id="2" name="Title 1">
            <a:extLst>
              <a:ext uri="{FF2B5EF4-FFF2-40B4-BE49-F238E27FC236}">
                <a16:creationId xmlns="" xmlns:a16="http://schemas.microsoft.com/office/drawing/2014/main" id="{34F190F8-0D08-1945-8123-F4A12E3B914A}"/>
              </a:ext>
            </a:extLst>
          </p:cNvPr>
          <p:cNvSpPr>
            <a:spLocks noGrp="1"/>
          </p:cNvSpPr>
          <p:nvPr>
            <p:ph type="title" hasCustomPrompt="1"/>
          </p:nvPr>
        </p:nvSpPr>
        <p:spPr>
          <a:xfrm>
            <a:off x="838200" y="1294410"/>
            <a:ext cx="10515600" cy="895042"/>
          </a:xfrm>
          <a:prstGeom prst="rect">
            <a:avLst/>
          </a:prstGeom>
        </p:spPr>
        <p:txBody>
          <a:bodyPr anchor="b">
            <a:normAutofit/>
          </a:bodyPr>
          <a:lstStyle>
            <a:lvl1pPr>
              <a:defRPr sz="3600" u="none">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35D0CB7B-8791-AE45-8FD2-E35F039282BC}"/>
              </a:ext>
            </a:extLst>
          </p:cNvPr>
          <p:cNvSpPr>
            <a:spLocks noGrp="1"/>
          </p:cNvSpPr>
          <p:nvPr>
            <p:ph idx="1"/>
          </p:nvPr>
        </p:nvSpPr>
        <p:spPr>
          <a:xfrm>
            <a:off x="838200" y="2303813"/>
            <a:ext cx="10515600" cy="3656720"/>
          </a:xfrm>
          <a:prstGeom prst="rect">
            <a:avLst/>
          </a:prstGeom>
        </p:spPr>
        <p:txBody>
          <a:bodyPr>
            <a:normAutofit/>
          </a:bodyPr>
          <a:lstStyle>
            <a:lvl1pPr>
              <a:defRPr sz="2800">
                <a:latin typeface="Arial MT Std" panose="020B0402020200020204" pitchFamily="34" charset="0"/>
              </a:defRPr>
            </a:lvl1pPr>
            <a:lvl2pPr>
              <a:defRPr sz="2400">
                <a:latin typeface="Arial MT Std" panose="020B0402020200020204" pitchFamily="34" charset="0"/>
              </a:defRPr>
            </a:lvl2pPr>
            <a:lvl3pPr>
              <a:defRPr sz="2000">
                <a:latin typeface="Arial MT Std" panose="020B0402020200020204" pitchFamily="34" charset="0"/>
              </a:defRPr>
            </a:lvl3pPr>
            <a:lvl4pPr>
              <a:defRPr sz="1800">
                <a:latin typeface="Arial MT Std" panose="020B0402020200020204" pitchFamily="34" charset="0"/>
              </a:defRPr>
            </a:lvl4pPr>
            <a:lvl5pPr>
              <a:defRPr sz="1800">
                <a:latin typeface="Arial MT Std" panose="020B0402020200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ubtitle 2">
            <a:extLst>
              <a:ext uri="{FF2B5EF4-FFF2-40B4-BE49-F238E27FC236}">
                <a16:creationId xmlns="" xmlns:a16="http://schemas.microsoft.com/office/drawing/2014/main" id="{00B9A835-E3AD-6541-8CB7-FBAC3331BF73}"/>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333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A5821909-D323-1645-A122-4B1ED2F7EBAF}"/>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EAB4108C-F476-0341-8E99-768A37C3261A}"/>
              </a:ext>
            </a:extLst>
          </p:cNvPr>
          <p:cNvPicPr>
            <a:picLocks noChangeAspect="1"/>
          </p:cNvPicPr>
          <p:nvPr/>
        </p:nvPicPr>
        <p:blipFill>
          <a:blip r:embed="rId3"/>
          <a:stretch>
            <a:fillRect/>
          </a:stretch>
        </p:blipFill>
        <p:spPr>
          <a:xfrm>
            <a:off x="659964" y="4322795"/>
            <a:ext cx="5070988" cy="324543"/>
          </a:xfrm>
          <a:prstGeom prst="rect">
            <a:avLst/>
          </a:prstGeom>
        </p:spPr>
      </p:pic>
      <p:sp>
        <p:nvSpPr>
          <p:cNvPr id="2" name="Title 1">
            <a:extLst>
              <a:ext uri="{FF2B5EF4-FFF2-40B4-BE49-F238E27FC236}">
                <a16:creationId xmlns="" xmlns:a16="http://schemas.microsoft.com/office/drawing/2014/main" id="{0CA85CE2-762B-9C4F-B29F-5D8A941A19DD}"/>
              </a:ext>
            </a:extLst>
          </p:cNvPr>
          <p:cNvSpPr>
            <a:spLocks noGrp="1"/>
          </p:cNvSpPr>
          <p:nvPr>
            <p:ph type="title" hasCustomPrompt="1"/>
          </p:nvPr>
        </p:nvSpPr>
        <p:spPr>
          <a:xfrm>
            <a:off x="831850" y="1650104"/>
            <a:ext cx="10515600" cy="2852737"/>
          </a:xfrm>
          <a:prstGeom prst="rect">
            <a:avLst/>
          </a:prstGeom>
        </p:spPr>
        <p:txBody>
          <a:bodyPr anchor="b">
            <a:normAutofit/>
          </a:bodyPr>
          <a:lstStyle>
            <a:lvl1pPr>
              <a:defRPr sz="4000">
                <a:latin typeface="Arial MT Std" panose="020B0402020200020204" pitchFamily="34" charset="0"/>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9B547A7C-2582-B94D-B0CA-CE72B9DC3AC1}"/>
              </a:ext>
            </a:extLst>
          </p:cNvPr>
          <p:cNvSpPr>
            <a:spLocks noGrp="1"/>
          </p:cNvSpPr>
          <p:nvPr>
            <p:ph type="body" idx="1"/>
          </p:nvPr>
        </p:nvSpPr>
        <p:spPr>
          <a:xfrm>
            <a:off x="831850" y="4589463"/>
            <a:ext cx="10515600" cy="1382359"/>
          </a:xfrm>
          <a:prstGeom prst="rect">
            <a:avLst/>
          </a:prstGeom>
        </p:spPr>
        <p:txBody>
          <a:bodyPr>
            <a:normAutofit/>
          </a:bodyPr>
          <a:lstStyle>
            <a:lvl1pPr marL="0" indent="0">
              <a:buNone/>
              <a:defRPr sz="1600">
                <a:solidFill>
                  <a:schemeClr val="tx1"/>
                </a:solidFill>
                <a:latin typeface="Arial MT Std" panose="020B0402020200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Subtitle 2">
            <a:extLst>
              <a:ext uri="{FF2B5EF4-FFF2-40B4-BE49-F238E27FC236}">
                <a16:creationId xmlns="" xmlns:a16="http://schemas.microsoft.com/office/drawing/2014/main" id="{E759DBA7-AD2A-CA46-AC91-69C8DA7F52E9}"/>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80E6DEAE-E822-BC4C-A21C-32FD19CC5920}"/>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E1C660BE-2A45-C249-99DC-1113E65CE382}"/>
              </a:ext>
            </a:extLst>
          </p:cNvPr>
          <p:cNvPicPr>
            <a:picLocks noChangeAspect="1"/>
          </p:cNvPicPr>
          <p:nvPr/>
        </p:nvPicPr>
        <p:blipFill>
          <a:blip r:embed="rId3"/>
          <a:stretch>
            <a:fillRect/>
          </a:stretch>
        </p:blipFill>
        <p:spPr>
          <a:xfrm>
            <a:off x="649331" y="1539049"/>
            <a:ext cx="5070988" cy="324543"/>
          </a:xfrm>
          <a:prstGeom prst="rect">
            <a:avLst/>
          </a:prstGeom>
        </p:spPr>
      </p:pic>
      <p:sp>
        <p:nvSpPr>
          <p:cNvPr id="2" name="Title 1">
            <a:extLst>
              <a:ext uri="{FF2B5EF4-FFF2-40B4-BE49-F238E27FC236}">
                <a16:creationId xmlns="" xmlns:a16="http://schemas.microsoft.com/office/drawing/2014/main" id="{84D0AD4E-6AB3-214B-A4E4-E20A50DF7520}"/>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393BFCDB-AC25-4845-93D8-4FE6A2452AF6}"/>
              </a:ext>
            </a:extLst>
          </p:cNvPr>
          <p:cNvSpPr>
            <a:spLocks noGrp="1"/>
          </p:cNvSpPr>
          <p:nvPr>
            <p:ph sz="half" idx="1"/>
          </p:nvPr>
        </p:nvSpPr>
        <p:spPr>
          <a:xfrm>
            <a:off x="838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 xmlns:a16="http://schemas.microsoft.com/office/drawing/2014/main" id="{F2469439-F6DE-1C4F-BF69-06F3A410960A}"/>
              </a:ext>
            </a:extLst>
          </p:cNvPr>
          <p:cNvSpPr>
            <a:spLocks noGrp="1"/>
          </p:cNvSpPr>
          <p:nvPr>
            <p:ph sz="half" idx="2"/>
          </p:nvPr>
        </p:nvSpPr>
        <p:spPr>
          <a:xfrm>
            <a:off x="6172200" y="1825625"/>
            <a:ext cx="5181600" cy="4146197"/>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a:extLst>
              <a:ext uri="{FF2B5EF4-FFF2-40B4-BE49-F238E27FC236}">
                <a16:creationId xmlns="" xmlns:a16="http://schemas.microsoft.com/office/drawing/2014/main" id="{F26EB97A-C08E-BB40-8591-561B47E85442}"/>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431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589D3108-C7BC-274D-B353-E84095136186}"/>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F6B55718-4DF7-4641-854D-371CBB34D992}"/>
              </a:ext>
            </a:extLst>
          </p:cNvPr>
          <p:cNvPicPr>
            <a:picLocks noChangeAspect="1"/>
          </p:cNvPicPr>
          <p:nvPr/>
        </p:nvPicPr>
        <p:blipFill>
          <a:blip r:embed="rId3"/>
          <a:stretch>
            <a:fillRect/>
          </a:stretch>
        </p:blipFill>
        <p:spPr>
          <a:xfrm>
            <a:off x="649331" y="1539049"/>
            <a:ext cx="5070988" cy="324543"/>
          </a:xfrm>
          <a:prstGeom prst="rect">
            <a:avLst/>
          </a:prstGeom>
        </p:spPr>
      </p:pic>
      <p:sp>
        <p:nvSpPr>
          <p:cNvPr id="3" name="Text Placeholder 2">
            <a:extLst>
              <a:ext uri="{FF2B5EF4-FFF2-40B4-BE49-F238E27FC236}">
                <a16:creationId xmlns="" xmlns:a16="http://schemas.microsoft.com/office/drawing/2014/main" id="{6025CCEC-8CE8-A349-8EF6-399A8DC9DAD6}"/>
              </a:ext>
            </a:extLst>
          </p:cNvPr>
          <p:cNvSpPr>
            <a:spLocks noGrp="1"/>
          </p:cNvSpPr>
          <p:nvPr>
            <p:ph type="body" idx="1" hasCustomPrompt="1"/>
          </p:nvPr>
        </p:nvSpPr>
        <p:spPr>
          <a:xfrm>
            <a:off x="839788" y="1817291"/>
            <a:ext cx="5157787"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18B6288D-1486-174E-8027-9566C127ED22}"/>
              </a:ext>
            </a:extLst>
          </p:cNvPr>
          <p:cNvSpPr>
            <a:spLocks noGrp="1"/>
          </p:cNvSpPr>
          <p:nvPr>
            <p:ph sz="half" idx="2"/>
          </p:nvPr>
        </p:nvSpPr>
        <p:spPr>
          <a:xfrm>
            <a:off x="839788" y="2505075"/>
            <a:ext cx="5157787"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 xmlns:a16="http://schemas.microsoft.com/office/drawing/2014/main" id="{95847CF6-9394-5B4B-8220-7B71F29DB861}"/>
              </a:ext>
            </a:extLst>
          </p:cNvPr>
          <p:cNvSpPr>
            <a:spLocks noGrp="1"/>
          </p:cNvSpPr>
          <p:nvPr>
            <p:ph type="body" sz="quarter" idx="3" hasCustomPrompt="1"/>
          </p:nvPr>
        </p:nvSpPr>
        <p:spPr>
          <a:xfrm>
            <a:off x="6172200" y="1817291"/>
            <a:ext cx="5183188" cy="641483"/>
          </a:xfrm>
          <a:prstGeom prst="rect">
            <a:avLst/>
          </a:prstGeom>
        </p:spPr>
        <p:txBody>
          <a:bodyPr anchor="b">
            <a:normAutofit/>
          </a:bodyPr>
          <a:lstStyle>
            <a:lvl1pPr marL="0" indent="0">
              <a:buNone/>
              <a:defRPr sz="1800" b="0">
                <a:latin typeface="Arial MT Std" panose="020B0402020200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 xmlns:a16="http://schemas.microsoft.com/office/drawing/2014/main" id="{1D0A9809-9CAB-EB48-A314-EFB972167AF3}"/>
              </a:ext>
            </a:extLst>
          </p:cNvPr>
          <p:cNvSpPr>
            <a:spLocks noGrp="1"/>
          </p:cNvSpPr>
          <p:nvPr>
            <p:ph sz="quarter" idx="4"/>
          </p:nvPr>
        </p:nvSpPr>
        <p:spPr>
          <a:xfrm>
            <a:off x="6172200" y="2505075"/>
            <a:ext cx="5183188" cy="3478036"/>
          </a:xfrm>
          <a:prstGeom prst="rect">
            <a:avLst/>
          </a:prstGeom>
        </p:spPr>
        <p:txBody>
          <a:bodyPr>
            <a:normAutofit/>
          </a:bodyPr>
          <a:lstStyle>
            <a:lvl1pPr>
              <a:defRPr sz="1600">
                <a:latin typeface="Arial MT Std" panose="020B0402020200020204" pitchFamily="34" charset="0"/>
              </a:defRPr>
            </a:lvl1pPr>
            <a:lvl2pPr>
              <a:defRPr sz="1400">
                <a:latin typeface="Arial MT Std" panose="020B0402020200020204" pitchFamily="34" charset="0"/>
              </a:defRPr>
            </a:lvl2pPr>
            <a:lvl3pPr>
              <a:defRPr sz="1200">
                <a:latin typeface="Arial MT Std" panose="020B0402020200020204" pitchFamily="34" charset="0"/>
              </a:defRPr>
            </a:lvl3pPr>
            <a:lvl4pPr>
              <a:defRPr sz="1100">
                <a:latin typeface="Arial MT Std" panose="020B0402020200020204" pitchFamily="34" charset="0"/>
              </a:defRPr>
            </a:lvl4pPr>
            <a:lvl5pPr>
              <a:defRPr sz="1100">
                <a:latin typeface="Arial MT Std" panose="020B0402020200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1">
            <a:extLst>
              <a:ext uri="{FF2B5EF4-FFF2-40B4-BE49-F238E27FC236}">
                <a16:creationId xmlns="" xmlns:a16="http://schemas.microsoft.com/office/drawing/2014/main" id="{585302A5-2089-074D-816D-EAD2D14CDF96}"/>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11" name="Subtitle 2">
            <a:extLst>
              <a:ext uri="{FF2B5EF4-FFF2-40B4-BE49-F238E27FC236}">
                <a16:creationId xmlns="" xmlns:a16="http://schemas.microsoft.com/office/drawing/2014/main" id="{0AD77972-520F-AF4E-8A22-C728C2AC14D8}"/>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17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ABC21F7E-58FE-D049-ABAE-1389E91681FF}"/>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47E62E1B-1303-B847-9565-8804BE8714BC}"/>
              </a:ext>
            </a:extLst>
          </p:cNvPr>
          <p:cNvPicPr>
            <a:picLocks noChangeAspect="1"/>
          </p:cNvPicPr>
          <p:nvPr/>
        </p:nvPicPr>
        <p:blipFill>
          <a:blip r:embed="rId3"/>
          <a:stretch>
            <a:fillRect/>
          </a:stretch>
        </p:blipFill>
        <p:spPr>
          <a:xfrm>
            <a:off x="649331" y="1539049"/>
            <a:ext cx="5070988" cy="324543"/>
          </a:xfrm>
          <a:prstGeom prst="rect">
            <a:avLst/>
          </a:prstGeom>
        </p:spPr>
      </p:pic>
      <p:sp>
        <p:nvSpPr>
          <p:cNvPr id="8" name="Title 1">
            <a:extLst>
              <a:ext uri="{FF2B5EF4-FFF2-40B4-BE49-F238E27FC236}">
                <a16:creationId xmlns="" xmlns:a16="http://schemas.microsoft.com/office/drawing/2014/main" id="{F8929614-25E8-7C40-B3D8-97B8D703FBC4}"/>
              </a:ext>
            </a:extLst>
          </p:cNvPr>
          <p:cNvSpPr>
            <a:spLocks noGrp="1"/>
          </p:cNvSpPr>
          <p:nvPr>
            <p:ph type="title" hasCustomPrompt="1"/>
          </p:nvPr>
        </p:nvSpPr>
        <p:spPr>
          <a:xfrm>
            <a:off x="838200" y="1152144"/>
            <a:ext cx="10515600" cy="538544"/>
          </a:xfrm>
          <a:prstGeom prst="rect">
            <a:avLst/>
          </a:prstGeom>
        </p:spPr>
        <p:txBody>
          <a:bodyPr anchor="b">
            <a:noAutofit/>
          </a:bodyPr>
          <a:lstStyle>
            <a:lvl1pPr>
              <a:defRPr sz="2000">
                <a:latin typeface="Arial MT Std" panose="020B0402020200020204" pitchFamily="34" charset="0"/>
              </a:defRPr>
            </a:lvl1pPr>
          </a:lstStyle>
          <a:p>
            <a:r>
              <a:rPr lang="en-US" dirty="0"/>
              <a:t>CLICK TO EDIT MASTER TITLE STYLE</a:t>
            </a:r>
          </a:p>
        </p:txBody>
      </p:sp>
      <p:sp>
        <p:nvSpPr>
          <p:cNvPr id="6" name="Subtitle 2">
            <a:extLst>
              <a:ext uri="{FF2B5EF4-FFF2-40B4-BE49-F238E27FC236}">
                <a16:creationId xmlns="" xmlns:a16="http://schemas.microsoft.com/office/drawing/2014/main" id="{FAD1A96F-BCA0-5B44-A660-370961E12B29}"/>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844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A660D6C4-DBDA-4A40-8D37-2E8A58676365}"/>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2">
            <a:extLst>
              <a:ext uri="{FF2B5EF4-FFF2-40B4-BE49-F238E27FC236}">
                <a16:creationId xmlns="" xmlns:a16="http://schemas.microsoft.com/office/drawing/2014/main" id="{BF815435-FE2C-3140-AA9C-30F368825C19}"/>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2745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0AA04B89-FAE3-E84F-94AE-DE84F8329BE0}"/>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2E1089AA-FF4A-0241-9193-920E050F54F6}"/>
              </a:ext>
            </a:extLst>
          </p:cNvPr>
          <p:cNvPicPr>
            <a:picLocks noChangeAspect="1"/>
          </p:cNvPicPr>
          <p:nvPr/>
        </p:nvPicPr>
        <p:blipFill>
          <a:blip r:embed="rId3"/>
          <a:stretch>
            <a:fillRect/>
          </a:stretch>
        </p:blipFill>
        <p:spPr>
          <a:xfrm>
            <a:off x="681231" y="1836497"/>
            <a:ext cx="4191712" cy="268270"/>
          </a:xfrm>
          <a:prstGeom prst="rect">
            <a:avLst/>
          </a:prstGeom>
        </p:spPr>
      </p:pic>
      <p:sp>
        <p:nvSpPr>
          <p:cNvPr id="2" name="Title 1">
            <a:extLst>
              <a:ext uri="{FF2B5EF4-FFF2-40B4-BE49-F238E27FC236}">
                <a16:creationId xmlns="" xmlns:a16="http://schemas.microsoft.com/office/drawing/2014/main" id="{19A84D10-1CE3-4440-9E21-70C1471000A8}"/>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3" name="Content Placeholder 2">
            <a:extLst>
              <a:ext uri="{FF2B5EF4-FFF2-40B4-BE49-F238E27FC236}">
                <a16:creationId xmlns="" xmlns:a16="http://schemas.microsoft.com/office/drawing/2014/main" id="{55567A0D-A607-2A40-9D63-1E72C786320C}"/>
              </a:ext>
            </a:extLst>
          </p:cNvPr>
          <p:cNvSpPr>
            <a:spLocks noGrp="1"/>
          </p:cNvSpPr>
          <p:nvPr>
            <p:ph idx="1"/>
          </p:nvPr>
        </p:nvSpPr>
        <p:spPr>
          <a:xfrm>
            <a:off x="5183188" y="987425"/>
            <a:ext cx="6172200" cy="4873625"/>
          </a:xfrm>
          <a:prstGeom prst="rect">
            <a:avLst/>
          </a:prstGeom>
        </p:spPr>
        <p:txBody>
          <a:bodyPr>
            <a:normAutofit/>
          </a:bodyPr>
          <a:lstStyle>
            <a:lvl1pPr>
              <a:defRPr sz="1600"/>
            </a:lvl1pPr>
            <a:lvl2pPr>
              <a:defRPr sz="1400"/>
            </a:lvl2pPr>
            <a:lvl3pPr>
              <a:defRPr sz="1200"/>
            </a:lvl3pPr>
            <a:lvl4pPr>
              <a:defRPr sz="1100"/>
            </a:lvl4pPr>
            <a:lvl5pPr>
              <a:defRPr sz="11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 xmlns:a16="http://schemas.microsoft.com/office/drawing/2014/main" id="{E9AD4E7A-54D4-6645-A6AF-C4324CC7448E}"/>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 xmlns:a16="http://schemas.microsoft.com/office/drawing/2014/main" id="{4DBA3354-AC19-2F4D-8C9F-CE6BD155BFFD}"/>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29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Oval 12">
            <a:extLst>
              <a:ext uri="{FF2B5EF4-FFF2-40B4-BE49-F238E27FC236}">
                <a16:creationId xmlns="" xmlns:a16="http://schemas.microsoft.com/office/drawing/2014/main" id="{B5043DA6-F6E2-B44B-966E-7681CBC26F69}"/>
              </a:ext>
            </a:extLst>
          </p:cNvPr>
          <p:cNvSpPr/>
          <p:nvPr/>
        </p:nvSpPr>
        <p:spPr>
          <a:xfrm>
            <a:off x="7680960" y="-284481"/>
            <a:ext cx="4511040" cy="1660893"/>
          </a:xfrm>
          <a:prstGeom prst="ellipse">
            <a:avLst/>
          </a:prstGeom>
          <a:gradFill flip="none" rotWithShape="1">
            <a:gsLst>
              <a:gs pos="0">
                <a:schemeClr val="bg1">
                  <a:shade val="30000"/>
                  <a:satMod val="115000"/>
                  <a:lumMod val="0"/>
                  <a:lumOff val="100000"/>
                </a:schemeClr>
              </a:gs>
              <a:gs pos="63000">
                <a:schemeClr val="bg1">
                  <a:shade val="67500"/>
                  <a:satMod val="115000"/>
                  <a:alpha val="0"/>
                  <a:lumMod val="0"/>
                  <a:lumOff val="100000"/>
                </a:schemeClr>
              </a:gs>
              <a:gs pos="100000">
                <a:schemeClr val="bg1">
                  <a:shade val="100000"/>
                  <a:satMod val="115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 xmlns:a16="http://schemas.microsoft.com/office/drawing/2014/main" id="{625CF0CE-D6FA-1C4B-B711-6852896E8E20}"/>
              </a:ext>
            </a:extLst>
          </p:cNvPr>
          <p:cNvPicPr>
            <a:picLocks noChangeAspect="1"/>
          </p:cNvPicPr>
          <p:nvPr/>
        </p:nvPicPr>
        <p:blipFill>
          <a:blip r:embed="rId3"/>
          <a:stretch>
            <a:fillRect/>
          </a:stretch>
        </p:blipFill>
        <p:spPr>
          <a:xfrm>
            <a:off x="681231" y="1835757"/>
            <a:ext cx="4203286" cy="269010"/>
          </a:xfrm>
          <a:prstGeom prst="rect">
            <a:avLst/>
          </a:prstGeom>
        </p:spPr>
      </p:pic>
      <p:sp>
        <p:nvSpPr>
          <p:cNvPr id="3" name="Picture Placeholder 2">
            <a:extLst>
              <a:ext uri="{FF2B5EF4-FFF2-40B4-BE49-F238E27FC236}">
                <a16:creationId xmlns="" xmlns:a16="http://schemas.microsoft.com/office/drawing/2014/main" id="{CE919A06-F4CD-CA4A-973D-806981699791}"/>
              </a:ext>
            </a:extLst>
          </p:cNvPr>
          <p:cNvSpPr>
            <a:spLocks noGrp="1"/>
          </p:cNvSpPr>
          <p:nvPr>
            <p:ph type="pic" idx="1" hasCustomPrompt="1"/>
          </p:nvPr>
        </p:nvSpPr>
        <p:spPr>
          <a:xfrm>
            <a:off x="5183188" y="987425"/>
            <a:ext cx="6172200" cy="4873625"/>
          </a:xfrm>
          <a:prstGeom prst="rect">
            <a:avLst/>
          </a:prstGeom>
        </p:spPr>
        <p:txBody>
          <a:bodyPr>
            <a:normAutofit/>
          </a:bodyPr>
          <a:lstStyle>
            <a:lvl1pPr marL="0" indent="0">
              <a:buNone/>
              <a:defRPr sz="1600">
                <a:latin typeface="Arial MT Std" panose="020B0402020200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itle 1">
            <a:extLst>
              <a:ext uri="{FF2B5EF4-FFF2-40B4-BE49-F238E27FC236}">
                <a16:creationId xmlns="" xmlns:a16="http://schemas.microsoft.com/office/drawing/2014/main" id="{5E297C46-D278-1B45-850B-6B2A1027B762}"/>
              </a:ext>
            </a:extLst>
          </p:cNvPr>
          <p:cNvSpPr>
            <a:spLocks noGrp="1"/>
          </p:cNvSpPr>
          <p:nvPr>
            <p:ph type="title" hasCustomPrompt="1"/>
          </p:nvPr>
        </p:nvSpPr>
        <p:spPr>
          <a:xfrm>
            <a:off x="839788" y="987424"/>
            <a:ext cx="3932237" cy="978535"/>
          </a:xfrm>
          <a:prstGeom prst="rect">
            <a:avLst/>
          </a:prstGeom>
        </p:spPr>
        <p:txBody>
          <a:bodyPr anchor="b">
            <a:normAutofit/>
          </a:bodyPr>
          <a:lstStyle>
            <a:lvl1pPr>
              <a:defRPr sz="2000">
                <a:latin typeface="Arial MT Std" panose="020B0402020200020204" pitchFamily="34" charset="0"/>
              </a:defRPr>
            </a:lvl1pPr>
          </a:lstStyle>
          <a:p>
            <a:r>
              <a:rPr lang="en-US" dirty="0"/>
              <a:t>CLICK TO EDIT </a:t>
            </a:r>
            <a:br>
              <a:rPr lang="en-US" dirty="0"/>
            </a:br>
            <a:r>
              <a:rPr lang="en-US" dirty="0"/>
              <a:t>MASTER TITLE STYLE</a:t>
            </a:r>
          </a:p>
        </p:txBody>
      </p:sp>
      <p:sp>
        <p:nvSpPr>
          <p:cNvPr id="11" name="Text Placeholder 3">
            <a:extLst>
              <a:ext uri="{FF2B5EF4-FFF2-40B4-BE49-F238E27FC236}">
                <a16:creationId xmlns="" xmlns:a16="http://schemas.microsoft.com/office/drawing/2014/main" id="{B52E6762-2574-764E-99AC-78507C80B6B2}"/>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600">
                <a:latin typeface="Arial MT Std" panose="020B0402020200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Subtitle 2">
            <a:extLst>
              <a:ext uri="{FF2B5EF4-FFF2-40B4-BE49-F238E27FC236}">
                <a16:creationId xmlns="" xmlns:a16="http://schemas.microsoft.com/office/drawing/2014/main" id="{467691D8-A545-3E41-9DD3-01AC9CF7E822}"/>
              </a:ext>
            </a:extLst>
          </p:cNvPr>
          <p:cNvSpPr txBox="1">
            <a:spLocks/>
          </p:cNvSpPr>
          <p:nvPr/>
        </p:nvSpPr>
        <p:spPr>
          <a:xfrm>
            <a:off x="3743325" y="6418240"/>
            <a:ext cx="4705350" cy="2420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b="1" kern="4600" spc="0" baseline="0">
                <a:solidFill>
                  <a:schemeClr val="tx1"/>
                </a:solidFill>
                <a:latin typeface="Arial MT Std" panose="020B0402020200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1200" b="0" spc="0" baseline="0" dirty="0">
                <a:solidFill>
                  <a:schemeClr val="bg1"/>
                </a:solidFill>
                <a:latin typeface="Calibri" panose="020F0502020204030204" pitchFamily="34" charset="0"/>
                <a:cs typeface="Calibri" panose="020F0502020204030204" pitchFamily="34" charset="0"/>
              </a:rPr>
              <a:t>Delivering insight through data for a better Canada</a:t>
            </a:r>
            <a:endParaRPr lang="en-US" sz="1200" b="0" spc="0" baseline="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2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9882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Susie.Fortier@canada.c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150.statcan.gc.ca/n1/pub/12-106-x/12-206-x2018001-eng.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5.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ssc.ca/sites/default/files/imce/pdf/stinner_ssc2017.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F6621C-6F45-B242-BB65-E518082388E2}"/>
              </a:ext>
            </a:extLst>
          </p:cNvPr>
          <p:cNvSpPr>
            <a:spLocks noGrp="1"/>
          </p:cNvSpPr>
          <p:nvPr>
            <p:ph type="ctrTitle"/>
          </p:nvPr>
        </p:nvSpPr>
        <p:spPr>
          <a:xfrm>
            <a:off x="644236" y="2717370"/>
            <a:ext cx="10068791" cy="1720572"/>
          </a:xfrm>
          <a:ln>
            <a:noFill/>
          </a:ln>
        </p:spPr>
        <p:txBody>
          <a:bodyPr>
            <a:normAutofit/>
          </a:bodyPr>
          <a:lstStyle/>
          <a:p>
            <a:r>
              <a:rPr lang="en-CA" sz="3100" kern="4600" dirty="0">
                <a:solidFill>
                  <a:schemeClr val="bg2">
                    <a:lumMod val="10000"/>
                  </a:schemeClr>
                </a:solidFill>
                <a:effectLst>
                  <a:outerShdw blurRad="38100" dist="38100" dir="2700000" algn="tl">
                    <a:srgbClr val="000000">
                      <a:alpha val="43137"/>
                    </a:srgbClr>
                  </a:outerShdw>
                </a:effectLst>
                <a:latin typeface="+mn-lt"/>
                <a:ea typeface="+mn-ea"/>
                <a:cs typeface="+mn-cs"/>
              </a:rPr>
              <a:t>Paving the way forward for a modern and responsive national statistical office</a:t>
            </a:r>
            <a:r>
              <a:rPr lang="en-CA" sz="4000" dirty="0"/>
              <a:t/>
            </a:r>
            <a:br>
              <a:rPr lang="en-CA" sz="4000" dirty="0"/>
            </a:b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Subtitle 2">
            <a:extLst>
              <a:ext uri="{FF2B5EF4-FFF2-40B4-BE49-F238E27FC236}">
                <a16:creationId xmlns="" xmlns:a16="http://schemas.microsoft.com/office/drawing/2014/main" id="{EAE707F7-BC74-7A48-A8B4-5834787C5F5D}"/>
              </a:ext>
            </a:extLst>
          </p:cNvPr>
          <p:cNvSpPr>
            <a:spLocks noGrp="1"/>
          </p:cNvSpPr>
          <p:nvPr>
            <p:ph type="subTitle" idx="1"/>
          </p:nvPr>
        </p:nvSpPr>
        <p:spPr>
          <a:xfrm>
            <a:off x="1" y="4279050"/>
            <a:ext cx="3602182" cy="1761532"/>
          </a:xfrm>
        </p:spPr>
        <p:txBody>
          <a:bodyPr>
            <a:normAutofit fontScale="85000" lnSpcReduction="20000"/>
          </a:bodyPr>
          <a:lstStyle/>
          <a:p>
            <a:pPr algn="l"/>
            <a:r>
              <a:rPr lang="en-US" sz="2100" dirty="0">
                <a:solidFill>
                  <a:schemeClr val="bg2">
                    <a:lumMod val="10000"/>
                  </a:schemeClr>
                </a:solidFill>
                <a:latin typeface="+mn-lt"/>
              </a:rPr>
              <a:t>b</a:t>
            </a:r>
            <a:r>
              <a:rPr lang="en-US" sz="2100" dirty="0" smtClean="0">
                <a:solidFill>
                  <a:schemeClr val="bg2">
                    <a:lumMod val="10000"/>
                  </a:schemeClr>
                </a:solidFill>
                <a:latin typeface="+mn-lt"/>
              </a:rPr>
              <a:t>y Susie Fortier</a:t>
            </a:r>
          </a:p>
          <a:p>
            <a:pPr algn="l"/>
            <a:r>
              <a:rPr lang="en-US" sz="1800" b="0" dirty="0" smtClean="0">
                <a:solidFill>
                  <a:schemeClr val="bg2">
                    <a:lumMod val="10000"/>
                  </a:schemeClr>
                </a:solidFill>
                <a:latin typeface="+mn-lt"/>
              </a:rPr>
              <a:t>International Cooperation and Methodology Innovation Centre</a:t>
            </a:r>
            <a:endParaRPr lang="en-US" sz="1800" b="0" dirty="0" smtClean="0">
              <a:solidFill>
                <a:schemeClr val="bg2">
                  <a:lumMod val="10000"/>
                </a:schemeClr>
              </a:solidFill>
              <a:latin typeface="+mn-lt"/>
            </a:endParaRPr>
          </a:p>
          <a:p>
            <a:pPr algn="l"/>
            <a:r>
              <a:rPr lang="en-US" sz="1800" b="0" dirty="0" smtClean="0">
                <a:solidFill>
                  <a:schemeClr val="bg2">
                    <a:lumMod val="10000"/>
                  </a:schemeClr>
                </a:solidFill>
                <a:latin typeface="+mn-lt"/>
              </a:rPr>
              <a:t>Prepared for the </a:t>
            </a:r>
            <a:r>
              <a:rPr lang="en-US" sz="1800" b="0" i="1" dirty="0" smtClean="0">
                <a:solidFill>
                  <a:schemeClr val="bg2">
                    <a:lumMod val="10000"/>
                  </a:schemeClr>
                </a:solidFill>
                <a:latin typeface="+mn-lt"/>
              </a:rPr>
              <a:t>New Techniques and Technologies for Statistics </a:t>
            </a:r>
            <a:r>
              <a:rPr lang="en-US" sz="1800" b="0" dirty="0" smtClean="0">
                <a:solidFill>
                  <a:schemeClr val="bg2">
                    <a:lumMod val="10000"/>
                  </a:schemeClr>
                </a:solidFill>
                <a:latin typeface="+mn-lt"/>
              </a:rPr>
              <a:t>conference (NTTS 2019)</a:t>
            </a:r>
          </a:p>
          <a:p>
            <a:pPr algn="l"/>
            <a:r>
              <a:rPr lang="en-US" sz="1800" b="0" dirty="0" smtClean="0">
                <a:solidFill>
                  <a:schemeClr val="bg2">
                    <a:lumMod val="10000"/>
                  </a:schemeClr>
                </a:solidFill>
                <a:latin typeface="+mn-lt"/>
              </a:rPr>
              <a:t>Brussels, March 12 to 14 </a:t>
            </a:r>
            <a:r>
              <a:rPr lang="en-US" sz="1800" b="0" dirty="0" smtClean="0">
                <a:solidFill>
                  <a:schemeClr val="bg2">
                    <a:lumMod val="10000"/>
                  </a:schemeClr>
                </a:solidFill>
                <a:latin typeface="+mn-lt"/>
              </a:rPr>
              <a:t>2019</a:t>
            </a:r>
          </a:p>
        </p:txBody>
      </p:sp>
    </p:spTree>
    <p:extLst>
      <p:ext uri="{BB962C8B-B14F-4D97-AF65-F5344CB8AC3E}">
        <p14:creationId xmlns:p14="http://schemas.microsoft.com/office/powerpoint/2010/main" val="1311650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QUALITY</a:t>
            </a:r>
            <a:endParaRPr lang="en-CA" sz="3600" dirty="0"/>
          </a:p>
        </p:txBody>
      </p:sp>
      <p:sp>
        <p:nvSpPr>
          <p:cNvPr id="3" name="Content Placeholder 2"/>
          <p:cNvSpPr>
            <a:spLocks noGrp="1"/>
          </p:cNvSpPr>
          <p:nvPr>
            <p:ph idx="1"/>
          </p:nvPr>
        </p:nvSpPr>
        <p:spPr/>
        <p:txBody>
          <a:bodyPr>
            <a:normAutofit lnSpcReduction="10000"/>
          </a:bodyPr>
          <a:lstStyle/>
          <a:p>
            <a:r>
              <a:rPr lang="en-CA" dirty="0"/>
              <a:t>The methods and language for measuring and communicating data quality mostly originate from sampling </a:t>
            </a:r>
            <a:r>
              <a:rPr lang="en-CA" dirty="0" smtClean="0"/>
              <a:t>theory.</a:t>
            </a:r>
          </a:p>
          <a:p>
            <a:r>
              <a:rPr lang="en-CA" dirty="0" smtClean="0"/>
              <a:t>Expansion needed in a world less based on surveys:</a:t>
            </a:r>
          </a:p>
          <a:p>
            <a:pPr lvl="1"/>
            <a:r>
              <a:rPr lang="en-CA" dirty="0"/>
              <a:t>exploring the theoretical framework </a:t>
            </a:r>
            <a:endParaRPr lang="en-CA" dirty="0" smtClean="0"/>
          </a:p>
          <a:p>
            <a:pPr lvl="1"/>
            <a:r>
              <a:rPr lang="en-CA" dirty="0"/>
              <a:t>addressing the immediate needs of data users and </a:t>
            </a:r>
            <a:r>
              <a:rPr lang="en-CA" dirty="0" smtClean="0"/>
              <a:t>producers</a:t>
            </a:r>
            <a:endParaRPr lang="en-CA" dirty="0"/>
          </a:p>
          <a:p>
            <a:r>
              <a:rPr lang="en-CA" dirty="0" smtClean="0"/>
              <a:t>Recent work: quality awareness toolkit, upcoming revision to quality guidelines, National Quality Assurance Framework (UN), Federal data strategy.</a:t>
            </a:r>
            <a:endParaRPr lang="en-CA" dirty="0"/>
          </a:p>
        </p:txBody>
      </p:sp>
      <p:grpSp>
        <p:nvGrpSpPr>
          <p:cNvPr id="6" name="Group 5"/>
          <p:cNvGrpSpPr/>
          <p:nvPr/>
        </p:nvGrpSpPr>
        <p:grpSpPr>
          <a:xfrm>
            <a:off x="6784491" y="1180623"/>
            <a:ext cx="1844452" cy="808587"/>
            <a:chOff x="0" y="911025"/>
            <a:chExt cx="1844452" cy="808587"/>
          </a:xfrm>
        </p:grpSpPr>
        <p:sp>
          <p:nvSpPr>
            <p:cNvPr id="10" name="Rounded Rectangle 9"/>
            <p:cNvSpPr/>
            <p:nvPr/>
          </p:nvSpPr>
          <p:spPr>
            <a:xfrm>
              <a:off x="0" y="911025"/>
              <a:ext cx="1844452" cy="808587"/>
            </a:xfrm>
            <a:prstGeom prst="roundRect">
              <a:avLst>
                <a:gd name="adj" fmla="val 10000"/>
              </a:avLst>
            </a:prstGeom>
            <a:solidFill>
              <a:srgbClr val="F2BE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6"/>
            <p:cNvSpPr/>
            <p:nvPr/>
          </p:nvSpPr>
          <p:spPr>
            <a:xfrm>
              <a:off x="23683" y="934708"/>
              <a:ext cx="1797086" cy="761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Measure</a:t>
              </a:r>
              <a:endParaRPr lang="en-CA" sz="2100" kern="1200" dirty="0"/>
            </a:p>
          </p:txBody>
        </p:sp>
      </p:grpSp>
      <p:grpSp>
        <p:nvGrpSpPr>
          <p:cNvPr id="7" name="Group 6"/>
          <p:cNvGrpSpPr/>
          <p:nvPr/>
        </p:nvGrpSpPr>
        <p:grpSpPr>
          <a:xfrm>
            <a:off x="8785297" y="1180049"/>
            <a:ext cx="1844452" cy="808587"/>
            <a:chOff x="2000806" y="910451"/>
            <a:chExt cx="1844452" cy="808587"/>
          </a:xfrm>
        </p:grpSpPr>
        <p:sp>
          <p:nvSpPr>
            <p:cNvPr id="8" name="Rounded Rectangle 7"/>
            <p:cNvSpPr/>
            <p:nvPr/>
          </p:nvSpPr>
          <p:spPr>
            <a:xfrm>
              <a:off x="2000806" y="910451"/>
              <a:ext cx="1844452" cy="80858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8"/>
            <p:cNvSpPr/>
            <p:nvPr/>
          </p:nvSpPr>
          <p:spPr>
            <a:xfrm>
              <a:off x="2024489" y="934134"/>
              <a:ext cx="1797086" cy="7612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CA" sz="2100" kern="1200" dirty="0" smtClean="0"/>
                <a:t>Communicate</a:t>
              </a:r>
              <a:endParaRPr lang="en-CA" sz="2100" kern="1200" dirty="0"/>
            </a:p>
          </p:txBody>
        </p:sp>
      </p:grpSp>
    </p:spTree>
    <p:extLst>
      <p:ext uri="{BB962C8B-B14F-4D97-AF65-F5344CB8AC3E}">
        <p14:creationId xmlns:p14="http://schemas.microsoft.com/office/powerpoint/2010/main" val="386196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51283" y="5065986"/>
            <a:ext cx="4246179" cy="3783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normAutofit/>
          </a:bodyPr>
          <a:lstStyle/>
          <a:p>
            <a:r>
              <a:rPr lang="en-CA" dirty="0" smtClean="0"/>
              <a:t>Address methodological challenges with newest sources of alternative data</a:t>
            </a:r>
          </a:p>
          <a:p>
            <a:r>
              <a:rPr lang="en-CA" dirty="0" smtClean="0"/>
              <a:t>Scanner data, web scrapping, crowd sourcing, smart meters, etc.…</a:t>
            </a:r>
          </a:p>
          <a:p>
            <a:r>
              <a:rPr lang="en-CA" dirty="0" smtClean="0"/>
              <a:t>Highlighted use case: </a:t>
            </a:r>
            <a:r>
              <a:rPr lang="en-CA" b="1" dirty="0" smtClean="0">
                <a:solidFill>
                  <a:srgbClr val="C00000"/>
                </a:solidFill>
              </a:rPr>
              <a:t>Wastewater </a:t>
            </a:r>
            <a:r>
              <a:rPr lang="en-CA" dirty="0" smtClean="0"/>
              <a:t> </a:t>
            </a:r>
          </a:p>
          <a:p>
            <a:pPr>
              <a:buClr>
                <a:srgbClr val="C00000"/>
              </a:buClr>
              <a:buFont typeface="Wingdings" panose="05000000000000000000" pitchFamily="2" charset="2"/>
              <a:buChar char="Ø"/>
            </a:pPr>
            <a:r>
              <a:rPr lang="en-CA" dirty="0" smtClean="0"/>
              <a:t>Reedman and Brennan (2019). Experimental Statistics from an unlikely source, NTTS 2019 poster session</a:t>
            </a:r>
          </a:p>
        </p:txBody>
      </p:sp>
      <p:sp>
        <p:nvSpPr>
          <p:cNvPr id="2" name="Title 1"/>
          <p:cNvSpPr>
            <a:spLocks noGrp="1"/>
          </p:cNvSpPr>
          <p:nvPr>
            <p:ph type="title"/>
          </p:nvPr>
        </p:nvSpPr>
        <p:spPr/>
        <p:txBody>
          <a:bodyPr>
            <a:normAutofit/>
          </a:bodyPr>
          <a:lstStyle/>
          <a:p>
            <a:r>
              <a:rPr lang="en-CA" dirty="0" smtClean="0"/>
              <a:t>Alternative data sources</a:t>
            </a:r>
            <a:endParaRPr lang="en-CA" sz="3600" dirty="0"/>
          </a:p>
        </p:txBody>
      </p:sp>
      <p:graphicFrame>
        <p:nvGraphicFramePr>
          <p:cNvPr id="12" name="Diagram 11"/>
          <p:cNvGraphicFramePr/>
          <p:nvPr>
            <p:extLst>
              <p:ext uri="{D42A27DB-BD31-4B8C-83A1-F6EECF244321}">
                <p14:modId xmlns:p14="http://schemas.microsoft.com/office/powerpoint/2010/main" val="3549120881"/>
              </p:ext>
            </p:extLst>
          </p:nvPr>
        </p:nvGraphicFramePr>
        <p:xfrm>
          <a:off x="6785053" y="669941"/>
          <a:ext cx="4236677" cy="2440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177485" y="1052171"/>
            <a:ext cx="3817710"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New sources</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7299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Big data</a:t>
            </a:r>
            <a:endParaRPr lang="en-CA" sz="3600" dirty="0"/>
          </a:p>
        </p:txBody>
      </p:sp>
      <p:sp>
        <p:nvSpPr>
          <p:cNvPr id="3" name="Content Placeholder 2"/>
          <p:cNvSpPr>
            <a:spLocks noGrp="1"/>
          </p:cNvSpPr>
          <p:nvPr>
            <p:ph idx="1"/>
          </p:nvPr>
        </p:nvSpPr>
        <p:spPr/>
        <p:txBody>
          <a:bodyPr>
            <a:normAutofit/>
          </a:bodyPr>
          <a:lstStyle/>
          <a:p>
            <a:r>
              <a:rPr lang="en-CA" dirty="0" smtClean="0"/>
              <a:t>Fully explore </a:t>
            </a:r>
            <a:r>
              <a:rPr lang="en-CA" i="1" dirty="0" smtClean="0"/>
              <a:t>mathematical</a:t>
            </a:r>
            <a:r>
              <a:rPr lang="en-CA" dirty="0" smtClean="0"/>
              <a:t> and </a:t>
            </a:r>
            <a:r>
              <a:rPr lang="en-CA" i="1" dirty="0" smtClean="0"/>
              <a:t>statistical</a:t>
            </a:r>
            <a:r>
              <a:rPr lang="en-CA" dirty="0" smtClean="0"/>
              <a:t> options to handle data </a:t>
            </a:r>
            <a:r>
              <a:rPr lang="en-CA" b="1" dirty="0" smtClean="0"/>
              <a:t>volume</a:t>
            </a:r>
            <a:r>
              <a:rPr lang="en-CA" dirty="0" smtClean="0"/>
              <a:t> challenges.</a:t>
            </a:r>
          </a:p>
          <a:p>
            <a:r>
              <a:rPr lang="en-CA" dirty="0" smtClean="0"/>
              <a:t>In collaboration with IT options such as cloud and high performance environment but with math/stat focus.</a:t>
            </a:r>
          </a:p>
          <a:p>
            <a:r>
              <a:rPr lang="en-CA" dirty="0" smtClean="0"/>
              <a:t>Sampling, parallelisation and optimisation algorithms.</a:t>
            </a:r>
            <a:endParaRPr lang="en-CA" dirty="0"/>
          </a:p>
        </p:txBody>
      </p:sp>
      <p:sp>
        <p:nvSpPr>
          <p:cNvPr id="14" name="Rectangle 13"/>
          <p:cNvSpPr/>
          <p:nvPr/>
        </p:nvSpPr>
        <p:spPr>
          <a:xfrm>
            <a:off x="7823157" y="620163"/>
            <a:ext cx="2631483" cy="1459159"/>
          </a:xfrm>
          <a:prstGeom prst="rect">
            <a:avLst/>
          </a:prstGeom>
          <a:noFill/>
        </p:spPr>
        <p:txBody>
          <a:bodyPr wrap="none" lIns="0" tIns="0" rIns="0" bIns="0">
            <a:normAutofit fontScale="92500" lnSpcReduction="10000"/>
          </a:bodyPr>
          <a:lstStyle/>
          <a:p>
            <a:pPr algn="ctr"/>
            <a:r>
              <a:rPr lang="en-US" sz="11000" b="1" cap="none" spc="0" dirty="0" smtClean="0">
                <a:ln w="15875" cmpd="sng">
                  <a:solidFill>
                    <a:srgbClr val="FFC000"/>
                  </a:solidFill>
                  <a:prstDash val="solid"/>
                </a:ln>
                <a:gradFill>
                  <a:gsLst>
                    <a:gs pos="0">
                      <a:schemeClr val="accent4"/>
                    </a:gs>
                    <a:gs pos="77000">
                      <a:schemeClr val="accent4">
                        <a:lumMod val="60000"/>
                        <a:lumOff val="40000"/>
                      </a:schemeClr>
                    </a:gs>
                    <a:gs pos="87000">
                      <a:schemeClr val="accent4">
                        <a:lumMod val="20000"/>
                        <a:lumOff val="80000"/>
                      </a:schemeClr>
                    </a:gs>
                  </a:gsLst>
                  <a:lin ang="5400000"/>
                </a:gradFill>
                <a:effectLst>
                  <a:outerShdw blurRad="50800" dir="5400000" algn="ctr" rotWithShape="0">
                    <a:srgbClr val="000000">
                      <a:alpha val="43137"/>
                    </a:srgbClr>
                  </a:outerShdw>
                </a:effectLst>
                <a:latin typeface="Arial Black" panose="020B0A04020102020204" pitchFamily="34" charset="0"/>
              </a:rPr>
              <a:t>DATA</a:t>
            </a:r>
            <a:endParaRPr lang="en-US" sz="11000" b="1" cap="none" spc="0" dirty="0">
              <a:ln w="15875" cmpd="sng">
                <a:solidFill>
                  <a:srgbClr val="FFC000"/>
                </a:solidFill>
                <a:prstDash val="solid"/>
              </a:ln>
              <a:gradFill>
                <a:gsLst>
                  <a:gs pos="0">
                    <a:schemeClr val="accent4"/>
                  </a:gs>
                  <a:gs pos="77000">
                    <a:schemeClr val="accent4">
                      <a:lumMod val="60000"/>
                      <a:lumOff val="40000"/>
                    </a:schemeClr>
                  </a:gs>
                  <a:gs pos="87000">
                    <a:schemeClr val="accent4">
                      <a:lumMod val="20000"/>
                      <a:lumOff val="80000"/>
                    </a:schemeClr>
                  </a:gs>
                </a:gsLst>
                <a:lin ang="5400000"/>
              </a:gradFill>
              <a:effectLst>
                <a:outerShdw blurRad="50800" dir="5400000" algn="ctr" rotWithShape="0">
                  <a:srgbClr val="000000">
                    <a:alpha val="43137"/>
                  </a:srgbClr>
                </a:outerShdw>
              </a:effectLst>
              <a:latin typeface="Arial Black" panose="020B0A04020102020204" pitchFamily="34" charset="0"/>
            </a:endParaRPr>
          </a:p>
        </p:txBody>
      </p:sp>
      <p:sp>
        <p:nvSpPr>
          <p:cNvPr id="15" name="Rectangle 14"/>
          <p:cNvSpPr/>
          <p:nvPr/>
        </p:nvSpPr>
        <p:spPr>
          <a:xfrm>
            <a:off x="7393874" y="1600301"/>
            <a:ext cx="3490048"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v</a:t>
            </a:r>
            <a:r>
              <a:rPr lang="en-US" sz="3600" dirty="0" smtClean="0">
                <a:ln w="0"/>
                <a:effectLst>
                  <a:outerShdw blurRad="38100" dist="19050" dir="2700000" algn="tl" rotWithShape="0">
                    <a:schemeClr val="dk1">
                      <a:alpha val="40000"/>
                    </a:schemeClr>
                  </a:outerShdw>
                </a:effectLst>
              </a:rPr>
              <a:t>olume challenge</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0542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Combine to conquer</a:t>
            </a:r>
            <a:endParaRPr lang="en-CA" sz="3600" dirty="0"/>
          </a:p>
        </p:txBody>
      </p:sp>
      <p:sp>
        <p:nvSpPr>
          <p:cNvPr id="3" name="Content Placeholder 2"/>
          <p:cNvSpPr>
            <a:spLocks noGrp="1"/>
          </p:cNvSpPr>
          <p:nvPr>
            <p:ph idx="1"/>
          </p:nvPr>
        </p:nvSpPr>
        <p:spPr/>
        <p:txBody>
          <a:bodyPr>
            <a:normAutofit/>
          </a:bodyPr>
          <a:lstStyle/>
          <a:p>
            <a:r>
              <a:rPr lang="en-CA" dirty="0" smtClean="0"/>
              <a:t>Further build our capacity to combine classic and leading edge methods.</a:t>
            </a:r>
          </a:p>
          <a:p>
            <a:r>
              <a:rPr lang="en-CA" b="1" dirty="0"/>
              <a:t>Non probabilistic </a:t>
            </a:r>
            <a:r>
              <a:rPr lang="en-CA" dirty="0"/>
              <a:t>data: Use of non-</a:t>
            </a:r>
            <a:r>
              <a:rPr lang="en-CA" dirty="0" err="1"/>
              <a:t>prob</a:t>
            </a:r>
            <a:r>
              <a:rPr lang="en-CA" dirty="0"/>
              <a:t> data source in a scientifically rigorous framework (Beaumont, 2018)</a:t>
            </a:r>
          </a:p>
          <a:p>
            <a:r>
              <a:rPr lang="en-CA" b="1" dirty="0" smtClean="0">
                <a:solidFill>
                  <a:srgbClr val="C00000"/>
                </a:solidFill>
              </a:rPr>
              <a:t>Data Science</a:t>
            </a:r>
            <a:r>
              <a:rPr lang="en-CA" dirty="0" smtClean="0"/>
              <a:t>: Continue and expand experimentation with machine learning and AI techniques.</a:t>
            </a:r>
          </a:p>
          <a:p>
            <a:pPr lvl="1"/>
            <a:r>
              <a:rPr lang="en-CA" dirty="0" err="1" smtClean="0"/>
              <a:t>StatCan</a:t>
            </a:r>
            <a:r>
              <a:rPr lang="en-CA" dirty="0" smtClean="0"/>
              <a:t> has both a Data </a:t>
            </a:r>
            <a:r>
              <a:rPr lang="en-CA" dirty="0"/>
              <a:t>S</a:t>
            </a:r>
            <a:r>
              <a:rPr lang="en-CA" dirty="0" smtClean="0"/>
              <a:t>cience </a:t>
            </a:r>
            <a:r>
              <a:rPr lang="en-CA" dirty="0"/>
              <a:t>A</a:t>
            </a:r>
            <a:r>
              <a:rPr lang="en-CA" dirty="0" smtClean="0"/>
              <a:t>ccelerator and a Data Science Centre of Excellence.</a:t>
            </a:r>
          </a:p>
          <a:p>
            <a:endParaRPr lang="en-CA" dirty="0" smtClean="0"/>
          </a:p>
          <a:p>
            <a:pPr lvl="1"/>
            <a:endParaRPr lang="en-CA" dirty="0" smtClean="0"/>
          </a:p>
          <a:p>
            <a:endParaRPr lang="en-CA" dirty="0"/>
          </a:p>
        </p:txBody>
      </p:sp>
      <p:sp>
        <p:nvSpPr>
          <p:cNvPr id="6" name="Oval 5"/>
          <p:cNvSpPr/>
          <p:nvPr/>
        </p:nvSpPr>
        <p:spPr>
          <a:xfrm>
            <a:off x="7225587" y="367915"/>
            <a:ext cx="3188413" cy="1738630"/>
          </a:xfrm>
          <a:prstGeom prst="ellipse">
            <a:avLst/>
          </a:prstGeom>
          <a:gradFill>
            <a:gsLst>
              <a:gs pos="0">
                <a:srgbClr val="FFC000"/>
              </a:gs>
              <a:gs pos="50000">
                <a:schemeClr val="bg1"/>
              </a:gs>
              <a:gs pos="100000">
                <a:srgbClr val="5097D6"/>
              </a:gs>
            </a:gsLst>
            <a:lin ang="10800000" scaled="0"/>
          </a:gradFill>
          <a:ln w="50800">
            <a:solidFill>
              <a:srgbClr val="1DE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7245071" y="574709"/>
            <a:ext cx="3257345" cy="1200329"/>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Classic and Leading edge</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1251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Machine Learning for </a:t>
            </a:r>
            <a:r>
              <a:rPr lang="en-CA" dirty="0" err="1" smtClean="0"/>
              <a:t>autocoding</a:t>
            </a:r>
            <a:endParaRPr lang="en-CA" sz="3600" dirty="0"/>
          </a:p>
        </p:txBody>
      </p:sp>
      <p:sp>
        <p:nvSpPr>
          <p:cNvPr id="3" name="Content Placeholder 2"/>
          <p:cNvSpPr>
            <a:spLocks noGrp="1"/>
          </p:cNvSpPr>
          <p:nvPr>
            <p:ph idx="1"/>
          </p:nvPr>
        </p:nvSpPr>
        <p:spPr/>
        <p:txBody>
          <a:bodyPr>
            <a:normAutofit/>
          </a:bodyPr>
          <a:lstStyle/>
          <a:p>
            <a:r>
              <a:rPr lang="en-CA" dirty="0" smtClean="0"/>
              <a:t>Many on-going research and accelerator projects on the use of AI and machine learning techniques. </a:t>
            </a:r>
          </a:p>
          <a:p>
            <a:pPr lvl="1"/>
            <a:r>
              <a:rPr lang="en-CA" dirty="0" smtClean="0"/>
              <a:t>Most advanced ones are related to text classification (</a:t>
            </a:r>
            <a:r>
              <a:rPr lang="en-CA" dirty="0" err="1" smtClean="0"/>
              <a:t>autocoding</a:t>
            </a:r>
            <a:r>
              <a:rPr lang="en-CA" dirty="0" smtClean="0"/>
              <a:t>)</a:t>
            </a:r>
          </a:p>
          <a:p>
            <a:pPr lvl="1"/>
            <a:r>
              <a:rPr lang="en-CA" dirty="0" smtClean="0"/>
              <a:t>Chu, Yeung, </a:t>
            </a:r>
            <a:r>
              <a:rPr lang="en-CA" dirty="0" err="1" smtClean="0"/>
              <a:t>Laroche</a:t>
            </a:r>
            <a:r>
              <a:rPr lang="en-CA" dirty="0" smtClean="0"/>
              <a:t> and Fortier (2018), “Exploring modern coding Method”, presented to Statistics Canada’s Advisory Committee on Statistical Methods.</a:t>
            </a:r>
          </a:p>
          <a:p>
            <a:pPr lvl="2"/>
            <a:r>
              <a:rPr lang="en-CA" dirty="0" smtClean="0"/>
              <a:t>Unbalanced training data, transfer learning, </a:t>
            </a:r>
            <a:r>
              <a:rPr lang="en-CA" dirty="0" err="1" smtClean="0"/>
              <a:t>hyperparameter</a:t>
            </a:r>
            <a:r>
              <a:rPr lang="en-CA" dirty="0" smtClean="0"/>
              <a:t> tuning, quality assurance in production, (unsupervised learning).</a:t>
            </a:r>
          </a:p>
          <a:p>
            <a:pPr marL="0" indent="0">
              <a:buNone/>
            </a:pPr>
            <a:endParaRPr lang="en-CA" dirty="0"/>
          </a:p>
        </p:txBody>
      </p:sp>
    </p:spTree>
    <p:extLst>
      <p:ext uri="{BB962C8B-B14F-4D97-AF65-F5344CB8AC3E}">
        <p14:creationId xmlns:p14="http://schemas.microsoft.com/office/powerpoint/2010/main" val="202567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UPCOMING WORK AND PRIORITIES</a:t>
            </a:r>
            <a:endParaRPr lang="en-CA" sz="3600" dirty="0"/>
          </a:p>
        </p:txBody>
      </p:sp>
      <p:sp>
        <p:nvSpPr>
          <p:cNvPr id="3" name="Content Placeholder 2"/>
          <p:cNvSpPr>
            <a:spLocks noGrp="1"/>
          </p:cNvSpPr>
          <p:nvPr>
            <p:ph idx="1"/>
          </p:nvPr>
        </p:nvSpPr>
        <p:spPr/>
        <p:txBody>
          <a:bodyPr>
            <a:normAutofit/>
          </a:bodyPr>
          <a:lstStyle/>
          <a:p>
            <a:r>
              <a:rPr lang="en-CA" dirty="0" smtClean="0"/>
              <a:t>2018-2019 </a:t>
            </a:r>
            <a:r>
              <a:rPr lang="en-CA" smtClean="0"/>
              <a:t>annual report </a:t>
            </a:r>
            <a:endParaRPr lang="en-CA" dirty="0" smtClean="0"/>
          </a:p>
          <a:p>
            <a:r>
              <a:rPr lang="en-CA" dirty="0" smtClean="0"/>
              <a:t>2019-2020 priorities:</a:t>
            </a:r>
          </a:p>
          <a:p>
            <a:r>
              <a:rPr lang="en-CA" dirty="0" smtClean="0"/>
              <a:t>Goals:</a:t>
            </a:r>
          </a:p>
          <a:p>
            <a:pPr lvl="1"/>
            <a:r>
              <a:rPr lang="en-CA" dirty="0" smtClean="0"/>
              <a:t>More timely								</a:t>
            </a:r>
          </a:p>
          <a:p>
            <a:pPr lvl="1"/>
            <a:r>
              <a:rPr lang="en-CA" dirty="0" smtClean="0"/>
              <a:t>More detailed</a:t>
            </a:r>
          </a:p>
          <a:p>
            <a:pPr lvl="1"/>
            <a:r>
              <a:rPr lang="en-CA" dirty="0" smtClean="0"/>
              <a:t>More efficient</a:t>
            </a:r>
          </a:p>
          <a:p>
            <a:pPr marL="0" indent="0">
              <a:buNone/>
            </a:pPr>
            <a:endParaRPr lang="en-CA" dirty="0"/>
          </a:p>
        </p:txBody>
      </p:sp>
      <p:graphicFrame>
        <p:nvGraphicFramePr>
          <p:cNvPr id="4" name="Diagram 3"/>
          <p:cNvGraphicFramePr/>
          <p:nvPr>
            <p:extLst>
              <p:ext uri="{D42A27DB-BD31-4B8C-83A1-F6EECF244321}">
                <p14:modId xmlns:p14="http://schemas.microsoft.com/office/powerpoint/2010/main" val="2482490850"/>
              </p:ext>
            </p:extLst>
          </p:nvPr>
        </p:nvGraphicFramePr>
        <p:xfrm>
          <a:off x="4756807" y="2758674"/>
          <a:ext cx="4481786" cy="3127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7672552" y="4196110"/>
            <a:ext cx="2028496" cy="25224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9701048" y="3318947"/>
            <a:ext cx="2070538" cy="2031325"/>
          </a:xfrm>
          <a:prstGeom prst="rect">
            <a:avLst/>
          </a:prstGeom>
          <a:noFill/>
        </p:spPr>
        <p:txBody>
          <a:bodyPr wrap="square" rtlCol="0">
            <a:spAutoFit/>
          </a:bodyPr>
          <a:lstStyle/>
          <a:p>
            <a:r>
              <a:rPr lang="en-CA" dirty="0" smtClean="0">
                <a:latin typeface="Arial MT Std" panose="020B0402020200020204"/>
              </a:rPr>
              <a:t>Valid Statistical Inference</a:t>
            </a:r>
          </a:p>
          <a:p>
            <a:endParaRPr lang="en-CA" dirty="0">
              <a:latin typeface="Arial MT Std" panose="020B0402020200020204"/>
            </a:endParaRPr>
          </a:p>
          <a:p>
            <a:r>
              <a:rPr lang="en-CA" dirty="0" smtClean="0">
                <a:latin typeface="Arial MT Std" panose="020B0402020200020204"/>
              </a:rPr>
              <a:t>Quality</a:t>
            </a:r>
          </a:p>
          <a:p>
            <a:endParaRPr lang="en-CA" dirty="0">
              <a:latin typeface="Arial MT Std" panose="020B0402020200020204"/>
            </a:endParaRPr>
          </a:p>
          <a:p>
            <a:r>
              <a:rPr lang="en-CA" dirty="0" smtClean="0">
                <a:latin typeface="Arial MT Std" panose="020B0402020200020204"/>
              </a:rPr>
              <a:t>Rigour and ethics</a:t>
            </a:r>
            <a:endParaRPr lang="en-CA" dirty="0">
              <a:latin typeface="Arial MT Std" panose="020B0402020200020204"/>
            </a:endParaRPr>
          </a:p>
        </p:txBody>
      </p:sp>
    </p:spTree>
    <p:extLst>
      <p:ext uri="{BB962C8B-B14F-4D97-AF65-F5344CB8AC3E}">
        <p14:creationId xmlns:p14="http://schemas.microsoft.com/office/powerpoint/2010/main" val="303813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THANK YOU / MERCI</a:t>
            </a:r>
            <a:endParaRPr lang="en-CA" sz="3600" dirty="0"/>
          </a:p>
        </p:txBody>
      </p:sp>
      <p:sp>
        <p:nvSpPr>
          <p:cNvPr id="3" name="Content Placeholder 2"/>
          <p:cNvSpPr>
            <a:spLocks noGrp="1"/>
          </p:cNvSpPr>
          <p:nvPr>
            <p:ph idx="1"/>
          </p:nvPr>
        </p:nvSpPr>
        <p:spPr/>
        <p:txBody>
          <a:bodyPr>
            <a:normAutofit/>
          </a:bodyPr>
          <a:lstStyle/>
          <a:p>
            <a:pPr marL="0" indent="0">
              <a:buNone/>
            </a:pPr>
            <a:r>
              <a:rPr lang="en-CA" altLang="en-US" dirty="0">
                <a:solidFill>
                  <a:srgbClr val="1F324F"/>
                </a:solidFill>
                <a:latin typeface="+mn-lt"/>
                <a:ea typeface="Verdana" panose="020B0604030504040204" pitchFamily="34" charset="0"/>
                <a:cs typeface="Verdana" panose="020B0604030504040204" pitchFamily="34" charset="0"/>
              </a:rPr>
              <a:t>Pour de plus </a:t>
            </a:r>
            <a:r>
              <a:rPr lang="en-CA" altLang="en-US" dirty="0" err="1">
                <a:solidFill>
                  <a:srgbClr val="1F324F"/>
                </a:solidFill>
                <a:latin typeface="+mn-lt"/>
                <a:ea typeface="Verdana" panose="020B0604030504040204" pitchFamily="34" charset="0"/>
                <a:cs typeface="Verdana" panose="020B0604030504040204" pitchFamily="34" charset="0"/>
              </a:rPr>
              <a:t>amples</a:t>
            </a:r>
            <a:r>
              <a:rPr lang="en-CA" altLang="en-US" dirty="0">
                <a:solidFill>
                  <a:srgbClr val="1F324F"/>
                </a:solidFill>
                <a:latin typeface="+mn-lt"/>
                <a:ea typeface="Verdana" panose="020B0604030504040204" pitchFamily="34" charset="0"/>
                <a:cs typeface="Verdana" panose="020B0604030504040204" pitchFamily="34" charset="0"/>
              </a:rPr>
              <a:t> </a:t>
            </a:r>
            <a:r>
              <a:rPr lang="en-CA" altLang="en-US" dirty="0" err="1">
                <a:solidFill>
                  <a:srgbClr val="1F324F"/>
                </a:solidFill>
                <a:latin typeface="+mn-lt"/>
                <a:ea typeface="Verdana" panose="020B0604030504040204" pitchFamily="34" charset="0"/>
                <a:cs typeface="Verdana" panose="020B0604030504040204" pitchFamily="34" charset="0"/>
              </a:rPr>
              <a:t>renseignements</a:t>
            </a:r>
            <a:r>
              <a:rPr lang="en-CA" altLang="en-US" dirty="0">
                <a:solidFill>
                  <a:srgbClr val="1F324F"/>
                </a:solidFill>
                <a:latin typeface="+mn-lt"/>
                <a:ea typeface="Verdana" panose="020B0604030504040204" pitchFamily="34" charset="0"/>
                <a:cs typeface="Verdana" panose="020B0604030504040204" pitchFamily="34" charset="0"/>
              </a:rPr>
              <a:t>, </a:t>
            </a:r>
            <a:r>
              <a:rPr lang="en-CA" altLang="en-US" dirty="0" err="1" smtClean="0">
                <a:solidFill>
                  <a:srgbClr val="1F324F"/>
                </a:solidFill>
                <a:latin typeface="+mn-lt"/>
                <a:ea typeface="Verdana" panose="020B0604030504040204" pitchFamily="34" charset="0"/>
                <a:cs typeface="Verdana" panose="020B0604030504040204" pitchFamily="34" charset="0"/>
              </a:rPr>
              <a:t>veuillez</a:t>
            </a:r>
            <a:r>
              <a:rPr lang="en-CA" altLang="en-US" dirty="0" smtClean="0">
                <a:solidFill>
                  <a:srgbClr val="1F324F"/>
                </a:solidFill>
                <a:latin typeface="+mn-lt"/>
                <a:ea typeface="Verdana" panose="020B0604030504040204" pitchFamily="34" charset="0"/>
                <a:cs typeface="Verdana" panose="020B0604030504040204" pitchFamily="34" charset="0"/>
              </a:rPr>
              <a:t> </a:t>
            </a:r>
            <a:r>
              <a:rPr lang="en-CA" altLang="en-US" dirty="0" err="1" smtClean="0">
                <a:solidFill>
                  <a:srgbClr val="1F324F"/>
                </a:solidFill>
                <a:latin typeface="+mn-lt"/>
                <a:ea typeface="Verdana" panose="020B0604030504040204" pitchFamily="34" charset="0"/>
                <a:cs typeface="Verdana" panose="020B0604030504040204" pitchFamily="34" charset="0"/>
              </a:rPr>
              <a:t>contacter</a:t>
            </a:r>
            <a:r>
              <a:rPr lang="en-CA" altLang="en-US" dirty="0" smtClean="0">
                <a:solidFill>
                  <a:srgbClr val="1F324F"/>
                </a:solidFill>
                <a:latin typeface="+mn-lt"/>
                <a:ea typeface="Verdana" panose="020B0604030504040204" pitchFamily="34" charset="0"/>
                <a:cs typeface="Verdana" panose="020B0604030504040204" pitchFamily="34" charset="0"/>
              </a:rPr>
              <a:t>: </a:t>
            </a:r>
            <a:r>
              <a:rPr lang="en-CA" altLang="en-US" dirty="0">
                <a:solidFill>
                  <a:srgbClr val="1F324F"/>
                </a:solidFill>
                <a:latin typeface="+mn-lt"/>
                <a:ea typeface="Verdana" panose="020B0604030504040204" pitchFamily="34" charset="0"/>
                <a:cs typeface="Verdana" panose="020B0604030504040204" pitchFamily="34" charset="0"/>
              </a:rPr>
              <a:t/>
            </a:r>
            <a:br>
              <a:rPr lang="en-CA" altLang="en-US" dirty="0">
                <a:solidFill>
                  <a:srgbClr val="1F324F"/>
                </a:solidFill>
                <a:latin typeface="+mn-lt"/>
                <a:ea typeface="Verdana" panose="020B0604030504040204" pitchFamily="34" charset="0"/>
                <a:cs typeface="Verdana" panose="020B0604030504040204" pitchFamily="34" charset="0"/>
              </a:rPr>
            </a:br>
            <a:r>
              <a:rPr lang="en-CA" altLang="en-US" dirty="0">
                <a:solidFill>
                  <a:srgbClr val="1F324F"/>
                </a:solidFill>
                <a:latin typeface="+mn-lt"/>
                <a:ea typeface="Verdana" panose="020B0604030504040204" pitchFamily="34" charset="0"/>
                <a:cs typeface="Verdana" panose="020B0604030504040204" pitchFamily="34" charset="0"/>
              </a:rPr>
              <a:t/>
            </a:r>
            <a:br>
              <a:rPr lang="en-CA" altLang="en-US" dirty="0">
                <a:solidFill>
                  <a:srgbClr val="1F324F"/>
                </a:solidFill>
                <a:latin typeface="+mn-lt"/>
                <a:ea typeface="Verdana" panose="020B0604030504040204" pitchFamily="34" charset="0"/>
                <a:cs typeface="Verdana" panose="020B0604030504040204" pitchFamily="34" charset="0"/>
              </a:rPr>
            </a:br>
            <a:r>
              <a:rPr lang="en-CA" altLang="en-US" dirty="0">
                <a:solidFill>
                  <a:srgbClr val="1F324F"/>
                </a:solidFill>
                <a:latin typeface="+mn-lt"/>
                <a:ea typeface="Verdana" panose="020B0604030504040204" pitchFamily="34" charset="0"/>
                <a:cs typeface="Verdana" panose="020B0604030504040204" pitchFamily="34" charset="0"/>
              </a:rPr>
              <a:t>For more </a:t>
            </a:r>
            <a:r>
              <a:rPr lang="en-CA" altLang="en-US" dirty="0" smtClean="0">
                <a:solidFill>
                  <a:srgbClr val="1F324F"/>
                </a:solidFill>
                <a:latin typeface="+mn-lt"/>
                <a:ea typeface="Verdana" panose="020B0604030504040204" pitchFamily="34" charset="0"/>
                <a:cs typeface="Verdana" panose="020B0604030504040204" pitchFamily="34" charset="0"/>
              </a:rPr>
              <a:t>information, please contact:</a:t>
            </a:r>
          </a:p>
          <a:p>
            <a:pPr marL="457200" lvl="1" indent="0" algn="ctr">
              <a:buNone/>
            </a:pPr>
            <a:r>
              <a:rPr lang="en-CA" altLang="en-US" sz="2800" dirty="0" smtClean="0">
                <a:solidFill>
                  <a:srgbClr val="1F324F"/>
                </a:solidFill>
                <a:latin typeface="+mn-lt"/>
                <a:ea typeface="Verdana" panose="020B0604030504040204" pitchFamily="34" charset="0"/>
                <a:cs typeface="Verdana" panose="020B0604030504040204" pitchFamily="34" charset="0"/>
                <a:hlinkClick r:id="rId3"/>
              </a:rPr>
              <a:t>Susie.Fortier@canada.ca</a:t>
            </a:r>
            <a:endParaRPr lang="en-CA" altLang="en-US" sz="2800" dirty="0" smtClean="0">
              <a:solidFill>
                <a:srgbClr val="1F324F"/>
              </a:solidFill>
              <a:latin typeface="+mn-lt"/>
              <a:ea typeface="Verdana" panose="020B0604030504040204" pitchFamily="34" charset="0"/>
              <a:cs typeface="Verdana" panose="020B0604030504040204" pitchFamily="34" charset="0"/>
            </a:endParaRPr>
          </a:p>
          <a:p>
            <a:pPr marL="457200" lvl="1" indent="0">
              <a:buNone/>
            </a:pPr>
            <a:endParaRPr lang="en-CA" altLang="en-US" dirty="0" smtClean="0">
              <a:solidFill>
                <a:srgbClr val="1F324F"/>
              </a:solidFill>
              <a:latin typeface="+mn-lt"/>
              <a:ea typeface="Verdana" panose="020B0604030504040204" pitchFamily="34" charset="0"/>
              <a:cs typeface="Verdana" panose="020B0604030504040204" pitchFamily="34" charset="0"/>
            </a:endParaRPr>
          </a:p>
          <a:p>
            <a:pPr marL="457200" lvl="1" indent="0">
              <a:buNone/>
            </a:pPr>
            <a:endParaRPr lang="en-CA" altLang="en-US" dirty="0" smtClean="0">
              <a:solidFill>
                <a:srgbClr val="1F324F"/>
              </a:solidFill>
              <a:latin typeface="+mn-lt"/>
              <a:ea typeface="Verdana" panose="020B0604030504040204" pitchFamily="34" charset="0"/>
              <a:cs typeface="Verdana" panose="020B0604030504040204" pitchFamily="34" charset="0"/>
            </a:endParaRPr>
          </a:p>
          <a:p>
            <a:pPr marL="457200" lvl="1" indent="0">
              <a:buNone/>
            </a:pPr>
            <a:r>
              <a:rPr lang="en-CA" altLang="en-US" sz="1800" i="1" dirty="0" smtClean="0">
                <a:solidFill>
                  <a:schemeClr val="bg1">
                    <a:lumMod val="50000"/>
                  </a:schemeClr>
                </a:solidFill>
                <a:latin typeface="+mn-lt"/>
                <a:ea typeface="Verdana" panose="020B0604030504040204" pitchFamily="34" charset="0"/>
                <a:cs typeface="Verdana" panose="020B0604030504040204" pitchFamily="34" charset="0"/>
              </a:rPr>
              <a:t>The content of this presentation represents the position of the author and may not necessary represent that of Statistics Canada.  Methods described may be planned approaches that have not yet been implemented in Statistics Canada’s programs. </a:t>
            </a:r>
            <a:endParaRPr lang="en-CA" altLang="en-US" sz="1800" i="1" dirty="0">
              <a:solidFill>
                <a:schemeClr val="bg1">
                  <a:lumMod val="50000"/>
                </a:schemeClr>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886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EXTRA SLIDES IF NEEDED/TIME PERMITS</a:t>
            </a:r>
            <a:endParaRPr lang="en-CA" dirty="0"/>
          </a:p>
        </p:txBody>
      </p:sp>
      <p:sp>
        <p:nvSpPr>
          <p:cNvPr id="3" name="Content Placeholder 2"/>
          <p:cNvSpPr>
            <a:spLocks noGrp="1"/>
          </p:cNvSpPr>
          <p:nvPr>
            <p:ph idx="1"/>
          </p:nvPr>
        </p:nvSpPr>
        <p:spPr/>
        <p:txBody>
          <a:bodyPr/>
          <a:lstStyle/>
          <a:p>
            <a:pPr marL="0" indent="0">
              <a:buNone/>
            </a:pPr>
            <a:r>
              <a:rPr lang="en-CA" dirty="0" smtClean="0"/>
              <a:t>   </a:t>
            </a:r>
            <a:endParaRPr lang="en-CA" dirty="0"/>
          </a:p>
        </p:txBody>
      </p:sp>
    </p:spTree>
    <p:extLst>
      <p:ext uri="{BB962C8B-B14F-4D97-AF65-F5344CB8AC3E}">
        <p14:creationId xmlns:p14="http://schemas.microsoft.com/office/powerpoint/2010/main" val="112416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730" y="943620"/>
            <a:ext cx="7886700" cy="1325563"/>
          </a:xfrm>
        </p:spPr>
        <p:txBody>
          <a:bodyPr>
            <a:normAutofit/>
          </a:bodyPr>
          <a:lstStyle/>
          <a:p>
            <a:r>
              <a:rPr lang="en-CA" sz="3200" b="1" dirty="0">
                <a:solidFill>
                  <a:srgbClr val="31708D"/>
                </a:solidFill>
                <a:latin typeface="Century Gothic" charset="0"/>
                <a:ea typeface="Century Gothic" charset="0"/>
                <a:cs typeface="Century Gothic" charset="0"/>
              </a:rPr>
              <a:t>Simple </a:t>
            </a:r>
            <a:r>
              <a:rPr lang="en-CA" sz="3200" b="1" dirty="0">
                <a:solidFill>
                  <a:srgbClr val="31708D"/>
                </a:solidFill>
                <a:latin typeface="Century Gothic" charset="0"/>
                <a:ea typeface="Century Gothic" charset="0"/>
                <a:cs typeface="Century Gothic" charset="0"/>
              </a:rPr>
              <a:t>Fictitious Example</a:t>
            </a:r>
            <a:endParaRPr lang="en-CA" sz="3200" b="1" dirty="0">
              <a:solidFill>
                <a:srgbClr val="31708D"/>
              </a:solidFill>
              <a:latin typeface="Century Gothic" charset="0"/>
              <a:ea typeface="Century Gothic" charset="0"/>
              <a:cs typeface="Century Gothic" charset="0"/>
            </a:endParaRPr>
          </a:p>
        </p:txBody>
      </p:sp>
      <p:graphicFrame>
        <p:nvGraphicFramePr>
          <p:cNvPr id="6" name="Content Placeholder 5"/>
          <p:cNvGraphicFramePr>
            <a:graphicFrameLocks noGrp="1"/>
          </p:cNvGraphicFramePr>
          <p:nvPr>
            <p:ph idx="1"/>
            <p:extLst/>
          </p:nvPr>
        </p:nvGraphicFramePr>
        <p:xfrm>
          <a:off x="2550370" y="2675569"/>
          <a:ext cx="7287209" cy="2820174"/>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a:solidFill>
                            <a:srgbClr val="000000"/>
                          </a:solidFill>
                          <a:effectLst/>
                          <a:latin typeface="Calibri" panose="020F0502020204030204" pitchFamily="34" charset="0"/>
                        </a:rPr>
                        <a:t>Industry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60918">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8,360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45,663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76,066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44,918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137,231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90,582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265,422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Oval 6"/>
          <p:cNvSpPr/>
          <p:nvPr/>
        </p:nvSpPr>
        <p:spPr>
          <a:xfrm>
            <a:off x="7280988" y="4488042"/>
            <a:ext cx="1380930" cy="6531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p:cNvCxnSpPr/>
          <p:nvPr/>
        </p:nvCxnSpPr>
        <p:spPr>
          <a:xfrm flipV="1">
            <a:off x="7206344" y="5131853"/>
            <a:ext cx="438539" cy="541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81193" y="5643581"/>
            <a:ext cx="3256382" cy="369332"/>
          </a:xfrm>
          <a:prstGeom prst="rect">
            <a:avLst/>
          </a:prstGeom>
          <a:noFill/>
          <a:ln w="9525">
            <a:solidFill>
              <a:srgbClr val="FF0000"/>
            </a:solidFill>
          </a:ln>
        </p:spPr>
        <p:txBody>
          <a:bodyPr wrap="square" rtlCol="0">
            <a:spAutoFit/>
          </a:bodyPr>
          <a:lstStyle/>
          <a:p>
            <a:r>
              <a:rPr lang="en-CA" dirty="0">
                <a:solidFill>
                  <a:srgbClr val="FF0000"/>
                </a:solidFill>
              </a:rPr>
              <a:t>Sensitive Cell - Suppress</a:t>
            </a:r>
            <a:endParaRPr lang="en-CA" dirty="0">
              <a:solidFill>
                <a:srgbClr val="FF0000"/>
              </a:solidFill>
            </a:endParaRPr>
          </a:p>
        </p:txBody>
      </p:sp>
      <p:graphicFrame>
        <p:nvGraphicFramePr>
          <p:cNvPr id="14" name="Content Placeholder 5"/>
          <p:cNvGraphicFramePr>
            <a:graphicFrameLocks/>
          </p:cNvGraphicFramePr>
          <p:nvPr>
            <p:extLst/>
          </p:nvPr>
        </p:nvGraphicFramePr>
        <p:xfrm>
          <a:off x="2550369" y="2674718"/>
          <a:ext cx="7287209" cy="2820174"/>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a:solidFill>
                            <a:srgbClr val="000000"/>
                          </a:solidFill>
                          <a:effectLst/>
                          <a:latin typeface="Calibri" panose="020F0502020204030204" pitchFamily="34" charset="0"/>
                        </a:rPr>
                        <a:t>Industry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60918">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8,360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45,663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76,066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137,231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90,582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265,422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Oval 14"/>
          <p:cNvSpPr/>
          <p:nvPr/>
        </p:nvSpPr>
        <p:spPr>
          <a:xfrm>
            <a:off x="3595397" y="3932257"/>
            <a:ext cx="1567543" cy="545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7094376" y="3932256"/>
            <a:ext cx="1567543" cy="545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558074" y="4542046"/>
            <a:ext cx="1567543" cy="545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4920344" y="5682361"/>
            <a:ext cx="3592077" cy="369332"/>
          </a:xfrm>
          <a:prstGeom prst="rect">
            <a:avLst/>
          </a:prstGeom>
          <a:noFill/>
          <a:ln w="9525">
            <a:solidFill>
              <a:srgbClr val="FF0000"/>
            </a:solidFill>
          </a:ln>
        </p:spPr>
        <p:txBody>
          <a:bodyPr wrap="square" rtlCol="0">
            <a:spAutoFit/>
          </a:bodyPr>
          <a:lstStyle/>
          <a:p>
            <a:r>
              <a:rPr lang="en-CA" dirty="0">
                <a:solidFill>
                  <a:srgbClr val="FF0000"/>
                </a:solidFill>
              </a:rPr>
              <a:t>Secondary suppressions</a:t>
            </a:r>
            <a:endParaRPr lang="en-CA" dirty="0">
              <a:solidFill>
                <a:srgbClr val="FF0000"/>
              </a:solidFill>
            </a:endParaRPr>
          </a:p>
        </p:txBody>
      </p:sp>
      <p:cxnSp>
        <p:nvCxnSpPr>
          <p:cNvPr id="19" name="Straight Arrow Connector 18"/>
          <p:cNvCxnSpPr>
            <a:stCxn id="18" idx="0"/>
          </p:cNvCxnSpPr>
          <p:nvPr/>
        </p:nvCxnSpPr>
        <p:spPr>
          <a:xfrm flipV="1">
            <a:off x="6716383" y="4488043"/>
            <a:ext cx="1171096" cy="1194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8" idx="0"/>
          </p:cNvCxnSpPr>
          <p:nvPr/>
        </p:nvCxnSpPr>
        <p:spPr>
          <a:xfrm flipH="1" flipV="1">
            <a:off x="5200261" y="4212791"/>
            <a:ext cx="1516122" cy="14695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0"/>
          </p:cNvCxnSpPr>
          <p:nvPr/>
        </p:nvCxnSpPr>
        <p:spPr>
          <a:xfrm flipH="1" flipV="1">
            <a:off x="5125619" y="4793289"/>
            <a:ext cx="1590764" cy="889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7" name="Content Placeholder 5"/>
          <p:cNvGraphicFramePr>
            <a:graphicFrameLocks/>
          </p:cNvGraphicFramePr>
          <p:nvPr>
            <p:extLst/>
          </p:nvPr>
        </p:nvGraphicFramePr>
        <p:xfrm>
          <a:off x="2550368" y="2677081"/>
          <a:ext cx="7287209" cy="2820174"/>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a:solidFill>
                            <a:srgbClr val="000000"/>
                          </a:solidFill>
                          <a:effectLst/>
                          <a:latin typeface="Calibri" panose="020F0502020204030204" pitchFamily="34" charset="0"/>
                        </a:rPr>
                        <a:t>Industry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60918">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CA" sz="1600" b="1" i="0" u="none" strike="noStrike" dirty="0" smtClean="0">
                          <a:solidFill>
                            <a:srgbClr val="FF0000"/>
                          </a:solidFill>
                          <a:effectLst/>
                          <a:latin typeface="Calibri" panose="020F0502020204030204" pitchFamily="34" charset="0"/>
                        </a:rPr>
                        <a:t>X</a:t>
                      </a:r>
                      <a:r>
                        <a:rPr lang="en-CA" sz="1600" b="0" i="0" u="none" strike="noStrike" dirty="0" smtClean="0">
                          <a:solidFill>
                            <a:srgbClr val="000000"/>
                          </a:solidFill>
                          <a:effectLst/>
                          <a:latin typeface="Calibri" panose="020F0502020204030204" pitchFamily="34" charset="0"/>
                        </a:rPr>
                        <a:t>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137,231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90,582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265,422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TextBox 27"/>
          <p:cNvSpPr txBox="1"/>
          <p:nvPr/>
        </p:nvSpPr>
        <p:spPr>
          <a:xfrm>
            <a:off x="2453162" y="5587497"/>
            <a:ext cx="7209061" cy="400110"/>
          </a:xfrm>
          <a:prstGeom prst="rect">
            <a:avLst/>
          </a:prstGeom>
          <a:noFill/>
        </p:spPr>
        <p:txBody>
          <a:bodyPr wrap="square" rtlCol="0">
            <a:spAutoFit/>
          </a:bodyPr>
          <a:lstStyle/>
          <a:p>
            <a:pPr marL="285750" indent="-285750">
              <a:buFont typeface="Arial" panose="020B0604020202020204" pitchFamily="34" charset="0"/>
              <a:buChar char="•"/>
            </a:pPr>
            <a:r>
              <a:rPr lang="en-CA" sz="2000" dirty="0">
                <a:solidFill>
                  <a:srgbClr val="FF0000"/>
                </a:solidFill>
              </a:rPr>
              <a:t>Loss of $175,008 with cell suppressions (66% of internal cells)</a:t>
            </a:r>
            <a:endParaRPr lang="en-CA" sz="2000" dirty="0">
              <a:solidFill>
                <a:srgbClr val="FF0000"/>
              </a:solidFill>
            </a:endParaRPr>
          </a:p>
        </p:txBody>
      </p:sp>
      <p:graphicFrame>
        <p:nvGraphicFramePr>
          <p:cNvPr id="29" name="Content Placeholder 5"/>
          <p:cNvGraphicFramePr>
            <a:graphicFrameLocks/>
          </p:cNvGraphicFramePr>
          <p:nvPr>
            <p:extLst/>
          </p:nvPr>
        </p:nvGraphicFramePr>
        <p:xfrm>
          <a:off x="2550368" y="2684049"/>
          <a:ext cx="7287209" cy="2820174"/>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a:solidFill>
                            <a:srgbClr val="000000"/>
                          </a:solidFill>
                          <a:effectLst/>
                          <a:latin typeface="Calibri" panose="020F0502020204030204" pitchFamily="34" charset="0"/>
                        </a:rPr>
                        <a:t>Industry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60918">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8,360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45,663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76,066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sngStrike" dirty="0">
                          <a:solidFill>
                            <a:srgbClr val="000000"/>
                          </a:solidFill>
                          <a:effectLst/>
                          <a:latin typeface="Calibri" panose="020F0502020204030204" pitchFamily="34" charset="0"/>
                        </a:rPr>
                        <a:t> </a:t>
                      </a:r>
                      <a:r>
                        <a:rPr lang="en-CA" sz="1600" b="0" i="0" u="none" strike="sngStrike" dirty="0" smtClean="0">
                          <a:solidFill>
                            <a:srgbClr val="000000"/>
                          </a:solidFill>
                          <a:effectLst/>
                          <a:latin typeface="Calibri" panose="020F0502020204030204" pitchFamily="34" charset="0"/>
                        </a:rPr>
                        <a:t>$ 44</a:t>
                      </a:r>
                      <a:r>
                        <a:rPr lang="en-CA" sz="1600" b="0" i="0" u="none" strike="sngStrike" baseline="0" dirty="0" smtClean="0">
                          <a:solidFill>
                            <a:srgbClr val="000000"/>
                          </a:solidFill>
                          <a:effectLst/>
                          <a:latin typeface="Calibri" panose="020F0502020204030204" pitchFamily="34" charset="0"/>
                        </a:rPr>
                        <a:t>,918</a:t>
                      </a:r>
                    </a:p>
                    <a:p>
                      <a:pPr algn="r" fontAlgn="b"/>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49,106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sngStrike" dirty="0" smtClean="0">
                          <a:solidFill>
                            <a:srgbClr val="000000"/>
                          </a:solidFill>
                          <a:effectLst/>
                          <a:latin typeface="Calibri" panose="020F0502020204030204" pitchFamily="34" charset="0"/>
                        </a:rPr>
                        <a:t>0%</a:t>
                      </a:r>
                      <a:r>
                        <a:rPr lang="en-CA" sz="1600" b="0" i="0" u="none" strike="noStrike" dirty="0" smtClean="0">
                          <a:solidFill>
                            <a:srgbClr val="000000"/>
                          </a:solidFill>
                          <a:effectLst/>
                          <a:latin typeface="Calibri" panose="020F0502020204030204" pitchFamily="34" charset="0"/>
                        </a:rPr>
                        <a:t>5%</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137,231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90,582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265,422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TextBox 29"/>
          <p:cNvSpPr txBox="1"/>
          <p:nvPr/>
        </p:nvSpPr>
        <p:spPr>
          <a:xfrm>
            <a:off x="1872728" y="2224898"/>
            <a:ext cx="7321033" cy="461665"/>
          </a:xfrm>
          <a:prstGeom prst="rect">
            <a:avLst/>
          </a:prstGeom>
          <a:noFill/>
        </p:spPr>
        <p:txBody>
          <a:bodyPr wrap="square" rtlCol="0">
            <a:spAutoFit/>
          </a:bodyPr>
          <a:lstStyle/>
          <a:p>
            <a:r>
              <a:rPr lang="en-CA" sz="2400" dirty="0"/>
              <a:t>Suppression Solution – G-Confid</a:t>
            </a:r>
            <a:endParaRPr lang="en-CA" sz="2400" dirty="0"/>
          </a:p>
        </p:txBody>
      </p:sp>
      <p:sp>
        <p:nvSpPr>
          <p:cNvPr id="31" name="TextBox 30"/>
          <p:cNvSpPr txBox="1"/>
          <p:nvPr/>
        </p:nvSpPr>
        <p:spPr>
          <a:xfrm>
            <a:off x="1884977" y="2222384"/>
            <a:ext cx="7321033" cy="461665"/>
          </a:xfrm>
          <a:prstGeom prst="rect">
            <a:avLst/>
          </a:prstGeom>
          <a:noFill/>
        </p:spPr>
        <p:txBody>
          <a:bodyPr wrap="square" rtlCol="0">
            <a:spAutoFit/>
          </a:bodyPr>
          <a:lstStyle/>
          <a:p>
            <a:r>
              <a:rPr lang="en-CA" sz="2400" dirty="0" err="1"/>
              <a:t>Pertubation</a:t>
            </a:r>
            <a:r>
              <a:rPr lang="en-CA" sz="2400" dirty="0"/>
              <a:t> Solution - RTA</a:t>
            </a:r>
            <a:endParaRPr lang="en-CA" sz="2400" dirty="0"/>
          </a:p>
        </p:txBody>
      </p:sp>
      <p:cxnSp>
        <p:nvCxnSpPr>
          <p:cNvPr id="32" name="Straight Arrow Connector 31"/>
          <p:cNvCxnSpPr>
            <a:stCxn id="35" idx="0"/>
            <a:endCxn id="34" idx="4"/>
          </p:cNvCxnSpPr>
          <p:nvPr/>
        </p:nvCxnSpPr>
        <p:spPr>
          <a:xfrm flipH="1" flipV="1">
            <a:off x="7966789" y="5074603"/>
            <a:ext cx="60399" cy="537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206344" y="4385696"/>
            <a:ext cx="1520890" cy="6889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6147172" y="5611754"/>
            <a:ext cx="3760031" cy="369332"/>
          </a:xfrm>
          <a:prstGeom prst="rect">
            <a:avLst/>
          </a:prstGeom>
          <a:noFill/>
          <a:ln w="9525">
            <a:solidFill>
              <a:srgbClr val="FF0000"/>
            </a:solidFill>
          </a:ln>
        </p:spPr>
        <p:txBody>
          <a:bodyPr wrap="square" rtlCol="0">
            <a:spAutoFit/>
          </a:bodyPr>
          <a:lstStyle/>
          <a:p>
            <a:r>
              <a:rPr lang="en-CA" dirty="0">
                <a:solidFill>
                  <a:srgbClr val="FF0000"/>
                </a:solidFill>
              </a:rPr>
              <a:t>Determine and add Protection Noise</a:t>
            </a:r>
            <a:endParaRPr lang="en-CA" dirty="0">
              <a:solidFill>
                <a:srgbClr val="FF0000"/>
              </a:solidFill>
            </a:endParaRPr>
          </a:p>
        </p:txBody>
      </p:sp>
      <p:graphicFrame>
        <p:nvGraphicFramePr>
          <p:cNvPr id="40" name="Content Placeholder 5"/>
          <p:cNvGraphicFramePr>
            <a:graphicFrameLocks/>
          </p:cNvGraphicFramePr>
          <p:nvPr>
            <p:extLst/>
          </p:nvPr>
        </p:nvGraphicFramePr>
        <p:xfrm>
          <a:off x="2550366" y="2678958"/>
          <a:ext cx="7287209" cy="2820174"/>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a:solidFill>
                            <a:srgbClr val="000000"/>
                          </a:solidFill>
                          <a:effectLst/>
                          <a:latin typeface="Calibri" panose="020F0502020204030204" pitchFamily="34" charset="0"/>
                        </a:rPr>
                        <a:t>Industry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379140">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560918">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8,360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45,663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76,066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sngStrike" dirty="0" smtClean="0">
                          <a:solidFill>
                            <a:srgbClr val="FF0000"/>
                          </a:solidFill>
                          <a:effectLst/>
                          <a:latin typeface="Calibri" panose="020F0502020204030204" pitchFamily="34" charset="0"/>
                        </a:rPr>
                        <a:t>$ 44,918</a:t>
                      </a:r>
                    </a:p>
                    <a:p>
                      <a:pPr algn="r" fontAlgn="b"/>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49,106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sngStrike" dirty="0" smtClean="0">
                          <a:solidFill>
                            <a:srgbClr val="FF0000"/>
                          </a:solidFill>
                          <a:effectLst/>
                          <a:latin typeface="Calibri" panose="020F0502020204030204" pitchFamily="34" charset="0"/>
                        </a:rPr>
                        <a:t>0%</a:t>
                      </a:r>
                      <a:r>
                        <a:rPr lang="en-CA" sz="1600" b="0" i="0" u="none" strike="noStrike" dirty="0" smtClean="0">
                          <a:solidFill>
                            <a:srgbClr val="000000"/>
                          </a:solidFill>
                          <a:effectLst/>
                          <a:latin typeface="Calibri" panose="020F0502020204030204" pitchFamily="34" charset="0"/>
                        </a:rPr>
                        <a:t>5%</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FF0000"/>
                          </a:solidFill>
                          <a:effectLst/>
                          <a:latin typeface="Calibri" panose="020F0502020204030204" pitchFamily="34" charset="0"/>
                        </a:rPr>
                        <a:t> </a:t>
                      </a:r>
                      <a:r>
                        <a:rPr lang="en-CA" sz="1600" b="1" i="0" u="none" strike="sngStrike" dirty="0" smtClean="0">
                          <a:solidFill>
                            <a:srgbClr val="FF0000"/>
                          </a:solidFill>
                          <a:effectLst/>
                          <a:latin typeface="Calibri" panose="020F0502020204030204" pitchFamily="34" charset="0"/>
                        </a:rPr>
                        <a:t>$ 137,231 </a:t>
                      </a:r>
                      <a:r>
                        <a:rPr lang="en-CA" sz="1600" b="1" i="0" u="none" strike="noStrike" kern="1200" dirty="0" smtClean="0">
                          <a:solidFill>
                            <a:srgbClr val="000000"/>
                          </a:solidFill>
                          <a:effectLst/>
                          <a:latin typeface="Calibri" panose="020F0502020204030204" pitchFamily="34" charset="0"/>
                          <a:ea typeface="+mn-ea"/>
                          <a:cs typeface="+mn-cs"/>
                        </a:rPr>
                        <a:t>$ 141,419 </a:t>
                      </a:r>
                      <a:endParaRPr lang="en-CA" sz="1600" b="1"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sngStrike" dirty="0" smtClean="0">
                          <a:solidFill>
                            <a:srgbClr val="FF0000"/>
                          </a:solidFill>
                          <a:effectLst/>
                          <a:latin typeface="Calibri" panose="020F0502020204030204" pitchFamily="34" charset="0"/>
                        </a:rPr>
                        <a:t>0%</a:t>
                      </a:r>
                    </a:p>
                    <a:p>
                      <a:pPr algn="r" fontAlgn="b"/>
                      <a:r>
                        <a:rPr lang="en-CA" sz="1600" b="1" i="0" u="none" strike="noStrike" dirty="0" smtClean="0">
                          <a:solidFill>
                            <a:srgbClr val="000000"/>
                          </a:solidFill>
                          <a:effectLst/>
                          <a:latin typeface="Calibri" panose="020F0502020204030204" pitchFamily="34" charset="0"/>
                        </a:rPr>
                        <a:t>2%</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91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FF0000"/>
                          </a:solidFill>
                          <a:effectLst/>
                          <a:latin typeface="Calibri" panose="020F0502020204030204" pitchFamily="34" charset="0"/>
                        </a:rPr>
                        <a:t> </a:t>
                      </a:r>
                      <a:r>
                        <a:rPr lang="en-CA" sz="1600" b="1" i="0" u="none" strike="sngStrike" dirty="0" smtClean="0">
                          <a:solidFill>
                            <a:srgbClr val="FF0000"/>
                          </a:solidFill>
                          <a:effectLst/>
                          <a:latin typeface="Calibri" panose="020F0502020204030204" pitchFamily="34" charset="0"/>
                        </a:rPr>
                        <a:t>$ 90,582</a:t>
                      </a:r>
                    </a:p>
                    <a:p>
                      <a:pPr algn="r" fontAlgn="b"/>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kern="1200" dirty="0" smtClean="0">
                          <a:solidFill>
                            <a:srgbClr val="000000"/>
                          </a:solidFill>
                          <a:effectLst/>
                          <a:latin typeface="Calibri" panose="020F0502020204030204" pitchFamily="34" charset="0"/>
                          <a:ea typeface="+mn-ea"/>
                          <a:cs typeface="+mn-cs"/>
                        </a:rPr>
                        <a:t>94,769</a:t>
                      </a:r>
                      <a:r>
                        <a:rPr lang="en-CA" sz="1600" b="1" i="0" u="none" strike="noStrike" dirty="0" smtClean="0">
                          <a:solidFill>
                            <a:srgbClr val="000000"/>
                          </a:solidFill>
                          <a:effectLst/>
                          <a:latin typeface="Calibri" panose="020F0502020204030204" pitchFamily="34" charset="0"/>
                        </a:rPr>
                        <a:t>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sngStrike" dirty="0" smtClean="0">
                          <a:solidFill>
                            <a:srgbClr val="FF0000"/>
                          </a:solidFill>
                          <a:effectLst/>
                          <a:latin typeface="Calibri" panose="020F0502020204030204" pitchFamily="34" charset="0"/>
                        </a:rPr>
                        <a:t>0%</a:t>
                      </a:r>
                      <a:r>
                        <a:rPr lang="en-CA" sz="1600" b="1" i="0" u="none" strike="noStrike" dirty="0" smtClean="0">
                          <a:solidFill>
                            <a:srgbClr val="000000"/>
                          </a:solidFill>
                          <a:effectLst/>
                          <a:latin typeface="Calibri" panose="020F0502020204030204" pitchFamily="34" charset="0"/>
                        </a:rPr>
                        <a:t>3%</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FF0000"/>
                          </a:solidFill>
                          <a:effectLst/>
                          <a:latin typeface="Calibri" panose="020F0502020204030204" pitchFamily="34" charset="0"/>
                        </a:rPr>
                        <a:t> </a:t>
                      </a:r>
                      <a:r>
                        <a:rPr lang="en-CA" sz="1600" b="1" i="0" u="none" strike="sngStrike" dirty="0" smtClean="0">
                          <a:solidFill>
                            <a:srgbClr val="FF0000"/>
                          </a:solidFill>
                          <a:effectLst/>
                          <a:latin typeface="Calibri" panose="020F0502020204030204" pitchFamily="34" charset="0"/>
                        </a:rPr>
                        <a:t>$ 265,422 </a:t>
                      </a:r>
                      <a:r>
                        <a:rPr lang="en-CA" sz="1600" b="1" i="0" u="none" strike="noStrike" kern="1200" dirty="0" smtClean="0">
                          <a:solidFill>
                            <a:srgbClr val="000000"/>
                          </a:solidFill>
                          <a:effectLst/>
                          <a:latin typeface="Calibri" panose="020F0502020204030204" pitchFamily="34" charset="0"/>
                          <a:ea typeface="+mn-ea"/>
                          <a:cs typeface="+mn-cs"/>
                        </a:rPr>
                        <a:t>$ 269,609</a:t>
                      </a:r>
                      <a:r>
                        <a:rPr lang="en-CA" sz="1600" b="1" i="0" u="none" strike="noStrike" dirty="0" smtClean="0">
                          <a:solidFill>
                            <a:srgbClr val="000000"/>
                          </a:solidFill>
                          <a:effectLst/>
                          <a:latin typeface="Calibri" panose="020F0502020204030204" pitchFamily="34" charset="0"/>
                        </a:rPr>
                        <a:t>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sngStrike" dirty="0" smtClean="0">
                          <a:solidFill>
                            <a:srgbClr val="FF0000"/>
                          </a:solidFill>
                          <a:effectLst/>
                          <a:latin typeface="Calibri" panose="020F0502020204030204" pitchFamily="34" charset="0"/>
                        </a:rPr>
                        <a:t>0% </a:t>
                      </a:r>
                      <a:r>
                        <a:rPr lang="en-CA" sz="1600" b="1" i="0" u="none" strike="noStrike" dirty="0" smtClean="0">
                          <a:solidFill>
                            <a:srgbClr val="000000"/>
                          </a:solidFill>
                          <a:effectLst/>
                          <a:latin typeface="Calibri" panose="020F0502020204030204" pitchFamily="34" charset="0"/>
                        </a:rPr>
                        <a:t>1%</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 name="TextBox 40"/>
          <p:cNvSpPr txBox="1"/>
          <p:nvPr/>
        </p:nvSpPr>
        <p:spPr>
          <a:xfrm>
            <a:off x="9988835" y="3674366"/>
            <a:ext cx="2131877" cy="646331"/>
          </a:xfrm>
          <a:prstGeom prst="rect">
            <a:avLst/>
          </a:prstGeom>
          <a:noFill/>
          <a:ln w="9525">
            <a:solidFill>
              <a:srgbClr val="FF0000"/>
            </a:solidFill>
          </a:ln>
        </p:spPr>
        <p:txBody>
          <a:bodyPr wrap="square" rtlCol="0">
            <a:spAutoFit/>
          </a:bodyPr>
          <a:lstStyle/>
          <a:p>
            <a:r>
              <a:rPr lang="en-CA" dirty="0">
                <a:solidFill>
                  <a:srgbClr val="FF0000"/>
                </a:solidFill>
              </a:rPr>
              <a:t>Marginal Cells are adjusted accordingly</a:t>
            </a:r>
            <a:endParaRPr lang="en-CA" dirty="0">
              <a:solidFill>
                <a:srgbClr val="FF0000"/>
              </a:solidFill>
            </a:endParaRPr>
          </a:p>
        </p:txBody>
      </p:sp>
      <p:sp>
        <p:nvSpPr>
          <p:cNvPr id="42" name="Oval 41"/>
          <p:cNvSpPr/>
          <p:nvPr/>
        </p:nvSpPr>
        <p:spPr>
          <a:xfrm>
            <a:off x="6912430" y="4357727"/>
            <a:ext cx="3331029" cy="12876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3" name="Straight Arrow Connector 42"/>
          <p:cNvCxnSpPr/>
          <p:nvPr/>
        </p:nvCxnSpPr>
        <p:spPr>
          <a:xfrm flipH="1">
            <a:off x="10131489" y="4320697"/>
            <a:ext cx="659323" cy="409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3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xit" presetSubtype="0" fill="hold" grpId="1"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0">
                                            <p:txEl>
                                              <p:pRg st="0" end="0"/>
                                            </p:txEl>
                                          </p:spTgt>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2"/>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4"/>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28" grpId="0"/>
      <p:bldP spid="28" grpId="1"/>
      <p:bldP spid="30" grpId="0" build="allAtOnce"/>
      <p:bldP spid="34" grpId="0" animBg="1"/>
      <p:bldP spid="34" grpId="1" animBg="1"/>
      <p:bldP spid="35" grpId="0" animBg="1"/>
      <p:bldP spid="35" grpId="1"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696720"/>
            <a:ext cx="681736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27" name="Content Placeholder 5"/>
          <p:cNvGraphicFramePr>
            <a:graphicFrameLocks/>
          </p:cNvGraphicFramePr>
          <p:nvPr>
            <p:extLst>
              <p:ext uri="{D42A27DB-BD31-4B8C-83A1-F6EECF244321}">
                <p14:modId xmlns:p14="http://schemas.microsoft.com/office/powerpoint/2010/main" val="1744139317"/>
              </p:ext>
            </p:extLst>
          </p:nvPr>
        </p:nvGraphicFramePr>
        <p:xfrm>
          <a:off x="2550360" y="1423137"/>
          <a:ext cx="7287209" cy="1766797"/>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308517">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a:solidFill>
                            <a:srgbClr val="000000"/>
                          </a:solidFill>
                          <a:effectLst/>
                          <a:latin typeface="Calibri" panose="020F0502020204030204" pitchFamily="34" charset="0"/>
                        </a:rPr>
                        <a:t>Industry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08517">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308517">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06117">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CA" sz="1600" b="1" i="0" u="none" strike="noStrike" dirty="0" smtClean="0">
                          <a:solidFill>
                            <a:srgbClr val="FF0000"/>
                          </a:solidFill>
                          <a:effectLst/>
                          <a:latin typeface="Calibri" panose="020F0502020204030204" pitchFamily="34" charset="0"/>
                        </a:rPr>
                        <a:t>X</a:t>
                      </a:r>
                      <a:r>
                        <a:rPr lang="en-CA" sz="1600" b="0" i="0" u="none" strike="noStrike" dirty="0" smtClean="0">
                          <a:solidFill>
                            <a:srgbClr val="000000"/>
                          </a:solidFill>
                          <a:effectLst/>
                          <a:latin typeface="Calibri" panose="020F0502020204030204" pitchFamily="34" charset="0"/>
                        </a:rPr>
                        <a:t>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606">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CA" sz="1600" b="1" i="0" u="none" strike="noStrike" dirty="0" smtClean="0">
                          <a:solidFill>
                            <a:srgbClr val="FF0000"/>
                          </a:solidFill>
                          <a:effectLst/>
                          <a:latin typeface="Calibri" panose="020F0502020204030204" pitchFamily="34" charset="0"/>
                        </a:rPr>
                        <a:t>X</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137,231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17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90,582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265,422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0" name="Content Placeholder 5"/>
          <p:cNvGraphicFramePr>
            <a:graphicFrameLocks/>
          </p:cNvGraphicFramePr>
          <p:nvPr>
            <p:extLst>
              <p:ext uri="{D42A27DB-BD31-4B8C-83A1-F6EECF244321}">
                <p14:modId xmlns:p14="http://schemas.microsoft.com/office/powerpoint/2010/main" val="3734997356"/>
              </p:ext>
            </p:extLst>
          </p:nvPr>
        </p:nvGraphicFramePr>
        <p:xfrm>
          <a:off x="2550360" y="4010116"/>
          <a:ext cx="7287209" cy="1701960"/>
        </p:xfrm>
        <a:graphic>
          <a:graphicData uri="http://schemas.openxmlformats.org/drawingml/2006/table">
            <a:tbl>
              <a:tblPr firstRow="1" bandRow="1">
                <a:tableStyleId>{5C22544A-7EE6-4342-B048-85BDC9FD1C3A}</a:tableStyleId>
              </a:tblPr>
              <a:tblGrid>
                <a:gridCol w="957943"/>
                <a:gridCol w="957943"/>
                <a:gridCol w="575389"/>
                <a:gridCol w="1269026"/>
                <a:gridCol w="391823"/>
                <a:gridCol w="1502356"/>
                <a:gridCol w="307975"/>
                <a:gridCol w="957943"/>
                <a:gridCol w="366811"/>
              </a:tblGrid>
              <a:tr h="29300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algn="ctr" fontAlgn="b"/>
                      <a:r>
                        <a:rPr lang="en-CA" sz="1800" b="1" i="0" u="none" strike="noStrike" dirty="0" smtClean="0">
                          <a:solidFill>
                            <a:srgbClr val="000000"/>
                          </a:solidFill>
                          <a:effectLst/>
                          <a:latin typeface="Calibri" panose="020F0502020204030204" pitchFamily="34" charset="0"/>
                        </a:rPr>
                        <a:t>Industry</a:t>
                      </a:r>
                      <a:endParaRPr lang="en-C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293000">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fontAlgn="b"/>
                      <a:r>
                        <a:rPr lang="en-CA" sz="1800" b="1" i="0" u="none" strike="noStrike" dirty="0">
                          <a:solidFill>
                            <a:srgbClr val="000000"/>
                          </a:solidFill>
                          <a:effectLst/>
                          <a:latin typeface="Calibri" panose="020F0502020204030204" pitchFamily="34" charset="0"/>
                        </a:rPr>
                        <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B</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smtClean="0">
                          <a:solidFill>
                            <a:srgbClr val="000000"/>
                          </a:solidFill>
                          <a:effectLst/>
                          <a:latin typeface="Calibri" panose="020F0502020204030204" pitchFamily="34" charset="0"/>
                        </a:rPr>
                        <a:t>C</a:t>
                      </a:r>
                      <a:endParaRPr lang="en-C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c gridSpan="2">
                  <a:txBody>
                    <a:bodyPr/>
                    <a:lstStyle/>
                    <a:p>
                      <a:pPr algn="ctr"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CA"/>
                    </a:p>
                  </a:txBody>
                  <a:tcPr/>
                </a:tc>
              </a:tr>
              <a:tr h="293000">
                <a:tc>
                  <a:txBody>
                    <a:bodyPr/>
                    <a:lstStyle/>
                    <a:p>
                      <a:pPr algn="l" fontAlgn="b"/>
                      <a:r>
                        <a:rPr lang="en-CA" sz="1800" b="1" i="0" u="none" strike="noStrike" dirty="0">
                          <a:solidFill>
                            <a:srgbClr val="000000"/>
                          </a:solidFill>
                          <a:effectLst/>
                          <a:latin typeface="Calibri" panose="020F0502020204030204" pitchFamily="34" charset="0"/>
                        </a:rPr>
                        <a:t>Region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smtClean="0">
                          <a:solidFill>
                            <a:srgbClr val="000000"/>
                          </a:solidFill>
                          <a:effectLst/>
                          <a:latin typeface="Calibri" panose="020F0502020204030204" pitchFamily="34" charset="0"/>
                        </a:rPr>
                        <a:t>Est</a:t>
                      </a:r>
                      <a:endParaRPr lang="en-CA" sz="18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Est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CA" sz="1800" b="1" i="0" u="none" strike="noStrike" dirty="0">
                          <a:solidFill>
                            <a:srgbClr val="000000"/>
                          </a:solidFill>
                          <a:effectLst/>
                          <a:latin typeface="Calibri" panose="020F0502020204030204" pitchFamily="34" charset="0"/>
                        </a:rPr>
                        <a:t>CV</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191538">
                <a:tc>
                  <a:txBody>
                    <a:bodyPr/>
                    <a:lstStyle/>
                    <a:p>
                      <a:pPr algn="l" fontAlgn="b"/>
                      <a:r>
                        <a:rPr lang="en-CA" sz="1800" b="1"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8,360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74,167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smtClean="0">
                          <a:solidFill>
                            <a:srgbClr val="000000"/>
                          </a:solidFill>
                          <a:effectLst/>
                          <a:latin typeface="Calibri" panose="020F0502020204030204" pitchFamily="34" charset="0"/>
                        </a:rPr>
                        <a:t> $</a:t>
                      </a:r>
                      <a:r>
                        <a:rPr lang="en-CA" sz="1600" b="0" i="0" u="none" strike="noStrike" baseline="0" smtClean="0">
                          <a:solidFill>
                            <a:srgbClr val="000000"/>
                          </a:solidFill>
                          <a:effectLst/>
                          <a:latin typeface="Calibri" panose="020F0502020204030204" pitchFamily="34" charset="0"/>
                        </a:rPr>
                        <a:t> </a:t>
                      </a:r>
                      <a:r>
                        <a:rPr lang="en-CA" sz="1600" b="0" i="0" u="none" strike="noStrike" smtClean="0">
                          <a:solidFill>
                            <a:srgbClr val="000000"/>
                          </a:solidFill>
                          <a:effectLst/>
                          <a:latin typeface="Calibri" panose="020F0502020204030204" pitchFamily="34" charset="0"/>
                        </a:rPr>
                        <a:t>45,663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128,190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93">
                <a:tc>
                  <a:txBody>
                    <a:bodyPr/>
                    <a:lstStyle/>
                    <a:p>
                      <a:pPr algn="l" fontAlgn="b"/>
                      <a:r>
                        <a:rPr lang="en-CA" sz="1800" b="1"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76,066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a:t>
                      </a:r>
                      <a:r>
                        <a:rPr lang="en-CA" sz="1600" b="0" i="0" u="none" strike="noStrike" baseline="0" dirty="0" smtClean="0">
                          <a:solidFill>
                            <a:srgbClr val="000000"/>
                          </a:solidFill>
                          <a:effectLst/>
                          <a:latin typeface="Calibri" panose="020F0502020204030204" pitchFamily="34" charset="0"/>
                        </a:rPr>
                        <a:t> </a:t>
                      </a:r>
                      <a:r>
                        <a:rPr lang="en-CA" sz="1600" b="0" i="0" u="none" strike="noStrike" dirty="0" smtClean="0">
                          <a:solidFill>
                            <a:srgbClr val="000000"/>
                          </a:solidFill>
                          <a:effectLst/>
                          <a:latin typeface="Calibri" panose="020F0502020204030204" pitchFamily="34" charset="0"/>
                        </a:rPr>
                        <a:t>16,247 </a:t>
                      </a:r>
                      <a:endParaRPr lang="en-CA" sz="16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smtClean="0">
                          <a:solidFill>
                            <a:srgbClr val="FF0000"/>
                          </a:solidFill>
                          <a:effectLst/>
                          <a:latin typeface="Calibri" panose="020F0502020204030204" pitchFamily="34" charset="0"/>
                        </a:rPr>
                        <a:t> $</a:t>
                      </a:r>
                      <a:r>
                        <a:rPr lang="en-CA" sz="1600" b="0" i="0" u="none" strike="noStrike" baseline="0" dirty="0" smtClean="0">
                          <a:solidFill>
                            <a:srgbClr val="FF0000"/>
                          </a:solidFill>
                          <a:effectLst/>
                          <a:latin typeface="Calibri" panose="020F0502020204030204" pitchFamily="34" charset="0"/>
                        </a:rPr>
                        <a:t> </a:t>
                      </a:r>
                      <a:r>
                        <a:rPr lang="en-CA" sz="1600" b="0" i="0" u="none" strike="noStrike" dirty="0" smtClean="0">
                          <a:solidFill>
                            <a:srgbClr val="FF0000"/>
                          </a:solidFill>
                          <a:effectLst/>
                          <a:latin typeface="Calibri" panose="020F0502020204030204" pitchFamily="34" charset="0"/>
                        </a:rPr>
                        <a:t>49,106 </a:t>
                      </a:r>
                      <a:endParaRPr lang="en-CA" sz="1600" b="0"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0" i="0" u="none" strike="noStrike" dirty="0" smtClean="0">
                          <a:solidFill>
                            <a:srgbClr val="FF0000"/>
                          </a:solidFill>
                          <a:effectLst/>
                          <a:latin typeface="Calibri" panose="020F0502020204030204" pitchFamily="34" charset="0"/>
                        </a:rPr>
                        <a:t>5%</a:t>
                      </a:r>
                      <a:endParaRPr lang="en-CA" sz="1600" b="0"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FF0000"/>
                          </a:solidFill>
                          <a:effectLst/>
                          <a:latin typeface="Calibri" panose="020F0502020204030204" pitchFamily="34" charset="0"/>
                        </a:rPr>
                        <a:t> </a:t>
                      </a:r>
                      <a:r>
                        <a:rPr lang="en-CA" sz="1600" b="1" i="0" u="none" strike="noStrike" dirty="0" smtClean="0">
                          <a:solidFill>
                            <a:srgbClr val="FF0000"/>
                          </a:solidFill>
                          <a:effectLst/>
                          <a:latin typeface="Calibri" panose="020F0502020204030204" pitchFamily="34" charset="0"/>
                        </a:rPr>
                        <a:t>$</a:t>
                      </a:r>
                      <a:r>
                        <a:rPr lang="en-CA" sz="1600" b="1" i="0" u="none" strike="noStrike" baseline="0" dirty="0" smtClean="0">
                          <a:solidFill>
                            <a:srgbClr val="FF0000"/>
                          </a:solidFill>
                          <a:effectLst/>
                          <a:latin typeface="Calibri" panose="020F0502020204030204" pitchFamily="34" charset="0"/>
                        </a:rPr>
                        <a:t> </a:t>
                      </a:r>
                      <a:r>
                        <a:rPr lang="en-CA" sz="1600" b="1" i="0" u="none" strike="noStrike" dirty="0" smtClean="0">
                          <a:solidFill>
                            <a:srgbClr val="FF0000"/>
                          </a:solidFill>
                          <a:effectLst/>
                          <a:latin typeface="Calibri" panose="020F0502020204030204" pitchFamily="34" charset="0"/>
                        </a:rPr>
                        <a:t>141,419 </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smtClean="0">
                          <a:solidFill>
                            <a:srgbClr val="FF0000"/>
                          </a:solidFill>
                          <a:effectLst/>
                          <a:latin typeface="Calibri" panose="020F0502020204030204" pitchFamily="34" charset="0"/>
                        </a:rPr>
                        <a:t>2%</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148">
                <a:tc>
                  <a:txBody>
                    <a:bodyPr/>
                    <a:lstStyle/>
                    <a:p>
                      <a:pPr algn="l" fontAlgn="b"/>
                      <a:r>
                        <a:rPr lang="en-CA" sz="1800" b="1" i="0" u="none" strike="noStrike" dirty="0">
                          <a:solidFill>
                            <a:srgbClr val="000000"/>
                          </a:solidFill>
                          <a:effectLst/>
                          <a:latin typeface="Calibri" panose="020F0502020204030204" pitchFamily="34" charset="0"/>
                        </a:rPr>
                        <a:t>All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a:t>
                      </a:r>
                      <a:r>
                        <a:rPr lang="en-CA" sz="1600" b="1" i="0" u="none" strike="noStrike" baseline="0" dirty="0" smtClean="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84,426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 </a:t>
                      </a:r>
                      <a:r>
                        <a:rPr lang="en-CA" sz="1600" b="1" i="0" u="none" strike="noStrike" dirty="0" smtClean="0">
                          <a:solidFill>
                            <a:srgbClr val="000000"/>
                          </a:solidFill>
                          <a:effectLst/>
                          <a:latin typeface="Calibri" panose="020F0502020204030204" pitchFamily="34" charset="0"/>
                        </a:rPr>
                        <a:t>$ 90,414 </a:t>
                      </a:r>
                      <a:endParaRPr lang="en-CA" sz="1600" b="1"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000000"/>
                          </a:solidFill>
                          <a:effectLst/>
                          <a:latin typeface="Calibri" panose="020F0502020204030204" pitchFamily="34" charset="0"/>
                        </a:rPr>
                        <a:t>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smtClean="0">
                          <a:solidFill>
                            <a:srgbClr val="FF0000"/>
                          </a:solidFill>
                          <a:effectLst/>
                          <a:latin typeface="Calibri" panose="020F0502020204030204" pitchFamily="34" charset="0"/>
                        </a:rPr>
                        <a:t> $</a:t>
                      </a:r>
                      <a:r>
                        <a:rPr lang="en-CA" sz="1600" b="1" i="0" u="none" strike="noStrike" baseline="0" dirty="0" smtClean="0">
                          <a:solidFill>
                            <a:srgbClr val="FF0000"/>
                          </a:solidFill>
                          <a:effectLst/>
                          <a:latin typeface="Calibri" panose="020F0502020204030204" pitchFamily="34" charset="0"/>
                        </a:rPr>
                        <a:t> </a:t>
                      </a:r>
                      <a:r>
                        <a:rPr lang="en-CA" sz="1600" b="1" i="0" u="none" strike="noStrike" dirty="0" smtClean="0">
                          <a:solidFill>
                            <a:srgbClr val="FF0000"/>
                          </a:solidFill>
                          <a:effectLst/>
                          <a:latin typeface="Calibri" panose="020F0502020204030204" pitchFamily="34" charset="0"/>
                        </a:rPr>
                        <a:t>94,769 </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smtClean="0">
                          <a:solidFill>
                            <a:srgbClr val="FF0000"/>
                          </a:solidFill>
                          <a:effectLst/>
                          <a:latin typeface="Calibri" panose="020F0502020204030204" pitchFamily="34" charset="0"/>
                        </a:rPr>
                        <a:t>3%</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a:solidFill>
                            <a:srgbClr val="FF0000"/>
                          </a:solidFill>
                          <a:effectLst/>
                          <a:latin typeface="Calibri" panose="020F0502020204030204" pitchFamily="34" charset="0"/>
                        </a:rPr>
                        <a:t> </a:t>
                      </a:r>
                      <a:r>
                        <a:rPr lang="en-CA" sz="1600" b="1" i="0" u="none" strike="noStrike" dirty="0" smtClean="0">
                          <a:solidFill>
                            <a:srgbClr val="FF0000"/>
                          </a:solidFill>
                          <a:effectLst/>
                          <a:latin typeface="Calibri" panose="020F0502020204030204" pitchFamily="34" charset="0"/>
                        </a:rPr>
                        <a:t>$</a:t>
                      </a:r>
                      <a:r>
                        <a:rPr lang="en-CA" sz="1600" b="1" i="0" u="none" strike="noStrike" baseline="0" dirty="0" smtClean="0">
                          <a:solidFill>
                            <a:srgbClr val="FF0000"/>
                          </a:solidFill>
                          <a:effectLst/>
                          <a:latin typeface="Calibri" panose="020F0502020204030204" pitchFamily="34" charset="0"/>
                        </a:rPr>
                        <a:t> </a:t>
                      </a:r>
                      <a:r>
                        <a:rPr lang="en-CA" sz="1600" b="1" i="0" u="none" strike="noStrike" dirty="0" smtClean="0">
                          <a:solidFill>
                            <a:srgbClr val="FF0000"/>
                          </a:solidFill>
                          <a:effectLst/>
                          <a:latin typeface="Calibri" panose="020F0502020204030204" pitchFamily="34" charset="0"/>
                        </a:rPr>
                        <a:t>269,609 </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CA" sz="1600" b="1" i="0" u="none" strike="noStrike" dirty="0" smtClean="0">
                          <a:solidFill>
                            <a:srgbClr val="FF0000"/>
                          </a:solidFill>
                          <a:effectLst/>
                          <a:latin typeface="Calibri" panose="020F0502020204030204" pitchFamily="34" charset="0"/>
                        </a:rPr>
                        <a:t>1%</a:t>
                      </a:r>
                      <a:endParaRPr lang="en-CA" sz="1600" b="1" i="0" u="none" strike="noStrike" dirty="0">
                        <a:solidFill>
                          <a:srgbClr val="FF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653715" y="926676"/>
            <a:ext cx="3793290" cy="400110"/>
          </a:xfrm>
          <a:prstGeom prst="rect">
            <a:avLst/>
          </a:prstGeom>
          <a:noFill/>
        </p:spPr>
        <p:txBody>
          <a:bodyPr wrap="square" rtlCol="0">
            <a:spAutoFit/>
          </a:bodyPr>
          <a:lstStyle/>
          <a:p>
            <a:r>
              <a:rPr lang="en-CA" sz="2000" b="1" dirty="0">
                <a:solidFill>
                  <a:srgbClr val="31708D"/>
                </a:solidFill>
                <a:latin typeface="Century Gothic" charset="0"/>
                <a:ea typeface="Century Gothic" charset="0"/>
                <a:cs typeface="Century Gothic" charset="0"/>
              </a:rPr>
              <a:t>Suppression – G-Confid</a:t>
            </a:r>
          </a:p>
        </p:txBody>
      </p:sp>
      <p:sp>
        <p:nvSpPr>
          <p:cNvPr id="33" name="TextBox 32"/>
          <p:cNvSpPr txBox="1"/>
          <p:nvPr/>
        </p:nvSpPr>
        <p:spPr>
          <a:xfrm>
            <a:off x="738705" y="3399970"/>
            <a:ext cx="3793290" cy="400110"/>
          </a:xfrm>
          <a:prstGeom prst="rect">
            <a:avLst/>
          </a:prstGeom>
          <a:noFill/>
        </p:spPr>
        <p:txBody>
          <a:bodyPr wrap="square" rtlCol="0">
            <a:spAutoFit/>
          </a:bodyPr>
          <a:lstStyle/>
          <a:p>
            <a:r>
              <a:rPr lang="en-CA" sz="2000" b="1" dirty="0">
                <a:solidFill>
                  <a:srgbClr val="31708D"/>
                </a:solidFill>
                <a:latin typeface="Century Gothic" charset="0"/>
                <a:ea typeface="Century Gothic" charset="0"/>
                <a:cs typeface="Century Gothic" charset="0"/>
              </a:rPr>
              <a:t>Perturbation- RTA</a:t>
            </a:r>
          </a:p>
        </p:txBody>
      </p:sp>
    </p:spTree>
    <p:extLst>
      <p:ext uri="{BB962C8B-B14F-4D97-AF65-F5344CB8AC3E}">
        <p14:creationId xmlns:p14="http://schemas.microsoft.com/office/powerpoint/2010/main" val="596869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286911"/>
              </p:ext>
            </p:extLst>
          </p:nvPr>
        </p:nvGraphicFramePr>
        <p:xfrm>
          <a:off x="838200" y="2303463"/>
          <a:ext cx="10515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0095" y="5705742"/>
            <a:ext cx="12111905" cy="369332"/>
          </a:xfrm>
          <a:prstGeom prst="rect">
            <a:avLst/>
          </a:prstGeom>
          <a:noFill/>
        </p:spPr>
        <p:txBody>
          <a:bodyPr wrap="none" rtlCol="0">
            <a:spAutoFit/>
          </a:bodyPr>
          <a:lstStyle/>
          <a:p>
            <a:r>
              <a:rPr lang="en-CA" altLang="en-US" i="1" dirty="0">
                <a:solidFill>
                  <a:schemeClr val="bg1">
                    <a:lumMod val="50000"/>
                  </a:schemeClr>
                </a:solidFill>
                <a:ea typeface="Verdana" panose="020B0604030504040204" pitchFamily="34" charset="0"/>
                <a:cs typeface="Verdana" panose="020B0604030504040204" pitchFamily="34" charset="0"/>
              </a:rPr>
              <a:t>The content of this presentation represents the position of the author and may not necessary represent that of Statistics Canada</a:t>
            </a:r>
            <a:endParaRPr lang="en-CA" dirty="0"/>
          </a:p>
        </p:txBody>
      </p:sp>
    </p:spTree>
    <p:extLst>
      <p:ext uri="{BB962C8B-B14F-4D97-AF65-F5344CB8AC3E}">
        <p14:creationId xmlns:p14="http://schemas.microsoft.com/office/powerpoint/2010/main" val="85513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BACKGROUND</a:t>
            </a:r>
            <a:endParaRPr lang="en-CA" sz="3600" dirty="0"/>
          </a:p>
        </p:txBody>
      </p:sp>
      <p:sp>
        <p:nvSpPr>
          <p:cNvPr id="3" name="Content Placeholder 2"/>
          <p:cNvSpPr>
            <a:spLocks noGrp="1"/>
          </p:cNvSpPr>
          <p:nvPr>
            <p:ph idx="1"/>
          </p:nvPr>
        </p:nvSpPr>
        <p:spPr/>
        <p:txBody>
          <a:bodyPr>
            <a:normAutofit lnSpcReduction="10000"/>
          </a:bodyPr>
          <a:lstStyle/>
          <a:p>
            <a:r>
              <a:rPr lang="en-CA" dirty="0" smtClean="0"/>
              <a:t>To stay relevant and respond to the data revolution, </a:t>
            </a:r>
            <a:r>
              <a:rPr lang="en-CA" dirty="0" err="1" smtClean="0"/>
              <a:t>StatCan</a:t>
            </a:r>
            <a:r>
              <a:rPr lang="en-CA" dirty="0" smtClean="0"/>
              <a:t> is in the mist of a large modernization initiative.</a:t>
            </a:r>
          </a:p>
          <a:p>
            <a:r>
              <a:rPr lang="en-CA" dirty="0" smtClean="0"/>
              <a:t>Organized around 5 pillars: </a:t>
            </a:r>
          </a:p>
          <a:p>
            <a:endParaRPr lang="en-CA" dirty="0"/>
          </a:p>
          <a:p>
            <a:endParaRPr lang="en-CA" dirty="0" smtClean="0"/>
          </a:p>
          <a:p>
            <a:endParaRPr lang="en-CA" dirty="0"/>
          </a:p>
          <a:p>
            <a:r>
              <a:rPr lang="en-CA" dirty="0" smtClean="0"/>
              <a:t>Originally illustrated with 4 pathfinder projects : Cannabis, Tourism, Low carbon economy, Housing.</a:t>
            </a:r>
            <a:endParaRPr lang="en-CA" dirty="0"/>
          </a:p>
        </p:txBody>
      </p:sp>
      <p:graphicFrame>
        <p:nvGraphicFramePr>
          <p:cNvPr id="5" name="Diagram 4"/>
          <p:cNvGraphicFramePr/>
          <p:nvPr>
            <p:extLst>
              <p:ext uri="{D42A27DB-BD31-4B8C-83A1-F6EECF244321}">
                <p14:modId xmlns:p14="http://schemas.microsoft.com/office/powerpoint/2010/main" val="877226718"/>
              </p:ext>
            </p:extLst>
          </p:nvPr>
        </p:nvGraphicFramePr>
        <p:xfrm>
          <a:off x="0" y="3726793"/>
          <a:ext cx="12192000" cy="1055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944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LEADING EDGE METHODS AND R&amp;D</a:t>
            </a:r>
            <a:endParaRPr lang="en-CA" sz="3600" dirty="0"/>
          </a:p>
        </p:txBody>
      </p:sp>
      <p:sp>
        <p:nvSpPr>
          <p:cNvPr id="3" name="Content Placeholder 2"/>
          <p:cNvSpPr>
            <a:spLocks noGrp="1"/>
          </p:cNvSpPr>
          <p:nvPr>
            <p:ph idx="1"/>
          </p:nvPr>
        </p:nvSpPr>
        <p:spPr/>
        <p:txBody>
          <a:bodyPr>
            <a:normAutofit/>
          </a:bodyPr>
          <a:lstStyle/>
          <a:p>
            <a:r>
              <a:rPr lang="en-CA" dirty="0" smtClean="0"/>
              <a:t>Innovations </a:t>
            </a:r>
            <a:r>
              <a:rPr lang="en-CA" i="1" dirty="0" smtClean="0"/>
              <a:t>vs</a:t>
            </a:r>
            <a:r>
              <a:rPr lang="en-CA" dirty="0" smtClean="0"/>
              <a:t> Research &amp; Development</a:t>
            </a:r>
          </a:p>
          <a:p>
            <a:r>
              <a:rPr lang="en-CA" dirty="0" smtClean="0"/>
              <a:t>Methodology Research and Development </a:t>
            </a:r>
            <a:r>
              <a:rPr lang="en-CA" dirty="0"/>
              <a:t>P</a:t>
            </a:r>
            <a:r>
              <a:rPr lang="en-CA" dirty="0" smtClean="0"/>
              <a:t>rogram </a:t>
            </a:r>
          </a:p>
          <a:p>
            <a:pPr lvl="1"/>
            <a:r>
              <a:rPr lang="en-CA" dirty="0" smtClean="0"/>
              <a:t>Theory and framework; solving current horizontal issues; new areas, connect with researchers, build capacity.</a:t>
            </a:r>
          </a:p>
          <a:p>
            <a:r>
              <a:rPr lang="en-CA" dirty="0" smtClean="0"/>
              <a:t>Annual publication of achievements: </a:t>
            </a:r>
            <a:r>
              <a:rPr lang="en-CA" dirty="0" smtClean="0">
                <a:hlinkClick r:id="rId3"/>
              </a:rPr>
              <a:t>12-206-X</a:t>
            </a:r>
            <a:r>
              <a:rPr lang="en-CA" dirty="0" smtClean="0"/>
              <a:t> in Statistics Canada publication catalogue</a:t>
            </a:r>
          </a:p>
          <a:p>
            <a:pPr marL="0" indent="0">
              <a:buNone/>
            </a:pPr>
            <a:endParaRPr lang="en-CA" dirty="0"/>
          </a:p>
        </p:txBody>
      </p:sp>
    </p:spTree>
    <p:extLst>
      <p:ext uri="{BB962C8B-B14F-4D97-AF65-F5344CB8AC3E}">
        <p14:creationId xmlns:p14="http://schemas.microsoft.com/office/powerpoint/2010/main" val="2142303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3364936"/>
              </p:ext>
            </p:extLst>
          </p:nvPr>
        </p:nvGraphicFramePr>
        <p:xfrm>
          <a:off x="0" y="2285424"/>
          <a:ext cx="12192000" cy="3709410"/>
        </p:xfrm>
        <a:graphic>
          <a:graphicData uri="http://schemas.openxmlformats.org/drawingml/2006/table">
            <a:tbl>
              <a:tblPr firstRow="1" bandRow="1">
                <a:tableStyleId>{5940675A-B579-460E-94D1-54222C63F5DA}</a:tableStyleId>
              </a:tblPr>
              <a:tblGrid>
                <a:gridCol w="4064000"/>
                <a:gridCol w="4064000"/>
                <a:gridCol w="4064000"/>
              </a:tblGrid>
              <a:tr h="1854705">
                <a:tc>
                  <a:txBody>
                    <a:bodyPr/>
                    <a:lstStyle/>
                    <a:p>
                      <a:endParaRPr lang="en-CA" dirty="0"/>
                    </a:p>
                  </a:txBody>
                  <a:tcPr/>
                </a:tc>
                <a:tc>
                  <a:txBody>
                    <a:bodyPr/>
                    <a:lstStyle/>
                    <a:p>
                      <a:endParaRPr lang="en-CA" dirty="0"/>
                    </a:p>
                  </a:txBody>
                  <a:tcPr/>
                </a:tc>
                <a:tc>
                  <a:txBody>
                    <a:bodyPr/>
                    <a:lstStyle/>
                    <a:p>
                      <a:endParaRPr lang="en-CA" dirty="0"/>
                    </a:p>
                  </a:txBody>
                  <a:tcPr/>
                </a:tc>
              </a:tr>
              <a:tr h="1854705">
                <a:tc>
                  <a:txBody>
                    <a:bodyPr/>
                    <a:lstStyle/>
                    <a:p>
                      <a:endParaRPr lang="en-CA" dirty="0"/>
                    </a:p>
                  </a:txBody>
                  <a:tcPr/>
                </a:tc>
                <a:tc>
                  <a:txBody>
                    <a:bodyPr/>
                    <a:lstStyle/>
                    <a:p>
                      <a:endParaRPr lang="en-CA" dirty="0"/>
                    </a:p>
                  </a:txBody>
                  <a:tcPr/>
                </a:tc>
                <a:tc>
                  <a:txBody>
                    <a:bodyPr/>
                    <a:lstStyle/>
                    <a:p>
                      <a:endParaRPr lang="en-CA" dirty="0"/>
                    </a:p>
                  </a:txBody>
                  <a:tcPr/>
                </a:tc>
              </a:tr>
            </a:tbl>
          </a:graphicData>
        </a:graphic>
      </p:graphicFrame>
      <p:sp>
        <p:nvSpPr>
          <p:cNvPr id="7" name="Rectangle 6"/>
          <p:cNvSpPr/>
          <p:nvPr/>
        </p:nvSpPr>
        <p:spPr>
          <a:xfrm>
            <a:off x="4029826" y="2385803"/>
            <a:ext cx="4098174" cy="1754326"/>
          </a:xfrm>
          <a:prstGeom prst="rect">
            <a:avLst/>
          </a:prstGeom>
          <a:noFill/>
        </p:spPr>
        <p:txBody>
          <a:bodyPr wrap="square" lIns="91440" tIns="45720" rIns="91440" bIns="45720">
            <a:spAutoFit/>
          </a:bodyPr>
          <a:lstStyle/>
          <a:p>
            <a:pPr algn="r"/>
            <a:r>
              <a:rPr lang="en-US" sz="3600" b="0" cap="none" spc="0" dirty="0" smtClean="0">
                <a:ln w="0"/>
                <a:solidFill>
                  <a:schemeClr val="tx1"/>
                </a:solidFill>
                <a:effectLst>
                  <a:outerShdw blurRad="38100" dist="19050" dir="2700000" algn="tl" rotWithShape="0">
                    <a:schemeClr val="dk1">
                      <a:alpha val="40000"/>
                    </a:schemeClr>
                  </a:outerShdw>
                </a:effectLst>
              </a:rPr>
              <a:t>Data suppression</a:t>
            </a:r>
          </a:p>
          <a:p>
            <a:endParaRPr lang="en-US" sz="3600" dirty="0" smtClean="0">
              <a:ln w="0"/>
              <a:effectLst>
                <a:outerShdw blurRad="38100" dist="19050" dir="2700000" algn="tl" rotWithShape="0">
                  <a:schemeClr val="dk1">
                    <a:alpha val="40000"/>
                  </a:schemeClr>
                </a:outerShdw>
              </a:effectLst>
            </a:endParaRPr>
          </a:p>
          <a:p>
            <a:r>
              <a:rPr lang="en-US" sz="3600" dirty="0" smtClean="0">
                <a:ln w="0"/>
                <a:effectLst>
                  <a:outerShdw blurRad="38100" dist="19050" dir="2700000" algn="tl" rotWithShape="0">
                    <a:schemeClr val="dk1">
                      <a:alpha val="40000"/>
                    </a:schemeClr>
                  </a:outerShdw>
                </a:effectLst>
              </a:rPr>
              <a:t>Data availability</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Up Arrow 7"/>
          <p:cNvSpPr/>
          <p:nvPr/>
        </p:nvSpPr>
        <p:spPr>
          <a:xfrm>
            <a:off x="7438185" y="3255584"/>
            <a:ext cx="453364" cy="749453"/>
          </a:xfrm>
          <a:prstGeom prst="upArrow">
            <a:avLst/>
          </a:prstGeom>
          <a:solidFill>
            <a:srgbClr val="29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Up Arrow 8"/>
          <p:cNvSpPr/>
          <p:nvPr/>
        </p:nvSpPr>
        <p:spPr>
          <a:xfrm rot="10800000">
            <a:off x="4294518" y="2434929"/>
            <a:ext cx="453364" cy="749453"/>
          </a:xfrm>
          <a:prstGeom prst="up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38200" y="1294410"/>
            <a:ext cx="11066296" cy="895042"/>
          </a:xfrm>
        </p:spPr>
        <p:txBody>
          <a:bodyPr>
            <a:noAutofit/>
          </a:bodyPr>
          <a:lstStyle/>
          <a:p>
            <a:r>
              <a:rPr lang="en-CA" dirty="0"/>
              <a:t>2018-2019 </a:t>
            </a:r>
            <a:r>
              <a:rPr lang="en-CA" dirty="0" smtClean="0"/>
              <a:t>METHODOLOGY RESEARCH PRIORITIES</a:t>
            </a:r>
            <a:endParaRPr lang="en-CA" dirty="0"/>
          </a:p>
        </p:txBody>
      </p:sp>
      <p:graphicFrame>
        <p:nvGraphicFramePr>
          <p:cNvPr id="5" name="Diagram 4"/>
          <p:cNvGraphicFramePr/>
          <p:nvPr>
            <p:extLst>
              <p:ext uri="{D42A27DB-BD31-4B8C-83A1-F6EECF244321}">
                <p14:modId xmlns:p14="http://schemas.microsoft.com/office/powerpoint/2010/main" val="841983691"/>
              </p:ext>
            </p:extLst>
          </p:nvPr>
        </p:nvGraphicFramePr>
        <p:xfrm>
          <a:off x="218440" y="2228636"/>
          <a:ext cx="3592946" cy="191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86240" y="2680245"/>
            <a:ext cx="3257345" cy="1200329"/>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Integration and Granularity</a:t>
            </a:r>
            <a:endParaRPr lang="en-US" sz="36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3" name="Diagram 12"/>
          <p:cNvGraphicFramePr/>
          <p:nvPr>
            <p:extLst>
              <p:ext uri="{D42A27DB-BD31-4B8C-83A1-F6EECF244321}">
                <p14:modId xmlns:p14="http://schemas.microsoft.com/office/powerpoint/2010/main" val="2180614069"/>
              </p:ext>
            </p:extLst>
          </p:nvPr>
        </p:nvGraphicFramePr>
        <p:xfrm>
          <a:off x="8236660" y="2385803"/>
          <a:ext cx="3846679" cy="17196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243890889"/>
              </p:ext>
            </p:extLst>
          </p:nvPr>
        </p:nvGraphicFramePr>
        <p:xfrm>
          <a:off x="-103427" y="4236101"/>
          <a:ext cx="4236677" cy="244021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ectangle 14"/>
          <p:cNvSpPr/>
          <p:nvPr/>
        </p:nvSpPr>
        <p:spPr>
          <a:xfrm>
            <a:off x="4216357" y="3900894"/>
            <a:ext cx="3679995" cy="1977865"/>
          </a:xfrm>
          <a:prstGeom prst="rect">
            <a:avLst/>
          </a:prstGeom>
          <a:noFill/>
        </p:spPr>
        <p:txBody>
          <a:bodyPr wrap="none" lIns="0" tIns="0" rIns="0" bIns="0">
            <a:normAutofit/>
          </a:bodyPr>
          <a:lstStyle/>
          <a:p>
            <a:pPr algn="ctr"/>
            <a:r>
              <a:rPr lang="en-US" sz="11000" b="1" cap="none" spc="0" dirty="0" smtClean="0">
                <a:ln w="15875" cmpd="sng">
                  <a:solidFill>
                    <a:srgbClr val="FFC000"/>
                  </a:solidFill>
                  <a:prstDash val="solid"/>
                </a:ln>
                <a:gradFill>
                  <a:gsLst>
                    <a:gs pos="0">
                      <a:schemeClr val="accent4"/>
                    </a:gs>
                    <a:gs pos="77000">
                      <a:schemeClr val="accent4">
                        <a:lumMod val="60000"/>
                        <a:lumOff val="40000"/>
                      </a:schemeClr>
                    </a:gs>
                    <a:gs pos="87000">
                      <a:schemeClr val="accent4">
                        <a:lumMod val="20000"/>
                        <a:lumOff val="80000"/>
                      </a:schemeClr>
                    </a:gs>
                  </a:gsLst>
                  <a:lin ang="5400000"/>
                </a:gradFill>
                <a:effectLst>
                  <a:outerShdw blurRad="50800" dir="5400000" algn="ctr" rotWithShape="0">
                    <a:srgbClr val="000000">
                      <a:alpha val="43137"/>
                    </a:srgbClr>
                  </a:outerShdw>
                </a:effectLst>
                <a:latin typeface="Arial Black" panose="020B0A04020102020204" pitchFamily="34" charset="0"/>
              </a:rPr>
              <a:t>DATA</a:t>
            </a:r>
            <a:endParaRPr lang="en-US" sz="11000" b="1" cap="none" spc="0" dirty="0">
              <a:ln w="15875" cmpd="sng">
                <a:solidFill>
                  <a:srgbClr val="FFC000"/>
                </a:solidFill>
                <a:prstDash val="solid"/>
              </a:ln>
              <a:gradFill>
                <a:gsLst>
                  <a:gs pos="0">
                    <a:schemeClr val="accent4"/>
                  </a:gs>
                  <a:gs pos="77000">
                    <a:schemeClr val="accent4">
                      <a:lumMod val="60000"/>
                      <a:lumOff val="40000"/>
                    </a:schemeClr>
                  </a:gs>
                  <a:gs pos="87000">
                    <a:schemeClr val="accent4">
                      <a:lumMod val="20000"/>
                      <a:lumOff val="80000"/>
                    </a:schemeClr>
                  </a:gs>
                </a:gsLst>
                <a:lin ang="5400000"/>
              </a:gradFill>
              <a:effectLst>
                <a:outerShdw blurRad="50800" dir="5400000" algn="ctr" rotWithShape="0">
                  <a:srgbClr val="000000">
                    <a:alpha val="43137"/>
                  </a:srgbClr>
                </a:outerShdw>
              </a:effectLst>
              <a:latin typeface="Arial Black" panose="020B0A04020102020204" pitchFamily="34" charset="0"/>
            </a:endParaRPr>
          </a:p>
        </p:txBody>
      </p:sp>
      <p:sp>
        <p:nvSpPr>
          <p:cNvPr id="16" name="Rectangle 15"/>
          <p:cNvSpPr/>
          <p:nvPr/>
        </p:nvSpPr>
        <p:spPr>
          <a:xfrm>
            <a:off x="3643585" y="5287415"/>
            <a:ext cx="4880655"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v</a:t>
            </a:r>
            <a:r>
              <a:rPr lang="en-US" sz="3600" dirty="0" smtClean="0">
                <a:ln w="0"/>
                <a:effectLst>
                  <a:outerShdw blurRad="38100" dist="19050" dir="2700000" algn="tl" rotWithShape="0">
                    <a:schemeClr val="dk1">
                      <a:alpha val="40000"/>
                    </a:schemeClr>
                  </a:outerShdw>
                </a:effectLst>
              </a:rPr>
              <a:t>olume challenge</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710995" y="4618331"/>
            <a:ext cx="3817710" cy="646331"/>
          </a:xfrm>
          <a:prstGeom prst="rect">
            <a:avLst/>
          </a:prstGeom>
          <a:noFill/>
        </p:spPr>
        <p:txBody>
          <a:bodyPr wrap="square" lIns="91440" tIns="45720" rIns="91440" bIns="45720">
            <a:spAutoFit/>
          </a:bodyPr>
          <a:lstStyle/>
          <a:p>
            <a:pPr algn="ctr"/>
            <a:r>
              <a:rPr lang="en-US" sz="3600" dirty="0" smtClean="0">
                <a:ln w="0"/>
                <a:effectLst>
                  <a:outerShdw blurRad="38100" dist="19050" dir="2700000" algn="tl" rotWithShape="0">
                    <a:schemeClr val="dk1">
                      <a:alpha val="40000"/>
                    </a:schemeClr>
                  </a:outerShdw>
                </a:effectLst>
              </a:rPr>
              <a:t>New sources</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21" name="Oval 20"/>
          <p:cNvSpPr/>
          <p:nvPr/>
        </p:nvSpPr>
        <p:spPr>
          <a:xfrm>
            <a:off x="8627667" y="4190929"/>
            <a:ext cx="3188413" cy="1738630"/>
          </a:xfrm>
          <a:prstGeom prst="ellipse">
            <a:avLst/>
          </a:prstGeom>
          <a:gradFill>
            <a:gsLst>
              <a:gs pos="0">
                <a:srgbClr val="FFC000"/>
              </a:gs>
              <a:gs pos="50000">
                <a:schemeClr val="bg1"/>
              </a:gs>
              <a:gs pos="100000">
                <a:srgbClr val="5097D6"/>
              </a:gs>
            </a:gsLst>
            <a:lin ang="10800000" scaled="0"/>
          </a:gradFill>
          <a:ln w="50800">
            <a:solidFill>
              <a:srgbClr val="1DE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8647151" y="4397723"/>
            <a:ext cx="3257345" cy="1200329"/>
          </a:xfrm>
          <a:prstGeom prst="rect">
            <a:avLst/>
          </a:prstGeom>
          <a:noFill/>
        </p:spPr>
        <p:txBody>
          <a:bodyPr wrap="squar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Classic and Leading edge</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2936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INTEGRATION AND GRANULARITY</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Expand and facilitate the use of </a:t>
            </a:r>
            <a:r>
              <a:rPr lang="en-CA" b="1" dirty="0" smtClean="0"/>
              <a:t>small area estimations </a:t>
            </a:r>
            <a:r>
              <a:rPr lang="en-CA" dirty="0" smtClean="0"/>
              <a:t>with a variety of auxiliary sources (Fay-Herriot model</a:t>
            </a:r>
            <a:r>
              <a:rPr lang="en-CA" dirty="0"/>
              <a:t>)</a:t>
            </a:r>
            <a:endParaRPr lang="en-CA" dirty="0" smtClean="0"/>
          </a:p>
          <a:p>
            <a:pPr lvl="1"/>
            <a:r>
              <a:rPr lang="en-CA" dirty="0" smtClean="0"/>
              <a:t>Current work : variable preparation and selection, model validation, local diagnostics. </a:t>
            </a:r>
          </a:p>
          <a:p>
            <a:r>
              <a:rPr lang="en-CA" dirty="0" smtClean="0"/>
              <a:t>Expand and facilitate the use of </a:t>
            </a:r>
            <a:r>
              <a:rPr lang="en-CA" b="1" dirty="0" smtClean="0"/>
              <a:t>record linkage </a:t>
            </a:r>
            <a:r>
              <a:rPr lang="en-CA" dirty="0" smtClean="0"/>
              <a:t>methods</a:t>
            </a:r>
          </a:p>
          <a:p>
            <a:pPr lvl="1"/>
            <a:r>
              <a:rPr lang="en-CA" dirty="0" smtClean="0"/>
              <a:t>Machine learning assistance for threshold selection in probabilistic RL methods</a:t>
            </a:r>
          </a:p>
          <a:p>
            <a:pPr lvl="1"/>
            <a:r>
              <a:rPr lang="en-CA" dirty="0" smtClean="0"/>
              <a:t>Impact of RL errors in linked data analysis</a:t>
            </a:r>
          </a:p>
          <a:p>
            <a:r>
              <a:rPr lang="en-CA" dirty="0" smtClean="0"/>
              <a:t>Data integration review paper (Yung, Beaumont, </a:t>
            </a:r>
            <a:r>
              <a:rPr lang="en-CA" dirty="0" err="1" smtClean="0"/>
              <a:t>Dasylva</a:t>
            </a:r>
            <a:r>
              <a:rPr lang="en-CA" dirty="0" smtClean="0"/>
              <a:t>, Fortier, </a:t>
            </a:r>
            <a:r>
              <a:rPr lang="en-CA" dirty="0" err="1" smtClean="0"/>
              <a:t>Nambeu</a:t>
            </a:r>
            <a:r>
              <a:rPr lang="en-CA" dirty="0" smtClean="0"/>
              <a:t> and </a:t>
            </a:r>
            <a:r>
              <a:rPr lang="en-CA" dirty="0"/>
              <a:t>S</a:t>
            </a:r>
            <a:r>
              <a:rPr lang="en-CA" dirty="0" smtClean="0"/>
              <a:t>ango, 2019)</a:t>
            </a:r>
            <a:endParaRPr lang="en-CA" dirty="0"/>
          </a:p>
        </p:txBody>
      </p:sp>
      <p:graphicFrame>
        <p:nvGraphicFramePr>
          <p:cNvPr id="4" name="Diagram 3"/>
          <p:cNvGraphicFramePr/>
          <p:nvPr>
            <p:extLst>
              <p:ext uri="{D42A27DB-BD31-4B8C-83A1-F6EECF244321}">
                <p14:modId xmlns:p14="http://schemas.microsoft.com/office/powerpoint/2010/main" val="3649357899"/>
              </p:ext>
            </p:extLst>
          </p:nvPr>
        </p:nvGraphicFramePr>
        <p:xfrm>
          <a:off x="7381240" y="491544"/>
          <a:ext cx="3592946" cy="1911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577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CONFIDENTIALITY AND ACCESS</a:t>
            </a:r>
            <a:endParaRPr lang="en-CA" sz="3600" dirty="0"/>
          </a:p>
        </p:txBody>
      </p:sp>
      <p:sp>
        <p:nvSpPr>
          <p:cNvPr id="3" name="Content Placeholder 2"/>
          <p:cNvSpPr>
            <a:spLocks noGrp="1"/>
          </p:cNvSpPr>
          <p:nvPr>
            <p:ph idx="1"/>
          </p:nvPr>
        </p:nvSpPr>
        <p:spPr/>
        <p:txBody>
          <a:bodyPr>
            <a:normAutofit fontScale="92500" lnSpcReduction="10000"/>
          </a:bodyPr>
          <a:lstStyle/>
          <a:p>
            <a:r>
              <a:rPr lang="en-CA" dirty="0" smtClean="0"/>
              <a:t>Operationalize and further develop new techniques such as </a:t>
            </a:r>
            <a:r>
              <a:rPr lang="en-CA" b="1" dirty="0" smtClean="0">
                <a:solidFill>
                  <a:srgbClr val="C00000"/>
                </a:solidFill>
              </a:rPr>
              <a:t>Random Tabular Adjustment </a:t>
            </a:r>
            <a:r>
              <a:rPr lang="en-CA" dirty="0" smtClean="0"/>
              <a:t>(RTA)</a:t>
            </a:r>
          </a:p>
          <a:p>
            <a:pPr lvl="1"/>
            <a:r>
              <a:rPr lang="en-CA" dirty="0" err="1" smtClean="0"/>
              <a:t>Stinner</a:t>
            </a:r>
            <a:r>
              <a:rPr lang="en-CA" dirty="0"/>
              <a:t>, M. (2017) “</a:t>
            </a:r>
            <a:r>
              <a:rPr lang="en-CA" i="1" dirty="0"/>
              <a:t>Disclosure control and random tabular adjustment</a:t>
            </a:r>
            <a:r>
              <a:rPr lang="en-CA" dirty="0"/>
              <a:t>”, </a:t>
            </a:r>
            <a:r>
              <a:rPr lang="en-CA" dirty="0" smtClean="0"/>
              <a:t>in </a:t>
            </a:r>
            <a:r>
              <a:rPr lang="en-CA" dirty="0" smtClean="0">
                <a:hlinkClick r:id="rId3"/>
              </a:rPr>
              <a:t>SSC proceedings</a:t>
            </a:r>
            <a:r>
              <a:rPr lang="en-CA" dirty="0" smtClean="0"/>
              <a:t>. </a:t>
            </a:r>
          </a:p>
          <a:p>
            <a:r>
              <a:rPr lang="en-CA" dirty="0" smtClean="0"/>
              <a:t>Further evaluate, operationalize and develop techniques for micro data access</a:t>
            </a:r>
          </a:p>
          <a:p>
            <a:pPr lvl="1"/>
            <a:r>
              <a:rPr lang="en-CA" dirty="0" smtClean="0"/>
              <a:t>Analytically-rich </a:t>
            </a:r>
            <a:r>
              <a:rPr lang="en-CA" b="1" dirty="0" smtClean="0"/>
              <a:t>synthetic data </a:t>
            </a:r>
            <a:r>
              <a:rPr lang="en-CA" dirty="0" smtClean="0"/>
              <a:t>file or scientific use data files</a:t>
            </a:r>
          </a:p>
          <a:p>
            <a:pPr lvl="1"/>
            <a:r>
              <a:rPr lang="en-CA" dirty="0" smtClean="0"/>
              <a:t>Use case with R package </a:t>
            </a:r>
            <a:r>
              <a:rPr lang="en-CA" dirty="0" smtClean="0">
                <a:latin typeface="Courier New" panose="02070309020205020404" pitchFamily="49" charset="0"/>
                <a:cs typeface="Courier New" panose="02070309020205020404" pitchFamily="49" charset="0"/>
              </a:rPr>
              <a:t>synthpop</a:t>
            </a:r>
            <a:r>
              <a:rPr lang="en-CA" dirty="0" smtClean="0"/>
              <a:t>: 2006 Census linked to mortality data (used as open data in an analytical hackathon)</a:t>
            </a:r>
          </a:p>
          <a:p>
            <a:pPr lvl="1"/>
            <a:r>
              <a:rPr lang="en-CA" dirty="0" err="1" smtClean="0"/>
              <a:t>Sallier</a:t>
            </a:r>
            <a:r>
              <a:rPr lang="en-CA" dirty="0" smtClean="0"/>
              <a:t>, K. and Girard, C (2018), paper presented at Privacy in Statistical Databases conference.</a:t>
            </a:r>
          </a:p>
        </p:txBody>
      </p:sp>
      <p:sp>
        <p:nvSpPr>
          <p:cNvPr id="5" name="Rectangle 4"/>
          <p:cNvSpPr/>
          <p:nvPr/>
        </p:nvSpPr>
        <p:spPr>
          <a:xfrm>
            <a:off x="7768706" y="92287"/>
            <a:ext cx="4270894" cy="1754326"/>
          </a:xfrm>
          <a:prstGeom prst="rect">
            <a:avLst/>
          </a:prstGeom>
          <a:solidFill>
            <a:schemeClr val="bg1"/>
          </a:solidFill>
          <a:ln w="25400">
            <a:solidFill>
              <a:schemeClr val="tx1"/>
            </a:solidFill>
          </a:ln>
        </p:spPr>
        <p:txBody>
          <a:bodyPr wrap="square" lIns="91440" tIns="45720" rIns="91440" bIns="45720">
            <a:spAutoFit/>
          </a:bodyPr>
          <a:lstStyle/>
          <a:p>
            <a:pPr algn="r"/>
            <a:r>
              <a:rPr lang="en-US" sz="3600" b="0" cap="none" spc="0" dirty="0" smtClean="0">
                <a:ln w="0"/>
                <a:solidFill>
                  <a:schemeClr val="tx1"/>
                </a:solidFill>
                <a:effectLst>
                  <a:outerShdw blurRad="38100" dist="19050" dir="2700000" algn="tl" rotWithShape="0">
                    <a:schemeClr val="dk1">
                      <a:alpha val="40000"/>
                    </a:schemeClr>
                  </a:outerShdw>
                </a:effectLst>
              </a:rPr>
              <a:t>Data suppression</a:t>
            </a:r>
          </a:p>
          <a:p>
            <a:endParaRPr lang="en-US" sz="3600" dirty="0" smtClean="0">
              <a:ln w="0"/>
              <a:effectLst>
                <a:outerShdw blurRad="38100" dist="19050" dir="2700000" algn="tl" rotWithShape="0">
                  <a:schemeClr val="dk1">
                    <a:alpha val="40000"/>
                  </a:schemeClr>
                </a:outerShdw>
              </a:effectLst>
            </a:endParaRPr>
          </a:p>
          <a:p>
            <a:r>
              <a:rPr lang="en-US" sz="3600" dirty="0" smtClean="0">
                <a:ln w="0"/>
                <a:effectLst>
                  <a:outerShdw blurRad="38100" dist="19050" dir="2700000" algn="tl" rotWithShape="0">
                    <a:schemeClr val="dk1">
                      <a:alpha val="40000"/>
                    </a:schemeClr>
                  </a:outerShdw>
                </a:effectLst>
              </a:rPr>
              <a:t>Data availability</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6" name="Up Arrow 5"/>
          <p:cNvSpPr/>
          <p:nvPr/>
        </p:nvSpPr>
        <p:spPr>
          <a:xfrm>
            <a:off x="11177064" y="962069"/>
            <a:ext cx="472471" cy="712572"/>
          </a:xfrm>
          <a:prstGeom prst="upArrow">
            <a:avLst/>
          </a:prstGeom>
          <a:solidFill>
            <a:srgbClr val="29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Up Arrow 6"/>
          <p:cNvSpPr/>
          <p:nvPr/>
        </p:nvSpPr>
        <p:spPr>
          <a:xfrm rot="10800000">
            <a:off x="8033397" y="141413"/>
            <a:ext cx="472471" cy="712572"/>
          </a:xfrm>
          <a:prstGeom prst="upArrow">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2207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RANDOM TABULAR ADJUSTMENT (RTA)</a:t>
            </a:r>
            <a:endParaRPr lang="en-CA" sz="3600" dirty="0"/>
          </a:p>
        </p:txBody>
      </p:sp>
      <p:sp>
        <p:nvSpPr>
          <p:cNvPr id="3" name="Content Placeholder 2"/>
          <p:cNvSpPr>
            <a:spLocks noGrp="1"/>
          </p:cNvSpPr>
          <p:nvPr>
            <p:ph idx="1"/>
          </p:nvPr>
        </p:nvSpPr>
        <p:spPr/>
        <p:txBody>
          <a:bodyPr>
            <a:normAutofit lnSpcReduction="10000"/>
          </a:bodyPr>
          <a:lstStyle/>
          <a:p>
            <a:r>
              <a:rPr lang="en-CA" dirty="0" smtClean="0"/>
              <a:t>Confidentiality method based on perturbation and inference.</a:t>
            </a:r>
          </a:p>
          <a:p>
            <a:r>
              <a:rPr lang="en-CA" dirty="0" smtClean="0"/>
              <a:t>Our contribution is mostly on the risk measurement, based on Bayesian theory and our current sensitivity approaches.</a:t>
            </a:r>
          </a:p>
          <a:p>
            <a:r>
              <a:rPr lang="en-CA" dirty="0" smtClean="0"/>
              <a:t>RTA ensures </a:t>
            </a:r>
            <a:r>
              <a:rPr lang="en-CA" dirty="0"/>
              <a:t>that there is a certain level of uncertainty for any attempted inference to an individuals </a:t>
            </a:r>
            <a:r>
              <a:rPr lang="en-CA" dirty="0" smtClean="0"/>
              <a:t>value, considering existing uncertainties (from sampling or non-response) and added noise (random value) when needed.</a:t>
            </a:r>
            <a:endParaRPr lang="en-CA" dirty="0"/>
          </a:p>
          <a:p>
            <a:pPr marL="0" indent="0">
              <a:buNone/>
            </a:pPr>
            <a:endParaRPr lang="en-CA" dirty="0"/>
          </a:p>
        </p:txBody>
      </p:sp>
    </p:spTree>
    <p:extLst>
      <p:ext uri="{BB962C8B-B14F-4D97-AF65-F5344CB8AC3E}">
        <p14:creationId xmlns:p14="http://schemas.microsoft.com/office/powerpoint/2010/main" val="604201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RANDOM TABULAR ADJUSTMENT (RTA)</a:t>
            </a:r>
            <a:endParaRPr lang="en-CA"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3251397"/>
              </p:ext>
            </p:extLst>
          </p:nvPr>
        </p:nvGraphicFramePr>
        <p:xfrm>
          <a:off x="396240" y="2336800"/>
          <a:ext cx="11541760" cy="3637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0039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31d-20_029_02-e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DD4BB02-8FA9-3746-86FE-7DE0C7DCF856}" vid="{78844FED-EF17-2E49-A409-D5AC341DA3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31d-20_029_02-eng</Template>
  <TotalTime>5818</TotalTime>
  <Words>2597</Words>
  <Application>Microsoft Office PowerPoint</Application>
  <PresentationFormat>Widescreen</PresentationFormat>
  <Paragraphs>507</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Arial MT Std</vt:lpstr>
      <vt:lpstr>Calibri</vt:lpstr>
      <vt:lpstr>Century Gothic</vt:lpstr>
      <vt:lpstr>Courier New</vt:lpstr>
      <vt:lpstr>Verdana</vt:lpstr>
      <vt:lpstr>Wingdings</vt:lpstr>
      <vt:lpstr>31d-20_029_02-eng</vt:lpstr>
      <vt:lpstr>Paving the way forward for a modern and responsive national statistical office </vt:lpstr>
      <vt:lpstr>CONTENT</vt:lpstr>
      <vt:lpstr>BACKGROUND</vt:lpstr>
      <vt:lpstr>LEADING EDGE METHODS AND R&amp;D</vt:lpstr>
      <vt:lpstr>2018-2019 METHODOLOGY RESEARCH PRIORITIES</vt:lpstr>
      <vt:lpstr>INTEGRATION AND GRANULARITY</vt:lpstr>
      <vt:lpstr>CONFIDENTIALITY AND ACCESS</vt:lpstr>
      <vt:lpstr>RANDOM TABULAR ADJUSTMENT (RTA)</vt:lpstr>
      <vt:lpstr>RANDOM TABULAR ADJUSTMENT (RTA)</vt:lpstr>
      <vt:lpstr>QUALITY</vt:lpstr>
      <vt:lpstr>Alternative data sources</vt:lpstr>
      <vt:lpstr>Big data</vt:lpstr>
      <vt:lpstr>Combine to conquer</vt:lpstr>
      <vt:lpstr>Machine Learning for autocoding</vt:lpstr>
      <vt:lpstr>UPCOMING WORK AND PRIORITIES</vt:lpstr>
      <vt:lpstr>THANK YOU / MERCI</vt:lpstr>
      <vt:lpstr>EXTRA SLIDES IF NEEDED/TIME PERMITS</vt:lpstr>
      <vt:lpstr>Simple Fictitious Example</vt:lpstr>
      <vt:lpstr>PowerPoint Presentation</vt:lpstr>
    </vt:vector>
  </TitlesOfParts>
  <Company>StatCan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Synthetic Data to Data Synthesis: The Notion of ‘Synthetic’ at Statistics Canada, Then and Now</dc:title>
  <dc:creator>Sallier, Kenza - ICCSMD/DCIMSI</dc:creator>
  <cp:lastModifiedBy>Fortier, Susie - ICCSMD/DCIMSI</cp:lastModifiedBy>
  <cp:revision>87</cp:revision>
  <dcterms:created xsi:type="dcterms:W3CDTF">2019-02-06T16:27:06Z</dcterms:created>
  <dcterms:modified xsi:type="dcterms:W3CDTF">2019-03-10T21:06:35Z</dcterms:modified>
</cp:coreProperties>
</file>