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 id="2147483694" r:id="rId4"/>
  </p:sldMasterIdLst>
  <p:notesMasterIdLst>
    <p:notesMasterId r:id="rId29"/>
  </p:notesMasterIdLst>
  <p:sldIdLst>
    <p:sldId id="257" r:id="rId5"/>
    <p:sldId id="287" r:id="rId6"/>
    <p:sldId id="286" r:id="rId7"/>
    <p:sldId id="258" r:id="rId8"/>
    <p:sldId id="259" r:id="rId9"/>
    <p:sldId id="260" r:id="rId10"/>
    <p:sldId id="261" r:id="rId11"/>
    <p:sldId id="262" r:id="rId12"/>
    <p:sldId id="263" r:id="rId13"/>
    <p:sldId id="264" r:id="rId14"/>
    <p:sldId id="265" r:id="rId15"/>
    <p:sldId id="266" r:id="rId16"/>
    <p:sldId id="267" r:id="rId17"/>
    <p:sldId id="268" r:id="rId18"/>
    <p:sldId id="272" r:id="rId19"/>
    <p:sldId id="269" r:id="rId20"/>
    <p:sldId id="270" r:id="rId21"/>
    <p:sldId id="271" r:id="rId22"/>
    <p:sldId id="275" r:id="rId23"/>
    <p:sldId id="276" r:id="rId24"/>
    <p:sldId id="278" r:id="rId25"/>
    <p:sldId id="279" r:id="rId26"/>
    <p:sldId id="280"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A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A070F-BD6A-47DC-974F-80C30E7D27BF}" type="datetimeFigureOut">
              <a:rPr lang="fr-BE" smtClean="0"/>
              <a:t>10-03-2019</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8AA74-55D1-4315-B7E1-28F12D231042}" type="slidenum">
              <a:rPr lang="fr-BE" smtClean="0"/>
              <a:t>‹#›</a:t>
            </a:fld>
            <a:endParaRPr lang="fr-BE"/>
          </a:p>
        </p:txBody>
      </p:sp>
    </p:spTree>
    <p:extLst>
      <p:ext uri="{BB962C8B-B14F-4D97-AF65-F5344CB8AC3E}">
        <p14:creationId xmlns:p14="http://schemas.microsoft.com/office/powerpoint/2010/main" val="189133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65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3C36-FDE0-4071-8520-58FA5CEE183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38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3C36-FDE0-4071-8520-58FA5CEE183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8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35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04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77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98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23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37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97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07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64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51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3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3C36-FDE0-4071-8520-58FA5CEE183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14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3C36-FDE0-4071-8520-58FA5CEE183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08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C3C36-FDE0-4071-8520-58FA5CEE183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55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0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A7FC-7426-459F-A29C-4DE2CA726DA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533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121917" tIns="60958" rIns="121917" bIns="60958" anchor="ctr"/>
          <a:lstStyle/>
          <a:p>
            <a:pPr algn="ctr" defTabSz="609585">
              <a:defRPr/>
            </a:pPr>
            <a:endParaRPr lang="en-US" sz="240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28800" y="297600"/>
            <a:ext cx="1581448" cy="1100139"/>
          </a:xfrm>
          <a:prstGeom prst="rect">
            <a:avLst/>
          </a:prstGeom>
          <a:noFill/>
          <a:ln w="9525">
            <a:noFill/>
            <a:miter lim="800000"/>
            <a:headEnd/>
            <a:tailEnd/>
          </a:ln>
        </p:spPr>
      </p:pic>
      <p:sp>
        <p:nvSpPr>
          <p:cNvPr id="6" name="Rectangle 5"/>
          <p:cNvSpPr/>
          <p:nvPr userDrawn="1"/>
        </p:nvSpPr>
        <p:spPr>
          <a:xfrm>
            <a:off x="5759963"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a:defRPr/>
            </a:pPr>
            <a:endParaRPr lang="en-US" sz="2400">
              <a:solidFill>
                <a:srgbClr val="FFFFFF"/>
              </a:solidFill>
            </a:endParaRPr>
          </a:p>
        </p:txBody>
      </p:sp>
      <p:sp>
        <p:nvSpPr>
          <p:cNvPr id="2" name="Title 1"/>
          <p:cNvSpPr>
            <a:spLocks noGrp="1"/>
          </p:cNvSpPr>
          <p:nvPr>
            <p:ph type="title" hasCustomPrompt="1"/>
          </p:nvPr>
        </p:nvSpPr>
        <p:spPr>
          <a:xfrm>
            <a:off x="5519936" y="1641600"/>
            <a:ext cx="6048672" cy="2088232"/>
          </a:xfrm>
        </p:spPr>
        <p:txBody>
          <a:bodyPr/>
          <a:lstStyle>
            <a:lvl1pPr indent="0">
              <a:defRPr sz="64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indent="0">
              <a:buNone/>
              <a:defRPr sz="4000" b="1" i="0">
                <a:solidFill>
                  <a:schemeClr val="bg1"/>
                </a:solidFill>
              </a:defRPr>
            </a:lvl1pPr>
            <a:lvl3pPr marL="304792" indent="-304792" algn="l">
              <a:defRPr sz="4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46244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549-F491-4776-A061-19AF6F70C4F0}"/>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5F5603B-E54E-4F3E-8A61-1C01C479253D}"/>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4" name="Footer Placeholder 3">
            <a:extLst>
              <a:ext uri="{FF2B5EF4-FFF2-40B4-BE49-F238E27FC236}">
                <a16:creationId xmlns:a16="http://schemas.microsoft.com/office/drawing/2014/main" id="{EF8C2FAE-3AA6-41E7-AA34-BCE77F2069BD}"/>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F5CCBAF8-B7F3-49F5-94CD-027D483543DB}"/>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101426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C9AB16-8234-4C5D-9DAF-0D09C424C9A0}"/>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3" name="Footer Placeholder 2">
            <a:extLst>
              <a:ext uri="{FF2B5EF4-FFF2-40B4-BE49-F238E27FC236}">
                <a16:creationId xmlns:a16="http://schemas.microsoft.com/office/drawing/2014/main" id="{95A62484-12EE-4EC9-8BF8-714452A7C0B6}"/>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03187E91-AD0C-4CAD-849A-94BE8B8195BD}"/>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335200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3A8A-8748-4578-9159-407DCC6BB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85F64970-829C-4BEF-816C-D2E206CE6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CDE35465-6B92-48FB-9AEB-AAF166F0A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6D813E-7162-4DBC-972F-16E54BB3F450}"/>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6" name="Footer Placeholder 5">
            <a:extLst>
              <a:ext uri="{FF2B5EF4-FFF2-40B4-BE49-F238E27FC236}">
                <a16:creationId xmlns:a16="http://schemas.microsoft.com/office/drawing/2014/main" id="{CF09F72F-7B41-4CA8-8FE0-5522215684F6}"/>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A945A29D-6415-4066-8749-638862FDF08B}"/>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351554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0061-B73A-473D-9776-0A5C97722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6014A74C-2254-40D4-B82F-DF53887A1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281B1CFB-00A6-41E6-8AAD-948DBC228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02F876-DE89-4949-8F1F-FDB5C54F01AC}"/>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6" name="Footer Placeholder 5">
            <a:extLst>
              <a:ext uri="{FF2B5EF4-FFF2-40B4-BE49-F238E27FC236}">
                <a16:creationId xmlns:a16="http://schemas.microsoft.com/office/drawing/2014/main" id="{E88698BC-B51B-4747-A84F-AF157E4E4DB9}"/>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BB45E836-B074-40CA-AF05-F1AA90C41EC7}"/>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119374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57B1-C029-407B-ADA1-1C7F5A4BEEDF}"/>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C4AFF6FE-279D-437A-9B62-D4463B911B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F98324F-A0BA-4BD0-904F-ADADAFD6121F}"/>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5" name="Footer Placeholder 4">
            <a:extLst>
              <a:ext uri="{FF2B5EF4-FFF2-40B4-BE49-F238E27FC236}">
                <a16:creationId xmlns:a16="http://schemas.microsoft.com/office/drawing/2014/main" id="{A9EAFE25-7EEE-489D-B48B-BBB964B1A272}"/>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FBEFF83-5B21-4A47-A63D-0390F80C907C}"/>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255538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DEFFA-C457-40CB-A7BF-781E7CC1A1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2BABD340-C52B-4D3A-BA41-4793264ECE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612277D2-0513-4947-85D7-CDB7269534C1}"/>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5" name="Footer Placeholder 4">
            <a:extLst>
              <a:ext uri="{FF2B5EF4-FFF2-40B4-BE49-F238E27FC236}">
                <a16:creationId xmlns:a16="http://schemas.microsoft.com/office/drawing/2014/main" id="{777EE9F1-EEDE-4684-BF00-3E7BEDCC99BB}"/>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92BB1356-9F1B-4F87-B62E-32AAA7541F80}"/>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3202854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382C-E91B-47E9-990D-3D6F0665C076}"/>
              </a:ext>
            </a:extLst>
          </p:cNvPr>
          <p:cNvSpPr>
            <a:spLocks noGrp="1"/>
          </p:cNvSpPr>
          <p:nvPr>
            <p:ph type="ctrTitle"/>
          </p:nvPr>
        </p:nvSpPr>
        <p:spPr>
          <a:xfrm>
            <a:off x="1524001" y="1122376"/>
            <a:ext cx="9144000" cy="2387600"/>
          </a:xfrm>
        </p:spPr>
        <p:txBody>
          <a:bodyPr anchor="b"/>
          <a:lstStyle>
            <a:lvl1pPr algn="ctr">
              <a:defRPr sz="5999"/>
            </a:lvl1pPr>
          </a:lstStyle>
          <a:p>
            <a:r>
              <a:rPr lang="en-US"/>
              <a:t>Click to edit Master title style</a:t>
            </a:r>
            <a:endParaRPr lang="fr-BE"/>
          </a:p>
        </p:txBody>
      </p:sp>
      <p:sp>
        <p:nvSpPr>
          <p:cNvPr id="3" name="Subtitle 2">
            <a:extLst>
              <a:ext uri="{FF2B5EF4-FFF2-40B4-BE49-F238E27FC236}">
                <a16:creationId xmlns:a16="http://schemas.microsoft.com/office/drawing/2014/main" id="{8842C22B-44EF-44AC-B728-8ACD8045519A}"/>
              </a:ext>
            </a:extLst>
          </p:cNvPr>
          <p:cNvSpPr>
            <a:spLocks noGrp="1"/>
          </p:cNvSpPr>
          <p:nvPr>
            <p:ph type="subTitle" idx="1"/>
          </p:nvPr>
        </p:nvSpPr>
        <p:spPr>
          <a:xfrm>
            <a:off x="1524001" y="3602039"/>
            <a:ext cx="9144000" cy="1655762"/>
          </a:xfrm>
        </p:spPr>
        <p:txBody>
          <a:bodyPr/>
          <a:lstStyle>
            <a:lvl1pPr marL="0" indent="0" algn="ctr">
              <a:buNone/>
              <a:defRPr sz="2400"/>
            </a:lvl1pPr>
            <a:lvl2pPr marL="456789" indent="0" algn="ctr">
              <a:buNone/>
              <a:defRPr sz="2000"/>
            </a:lvl2pPr>
            <a:lvl3pPr marL="913577" indent="0" algn="ctr">
              <a:buNone/>
              <a:defRPr sz="1900"/>
            </a:lvl3pPr>
            <a:lvl4pPr marL="1370366" indent="0" algn="ctr">
              <a:buNone/>
              <a:defRPr sz="1600"/>
            </a:lvl4pPr>
            <a:lvl5pPr marL="1827154"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57BAA82F-0925-4118-A64E-41304FDFACFD}"/>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5" name="Footer Placeholder 4">
            <a:extLst>
              <a:ext uri="{FF2B5EF4-FFF2-40B4-BE49-F238E27FC236}">
                <a16:creationId xmlns:a16="http://schemas.microsoft.com/office/drawing/2014/main" id="{BD078091-0784-486F-913D-128AD199819C}"/>
              </a:ext>
            </a:extLst>
          </p:cNvPr>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3B3DC83B-0755-4105-B8BD-5325444F0352}"/>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593063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335E-210B-4593-915C-F3FF3AD0AEA5}"/>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2761708-5F97-4862-992E-FAFCF3876E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8E02F6B-79A6-4D50-961C-95F06052AABB}"/>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5" name="Footer Placeholder 4">
            <a:extLst>
              <a:ext uri="{FF2B5EF4-FFF2-40B4-BE49-F238E27FC236}">
                <a16:creationId xmlns:a16="http://schemas.microsoft.com/office/drawing/2014/main" id="{73FD4B79-2E27-48A2-A84E-17BC18D63330}"/>
              </a:ext>
            </a:extLst>
          </p:cNvPr>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1BEB9495-1A54-4706-804E-0B99C491DB45}"/>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71522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9FF2-4E3D-418B-BCE8-2567A410C21B}"/>
              </a:ext>
            </a:extLst>
          </p:cNvPr>
          <p:cNvSpPr>
            <a:spLocks noGrp="1"/>
          </p:cNvSpPr>
          <p:nvPr>
            <p:ph type="title"/>
          </p:nvPr>
        </p:nvSpPr>
        <p:spPr>
          <a:xfrm>
            <a:off x="831863" y="1709779"/>
            <a:ext cx="10515600" cy="2852737"/>
          </a:xfrm>
        </p:spPr>
        <p:txBody>
          <a:bodyPr anchor="b"/>
          <a:lstStyle>
            <a:lvl1pPr>
              <a:defRPr sz="5999"/>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228A033D-C976-44D8-BB83-1D4F6C60778E}"/>
              </a:ext>
            </a:extLst>
          </p:cNvPr>
          <p:cNvSpPr>
            <a:spLocks noGrp="1"/>
          </p:cNvSpPr>
          <p:nvPr>
            <p:ph type="body" idx="1"/>
          </p:nvPr>
        </p:nvSpPr>
        <p:spPr>
          <a:xfrm>
            <a:off x="831863" y="4589493"/>
            <a:ext cx="10515600" cy="1500188"/>
          </a:xfrm>
        </p:spPr>
        <p:txBody>
          <a:bodyPr/>
          <a:lstStyle>
            <a:lvl1pPr marL="0" indent="0">
              <a:buNone/>
              <a:defRPr sz="2400">
                <a:solidFill>
                  <a:schemeClr val="tx1">
                    <a:tint val="75000"/>
                  </a:schemeClr>
                </a:solidFill>
              </a:defRPr>
            </a:lvl1pPr>
            <a:lvl2pPr marL="456789" indent="0">
              <a:buNone/>
              <a:defRPr sz="2000">
                <a:solidFill>
                  <a:schemeClr val="tx1">
                    <a:tint val="75000"/>
                  </a:schemeClr>
                </a:solidFill>
              </a:defRPr>
            </a:lvl2pPr>
            <a:lvl3pPr marL="913577" indent="0">
              <a:buNone/>
              <a:defRPr sz="1900">
                <a:solidFill>
                  <a:schemeClr val="tx1">
                    <a:tint val="75000"/>
                  </a:schemeClr>
                </a:solidFill>
              </a:defRPr>
            </a:lvl3pPr>
            <a:lvl4pPr marL="1370366" indent="0">
              <a:buNone/>
              <a:defRPr sz="1600">
                <a:solidFill>
                  <a:schemeClr val="tx1">
                    <a:tint val="75000"/>
                  </a:schemeClr>
                </a:solidFill>
              </a:defRPr>
            </a:lvl4pPr>
            <a:lvl5pPr marL="1827154" indent="0">
              <a:buNone/>
              <a:defRPr sz="1600">
                <a:solidFill>
                  <a:schemeClr val="tx1">
                    <a:tint val="75000"/>
                  </a:schemeClr>
                </a:solidFill>
              </a:defRPr>
            </a:lvl5pPr>
            <a:lvl6pPr marL="2283943" indent="0">
              <a:buNone/>
              <a:defRPr sz="1600">
                <a:solidFill>
                  <a:schemeClr val="tx1">
                    <a:tint val="75000"/>
                  </a:schemeClr>
                </a:solidFill>
              </a:defRPr>
            </a:lvl6pPr>
            <a:lvl7pPr marL="2740732" indent="0">
              <a:buNone/>
              <a:defRPr sz="1600">
                <a:solidFill>
                  <a:schemeClr val="tx1">
                    <a:tint val="75000"/>
                  </a:schemeClr>
                </a:solidFill>
              </a:defRPr>
            </a:lvl7pPr>
            <a:lvl8pPr marL="3197520" indent="0">
              <a:buNone/>
              <a:defRPr sz="1600">
                <a:solidFill>
                  <a:schemeClr val="tx1">
                    <a:tint val="75000"/>
                  </a:schemeClr>
                </a:solidFill>
              </a:defRPr>
            </a:lvl8pPr>
            <a:lvl9pPr marL="36543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89F5DC-1A41-4836-B03B-3100CD771EEE}"/>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5" name="Footer Placeholder 4">
            <a:extLst>
              <a:ext uri="{FF2B5EF4-FFF2-40B4-BE49-F238E27FC236}">
                <a16:creationId xmlns:a16="http://schemas.microsoft.com/office/drawing/2014/main" id="{F5094A57-12AE-416E-98EE-DBC7E314E5A5}"/>
              </a:ext>
            </a:extLst>
          </p:cNvPr>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D76701D5-CEB5-4414-83C4-92B1C1BB902E}"/>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898672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0674-18FE-4B95-B69C-54E094B37CC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1C2C6AA2-9D0D-4B12-A5E7-145FCCA4A79B}"/>
              </a:ext>
            </a:extLst>
          </p:cNvPr>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354D67D3-94AB-4103-BE17-BAEA70ABC72D}"/>
              </a:ext>
            </a:extLst>
          </p:cNvPr>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06D233AF-CD68-4F40-BD37-B07E6032E97F}"/>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6" name="Footer Placeholder 5">
            <a:extLst>
              <a:ext uri="{FF2B5EF4-FFF2-40B4-BE49-F238E27FC236}">
                <a16:creationId xmlns:a16="http://schemas.microsoft.com/office/drawing/2014/main" id="{66687D33-6BF0-4154-9C63-A0D91471EA43}"/>
              </a:ext>
            </a:extLst>
          </p:cNvPr>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a:extLst>
              <a:ext uri="{FF2B5EF4-FFF2-40B4-BE49-F238E27FC236}">
                <a16:creationId xmlns:a16="http://schemas.microsoft.com/office/drawing/2014/main" id="{7FA340B9-077F-4FC1-86F4-7F2719F8243E}"/>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71753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1086899"/>
            <a:ext cx="12264271" cy="6283161"/>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28800" y="297600"/>
            <a:ext cx="1581448" cy="1100139"/>
          </a:xfrm>
          <a:prstGeom prst="rect">
            <a:avLst/>
          </a:prstGeom>
          <a:noFill/>
          <a:ln w="9525">
            <a:noFill/>
            <a:miter lim="800000"/>
            <a:headEnd/>
            <a:tailEnd/>
          </a:ln>
        </p:spPr>
      </p:pic>
      <p:sp>
        <p:nvSpPr>
          <p:cNvPr id="2" name="Title 1"/>
          <p:cNvSpPr>
            <a:spLocks noGrp="1"/>
          </p:cNvSpPr>
          <p:nvPr>
            <p:ph type="title" hasCustomPrompt="1"/>
          </p:nvPr>
        </p:nvSpPr>
        <p:spPr>
          <a:xfrm>
            <a:off x="5519936" y="1641600"/>
            <a:ext cx="6048672" cy="2088232"/>
          </a:xfrm>
          <a:noFill/>
        </p:spPr>
        <p:txBody>
          <a:bodyPr/>
          <a:lstStyle>
            <a:lvl1pPr indent="0">
              <a:defRPr sz="6400">
                <a:solidFill>
                  <a:srgbClr val="001746"/>
                </a:solidFill>
              </a:defRPr>
            </a:lvl1pPr>
          </a:lstStyle>
          <a:p>
            <a:r>
              <a:rPr lang="en-GB" dirty="0"/>
              <a:t>Title</a:t>
            </a:r>
          </a:p>
        </p:txBody>
      </p:sp>
      <p:sp>
        <p:nvSpPr>
          <p:cNvPr id="7" name="Rectangle 4"/>
          <p:cNvSpPr>
            <a:spLocks noGrp="1" noChangeArrowheads="1"/>
          </p:cNvSpPr>
          <p:nvPr>
            <p:ph type="dt" sz="half" idx="10"/>
          </p:nvPr>
        </p:nvSpPr>
        <p:spPr/>
        <p:txBody>
          <a:bodyPr/>
          <a:lstStyle>
            <a:lvl1pPr>
              <a:defRPr dirty="0">
                <a:solidFill>
                  <a:srgbClr val="001746"/>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rgbClr val="001746"/>
                </a:solidFill>
              </a:defRPr>
            </a:lvl1pPr>
          </a:lstStyle>
          <a:p>
            <a:pPr>
              <a:defRPr/>
            </a:pPr>
            <a:endParaRPr lang="fr-BE"/>
          </a:p>
        </p:txBody>
      </p:sp>
      <p:sp>
        <p:nvSpPr>
          <p:cNvPr id="9" name="Rectangle 6"/>
          <p:cNvSpPr>
            <a:spLocks noGrp="1" noChangeArrowheads="1"/>
          </p:cNvSpPr>
          <p:nvPr>
            <p:ph type="sldNum" sz="quarter" idx="12"/>
          </p:nvPr>
        </p:nvSpPr>
        <p:spPr/>
        <p:txBody>
          <a:bodyPr/>
          <a:lstStyle>
            <a:lvl1pPr>
              <a:defRPr smtClean="0">
                <a:solidFill>
                  <a:srgbClr val="001746"/>
                </a:solidFill>
              </a:defRPr>
            </a:lvl1pPr>
          </a:lstStyle>
          <a:p>
            <a:pPr>
              <a:defRPr/>
            </a:pPr>
            <a:fld id="{2BB59E6E-B967-488E-B209-8B7FA0D7AF99}" type="slidenum">
              <a:rPr lang="en-GB" smtClean="0"/>
              <a:pPr>
                <a:defRPr/>
              </a:pPr>
              <a:t>‹#›</a:t>
            </a:fld>
            <a:endParaRPr lang="en-GB" dirty="0"/>
          </a:p>
        </p:txBody>
      </p:sp>
      <p:sp>
        <p:nvSpPr>
          <p:cNvPr id="12" name="Content Placeholder 2"/>
          <p:cNvSpPr>
            <a:spLocks noGrp="1"/>
          </p:cNvSpPr>
          <p:nvPr>
            <p:ph idx="13" hasCustomPrompt="1"/>
          </p:nvPr>
        </p:nvSpPr>
        <p:spPr>
          <a:xfrm>
            <a:off x="5749548" y="3909053"/>
            <a:ext cx="4992555" cy="1872208"/>
          </a:xfrm>
        </p:spPr>
        <p:txBody>
          <a:bodyPr/>
          <a:lstStyle>
            <a:lvl1pPr marL="0" indent="0" algn="l">
              <a:buNone/>
              <a:defRPr sz="2700" b="0" i="0">
                <a:solidFill>
                  <a:srgbClr val="001746"/>
                </a:solidFill>
              </a:defRPr>
            </a:lvl1pPr>
            <a:lvl3pPr marL="304792" indent="-304792" algn="l">
              <a:defRPr sz="4000" b="1">
                <a:solidFill>
                  <a:schemeClr val="bg1"/>
                </a:solidFill>
              </a:defRPr>
            </a:lvl3pPr>
          </a:lstStyle>
          <a:p>
            <a:pPr lvl="0"/>
            <a:r>
              <a:rPr lang="en-US" dirty="0"/>
              <a:t>Presenter</a:t>
            </a:r>
          </a:p>
        </p:txBody>
      </p:sp>
      <p:sp>
        <p:nvSpPr>
          <p:cNvPr id="6" name="Rectangle 5"/>
          <p:cNvSpPr/>
          <p:nvPr userDrawn="1"/>
        </p:nvSpPr>
        <p:spPr>
          <a:xfrm>
            <a:off x="5759963"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a:defRPr/>
            </a:pPr>
            <a:endParaRPr lang="en-US" sz="2400">
              <a:solidFill>
                <a:srgbClr val="FFFFFF"/>
              </a:solidFill>
            </a:endParaRPr>
          </a:p>
        </p:txBody>
      </p:sp>
      <p:pic>
        <p:nvPicPr>
          <p:cNvPr id="34" name="Picture 33">
            <a:extLst>
              <a:ext uri="{FF2B5EF4-FFF2-40B4-BE49-F238E27FC236}">
                <a16:creationId xmlns:a16="http://schemas.microsoft.com/office/drawing/2014/main" id="{70527CDA-96F0-49E0-BD3A-684B54545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814" y="2087855"/>
            <a:ext cx="4052309" cy="3316641"/>
          </a:xfrm>
          <a:prstGeom prst="rect">
            <a:avLst/>
          </a:prstGeom>
        </p:spPr>
      </p:pic>
    </p:spTree>
    <p:extLst>
      <p:ext uri="{BB962C8B-B14F-4D97-AF65-F5344CB8AC3E}">
        <p14:creationId xmlns:p14="http://schemas.microsoft.com/office/powerpoint/2010/main" val="402114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F730-C523-4447-B06C-75E36CEA7181}"/>
              </a:ext>
            </a:extLst>
          </p:cNvPr>
          <p:cNvSpPr>
            <a:spLocks noGrp="1"/>
          </p:cNvSpPr>
          <p:nvPr>
            <p:ph type="title"/>
          </p:nvPr>
        </p:nvSpPr>
        <p:spPr>
          <a:xfrm>
            <a:off x="839801" y="365134"/>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2B296A6F-9D12-4941-A466-0FA8180DD194}"/>
              </a:ext>
            </a:extLst>
          </p:cNvPr>
          <p:cNvSpPr>
            <a:spLocks noGrp="1"/>
          </p:cNvSpPr>
          <p:nvPr>
            <p:ph type="body" idx="1"/>
          </p:nvPr>
        </p:nvSpPr>
        <p:spPr>
          <a:xfrm>
            <a:off x="839805" y="1681163"/>
            <a:ext cx="5157787" cy="823912"/>
          </a:xfrm>
        </p:spPr>
        <p:txBody>
          <a:bodyPr anchor="b"/>
          <a:lstStyle>
            <a:lvl1pPr marL="0" indent="0">
              <a:buNone/>
              <a:defRPr sz="2400" b="1"/>
            </a:lvl1pPr>
            <a:lvl2pPr marL="456789" indent="0">
              <a:buNone/>
              <a:defRPr sz="2000" b="1"/>
            </a:lvl2pPr>
            <a:lvl3pPr marL="913577" indent="0">
              <a:buNone/>
              <a:defRPr sz="1900" b="1"/>
            </a:lvl3pPr>
            <a:lvl4pPr marL="1370366" indent="0">
              <a:buNone/>
              <a:defRPr sz="1600" b="1"/>
            </a:lvl4pPr>
            <a:lvl5pPr marL="1827154"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6AE320-787B-4CC2-A1B6-0D44D511CBC7}"/>
              </a:ext>
            </a:extLst>
          </p:cNvPr>
          <p:cNvSpPr>
            <a:spLocks noGrp="1"/>
          </p:cNvSpPr>
          <p:nvPr>
            <p:ph sz="half" idx="2"/>
          </p:nvPr>
        </p:nvSpPr>
        <p:spPr>
          <a:xfrm>
            <a:off x="839805" y="2505074"/>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22BC591-C0B6-4FAF-9455-952D465F90CD}"/>
              </a:ext>
            </a:extLst>
          </p:cNvPr>
          <p:cNvSpPr>
            <a:spLocks noGrp="1"/>
          </p:cNvSpPr>
          <p:nvPr>
            <p:ph type="body" sz="quarter" idx="3"/>
          </p:nvPr>
        </p:nvSpPr>
        <p:spPr>
          <a:xfrm>
            <a:off x="6172219" y="1681163"/>
            <a:ext cx="5183188" cy="823912"/>
          </a:xfrm>
        </p:spPr>
        <p:txBody>
          <a:bodyPr anchor="b"/>
          <a:lstStyle>
            <a:lvl1pPr marL="0" indent="0">
              <a:buNone/>
              <a:defRPr sz="2400" b="1"/>
            </a:lvl1pPr>
            <a:lvl2pPr marL="456789" indent="0">
              <a:buNone/>
              <a:defRPr sz="2000" b="1"/>
            </a:lvl2pPr>
            <a:lvl3pPr marL="913577" indent="0">
              <a:buNone/>
              <a:defRPr sz="1900" b="1"/>
            </a:lvl3pPr>
            <a:lvl4pPr marL="1370366" indent="0">
              <a:buNone/>
              <a:defRPr sz="1600" b="1"/>
            </a:lvl4pPr>
            <a:lvl5pPr marL="1827154" indent="0">
              <a:buNone/>
              <a:defRPr sz="1600" b="1"/>
            </a:lvl5pPr>
            <a:lvl6pPr marL="2283943" indent="0">
              <a:buNone/>
              <a:defRPr sz="1600" b="1"/>
            </a:lvl6pPr>
            <a:lvl7pPr marL="2740732" indent="0">
              <a:buNone/>
              <a:defRPr sz="1600" b="1"/>
            </a:lvl7pPr>
            <a:lvl8pPr marL="3197520" indent="0">
              <a:buNone/>
              <a:defRPr sz="1600" b="1"/>
            </a:lvl8pPr>
            <a:lvl9pPr marL="36543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4C77A6-4A40-47EC-B314-33C7B8607579}"/>
              </a:ext>
            </a:extLst>
          </p:cNvPr>
          <p:cNvSpPr>
            <a:spLocks noGrp="1"/>
          </p:cNvSpPr>
          <p:nvPr>
            <p:ph sz="quarter" idx="4"/>
          </p:nvPr>
        </p:nvSpPr>
        <p:spPr>
          <a:xfrm>
            <a:off x="6172219" y="2505074"/>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3930645F-4D4F-49FE-840A-E90D11BEF464}"/>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8" name="Footer Placeholder 7">
            <a:extLst>
              <a:ext uri="{FF2B5EF4-FFF2-40B4-BE49-F238E27FC236}">
                <a16:creationId xmlns:a16="http://schemas.microsoft.com/office/drawing/2014/main" id="{C6FE2343-1A26-486E-AD3E-21B2C4FCBC7D}"/>
              </a:ext>
            </a:extLst>
          </p:cNvPr>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a:extLst>
              <a:ext uri="{FF2B5EF4-FFF2-40B4-BE49-F238E27FC236}">
                <a16:creationId xmlns:a16="http://schemas.microsoft.com/office/drawing/2014/main" id="{5658619A-2F6B-4532-9D42-04E715077B1E}"/>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31907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6583-190E-475E-BCC6-7B3D23A0978B}"/>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4B547CFD-E595-4551-89B4-29764CF4A4F3}"/>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4" name="Footer Placeholder 3">
            <a:extLst>
              <a:ext uri="{FF2B5EF4-FFF2-40B4-BE49-F238E27FC236}">
                <a16:creationId xmlns:a16="http://schemas.microsoft.com/office/drawing/2014/main" id="{71A13979-1B6E-4BA5-90C4-2DF7EF56D0FE}"/>
              </a:ext>
            </a:extLst>
          </p:cNvPr>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a:extLst>
              <a:ext uri="{FF2B5EF4-FFF2-40B4-BE49-F238E27FC236}">
                <a16:creationId xmlns:a16="http://schemas.microsoft.com/office/drawing/2014/main" id="{DC080C36-65AB-486C-AEFE-7796C0A7A4FC}"/>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519307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81E0F-3D7E-4DB3-8DBC-568F8F620435}"/>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3" name="Footer Placeholder 2">
            <a:extLst>
              <a:ext uri="{FF2B5EF4-FFF2-40B4-BE49-F238E27FC236}">
                <a16:creationId xmlns:a16="http://schemas.microsoft.com/office/drawing/2014/main" id="{CC262403-F770-4A74-B5C5-556CA0294034}"/>
              </a:ext>
            </a:extLst>
          </p:cNvPr>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a:extLst>
              <a:ext uri="{FF2B5EF4-FFF2-40B4-BE49-F238E27FC236}">
                <a16:creationId xmlns:a16="http://schemas.microsoft.com/office/drawing/2014/main" id="{60A92D0F-73B3-41C5-944F-DC6BBD42779B}"/>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81068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FCC7-5BAB-4EA3-9860-E699527831F7}"/>
              </a:ext>
            </a:extLst>
          </p:cNvPr>
          <p:cNvSpPr>
            <a:spLocks noGrp="1"/>
          </p:cNvSpPr>
          <p:nvPr>
            <p:ph type="title"/>
          </p:nvPr>
        </p:nvSpPr>
        <p:spPr>
          <a:xfrm>
            <a:off x="839804" y="457227"/>
            <a:ext cx="3932237" cy="1600201"/>
          </a:xfrm>
        </p:spPr>
        <p:txBody>
          <a:bodyPr anchor="b"/>
          <a:lstStyle>
            <a:lvl1pPr>
              <a:defRPr sz="3199"/>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7020CEF6-540D-4CA9-B5F1-B093EFC3F902}"/>
              </a:ext>
            </a:extLst>
          </p:cNvPr>
          <p:cNvSpPr>
            <a:spLocks noGrp="1"/>
          </p:cNvSpPr>
          <p:nvPr>
            <p:ph idx="1"/>
          </p:nvPr>
        </p:nvSpPr>
        <p:spPr>
          <a:xfrm>
            <a:off x="5183188" y="987480"/>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667577C9-E29F-417D-8343-C29DBF2AEC1D}"/>
              </a:ext>
            </a:extLst>
          </p:cNvPr>
          <p:cNvSpPr>
            <a:spLocks noGrp="1"/>
          </p:cNvSpPr>
          <p:nvPr>
            <p:ph type="body" sz="half" idx="2"/>
          </p:nvPr>
        </p:nvSpPr>
        <p:spPr>
          <a:xfrm>
            <a:off x="839804" y="2057415"/>
            <a:ext cx="3932237" cy="3811589"/>
          </a:xfrm>
        </p:spPr>
        <p:txBody>
          <a:bodyPr/>
          <a:lstStyle>
            <a:lvl1pPr marL="0" indent="0">
              <a:buNone/>
              <a:defRPr sz="1600"/>
            </a:lvl1pPr>
            <a:lvl2pPr marL="456789" indent="0">
              <a:buNone/>
              <a:defRPr sz="1500"/>
            </a:lvl2pPr>
            <a:lvl3pPr marL="913577" indent="0">
              <a:buNone/>
              <a:defRPr sz="1200"/>
            </a:lvl3pPr>
            <a:lvl4pPr marL="1370366" indent="0">
              <a:buNone/>
              <a:defRPr sz="1100"/>
            </a:lvl4pPr>
            <a:lvl5pPr marL="1827154" indent="0">
              <a:buNone/>
              <a:defRPr sz="1100"/>
            </a:lvl5pPr>
            <a:lvl6pPr marL="2283943" indent="0">
              <a:buNone/>
              <a:defRPr sz="1100"/>
            </a:lvl6pPr>
            <a:lvl7pPr marL="2740732" indent="0">
              <a:buNone/>
              <a:defRPr sz="1100"/>
            </a:lvl7pPr>
            <a:lvl8pPr marL="3197520" indent="0">
              <a:buNone/>
              <a:defRPr sz="1100"/>
            </a:lvl8pPr>
            <a:lvl9pPr marL="36543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C57030B5-009B-4264-B110-44306B2C1D02}"/>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6" name="Footer Placeholder 5">
            <a:extLst>
              <a:ext uri="{FF2B5EF4-FFF2-40B4-BE49-F238E27FC236}">
                <a16:creationId xmlns:a16="http://schemas.microsoft.com/office/drawing/2014/main" id="{784803B7-5FE2-4152-B0F5-363734B7E413}"/>
              </a:ext>
            </a:extLst>
          </p:cNvPr>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a:extLst>
              <a:ext uri="{FF2B5EF4-FFF2-40B4-BE49-F238E27FC236}">
                <a16:creationId xmlns:a16="http://schemas.microsoft.com/office/drawing/2014/main" id="{4D86A22D-410C-4416-AD31-350EB95478C6}"/>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947836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4FB5-0F65-48D8-90C5-2757095F2023}"/>
              </a:ext>
            </a:extLst>
          </p:cNvPr>
          <p:cNvSpPr>
            <a:spLocks noGrp="1"/>
          </p:cNvSpPr>
          <p:nvPr>
            <p:ph type="title"/>
          </p:nvPr>
        </p:nvSpPr>
        <p:spPr>
          <a:xfrm>
            <a:off x="839804" y="457227"/>
            <a:ext cx="3932237" cy="1600201"/>
          </a:xfrm>
        </p:spPr>
        <p:txBody>
          <a:bodyPr anchor="b"/>
          <a:lstStyle>
            <a:lvl1pPr>
              <a:defRPr sz="3199"/>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A9B6A6FE-4C4E-46E3-83AA-C1B02AA82190}"/>
              </a:ext>
            </a:extLst>
          </p:cNvPr>
          <p:cNvSpPr>
            <a:spLocks noGrp="1"/>
          </p:cNvSpPr>
          <p:nvPr>
            <p:ph type="pic" idx="1"/>
          </p:nvPr>
        </p:nvSpPr>
        <p:spPr>
          <a:xfrm>
            <a:off x="5183188" y="987480"/>
            <a:ext cx="6172200" cy="4873625"/>
          </a:xfrm>
        </p:spPr>
        <p:txBody>
          <a:bodyPr/>
          <a:lstStyle>
            <a:lvl1pPr marL="0" indent="0">
              <a:buNone/>
              <a:defRPr sz="3199"/>
            </a:lvl1pPr>
            <a:lvl2pPr marL="456789" indent="0">
              <a:buNone/>
              <a:defRPr sz="2799"/>
            </a:lvl2pPr>
            <a:lvl3pPr marL="913577" indent="0">
              <a:buNone/>
              <a:defRPr sz="2400"/>
            </a:lvl3pPr>
            <a:lvl4pPr marL="1370366" indent="0">
              <a:buNone/>
              <a:defRPr sz="2000"/>
            </a:lvl4pPr>
            <a:lvl5pPr marL="1827154" indent="0">
              <a:buNone/>
              <a:defRPr sz="2000"/>
            </a:lvl5pPr>
            <a:lvl6pPr marL="2283943" indent="0">
              <a:buNone/>
              <a:defRPr sz="2000"/>
            </a:lvl6pPr>
            <a:lvl7pPr marL="2740732" indent="0">
              <a:buNone/>
              <a:defRPr sz="2000"/>
            </a:lvl7pPr>
            <a:lvl8pPr marL="3197520" indent="0">
              <a:buNone/>
              <a:defRPr sz="2000"/>
            </a:lvl8pPr>
            <a:lvl9pPr marL="3654309" indent="0">
              <a:buNone/>
              <a:defRPr sz="2000"/>
            </a:lvl9pPr>
          </a:lstStyle>
          <a:p>
            <a:endParaRPr lang="fr-BE"/>
          </a:p>
        </p:txBody>
      </p:sp>
      <p:sp>
        <p:nvSpPr>
          <p:cNvPr id="4" name="Text Placeholder 3">
            <a:extLst>
              <a:ext uri="{FF2B5EF4-FFF2-40B4-BE49-F238E27FC236}">
                <a16:creationId xmlns:a16="http://schemas.microsoft.com/office/drawing/2014/main" id="{1E8B45DF-A06F-47E5-9849-28A89EB6C484}"/>
              </a:ext>
            </a:extLst>
          </p:cNvPr>
          <p:cNvSpPr>
            <a:spLocks noGrp="1"/>
          </p:cNvSpPr>
          <p:nvPr>
            <p:ph type="body" sz="half" idx="2"/>
          </p:nvPr>
        </p:nvSpPr>
        <p:spPr>
          <a:xfrm>
            <a:off x="839804" y="2057415"/>
            <a:ext cx="3932237" cy="3811589"/>
          </a:xfrm>
        </p:spPr>
        <p:txBody>
          <a:bodyPr/>
          <a:lstStyle>
            <a:lvl1pPr marL="0" indent="0">
              <a:buNone/>
              <a:defRPr sz="1600"/>
            </a:lvl1pPr>
            <a:lvl2pPr marL="456789" indent="0">
              <a:buNone/>
              <a:defRPr sz="1500"/>
            </a:lvl2pPr>
            <a:lvl3pPr marL="913577" indent="0">
              <a:buNone/>
              <a:defRPr sz="1200"/>
            </a:lvl3pPr>
            <a:lvl4pPr marL="1370366" indent="0">
              <a:buNone/>
              <a:defRPr sz="1100"/>
            </a:lvl4pPr>
            <a:lvl5pPr marL="1827154" indent="0">
              <a:buNone/>
              <a:defRPr sz="1100"/>
            </a:lvl5pPr>
            <a:lvl6pPr marL="2283943" indent="0">
              <a:buNone/>
              <a:defRPr sz="1100"/>
            </a:lvl6pPr>
            <a:lvl7pPr marL="2740732" indent="0">
              <a:buNone/>
              <a:defRPr sz="1100"/>
            </a:lvl7pPr>
            <a:lvl8pPr marL="3197520" indent="0">
              <a:buNone/>
              <a:defRPr sz="1100"/>
            </a:lvl8pPr>
            <a:lvl9pPr marL="36543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1B6AFB2F-1AAA-420A-81BA-93A59034AE4E}"/>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6" name="Footer Placeholder 5">
            <a:extLst>
              <a:ext uri="{FF2B5EF4-FFF2-40B4-BE49-F238E27FC236}">
                <a16:creationId xmlns:a16="http://schemas.microsoft.com/office/drawing/2014/main" id="{26724917-B346-4D0A-A901-8A6C6366AC31}"/>
              </a:ext>
            </a:extLst>
          </p:cNvPr>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a:extLst>
              <a:ext uri="{FF2B5EF4-FFF2-40B4-BE49-F238E27FC236}">
                <a16:creationId xmlns:a16="http://schemas.microsoft.com/office/drawing/2014/main" id="{B902B7F5-1818-450C-AB08-BDE2BAB2D8DC}"/>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0071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5F6F-AD16-4A62-8A27-CC5D49293FE7}"/>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40A690DF-4DEF-423A-937E-E105CEFCF5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9FEFA53-B844-4C75-9715-9BC702DFEF25}"/>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5" name="Footer Placeholder 4">
            <a:extLst>
              <a:ext uri="{FF2B5EF4-FFF2-40B4-BE49-F238E27FC236}">
                <a16:creationId xmlns:a16="http://schemas.microsoft.com/office/drawing/2014/main" id="{71AE7B07-5175-481A-A1B7-4AA4A7EE1CD3}"/>
              </a:ext>
            </a:extLst>
          </p:cNvPr>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BFCECD7B-AA2C-4483-9350-BDF708E8B4B9}"/>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25610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8F3DC-CC1C-4A27-8DFB-A36EB616B544}"/>
              </a:ext>
            </a:extLst>
          </p:cNvPr>
          <p:cNvSpPr>
            <a:spLocks noGrp="1"/>
          </p:cNvSpPr>
          <p:nvPr>
            <p:ph type="title" orient="vert"/>
          </p:nvPr>
        </p:nvSpPr>
        <p:spPr>
          <a:xfrm>
            <a:off x="8724902" y="365124"/>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1E2155BE-908B-4862-ADA9-DF96E48A43B4}"/>
              </a:ext>
            </a:extLst>
          </p:cNvPr>
          <p:cNvSpPr>
            <a:spLocks noGrp="1"/>
          </p:cNvSpPr>
          <p:nvPr>
            <p:ph type="body" orient="vert" idx="1"/>
          </p:nvPr>
        </p:nvSpPr>
        <p:spPr>
          <a:xfrm>
            <a:off x="838203" y="365124"/>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2CC7F753-51B1-4A86-8563-038C1112D03A}"/>
              </a:ext>
            </a:extLst>
          </p:cNvPr>
          <p:cNvSpPr>
            <a:spLocks noGrp="1"/>
          </p:cNvSpPr>
          <p:nvPr>
            <p:ph type="dt" sz="half" idx="10"/>
          </p:nvPr>
        </p:nvSpPr>
        <p:spPr/>
        <p:txBody>
          <a:bodyPr/>
          <a:lstStyle/>
          <a:p>
            <a:fld id="{41A3DB54-1665-41DE-908A-A0C4800C0109}" type="datetimeFigureOut">
              <a:rPr lang="fr-BE" smtClean="0">
                <a:solidFill>
                  <a:prstClr val="black">
                    <a:tint val="75000"/>
                  </a:prstClr>
                </a:solidFill>
              </a:rPr>
              <a:pPr/>
              <a:t>10-03-2019</a:t>
            </a:fld>
            <a:endParaRPr lang="fr-BE">
              <a:solidFill>
                <a:prstClr val="black">
                  <a:tint val="75000"/>
                </a:prstClr>
              </a:solidFill>
            </a:endParaRPr>
          </a:p>
        </p:txBody>
      </p:sp>
      <p:sp>
        <p:nvSpPr>
          <p:cNvPr id="5" name="Footer Placeholder 4">
            <a:extLst>
              <a:ext uri="{FF2B5EF4-FFF2-40B4-BE49-F238E27FC236}">
                <a16:creationId xmlns:a16="http://schemas.microsoft.com/office/drawing/2014/main" id="{8E4FC303-8F3B-4B07-A91C-B810AE458E1C}"/>
              </a:ext>
            </a:extLst>
          </p:cNvPr>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ACB34A6F-5C01-44EE-BF64-E88D645D2EE3}"/>
              </a:ext>
            </a:extLst>
          </p:cNvPr>
          <p:cNvSpPr>
            <a:spLocks noGrp="1"/>
          </p:cNvSpPr>
          <p:nvPr>
            <p:ph type="sldNum" sz="quarter" idx="12"/>
          </p:nvPr>
        </p:nvSpPr>
        <p:spPr/>
        <p:txBody>
          <a:bodyPr/>
          <a:lstStyle/>
          <a:p>
            <a:fld id="{015023C5-E330-421C-9DD5-352BE4C60693}"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386560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9"/>
            <a:ext cx="12192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121917" tIns="60959" rIns="121917" bIns="60959" anchor="ctr"/>
          <a:lstStyle/>
          <a:p>
            <a:pPr algn="ctr" defTabSz="609570">
              <a:defRPr/>
            </a:pPr>
            <a:endParaRPr lang="en-US" sz="240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28800" y="297601"/>
            <a:ext cx="1581448" cy="1100139"/>
          </a:xfrm>
          <a:prstGeom prst="rect">
            <a:avLst/>
          </a:prstGeom>
          <a:noFill/>
          <a:ln w="9525">
            <a:noFill/>
            <a:miter lim="800000"/>
            <a:headEnd/>
            <a:tailEnd/>
          </a:ln>
        </p:spPr>
      </p:pic>
      <p:sp>
        <p:nvSpPr>
          <p:cNvPr id="6" name="Rectangle 5"/>
          <p:cNvSpPr/>
          <p:nvPr userDrawn="1"/>
        </p:nvSpPr>
        <p:spPr>
          <a:xfrm>
            <a:off x="5759964"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defTabSz="609570">
              <a:defRPr/>
            </a:pPr>
            <a:endParaRPr lang="en-US" sz="2400">
              <a:solidFill>
                <a:srgbClr val="FFFFFF"/>
              </a:solidFill>
            </a:endParaRPr>
          </a:p>
        </p:txBody>
      </p:sp>
      <p:sp>
        <p:nvSpPr>
          <p:cNvPr id="2" name="Title 1"/>
          <p:cNvSpPr>
            <a:spLocks noGrp="1"/>
          </p:cNvSpPr>
          <p:nvPr>
            <p:ph type="title" hasCustomPrompt="1"/>
          </p:nvPr>
        </p:nvSpPr>
        <p:spPr>
          <a:xfrm>
            <a:off x="5519936" y="1641600"/>
            <a:ext cx="6048672" cy="2088232"/>
          </a:xfrm>
        </p:spPr>
        <p:txBody>
          <a:bodyPr/>
          <a:lstStyle>
            <a:lvl1pPr indent="0">
              <a:defRPr sz="6400">
                <a:solidFill>
                  <a:srgbClr val="FFD624"/>
                </a:solidFill>
              </a:defRPr>
            </a:lvl1pPr>
          </a:lstStyle>
          <a:p>
            <a:r>
              <a:rPr lang="en-GB" dirty="0"/>
              <a:t>Title</a:t>
            </a:r>
          </a:p>
        </p:txBody>
      </p:sp>
      <p:sp>
        <p:nvSpPr>
          <p:cNvPr id="3" name="Content Placeholder 2"/>
          <p:cNvSpPr>
            <a:spLocks noGrp="1"/>
          </p:cNvSpPr>
          <p:nvPr>
            <p:ph idx="1" hasCustomPrompt="1"/>
          </p:nvPr>
        </p:nvSpPr>
        <p:spPr>
          <a:xfrm>
            <a:off x="623393" y="3933056"/>
            <a:ext cx="4992555" cy="1872208"/>
          </a:xfrm>
        </p:spPr>
        <p:txBody>
          <a:bodyPr/>
          <a:lstStyle>
            <a:lvl1pPr indent="0">
              <a:buNone/>
              <a:defRPr sz="4000" b="1" i="0">
                <a:solidFill>
                  <a:schemeClr val="bg1"/>
                </a:solidFill>
              </a:defRPr>
            </a:lvl1pPr>
            <a:lvl3pPr marL="304784" indent="-304784" algn="l">
              <a:defRPr sz="4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31019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alpha val="9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2586" b="20223"/>
          <a:stretch/>
        </p:blipFill>
        <p:spPr>
          <a:xfrm>
            <a:off x="-155219" y="1089891"/>
            <a:ext cx="12391264" cy="5818911"/>
          </a:xfrm>
          <a:prstGeom prst="rect">
            <a:avLst/>
          </a:prstGeom>
        </p:spPr>
      </p:pic>
      <p:sp>
        <p:nvSpPr>
          <p:cNvPr id="4" name="Rectangle 3"/>
          <p:cNvSpPr/>
          <p:nvPr userDrawn="1"/>
        </p:nvSpPr>
        <p:spPr>
          <a:xfrm>
            <a:off x="-155219" y="1079175"/>
            <a:ext cx="12391264" cy="5829628"/>
          </a:xfrm>
          <a:prstGeom prst="rect">
            <a:avLst/>
          </a:prstGeom>
          <a:solidFill>
            <a:srgbClr val="191C93">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auto">
              <a:spcBef>
                <a:spcPts val="0"/>
              </a:spcBef>
              <a:spcAft>
                <a:spcPts val="0"/>
              </a:spcAft>
            </a:pPr>
            <a:endParaRPr lang="en-GB" sz="1800" b="0"/>
          </a:p>
        </p:txBody>
      </p:sp>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28800" y="297601"/>
            <a:ext cx="1581448" cy="1100139"/>
          </a:xfrm>
          <a:prstGeom prst="rect">
            <a:avLst/>
          </a:prstGeom>
          <a:noFill/>
          <a:ln w="9525">
            <a:noFill/>
            <a:miter lim="800000"/>
            <a:headEnd/>
            <a:tailEnd/>
          </a:ln>
        </p:spPr>
      </p:pic>
      <p:sp>
        <p:nvSpPr>
          <p:cNvPr id="2" name="Title 1"/>
          <p:cNvSpPr>
            <a:spLocks noGrp="1"/>
          </p:cNvSpPr>
          <p:nvPr>
            <p:ph type="title" hasCustomPrompt="1"/>
          </p:nvPr>
        </p:nvSpPr>
        <p:spPr>
          <a:xfrm>
            <a:off x="5519936" y="1641600"/>
            <a:ext cx="6048672" cy="2088232"/>
          </a:xfrm>
        </p:spPr>
        <p:txBody>
          <a:bodyPr/>
          <a:lstStyle>
            <a:lvl1pPr indent="0">
              <a:defRPr sz="6400">
                <a:solidFill>
                  <a:srgbClr val="FFD624"/>
                </a:solidFill>
              </a:defRPr>
            </a:lvl1pPr>
          </a:lstStyle>
          <a:p>
            <a:r>
              <a:rPr lang="en-GB" dirty="0"/>
              <a:t>Title</a:t>
            </a:r>
          </a:p>
        </p:txBody>
      </p:sp>
      <p:sp>
        <p:nvSpPr>
          <p:cNvPr id="3" name="Content Placeholder 2"/>
          <p:cNvSpPr>
            <a:spLocks noGrp="1"/>
          </p:cNvSpPr>
          <p:nvPr>
            <p:ph idx="1" hasCustomPrompt="1"/>
          </p:nvPr>
        </p:nvSpPr>
        <p:spPr>
          <a:xfrm>
            <a:off x="623393" y="3933056"/>
            <a:ext cx="4992555" cy="1872208"/>
          </a:xfrm>
        </p:spPr>
        <p:txBody>
          <a:bodyPr/>
          <a:lstStyle>
            <a:lvl1pPr indent="0">
              <a:buNone/>
              <a:defRPr sz="4000" b="1" i="0">
                <a:solidFill>
                  <a:schemeClr val="bg1"/>
                </a:solidFill>
              </a:defRPr>
            </a:lvl1pPr>
            <a:lvl3pPr marL="304784" indent="-304784" algn="l">
              <a:defRPr sz="4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
        <p:nvSpPr>
          <p:cNvPr id="12" name="Content Placeholder 2"/>
          <p:cNvSpPr>
            <a:spLocks noGrp="1"/>
          </p:cNvSpPr>
          <p:nvPr>
            <p:ph idx="13" hasCustomPrompt="1"/>
          </p:nvPr>
        </p:nvSpPr>
        <p:spPr>
          <a:xfrm>
            <a:off x="5749549" y="3909053"/>
            <a:ext cx="4992555" cy="1872208"/>
          </a:xfrm>
        </p:spPr>
        <p:txBody>
          <a:bodyPr/>
          <a:lstStyle>
            <a:lvl1pPr marL="0" indent="0" algn="l">
              <a:buNone/>
              <a:defRPr sz="2700" b="0" i="0">
                <a:solidFill>
                  <a:schemeClr val="bg1"/>
                </a:solidFill>
              </a:defRPr>
            </a:lvl1pPr>
            <a:lvl3pPr marL="304784" indent="-304784" algn="l">
              <a:defRPr sz="4000" b="1">
                <a:solidFill>
                  <a:schemeClr val="bg1"/>
                </a:solidFill>
              </a:defRPr>
            </a:lvl3pPr>
          </a:lstStyle>
          <a:p>
            <a:pPr lvl="0"/>
            <a:r>
              <a:rPr lang="en-US" dirty="0"/>
              <a:t>Presenter</a:t>
            </a:r>
          </a:p>
        </p:txBody>
      </p:sp>
      <p:sp>
        <p:nvSpPr>
          <p:cNvPr id="6" name="Rectangle 5"/>
          <p:cNvSpPr/>
          <p:nvPr userDrawn="1"/>
        </p:nvSpPr>
        <p:spPr>
          <a:xfrm>
            <a:off x="5759964"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defTabSz="609570">
              <a:defRPr/>
            </a:pPr>
            <a:endParaRPr lang="en-US" sz="2400">
              <a:solidFill>
                <a:srgbClr val="FFFFFF"/>
              </a:solidFill>
            </a:endParaRPr>
          </a:p>
        </p:txBody>
      </p:sp>
    </p:spTree>
    <p:extLst>
      <p:ext uri="{BB962C8B-B14F-4D97-AF65-F5344CB8AC3E}">
        <p14:creationId xmlns:p14="http://schemas.microsoft.com/office/powerpoint/2010/main" val="398460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defTabSz="609570">
              <a:defRPr/>
            </a:pPr>
            <a:endParaRPr lang="en-US" sz="2400">
              <a:solidFill>
                <a:srgbClr val="FFFFFF"/>
              </a:solidFill>
            </a:endParaRPr>
          </a:p>
        </p:txBody>
      </p:sp>
      <p:sp>
        <p:nvSpPr>
          <p:cNvPr id="2" name="Title 1"/>
          <p:cNvSpPr>
            <a:spLocks noGrp="1"/>
          </p:cNvSpPr>
          <p:nvPr>
            <p:ph type="title"/>
          </p:nvPr>
        </p:nvSpPr>
        <p:spPr>
          <a:xfrm>
            <a:off x="624417" y="1556274"/>
            <a:ext cx="10972800" cy="936625"/>
          </a:xfrm>
        </p:spPr>
        <p:txBody>
          <a:bodyPr/>
          <a:lstStyle/>
          <a:p>
            <a:r>
              <a:rPr lang="en-US"/>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609600" y="2564906"/>
            <a:ext cx="10972800" cy="3633788"/>
          </a:xfrm>
        </p:spPr>
        <p:txBody>
          <a:bodyPr/>
          <a:lstStyle>
            <a:lvl1pPr marL="457178" indent="-457178">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5601" y="302400"/>
            <a:ext cx="1400307" cy="979200"/>
          </a:xfrm>
          <a:prstGeom prst="rect">
            <a:avLst/>
          </a:prstGeom>
        </p:spPr>
      </p:pic>
      <p:sp>
        <p:nvSpPr>
          <p:cNvPr id="6" name="Rectangle 5"/>
          <p:cNvSpPr/>
          <p:nvPr userDrawn="1"/>
        </p:nvSpPr>
        <p:spPr>
          <a:xfrm>
            <a:off x="5784000" y="6659563"/>
            <a:ext cx="624000" cy="198439"/>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17" tIns="60959" rIns="121917" bIns="60959" anchor="ctr"/>
          <a:lstStyle/>
          <a:p>
            <a:pPr algn="ctr" defTabSz="609570">
              <a:defRPr/>
            </a:pPr>
            <a:endParaRPr lang="en-US" sz="2400" dirty="0">
              <a:solidFill>
                <a:srgbClr val="FFFFFF"/>
              </a:solidFill>
            </a:endParaRPr>
          </a:p>
        </p:txBody>
      </p:sp>
    </p:spTree>
    <p:extLst>
      <p:ext uri="{BB962C8B-B14F-4D97-AF65-F5344CB8AC3E}">
        <p14:creationId xmlns:p14="http://schemas.microsoft.com/office/powerpoint/2010/main" val="381141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a:defRPr/>
            </a:pPr>
            <a:endParaRPr lang="en-US" sz="2400">
              <a:solidFill>
                <a:srgbClr val="FFFFFF"/>
              </a:solidFill>
            </a:endParaRPr>
          </a:p>
        </p:txBody>
      </p:sp>
      <p:sp>
        <p:nvSpPr>
          <p:cNvPr id="2" name="Title 1"/>
          <p:cNvSpPr>
            <a:spLocks noGrp="1"/>
          </p:cNvSpPr>
          <p:nvPr>
            <p:ph type="title"/>
          </p:nvPr>
        </p:nvSpPr>
        <p:spPr>
          <a:xfrm>
            <a:off x="624417" y="1556273"/>
            <a:ext cx="10972800" cy="936625"/>
          </a:xfrm>
        </p:spPr>
        <p:txBody>
          <a:bodyPr/>
          <a:lstStyle/>
          <a:p>
            <a:r>
              <a:rPr lang="en-US"/>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609600" y="2564905"/>
            <a:ext cx="10972800" cy="3633788"/>
          </a:xfrm>
        </p:spPr>
        <p:txBody>
          <a:bodyPr/>
          <a:lstStyle>
            <a:lvl1pPr marL="457189" indent="-457189">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5600" y="302400"/>
            <a:ext cx="1400307" cy="979200"/>
          </a:xfrm>
          <a:prstGeom prst="rect">
            <a:avLst/>
          </a:prstGeom>
        </p:spPr>
      </p:pic>
      <p:sp>
        <p:nvSpPr>
          <p:cNvPr id="6" name="Rectangle 5"/>
          <p:cNvSpPr/>
          <p:nvPr userDrawn="1"/>
        </p:nvSpPr>
        <p:spPr>
          <a:xfrm>
            <a:off x="5784000" y="6659562"/>
            <a:ext cx="624000" cy="198439"/>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defTabSz="609585">
              <a:defRPr/>
            </a:pPr>
            <a:endParaRPr lang="en-US" sz="2400" dirty="0">
              <a:solidFill>
                <a:srgbClr val="FFFFFF"/>
              </a:solidFill>
            </a:endParaRPr>
          </a:p>
        </p:txBody>
      </p:sp>
    </p:spTree>
    <p:extLst>
      <p:ext uri="{BB962C8B-B14F-4D97-AF65-F5344CB8AC3E}">
        <p14:creationId xmlns:p14="http://schemas.microsoft.com/office/powerpoint/2010/main" val="615070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4"/>
            <a:ext cx="10972800" cy="936625"/>
          </a:xfrm>
        </p:spPr>
        <p:txBody>
          <a:bodyPr/>
          <a:lstStyle/>
          <a:p>
            <a:r>
              <a:rPr lang="en-US"/>
              <a:t>Click to edit Master title style</a:t>
            </a:r>
            <a:endParaRPr lang="en-GB" dirty="0"/>
          </a:p>
        </p:txBody>
      </p:sp>
      <p:sp>
        <p:nvSpPr>
          <p:cNvPr id="10" name="Content Placeholder 2"/>
          <p:cNvSpPr>
            <a:spLocks noGrp="1"/>
          </p:cNvSpPr>
          <p:nvPr>
            <p:ph idx="1"/>
          </p:nvPr>
        </p:nvSpPr>
        <p:spPr>
          <a:xfrm>
            <a:off x="609600" y="2564906"/>
            <a:ext cx="10972800" cy="3633788"/>
          </a:xfrm>
        </p:spPr>
        <p:txBody>
          <a:bodyPr/>
          <a:lstStyle>
            <a:lvl1pPr marL="457178" indent="-457178">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11" name="Picture 17"/>
          <p:cNvPicPr>
            <a:picLocks noChangeAspect="1" noChangeArrowheads="1"/>
          </p:cNvPicPr>
          <p:nvPr userDrawn="1"/>
        </p:nvPicPr>
        <p:blipFill>
          <a:blip r:embed="rId2" cstate="print"/>
          <a:srcRect/>
          <a:stretch>
            <a:fillRect/>
          </a:stretch>
        </p:blipFill>
        <p:spPr bwMode="auto">
          <a:xfrm>
            <a:off x="9984434" y="6237315"/>
            <a:ext cx="1560372" cy="416799"/>
          </a:xfrm>
          <a:prstGeom prst="rect">
            <a:avLst/>
          </a:prstGeom>
          <a:noFill/>
          <a:ln w="9525">
            <a:noFill/>
            <a:miter lim="800000"/>
            <a:headEnd/>
            <a:tailEnd/>
          </a:ln>
        </p:spPr>
      </p:pic>
    </p:spTree>
    <p:extLst>
      <p:ext uri="{BB962C8B-B14F-4D97-AF65-F5344CB8AC3E}">
        <p14:creationId xmlns:p14="http://schemas.microsoft.com/office/powerpoint/2010/main" val="191125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3"/>
            <a:ext cx="10972800" cy="936625"/>
          </a:xfrm>
        </p:spPr>
        <p:txBody>
          <a:bodyPr/>
          <a:lstStyle/>
          <a:p>
            <a:r>
              <a:rPr lang="en-US"/>
              <a:t>Click to edit Master title style</a:t>
            </a:r>
            <a:endParaRPr lang="en-GB" dirty="0"/>
          </a:p>
        </p:txBody>
      </p:sp>
      <p:sp>
        <p:nvSpPr>
          <p:cNvPr id="10" name="Content Placeholder 2"/>
          <p:cNvSpPr>
            <a:spLocks noGrp="1"/>
          </p:cNvSpPr>
          <p:nvPr>
            <p:ph idx="1"/>
          </p:nvPr>
        </p:nvSpPr>
        <p:spPr>
          <a:xfrm>
            <a:off x="609600" y="2564905"/>
            <a:ext cx="10972800" cy="3633788"/>
          </a:xfrm>
        </p:spPr>
        <p:txBody>
          <a:bodyPr/>
          <a:lstStyle>
            <a:lvl1pPr marL="457189" indent="-457189">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11" name="Picture 17"/>
          <p:cNvPicPr>
            <a:picLocks noChangeAspect="1" noChangeArrowheads="1"/>
          </p:cNvPicPr>
          <p:nvPr userDrawn="1"/>
        </p:nvPicPr>
        <p:blipFill>
          <a:blip r:embed="rId2" cstate="print"/>
          <a:srcRect/>
          <a:stretch>
            <a:fillRect/>
          </a:stretch>
        </p:blipFill>
        <p:spPr bwMode="auto">
          <a:xfrm>
            <a:off x="9984433" y="6237314"/>
            <a:ext cx="1560372" cy="416799"/>
          </a:xfrm>
          <a:prstGeom prst="rect">
            <a:avLst/>
          </a:prstGeom>
          <a:noFill/>
          <a:ln w="9525">
            <a:noFill/>
            <a:miter lim="800000"/>
            <a:headEnd/>
            <a:tailEnd/>
          </a:ln>
        </p:spPr>
      </p:pic>
    </p:spTree>
    <p:extLst>
      <p:ext uri="{BB962C8B-B14F-4D97-AF65-F5344CB8AC3E}">
        <p14:creationId xmlns:p14="http://schemas.microsoft.com/office/powerpoint/2010/main" val="117576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DE13-A66D-439D-9F09-D640297A8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8B21E77E-8B56-4360-B0B5-175E9F517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B13BA529-8559-4509-8A29-B6DD509BC50E}"/>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5" name="Footer Placeholder 4">
            <a:extLst>
              <a:ext uri="{FF2B5EF4-FFF2-40B4-BE49-F238E27FC236}">
                <a16:creationId xmlns:a16="http://schemas.microsoft.com/office/drawing/2014/main" id="{15C1283E-ABA0-47F2-950A-6F8B2F42A4C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BB29A0FE-E87D-4703-84B8-C44A8B178D4F}"/>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213019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FF0E-9EF7-4220-BC0B-3E0ECE41D2A4}"/>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E946D731-7DA0-45A7-8A3C-40F3341D72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EB6128-3B5F-4BB0-8DE2-2E3A00E3B11C}"/>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5" name="Footer Placeholder 4">
            <a:extLst>
              <a:ext uri="{FF2B5EF4-FFF2-40B4-BE49-F238E27FC236}">
                <a16:creationId xmlns:a16="http://schemas.microsoft.com/office/drawing/2014/main" id="{DF1CF751-843A-4F8C-A5C9-1ED6EB265E86}"/>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1CBBDFB-A749-4AC9-ADBE-671EADD55DC0}"/>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36994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B3B0-C5CB-43BA-BF6E-07CFB59D4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2435569B-7316-49EE-BD14-9BFC580F6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2EE902-0FB9-44FD-8CBD-270DA47937D1}"/>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5" name="Footer Placeholder 4">
            <a:extLst>
              <a:ext uri="{FF2B5EF4-FFF2-40B4-BE49-F238E27FC236}">
                <a16:creationId xmlns:a16="http://schemas.microsoft.com/office/drawing/2014/main" id="{9F99EC1F-AC3A-4F6B-9E8B-D3C83EB42014}"/>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35B66E4-7DFB-45E0-9722-6EBDB862BF9B}"/>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264372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8DE-0723-4C68-B2B3-624FA86ED389}"/>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22E60D62-B5CD-40EF-A5AE-45E372095B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64128EEF-D2FA-4F85-9A59-F46369367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CF4C75B6-1775-4A8C-95C4-56633D2D8043}"/>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6" name="Footer Placeholder 5">
            <a:extLst>
              <a:ext uri="{FF2B5EF4-FFF2-40B4-BE49-F238E27FC236}">
                <a16:creationId xmlns:a16="http://schemas.microsoft.com/office/drawing/2014/main" id="{B870826F-4041-4474-ACE9-D0662157600F}"/>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717F8584-CD2D-4C12-AB6A-0BEC995620A0}"/>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28315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0395-51C5-4466-A077-ACFE04620971}"/>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26C998E9-330F-428D-9782-E6F2A0654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CA34E4-89D2-4CF9-8685-08F8E2F59C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7070A4DB-49F7-444E-A8E1-AB6A0BEFD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B5F04F-4E8E-4772-94EE-1F24BCBA85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AE060FE8-BC80-4E55-9503-482E35534F72}"/>
              </a:ext>
            </a:extLst>
          </p:cNvPr>
          <p:cNvSpPr>
            <a:spLocks noGrp="1"/>
          </p:cNvSpPr>
          <p:nvPr>
            <p:ph type="dt" sz="half" idx="10"/>
          </p:nvPr>
        </p:nvSpPr>
        <p:spPr/>
        <p:txBody>
          <a:bodyPr/>
          <a:lstStyle/>
          <a:p>
            <a:fld id="{EF2BAAD4-7C0F-4920-95DB-CAD96962DD38}" type="datetimeFigureOut">
              <a:rPr lang="fr-BE" smtClean="0"/>
              <a:t>10-03-2019</a:t>
            </a:fld>
            <a:endParaRPr lang="fr-BE"/>
          </a:p>
        </p:txBody>
      </p:sp>
      <p:sp>
        <p:nvSpPr>
          <p:cNvPr id="8" name="Footer Placeholder 7">
            <a:extLst>
              <a:ext uri="{FF2B5EF4-FFF2-40B4-BE49-F238E27FC236}">
                <a16:creationId xmlns:a16="http://schemas.microsoft.com/office/drawing/2014/main" id="{1D94892F-3B02-48DE-8DB3-03BAC9D3BBEB}"/>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6A76F670-EB53-4ED9-98B2-366E275165DE}"/>
              </a:ext>
            </a:extLst>
          </p:cNvPr>
          <p:cNvSpPr>
            <a:spLocks noGrp="1"/>
          </p:cNvSpPr>
          <p:nvPr>
            <p:ph type="sldNum" sz="quarter" idx="12"/>
          </p:nvPr>
        </p:nvSpPr>
        <p:spPr/>
        <p:txBody>
          <a:bodyPr/>
          <a:lstStyle/>
          <a:p>
            <a:fld id="{694557CF-1BFD-4801-9AC0-C66B6ED87A9D}" type="slidenum">
              <a:rPr lang="fr-BE" smtClean="0"/>
              <a:t>‹#›</a:t>
            </a:fld>
            <a:endParaRPr lang="fr-BE"/>
          </a:p>
        </p:txBody>
      </p:sp>
    </p:spTree>
    <p:extLst>
      <p:ext uri="{BB962C8B-B14F-4D97-AF65-F5344CB8AC3E}">
        <p14:creationId xmlns:p14="http://schemas.microsoft.com/office/powerpoint/2010/main" val="1552409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2"/>
            <a:ext cx="10972800" cy="936625"/>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p>
            <a:pPr lvl="0"/>
            <a:r>
              <a:rPr lang="en-GB" dirty="0" err="1"/>
              <a:t>Lorem</a:t>
            </a:r>
            <a:r>
              <a:rPr lang="en-GB" dirty="0"/>
              <a:t> </a:t>
            </a:r>
            <a:r>
              <a:rPr lang="en-GB" dirty="0" err="1"/>
              <a:t>ipsum</a:t>
            </a:r>
            <a:endParaRPr lang="en-GB" dirty="0"/>
          </a:p>
        </p:txBody>
      </p:sp>
      <p:sp>
        <p:nvSpPr>
          <p:cNvPr id="1027" name="Rectangle 3"/>
          <p:cNvSpPr>
            <a:spLocks noGrp="1" noChangeArrowheads="1"/>
          </p:cNvSpPr>
          <p:nvPr>
            <p:ph type="body" idx="1"/>
          </p:nvPr>
        </p:nvSpPr>
        <p:spPr bwMode="auto">
          <a:xfrm>
            <a:off x="609600" y="2387601"/>
            <a:ext cx="10972800" cy="3633788"/>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defRPr sz="1900" b="0">
                <a:solidFill>
                  <a:schemeClr val="tx1"/>
                </a:solidFill>
                <a:latin typeface="+mj-lt"/>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ctr">
              <a:defRPr lang="en-GB" sz="1900" b="0" kern="1200" dirty="0">
                <a:solidFill>
                  <a:schemeClr val="tx1"/>
                </a:solidFill>
                <a:latin typeface="+mj-lt"/>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r">
              <a:defRPr sz="1900" b="0">
                <a:solidFill>
                  <a:schemeClr val="tx1"/>
                </a:solidFill>
                <a:latin typeface="Arial" charset="0"/>
              </a:defRPr>
            </a:lvl1pPr>
          </a:lstStyle>
          <a:p>
            <a:pPr fontAlgn="base">
              <a:spcBef>
                <a:spcPct val="0"/>
              </a:spcBef>
              <a:spcAft>
                <a:spcPct val="0"/>
              </a:spcAft>
              <a:defRPr/>
            </a:pPr>
            <a:fld id="{9C8D21B7-B314-438C-91E9-7FF9087DC078}"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907091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p:titleStyle>
    <p:bodyStyle>
      <a:lvl1pPr marL="457189" indent="-457189" algn="l" rtl="0" eaLnBrk="1" fontAlgn="base" hangingPunct="1">
        <a:spcBef>
          <a:spcPct val="20000"/>
        </a:spcBef>
        <a:spcAft>
          <a:spcPct val="0"/>
        </a:spcAft>
        <a:buClr>
          <a:schemeClr val="bg1"/>
        </a:buClr>
        <a:buChar char="•"/>
        <a:defRPr sz="3200" i="0">
          <a:solidFill>
            <a:srgbClr val="0F5494"/>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Clr>
          <a:srgbClr val="004494"/>
        </a:buClr>
        <a:buChar char="•"/>
        <a:defRPr sz="2700" b="0">
          <a:solidFill>
            <a:srgbClr val="0F5494"/>
          </a:solidFill>
          <a:latin typeface="Arial" panose="020B0604020202020204" pitchFamily="34" charset="0"/>
          <a:cs typeface="Arial" panose="020B0604020202020204" pitchFamily="34" charset="0"/>
        </a:defRPr>
      </a:lvl2pPr>
      <a:lvl3pPr marL="1600160" indent="-380990" algn="l" rtl="0" eaLnBrk="1" fontAlgn="base" hangingPunct="1">
        <a:spcBef>
          <a:spcPct val="20000"/>
        </a:spcBef>
        <a:spcAft>
          <a:spcPct val="0"/>
        </a:spcAft>
        <a:buFont typeface="Wingdings" panose="05000000000000000000" pitchFamily="2" charset="2"/>
        <a:buChar char="§"/>
        <a:defRPr sz="1900">
          <a:solidFill>
            <a:srgbClr val="0F5494"/>
          </a:solidFill>
          <a:latin typeface="+mn-lt"/>
        </a:defRPr>
      </a:lvl3pPr>
      <a:lvl4pPr marL="2133547" indent="-304792" algn="l" rtl="0" eaLnBrk="1" fontAlgn="base" hangingPunct="1">
        <a:spcBef>
          <a:spcPct val="20000"/>
        </a:spcBef>
        <a:spcAft>
          <a:spcPct val="0"/>
        </a:spcAft>
        <a:buChar char="–"/>
        <a:defRPr sz="2700">
          <a:solidFill>
            <a:schemeClr val="tx1"/>
          </a:solidFill>
          <a:latin typeface="Arial" charset="0"/>
        </a:defRPr>
      </a:lvl4pPr>
      <a:lvl5pPr marL="2743131" indent="-304792" algn="l" rtl="0" eaLnBrk="1" fontAlgn="base" hangingPunct="1">
        <a:spcBef>
          <a:spcPct val="20000"/>
        </a:spcBef>
        <a:spcAft>
          <a:spcPct val="0"/>
        </a:spcAft>
        <a:buChar char="»"/>
        <a:defRPr sz="2700">
          <a:solidFill>
            <a:schemeClr val="tx1"/>
          </a:solidFill>
          <a:latin typeface="Arial" charset="0"/>
        </a:defRPr>
      </a:lvl5pPr>
      <a:lvl6pPr marL="3352716" indent="-304792" algn="l" rtl="0" eaLnBrk="1" fontAlgn="base" hangingPunct="1">
        <a:spcBef>
          <a:spcPct val="20000"/>
        </a:spcBef>
        <a:spcAft>
          <a:spcPct val="0"/>
        </a:spcAft>
        <a:buChar char="»"/>
        <a:defRPr sz="2700">
          <a:solidFill>
            <a:schemeClr val="tx1"/>
          </a:solidFill>
          <a:latin typeface="Arial" charset="0"/>
        </a:defRPr>
      </a:lvl6pPr>
      <a:lvl7pPr marL="3962301" indent="-304792" algn="l" rtl="0" eaLnBrk="1" fontAlgn="base" hangingPunct="1">
        <a:spcBef>
          <a:spcPct val="20000"/>
        </a:spcBef>
        <a:spcAft>
          <a:spcPct val="0"/>
        </a:spcAft>
        <a:buChar char="»"/>
        <a:defRPr sz="2700">
          <a:solidFill>
            <a:schemeClr val="tx1"/>
          </a:solidFill>
          <a:latin typeface="Arial" charset="0"/>
        </a:defRPr>
      </a:lvl7pPr>
      <a:lvl8pPr marL="4571886" indent="-304792" algn="l" rtl="0" eaLnBrk="1" fontAlgn="base" hangingPunct="1">
        <a:spcBef>
          <a:spcPct val="20000"/>
        </a:spcBef>
        <a:spcAft>
          <a:spcPct val="0"/>
        </a:spcAft>
        <a:buChar char="»"/>
        <a:defRPr sz="2700">
          <a:solidFill>
            <a:schemeClr val="tx1"/>
          </a:solidFill>
          <a:latin typeface="Arial" charset="0"/>
        </a:defRPr>
      </a:lvl8pPr>
      <a:lvl9pPr marL="5181470" indent="-304792" algn="l" rtl="0" eaLnBrk="1" fontAlgn="base" hangingPunct="1">
        <a:spcBef>
          <a:spcPct val="20000"/>
        </a:spcBef>
        <a:spcAft>
          <a:spcPct val="0"/>
        </a:spcAft>
        <a:buChar char="»"/>
        <a:defRPr sz="2700">
          <a:solidFill>
            <a:schemeClr val="tx1"/>
          </a:solidFill>
          <a:latin typeface="Arial" charset="0"/>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3E9FF-0CB9-48D7-A9A7-F7C852050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CFD91D75-EC15-49A3-9728-8F55144A5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ACEFB376-7378-43FA-979D-6B3D30FB6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BAAD4-7C0F-4920-95DB-CAD96962DD38}" type="datetimeFigureOut">
              <a:rPr lang="fr-BE" smtClean="0"/>
              <a:t>10-03-2019</a:t>
            </a:fld>
            <a:endParaRPr lang="fr-BE"/>
          </a:p>
        </p:txBody>
      </p:sp>
      <p:sp>
        <p:nvSpPr>
          <p:cNvPr id="5" name="Footer Placeholder 4">
            <a:extLst>
              <a:ext uri="{FF2B5EF4-FFF2-40B4-BE49-F238E27FC236}">
                <a16:creationId xmlns:a16="http://schemas.microsoft.com/office/drawing/2014/main" id="{21E14996-8E65-4440-9BAF-262CAC327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E7758BAB-622F-4E1E-B302-A148C4989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557CF-1BFD-4801-9AC0-C66B6ED87A9D}" type="slidenum">
              <a:rPr lang="fr-BE" smtClean="0"/>
              <a:t>‹#›</a:t>
            </a:fld>
            <a:endParaRPr lang="fr-BE"/>
          </a:p>
        </p:txBody>
      </p:sp>
    </p:spTree>
    <p:extLst>
      <p:ext uri="{BB962C8B-B14F-4D97-AF65-F5344CB8AC3E}">
        <p14:creationId xmlns:p14="http://schemas.microsoft.com/office/powerpoint/2010/main" val="32333245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D5190-8A0F-4B1E-A1B3-9EC5295BEC27}"/>
              </a:ext>
            </a:extLst>
          </p:cNvPr>
          <p:cNvSpPr>
            <a:spLocks noGrp="1"/>
          </p:cNvSpPr>
          <p:nvPr>
            <p:ph type="title"/>
          </p:nvPr>
        </p:nvSpPr>
        <p:spPr>
          <a:xfrm>
            <a:off x="838213" y="365134"/>
            <a:ext cx="10515600" cy="1325563"/>
          </a:xfrm>
          <a:prstGeom prst="rect">
            <a:avLst/>
          </a:prstGeom>
        </p:spPr>
        <p:txBody>
          <a:bodyPr vert="horz" lIns="91376" tIns="45688" rIns="91376" bIns="45688"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1363FC11-7B23-43CF-9603-F231CE52FF23}"/>
              </a:ext>
            </a:extLst>
          </p:cNvPr>
          <p:cNvSpPr>
            <a:spLocks noGrp="1"/>
          </p:cNvSpPr>
          <p:nvPr>
            <p:ph type="body" idx="1"/>
          </p:nvPr>
        </p:nvSpPr>
        <p:spPr>
          <a:xfrm>
            <a:off x="838213" y="1825626"/>
            <a:ext cx="10515600" cy="4351338"/>
          </a:xfrm>
          <a:prstGeom prst="rect">
            <a:avLst/>
          </a:prstGeom>
        </p:spPr>
        <p:txBody>
          <a:bodyPr vert="horz" lIns="91376" tIns="45688" rIns="91376" bIns="4568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54A2D515-5CFA-426B-9434-D9599689C39B}"/>
              </a:ext>
            </a:extLst>
          </p:cNvPr>
          <p:cNvSpPr>
            <a:spLocks noGrp="1"/>
          </p:cNvSpPr>
          <p:nvPr>
            <p:ph type="dt" sz="half" idx="2"/>
          </p:nvPr>
        </p:nvSpPr>
        <p:spPr>
          <a:xfrm>
            <a:off x="838213" y="6356392"/>
            <a:ext cx="2743200" cy="365125"/>
          </a:xfrm>
          <a:prstGeom prst="rect">
            <a:avLst/>
          </a:prstGeom>
        </p:spPr>
        <p:txBody>
          <a:bodyPr vert="horz" lIns="91376" tIns="45688" rIns="91376" bIns="45688" rtlCol="0" anchor="ctr"/>
          <a:lstStyle>
            <a:lvl1pPr algn="l">
              <a:defRPr sz="1200">
                <a:solidFill>
                  <a:schemeClr val="tx1">
                    <a:tint val="75000"/>
                  </a:schemeClr>
                </a:solidFill>
              </a:defRPr>
            </a:lvl1pPr>
          </a:lstStyle>
          <a:p>
            <a:pPr defTabSz="913577"/>
            <a:fld id="{41A3DB54-1665-41DE-908A-A0C4800C0109}" type="datetimeFigureOut">
              <a:rPr lang="fr-BE" smtClean="0">
                <a:solidFill>
                  <a:prstClr val="black">
                    <a:tint val="75000"/>
                  </a:prstClr>
                </a:solidFill>
              </a:rPr>
              <a:pPr defTabSz="913577"/>
              <a:t>10-03-2019</a:t>
            </a:fld>
            <a:endParaRPr lang="fr-BE">
              <a:solidFill>
                <a:prstClr val="black">
                  <a:tint val="75000"/>
                </a:prstClr>
              </a:solidFill>
            </a:endParaRPr>
          </a:p>
        </p:txBody>
      </p:sp>
      <p:sp>
        <p:nvSpPr>
          <p:cNvPr id="5" name="Footer Placeholder 4">
            <a:extLst>
              <a:ext uri="{FF2B5EF4-FFF2-40B4-BE49-F238E27FC236}">
                <a16:creationId xmlns:a16="http://schemas.microsoft.com/office/drawing/2014/main" id="{36334405-928B-40A4-90B2-684C3CADD1A6}"/>
              </a:ext>
            </a:extLst>
          </p:cNvPr>
          <p:cNvSpPr>
            <a:spLocks noGrp="1"/>
          </p:cNvSpPr>
          <p:nvPr>
            <p:ph type="ftr" sz="quarter" idx="3"/>
          </p:nvPr>
        </p:nvSpPr>
        <p:spPr>
          <a:xfrm>
            <a:off x="4038601" y="6356392"/>
            <a:ext cx="4114800" cy="365125"/>
          </a:xfrm>
          <a:prstGeom prst="rect">
            <a:avLst/>
          </a:prstGeom>
        </p:spPr>
        <p:txBody>
          <a:bodyPr vert="horz" lIns="91376" tIns="45688" rIns="91376" bIns="45688" rtlCol="0" anchor="ctr"/>
          <a:lstStyle>
            <a:lvl1pPr algn="ctr">
              <a:defRPr sz="1200">
                <a:solidFill>
                  <a:schemeClr val="tx1">
                    <a:tint val="75000"/>
                  </a:schemeClr>
                </a:solidFill>
              </a:defRPr>
            </a:lvl1pPr>
          </a:lstStyle>
          <a:p>
            <a:pPr defTabSz="913577"/>
            <a:endParaRPr lang="fr-BE">
              <a:solidFill>
                <a:prstClr val="black">
                  <a:tint val="75000"/>
                </a:prstClr>
              </a:solidFill>
            </a:endParaRPr>
          </a:p>
        </p:txBody>
      </p:sp>
      <p:sp>
        <p:nvSpPr>
          <p:cNvPr id="6" name="Slide Number Placeholder 5">
            <a:extLst>
              <a:ext uri="{FF2B5EF4-FFF2-40B4-BE49-F238E27FC236}">
                <a16:creationId xmlns:a16="http://schemas.microsoft.com/office/drawing/2014/main" id="{C1C48289-920B-4E11-A36F-15734C1C6416}"/>
              </a:ext>
            </a:extLst>
          </p:cNvPr>
          <p:cNvSpPr>
            <a:spLocks noGrp="1"/>
          </p:cNvSpPr>
          <p:nvPr>
            <p:ph type="sldNum" sz="quarter" idx="4"/>
          </p:nvPr>
        </p:nvSpPr>
        <p:spPr>
          <a:xfrm>
            <a:off x="8610600" y="6356392"/>
            <a:ext cx="2743200" cy="365125"/>
          </a:xfrm>
          <a:prstGeom prst="rect">
            <a:avLst/>
          </a:prstGeom>
        </p:spPr>
        <p:txBody>
          <a:bodyPr vert="horz" lIns="91376" tIns="45688" rIns="91376" bIns="45688" rtlCol="0" anchor="ctr"/>
          <a:lstStyle>
            <a:lvl1pPr algn="r">
              <a:defRPr sz="1200">
                <a:solidFill>
                  <a:schemeClr val="tx1">
                    <a:tint val="75000"/>
                  </a:schemeClr>
                </a:solidFill>
              </a:defRPr>
            </a:lvl1pPr>
          </a:lstStyle>
          <a:p>
            <a:pPr defTabSz="913577"/>
            <a:fld id="{015023C5-E330-421C-9DD5-352BE4C60693}" type="slidenum">
              <a:rPr lang="fr-BE" smtClean="0">
                <a:solidFill>
                  <a:prstClr val="black">
                    <a:tint val="75000"/>
                  </a:prstClr>
                </a:solidFill>
              </a:rPr>
              <a:pPr defTabSz="913577"/>
              <a:t>‹#›</a:t>
            </a:fld>
            <a:endParaRPr lang="fr-BE">
              <a:solidFill>
                <a:prstClr val="black">
                  <a:tint val="75000"/>
                </a:prstClr>
              </a:solidFill>
            </a:endParaRPr>
          </a:p>
        </p:txBody>
      </p:sp>
    </p:spTree>
    <p:extLst>
      <p:ext uri="{BB962C8B-B14F-4D97-AF65-F5344CB8AC3E}">
        <p14:creationId xmlns:p14="http://schemas.microsoft.com/office/powerpoint/2010/main" val="6908555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357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394" indent="-228394" algn="l" defTabSz="91357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183" indent="-228394" algn="l" defTabSz="9135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72" indent="-228394" algn="l" defTabSz="9135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60" indent="-228394" algn="l" defTabSz="9135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549" indent="-228394" algn="l" defTabSz="9135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337" indent="-228394" algn="l" defTabSz="9135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126" indent="-228394" algn="l" defTabSz="9135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915" indent="-228394" algn="l" defTabSz="9135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703" indent="-228394" algn="l" defTabSz="9135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3577" rtl="0" eaLnBrk="1" latinLnBrk="0" hangingPunct="1">
        <a:defRPr sz="1900" kern="1200">
          <a:solidFill>
            <a:schemeClr val="tx1"/>
          </a:solidFill>
          <a:latin typeface="+mn-lt"/>
          <a:ea typeface="+mn-ea"/>
          <a:cs typeface="+mn-cs"/>
        </a:defRPr>
      </a:lvl1pPr>
      <a:lvl2pPr marL="456789" algn="l" defTabSz="913577" rtl="0" eaLnBrk="1" latinLnBrk="0" hangingPunct="1">
        <a:defRPr sz="1900" kern="1200">
          <a:solidFill>
            <a:schemeClr val="tx1"/>
          </a:solidFill>
          <a:latin typeface="+mn-lt"/>
          <a:ea typeface="+mn-ea"/>
          <a:cs typeface="+mn-cs"/>
        </a:defRPr>
      </a:lvl2pPr>
      <a:lvl3pPr marL="913577" algn="l" defTabSz="913577" rtl="0" eaLnBrk="1" latinLnBrk="0" hangingPunct="1">
        <a:defRPr sz="1900" kern="1200">
          <a:solidFill>
            <a:schemeClr val="tx1"/>
          </a:solidFill>
          <a:latin typeface="+mn-lt"/>
          <a:ea typeface="+mn-ea"/>
          <a:cs typeface="+mn-cs"/>
        </a:defRPr>
      </a:lvl3pPr>
      <a:lvl4pPr marL="1370366" algn="l" defTabSz="913577" rtl="0" eaLnBrk="1" latinLnBrk="0" hangingPunct="1">
        <a:defRPr sz="1900" kern="1200">
          <a:solidFill>
            <a:schemeClr val="tx1"/>
          </a:solidFill>
          <a:latin typeface="+mn-lt"/>
          <a:ea typeface="+mn-ea"/>
          <a:cs typeface="+mn-cs"/>
        </a:defRPr>
      </a:lvl4pPr>
      <a:lvl5pPr marL="1827154" algn="l" defTabSz="913577" rtl="0" eaLnBrk="1" latinLnBrk="0" hangingPunct="1">
        <a:defRPr sz="1900" kern="1200">
          <a:solidFill>
            <a:schemeClr val="tx1"/>
          </a:solidFill>
          <a:latin typeface="+mn-lt"/>
          <a:ea typeface="+mn-ea"/>
          <a:cs typeface="+mn-cs"/>
        </a:defRPr>
      </a:lvl5pPr>
      <a:lvl6pPr marL="2283943" algn="l" defTabSz="913577" rtl="0" eaLnBrk="1" latinLnBrk="0" hangingPunct="1">
        <a:defRPr sz="1900" kern="1200">
          <a:solidFill>
            <a:schemeClr val="tx1"/>
          </a:solidFill>
          <a:latin typeface="+mn-lt"/>
          <a:ea typeface="+mn-ea"/>
          <a:cs typeface="+mn-cs"/>
        </a:defRPr>
      </a:lvl6pPr>
      <a:lvl7pPr marL="2740732" algn="l" defTabSz="913577" rtl="0" eaLnBrk="1" latinLnBrk="0" hangingPunct="1">
        <a:defRPr sz="1900" kern="1200">
          <a:solidFill>
            <a:schemeClr val="tx1"/>
          </a:solidFill>
          <a:latin typeface="+mn-lt"/>
          <a:ea typeface="+mn-ea"/>
          <a:cs typeface="+mn-cs"/>
        </a:defRPr>
      </a:lvl7pPr>
      <a:lvl8pPr marL="3197520" algn="l" defTabSz="913577" rtl="0" eaLnBrk="1" latinLnBrk="0" hangingPunct="1">
        <a:defRPr sz="1900" kern="1200">
          <a:solidFill>
            <a:schemeClr val="tx1"/>
          </a:solidFill>
          <a:latin typeface="+mn-lt"/>
          <a:ea typeface="+mn-ea"/>
          <a:cs typeface="+mn-cs"/>
        </a:defRPr>
      </a:lvl8pPr>
      <a:lvl9pPr marL="3654309" algn="l" defTabSz="91357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3"/>
            <a:ext cx="10972800" cy="936625"/>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p>
            <a:pPr lvl="0"/>
            <a:r>
              <a:rPr lang="en-GB" dirty="0" err="1"/>
              <a:t>Lorem</a:t>
            </a:r>
            <a:r>
              <a:rPr lang="en-GB" dirty="0"/>
              <a:t> </a:t>
            </a:r>
            <a:r>
              <a:rPr lang="en-GB" dirty="0" err="1"/>
              <a:t>ipsum</a:t>
            </a:r>
            <a:endParaRPr lang="en-GB" dirty="0"/>
          </a:p>
        </p:txBody>
      </p:sp>
      <p:sp>
        <p:nvSpPr>
          <p:cNvPr id="1027" name="Rectangle 3"/>
          <p:cNvSpPr>
            <a:spLocks noGrp="1" noChangeArrowheads="1"/>
          </p:cNvSpPr>
          <p:nvPr>
            <p:ph type="body" idx="1"/>
          </p:nvPr>
        </p:nvSpPr>
        <p:spPr bwMode="auto">
          <a:xfrm>
            <a:off x="609600" y="2387602"/>
            <a:ext cx="10972800" cy="3633788"/>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defRPr sz="1900" b="0">
                <a:solidFill>
                  <a:schemeClr val="tx1"/>
                </a:solidFill>
                <a:latin typeface="+mj-lt"/>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ctr">
              <a:defRPr lang="en-GB" sz="1900" b="0" kern="1200" dirty="0">
                <a:solidFill>
                  <a:schemeClr val="tx1"/>
                </a:solidFill>
                <a:latin typeface="+mj-lt"/>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121917" tIns="60958" rIns="121917" bIns="60958" numCol="1" anchor="t" anchorCtr="0" compatLnSpc="1">
            <a:prstTxWarp prst="textNoShape">
              <a:avLst/>
            </a:prstTxWarp>
          </a:bodyPr>
          <a:lstStyle>
            <a:lvl1pPr algn="r">
              <a:defRPr sz="1900" b="0">
                <a:solidFill>
                  <a:schemeClr val="tx1"/>
                </a:solidFill>
                <a:latin typeface="Arial" charset="0"/>
              </a:defRPr>
            </a:lvl1pPr>
          </a:lstStyle>
          <a:p>
            <a:pPr fontAlgn="base">
              <a:spcBef>
                <a:spcPct val="0"/>
              </a:spcBef>
              <a:spcAft>
                <a:spcPct val="0"/>
              </a:spcAft>
              <a:defRPr/>
            </a:pPr>
            <a:fld id="{9C8D21B7-B314-438C-91E9-7FF9087DC078}"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1208368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marL="478343" indent="-478343"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43" indent="-478343" algn="l" rtl="0" eaLnBrk="1" fontAlgn="base" hangingPunct="1">
        <a:spcBef>
          <a:spcPct val="0"/>
        </a:spcBef>
        <a:spcAft>
          <a:spcPct val="0"/>
        </a:spcAft>
        <a:defRPr sz="4000" b="1">
          <a:solidFill>
            <a:srgbClr val="0F5494"/>
          </a:solidFill>
          <a:latin typeface="Verdana" pitchFamily="34" charset="0"/>
        </a:defRPr>
      </a:lvl2pPr>
      <a:lvl3pPr marL="478343" indent="-478343" algn="l" rtl="0" eaLnBrk="1" fontAlgn="base" hangingPunct="1">
        <a:spcBef>
          <a:spcPct val="0"/>
        </a:spcBef>
        <a:spcAft>
          <a:spcPct val="0"/>
        </a:spcAft>
        <a:defRPr sz="4000" b="1">
          <a:solidFill>
            <a:srgbClr val="0F5494"/>
          </a:solidFill>
          <a:latin typeface="Verdana" pitchFamily="34" charset="0"/>
        </a:defRPr>
      </a:lvl3pPr>
      <a:lvl4pPr marL="478343" indent="-478343" algn="l" rtl="0" eaLnBrk="1" fontAlgn="base" hangingPunct="1">
        <a:spcBef>
          <a:spcPct val="0"/>
        </a:spcBef>
        <a:spcAft>
          <a:spcPct val="0"/>
        </a:spcAft>
        <a:defRPr sz="4000" b="1">
          <a:solidFill>
            <a:srgbClr val="0F5494"/>
          </a:solidFill>
          <a:latin typeface="Verdana" pitchFamily="34" charset="0"/>
        </a:defRPr>
      </a:lvl4pPr>
      <a:lvl5pPr marL="478343" indent="-478343" algn="l" rtl="0" eaLnBrk="1" fontAlgn="base" hangingPunct="1">
        <a:spcBef>
          <a:spcPct val="0"/>
        </a:spcBef>
        <a:spcAft>
          <a:spcPct val="0"/>
        </a:spcAft>
        <a:defRPr sz="4000" b="1">
          <a:solidFill>
            <a:srgbClr val="0F5494"/>
          </a:solidFill>
          <a:latin typeface="Verdana" pitchFamily="34" charset="0"/>
        </a:defRPr>
      </a:lvl5pPr>
      <a:lvl6pPr marL="1087911" algn="l" rtl="0" eaLnBrk="1" fontAlgn="base" hangingPunct="1">
        <a:spcBef>
          <a:spcPct val="0"/>
        </a:spcBef>
        <a:spcAft>
          <a:spcPct val="0"/>
        </a:spcAft>
        <a:defRPr sz="4000" b="1">
          <a:solidFill>
            <a:srgbClr val="0F5494"/>
          </a:solidFill>
          <a:latin typeface="Verdana" pitchFamily="34" charset="0"/>
        </a:defRPr>
      </a:lvl6pPr>
      <a:lvl7pPr marL="1697482" algn="l" rtl="0" eaLnBrk="1" fontAlgn="base" hangingPunct="1">
        <a:spcBef>
          <a:spcPct val="0"/>
        </a:spcBef>
        <a:spcAft>
          <a:spcPct val="0"/>
        </a:spcAft>
        <a:defRPr sz="4000" b="1">
          <a:solidFill>
            <a:srgbClr val="0F5494"/>
          </a:solidFill>
          <a:latin typeface="Verdana" pitchFamily="34" charset="0"/>
        </a:defRPr>
      </a:lvl7pPr>
      <a:lvl8pPr marL="2307052" algn="l" rtl="0" eaLnBrk="1" fontAlgn="base" hangingPunct="1">
        <a:spcBef>
          <a:spcPct val="0"/>
        </a:spcBef>
        <a:spcAft>
          <a:spcPct val="0"/>
        </a:spcAft>
        <a:defRPr sz="4000" b="1">
          <a:solidFill>
            <a:srgbClr val="0F5494"/>
          </a:solidFill>
          <a:latin typeface="Verdana" pitchFamily="34" charset="0"/>
        </a:defRPr>
      </a:lvl8pPr>
      <a:lvl9pPr marL="2916622" algn="l" rtl="0" eaLnBrk="1" fontAlgn="base" hangingPunct="1">
        <a:spcBef>
          <a:spcPct val="0"/>
        </a:spcBef>
        <a:spcAft>
          <a:spcPct val="0"/>
        </a:spcAft>
        <a:defRPr sz="4000" b="1">
          <a:solidFill>
            <a:srgbClr val="0F5494"/>
          </a:solidFill>
          <a:latin typeface="Verdana" pitchFamily="34" charset="0"/>
        </a:defRPr>
      </a:lvl9pPr>
    </p:titleStyle>
    <p:bodyStyle>
      <a:lvl1pPr marL="457178" indent="-457178" algn="l" rtl="0" eaLnBrk="1" fontAlgn="base" hangingPunct="1">
        <a:spcBef>
          <a:spcPct val="20000"/>
        </a:spcBef>
        <a:spcAft>
          <a:spcPct val="0"/>
        </a:spcAft>
        <a:buClr>
          <a:schemeClr val="bg1"/>
        </a:buClr>
        <a:buChar char="•"/>
        <a:defRPr sz="3200" i="0">
          <a:solidFill>
            <a:srgbClr val="0F5494"/>
          </a:solidFill>
          <a:latin typeface="Arial" panose="020B0604020202020204" pitchFamily="34" charset="0"/>
          <a:ea typeface="+mn-ea"/>
          <a:cs typeface="Arial" panose="020B0604020202020204" pitchFamily="34" charset="0"/>
        </a:defRPr>
      </a:lvl1pPr>
      <a:lvl2pPr marL="990550" indent="-380981" algn="l" rtl="0" eaLnBrk="1" fontAlgn="base" hangingPunct="1">
        <a:spcBef>
          <a:spcPct val="20000"/>
        </a:spcBef>
        <a:spcAft>
          <a:spcPct val="0"/>
        </a:spcAft>
        <a:buClr>
          <a:srgbClr val="004494"/>
        </a:buClr>
        <a:buChar char="•"/>
        <a:defRPr sz="2700" b="0">
          <a:solidFill>
            <a:srgbClr val="0F5494"/>
          </a:solidFill>
          <a:latin typeface="Arial" panose="020B0604020202020204" pitchFamily="34" charset="0"/>
          <a:cs typeface="Arial" panose="020B0604020202020204" pitchFamily="34" charset="0"/>
        </a:defRPr>
      </a:lvl2pPr>
      <a:lvl3pPr marL="1600120" indent="-380981" algn="l" rtl="0" eaLnBrk="1" fontAlgn="base" hangingPunct="1">
        <a:spcBef>
          <a:spcPct val="20000"/>
        </a:spcBef>
        <a:spcAft>
          <a:spcPct val="0"/>
        </a:spcAft>
        <a:buFont typeface="Wingdings" panose="05000000000000000000" pitchFamily="2" charset="2"/>
        <a:buChar char="§"/>
        <a:defRPr sz="1900">
          <a:solidFill>
            <a:srgbClr val="0F5494"/>
          </a:solidFill>
          <a:latin typeface="+mn-lt"/>
        </a:defRPr>
      </a:lvl3pPr>
      <a:lvl4pPr marL="2133493" indent="-304784" algn="l" rtl="0" eaLnBrk="1" fontAlgn="base" hangingPunct="1">
        <a:spcBef>
          <a:spcPct val="20000"/>
        </a:spcBef>
        <a:spcAft>
          <a:spcPct val="0"/>
        </a:spcAft>
        <a:buChar char="–"/>
        <a:defRPr sz="2700">
          <a:solidFill>
            <a:schemeClr val="tx1"/>
          </a:solidFill>
          <a:latin typeface="Arial" charset="0"/>
        </a:defRPr>
      </a:lvl4pPr>
      <a:lvl5pPr marL="2743062" indent="-304784" algn="l" rtl="0" eaLnBrk="1" fontAlgn="base" hangingPunct="1">
        <a:spcBef>
          <a:spcPct val="20000"/>
        </a:spcBef>
        <a:spcAft>
          <a:spcPct val="0"/>
        </a:spcAft>
        <a:buChar char="»"/>
        <a:defRPr sz="2700">
          <a:solidFill>
            <a:schemeClr val="tx1"/>
          </a:solidFill>
          <a:latin typeface="Arial" charset="0"/>
        </a:defRPr>
      </a:lvl5pPr>
      <a:lvl6pPr marL="3352632" indent="-304784" algn="l" rtl="0" eaLnBrk="1" fontAlgn="base" hangingPunct="1">
        <a:spcBef>
          <a:spcPct val="20000"/>
        </a:spcBef>
        <a:spcAft>
          <a:spcPct val="0"/>
        </a:spcAft>
        <a:buChar char="»"/>
        <a:defRPr sz="2700">
          <a:solidFill>
            <a:schemeClr val="tx1"/>
          </a:solidFill>
          <a:latin typeface="Arial" charset="0"/>
        </a:defRPr>
      </a:lvl6pPr>
      <a:lvl7pPr marL="3962202" indent="-304784" algn="l" rtl="0" eaLnBrk="1" fontAlgn="base" hangingPunct="1">
        <a:spcBef>
          <a:spcPct val="20000"/>
        </a:spcBef>
        <a:spcAft>
          <a:spcPct val="0"/>
        </a:spcAft>
        <a:buChar char="»"/>
        <a:defRPr sz="2700">
          <a:solidFill>
            <a:schemeClr val="tx1"/>
          </a:solidFill>
          <a:latin typeface="Arial" charset="0"/>
        </a:defRPr>
      </a:lvl7pPr>
      <a:lvl8pPr marL="4571772" indent="-304784" algn="l" rtl="0" eaLnBrk="1" fontAlgn="base" hangingPunct="1">
        <a:spcBef>
          <a:spcPct val="20000"/>
        </a:spcBef>
        <a:spcAft>
          <a:spcPct val="0"/>
        </a:spcAft>
        <a:buChar char="»"/>
        <a:defRPr sz="2700">
          <a:solidFill>
            <a:schemeClr val="tx1"/>
          </a:solidFill>
          <a:latin typeface="Arial" charset="0"/>
        </a:defRPr>
      </a:lvl8pPr>
      <a:lvl9pPr marL="5181341" indent="-304784" algn="l" rtl="0" eaLnBrk="1" fontAlgn="base" hangingPunct="1">
        <a:spcBef>
          <a:spcPct val="20000"/>
        </a:spcBef>
        <a:spcAft>
          <a:spcPct val="0"/>
        </a:spcAft>
        <a:buChar char="»"/>
        <a:defRPr sz="2700">
          <a:solidFill>
            <a:schemeClr val="tx1"/>
          </a:solidFill>
          <a:latin typeface="Arial" charset="0"/>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906A-A4E7-4CB1-9AE4-7F1E26CD521E}"/>
              </a:ext>
            </a:extLst>
          </p:cNvPr>
          <p:cNvSpPr>
            <a:spLocks noGrp="1"/>
          </p:cNvSpPr>
          <p:nvPr>
            <p:ph type="title"/>
          </p:nvPr>
        </p:nvSpPr>
        <p:spPr>
          <a:xfrm>
            <a:off x="5519936" y="2535903"/>
            <a:ext cx="6048672" cy="2088232"/>
          </a:xfrm>
        </p:spPr>
        <p:txBody>
          <a:bodyPr/>
          <a:lstStyle/>
          <a:p>
            <a:r>
              <a:rPr lang="en-US" sz="4400" dirty="0" smtClean="0">
                <a:solidFill>
                  <a:schemeClr val="tx1"/>
                </a:solidFill>
              </a:rPr>
              <a:t>Data(trans)forming</a:t>
            </a:r>
            <a:endParaRPr lang="fr-BE" sz="4800" dirty="0">
              <a:solidFill>
                <a:schemeClr val="tx1"/>
              </a:solidFill>
            </a:endParaRPr>
          </a:p>
        </p:txBody>
      </p:sp>
      <p:sp>
        <p:nvSpPr>
          <p:cNvPr id="5" name="Content Placeholder 3">
            <a:extLst>
              <a:ext uri="{FF2B5EF4-FFF2-40B4-BE49-F238E27FC236}">
                <a16:creationId xmlns:a16="http://schemas.microsoft.com/office/drawing/2014/main" id="{C88D256F-3E83-42B3-B9FD-1BA51D076585}"/>
              </a:ext>
            </a:extLst>
          </p:cNvPr>
          <p:cNvSpPr txBox="1">
            <a:spLocks/>
          </p:cNvSpPr>
          <p:nvPr/>
        </p:nvSpPr>
        <p:spPr bwMode="auto">
          <a:xfrm>
            <a:off x="6074863" y="5462281"/>
            <a:ext cx="4992555" cy="863914"/>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2700" b="0" i="0">
                <a:solidFill>
                  <a:srgbClr val="001746"/>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Clr>
                <a:srgbClr val="004494"/>
              </a:buClr>
              <a:buChar char="•"/>
              <a:defRPr sz="2700" b="0">
                <a:solidFill>
                  <a:srgbClr val="0F5494"/>
                </a:solidFill>
                <a:latin typeface="Arial" panose="020B0604020202020204" pitchFamily="34" charset="0"/>
                <a:cs typeface="Arial" panose="020B0604020202020204" pitchFamily="34" charset="0"/>
              </a:defRPr>
            </a:lvl2pPr>
            <a:lvl3pPr marL="304792" indent="-304792" algn="l" rtl="0" eaLnBrk="1" fontAlgn="base" hangingPunct="1">
              <a:spcBef>
                <a:spcPct val="20000"/>
              </a:spcBef>
              <a:spcAft>
                <a:spcPct val="0"/>
              </a:spcAft>
              <a:buFont typeface="Wingdings" panose="05000000000000000000" pitchFamily="2" charset="2"/>
              <a:buChar char="§"/>
              <a:defRPr sz="4000" b="1">
                <a:solidFill>
                  <a:schemeClr val="bg1"/>
                </a:solidFill>
                <a:latin typeface="+mn-lt"/>
              </a:defRPr>
            </a:lvl3pPr>
            <a:lvl4pPr marL="2133547" indent="-304792" algn="l" rtl="0" eaLnBrk="1" fontAlgn="base" hangingPunct="1">
              <a:spcBef>
                <a:spcPct val="20000"/>
              </a:spcBef>
              <a:spcAft>
                <a:spcPct val="0"/>
              </a:spcAft>
              <a:buChar char="–"/>
              <a:defRPr sz="2700">
                <a:solidFill>
                  <a:schemeClr val="tx1"/>
                </a:solidFill>
                <a:latin typeface="Arial" charset="0"/>
              </a:defRPr>
            </a:lvl4pPr>
            <a:lvl5pPr marL="2743131" indent="-304792" algn="l" rtl="0" eaLnBrk="1" fontAlgn="base" hangingPunct="1">
              <a:spcBef>
                <a:spcPct val="20000"/>
              </a:spcBef>
              <a:spcAft>
                <a:spcPct val="0"/>
              </a:spcAft>
              <a:buChar char="»"/>
              <a:defRPr sz="2700">
                <a:solidFill>
                  <a:schemeClr val="tx1"/>
                </a:solidFill>
                <a:latin typeface="Arial" charset="0"/>
              </a:defRPr>
            </a:lvl5pPr>
            <a:lvl6pPr marL="3352716" indent="-304792" algn="l" rtl="0" eaLnBrk="1" fontAlgn="base" hangingPunct="1">
              <a:spcBef>
                <a:spcPct val="20000"/>
              </a:spcBef>
              <a:spcAft>
                <a:spcPct val="0"/>
              </a:spcAft>
              <a:buChar char="»"/>
              <a:defRPr sz="2700">
                <a:solidFill>
                  <a:schemeClr val="tx1"/>
                </a:solidFill>
                <a:latin typeface="Arial" charset="0"/>
              </a:defRPr>
            </a:lvl6pPr>
            <a:lvl7pPr marL="3962301" indent="-304792" algn="l" rtl="0" eaLnBrk="1" fontAlgn="base" hangingPunct="1">
              <a:spcBef>
                <a:spcPct val="20000"/>
              </a:spcBef>
              <a:spcAft>
                <a:spcPct val="0"/>
              </a:spcAft>
              <a:buChar char="»"/>
              <a:defRPr sz="2700">
                <a:solidFill>
                  <a:schemeClr val="tx1"/>
                </a:solidFill>
                <a:latin typeface="Arial" charset="0"/>
              </a:defRPr>
            </a:lvl7pPr>
            <a:lvl8pPr marL="4571886" indent="-304792" algn="l" rtl="0" eaLnBrk="1" fontAlgn="base" hangingPunct="1">
              <a:spcBef>
                <a:spcPct val="20000"/>
              </a:spcBef>
              <a:spcAft>
                <a:spcPct val="0"/>
              </a:spcAft>
              <a:buChar char="»"/>
              <a:defRPr sz="2700">
                <a:solidFill>
                  <a:schemeClr val="tx1"/>
                </a:solidFill>
                <a:latin typeface="Arial" charset="0"/>
              </a:defRPr>
            </a:lvl8pPr>
            <a:lvl9pPr marL="5181470" indent="-304792" algn="l" rtl="0" eaLnBrk="1" fontAlgn="base" hangingPunct="1">
              <a:spcBef>
                <a:spcPct val="20000"/>
              </a:spcBef>
              <a:spcAft>
                <a:spcPct val="0"/>
              </a:spcAft>
              <a:buChar char="»"/>
              <a:defRPr sz="27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fr-BE" sz="16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Roberto Barcellan</a:t>
            </a:r>
            <a:endParaRPr kumimoji="0" lang="fr-BE"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fr-BE" sz="16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European</a:t>
            </a:r>
            <a:r>
              <a:rPr kumimoji="0" lang="fr-BE"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6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Commission</a:t>
            </a: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lang="fr-BE" sz="1600" kern="0" dirty="0" smtClean="0">
                <a:solidFill>
                  <a:srgbClr val="000000"/>
                </a:solidFill>
              </a:rPr>
              <a:t>DIGIT.D.1 – Data Services</a:t>
            </a:r>
            <a:endParaRPr kumimoji="0" lang="fr-BE"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C88D256F-3E83-42B3-B9FD-1BA51D076585}"/>
              </a:ext>
            </a:extLst>
          </p:cNvPr>
          <p:cNvSpPr txBox="1">
            <a:spLocks/>
          </p:cNvSpPr>
          <p:nvPr/>
        </p:nvSpPr>
        <p:spPr bwMode="auto">
          <a:xfrm>
            <a:off x="527381" y="5757249"/>
            <a:ext cx="4992555" cy="863914"/>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2700" b="0" i="0">
                <a:solidFill>
                  <a:srgbClr val="001746"/>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Clr>
                <a:srgbClr val="004494"/>
              </a:buClr>
              <a:buChar char="•"/>
              <a:defRPr sz="2700" b="0">
                <a:solidFill>
                  <a:srgbClr val="0F5494"/>
                </a:solidFill>
                <a:latin typeface="Arial" panose="020B0604020202020204" pitchFamily="34" charset="0"/>
                <a:cs typeface="Arial" panose="020B0604020202020204" pitchFamily="34" charset="0"/>
              </a:defRPr>
            </a:lvl2pPr>
            <a:lvl3pPr marL="304792" indent="-304792" algn="l" rtl="0" eaLnBrk="1" fontAlgn="base" hangingPunct="1">
              <a:spcBef>
                <a:spcPct val="20000"/>
              </a:spcBef>
              <a:spcAft>
                <a:spcPct val="0"/>
              </a:spcAft>
              <a:buFont typeface="Wingdings" panose="05000000000000000000" pitchFamily="2" charset="2"/>
              <a:buChar char="§"/>
              <a:defRPr sz="4000" b="1">
                <a:solidFill>
                  <a:schemeClr val="bg1"/>
                </a:solidFill>
                <a:latin typeface="+mn-lt"/>
              </a:defRPr>
            </a:lvl3pPr>
            <a:lvl4pPr marL="2133547" indent="-304792" algn="l" rtl="0" eaLnBrk="1" fontAlgn="base" hangingPunct="1">
              <a:spcBef>
                <a:spcPct val="20000"/>
              </a:spcBef>
              <a:spcAft>
                <a:spcPct val="0"/>
              </a:spcAft>
              <a:buChar char="–"/>
              <a:defRPr sz="2700">
                <a:solidFill>
                  <a:schemeClr val="tx1"/>
                </a:solidFill>
                <a:latin typeface="Arial" charset="0"/>
              </a:defRPr>
            </a:lvl4pPr>
            <a:lvl5pPr marL="2743131" indent="-304792" algn="l" rtl="0" eaLnBrk="1" fontAlgn="base" hangingPunct="1">
              <a:spcBef>
                <a:spcPct val="20000"/>
              </a:spcBef>
              <a:spcAft>
                <a:spcPct val="0"/>
              </a:spcAft>
              <a:buChar char="»"/>
              <a:defRPr sz="2700">
                <a:solidFill>
                  <a:schemeClr val="tx1"/>
                </a:solidFill>
                <a:latin typeface="Arial" charset="0"/>
              </a:defRPr>
            </a:lvl5pPr>
            <a:lvl6pPr marL="3352716" indent="-304792" algn="l" rtl="0" eaLnBrk="1" fontAlgn="base" hangingPunct="1">
              <a:spcBef>
                <a:spcPct val="20000"/>
              </a:spcBef>
              <a:spcAft>
                <a:spcPct val="0"/>
              </a:spcAft>
              <a:buChar char="»"/>
              <a:defRPr sz="2700">
                <a:solidFill>
                  <a:schemeClr val="tx1"/>
                </a:solidFill>
                <a:latin typeface="Arial" charset="0"/>
              </a:defRPr>
            </a:lvl6pPr>
            <a:lvl7pPr marL="3962301" indent="-304792" algn="l" rtl="0" eaLnBrk="1" fontAlgn="base" hangingPunct="1">
              <a:spcBef>
                <a:spcPct val="20000"/>
              </a:spcBef>
              <a:spcAft>
                <a:spcPct val="0"/>
              </a:spcAft>
              <a:buChar char="»"/>
              <a:defRPr sz="2700">
                <a:solidFill>
                  <a:schemeClr val="tx1"/>
                </a:solidFill>
                <a:latin typeface="Arial" charset="0"/>
              </a:defRPr>
            </a:lvl7pPr>
            <a:lvl8pPr marL="4571886" indent="-304792" algn="l" rtl="0" eaLnBrk="1" fontAlgn="base" hangingPunct="1">
              <a:spcBef>
                <a:spcPct val="20000"/>
              </a:spcBef>
              <a:spcAft>
                <a:spcPct val="0"/>
              </a:spcAft>
              <a:buChar char="»"/>
              <a:defRPr sz="2700">
                <a:solidFill>
                  <a:schemeClr val="tx1"/>
                </a:solidFill>
                <a:latin typeface="Arial" charset="0"/>
              </a:defRPr>
            </a:lvl8pPr>
            <a:lvl9pPr marL="5181470" indent="-304792" algn="l" rtl="0" eaLnBrk="1" fontAlgn="base" hangingPunct="1">
              <a:spcBef>
                <a:spcPct val="20000"/>
              </a:spcBef>
              <a:spcAft>
                <a:spcPct val="0"/>
              </a:spcAft>
              <a:buChar char="»"/>
              <a:defRPr sz="27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NTTS2019</a:t>
            </a:r>
          </a:p>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Brussels – 14 March 2019</a:t>
            </a:r>
            <a:endParaRPr kumimoji="0" lang="fr-BE" sz="16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6450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5DE514A0-AC62-4700-8FF4-316CD3229CD4}"/>
              </a:ext>
            </a:extLst>
          </p:cNvPr>
          <p:cNvSpPr/>
          <p:nvPr/>
        </p:nvSpPr>
        <p:spPr>
          <a:xfrm>
            <a:off x="8783333" y="3622135"/>
            <a:ext cx="2538100" cy="25381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 name="TextBox 3"/>
          <p:cNvSpPr txBox="1"/>
          <p:nvPr/>
        </p:nvSpPr>
        <p:spPr>
          <a:xfrm>
            <a:off x="298626" y="403062"/>
            <a:ext cx="3515073" cy="1239664"/>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indent="0" fontAlgn="base">
              <a:spcBef>
                <a:spcPct val="0"/>
              </a:spcBef>
              <a:spcAft>
                <a:spcPct val="0"/>
              </a:spcAft>
              <a:defRPr sz="4000" b="1">
                <a:latin typeface="Arial" panose="020B0604020202020204" pitchFamily="34" charset="0"/>
                <a:ea typeface="+mj-ea"/>
                <a:cs typeface="Arial" panose="020B0604020202020204" pitchFamily="34" charset="0"/>
              </a:defRPr>
            </a:lvl1pPr>
            <a:lvl2pPr marL="478355" indent="-478355" fontAlgn="base">
              <a:spcBef>
                <a:spcPct val="0"/>
              </a:spcBef>
              <a:spcAft>
                <a:spcPct val="0"/>
              </a:spcAft>
              <a:defRPr sz="4000" b="1">
                <a:solidFill>
                  <a:srgbClr val="0F5494"/>
                </a:solidFill>
                <a:latin typeface="Verdana" pitchFamily="34" charset="0"/>
              </a:defRPr>
            </a:lvl2pPr>
            <a:lvl3pPr marL="478355" indent="-478355" fontAlgn="base">
              <a:spcBef>
                <a:spcPct val="0"/>
              </a:spcBef>
              <a:spcAft>
                <a:spcPct val="0"/>
              </a:spcAft>
              <a:defRPr sz="4000" b="1">
                <a:solidFill>
                  <a:srgbClr val="0F5494"/>
                </a:solidFill>
                <a:latin typeface="Verdana" pitchFamily="34" charset="0"/>
              </a:defRPr>
            </a:lvl3pPr>
            <a:lvl4pPr marL="478355" indent="-478355" fontAlgn="base">
              <a:spcBef>
                <a:spcPct val="0"/>
              </a:spcBef>
              <a:spcAft>
                <a:spcPct val="0"/>
              </a:spcAft>
              <a:defRPr sz="4000" b="1">
                <a:solidFill>
                  <a:srgbClr val="0F5494"/>
                </a:solidFill>
                <a:latin typeface="Verdana" pitchFamily="34" charset="0"/>
              </a:defRPr>
            </a:lvl4pPr>
            <a:lvl5pPr marL="478355" indent="-478355" fontAlgn="base">
              <a:spcBef>
                <a:spcPct val="0"/>
              </a:spcBef>
              <a:spcAft>
                <a:spcPct val="0"/>
              </a:spcAft>
              <a:defRPr sz="4000" b="1">
                <a:solidFill>
                  <a:srgbClr val="0F5494"/>
                </a:solidFill>
                <a:latin typeface="Verdana" pitchFamily="34" charset="0"/>
              </a:defRPr>
            </a:lvl5pPr>
            <a:lvl6pPr marL="1087939" fontAlgn="base">
              <a:spcBef>
                <a:spcPct val="0"/>
              </a:spcBef>
              <a:spcAft>
                <a:spcPct val="0"/>
              </a:spcAft>
              <a:defRPr sz="4000" b="1">
                <a:solidFill>
                  <a:srgbClr val="0F5494"/>
                </a:solidFill>
                <a:latin typeface="Verdana" pitchFamily="34" charset="0"/>
              </a:defRPr>
            </a:lvl6pPr>
            <a:lvl7pPr marL="1697524" fontAlgn="base">
              <a:spcBef>
                <a:spcPct val="0"/>
              </a:spcBef>
              <a:spcAft>
                <a:spcPct val="0"/>
              </a:spcAft>
              <a:defRPr sz="4000" b="1">
                <a:solidFill>
                  <a:srgbClr val="0F5494"/>
                </a:solidFill>
                <a:latin typeface="Verdana" pitchFamily="34" charset="0"/>
              </a:defRPr>
            </a:lvl7pPr>
            <a:lvl8pPr marL="2307109" fontAlgn="base">
              <a:spcBef>
                <a:spcPct val="0"/>
              </a:spcBef>
              <a:spcAft>
                <a:spcPct val="0"/>
              </a:spcAft>
              <a:defRPr sz="4000" b="1">
                <a:solidFill>
                  <a:srgbClr val="0F5494"/>
                </a:solidFill>
                <a:latin typeface="Verdana" pitchFamily="34" charset="0"/>
              </a:defRPr>
            </a:lvl8pPr>
            <a:lvl9pPr marL="2916694" fontAlgn="base">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Who are the </a:t>
            </a:r>
            <a:r>
              <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users?</a:t>
            </a:r>
          </a:p>
        </p:txBody>
      </p:sp>
      <p:sp>
        <p:nvSpPr>
          <p:cNvPr id="10" name="Oval 9">
            <a:extLst>
              <a:ext uri="{FF2B5EF4-FFF2-40B4-BE49-F238E27FC236}">
                <a16:creationId xmlns:a16="http://schemas.microsoft.com/office/drawing/2014/main" id="{5DE514A0-AC62-4700-8FF4-316CD3229CD4}"/>
              </a:ext>
            </a:extLst>
          </p:cNvPr>
          <p:cNvSpPr/>
          <p:nvPr/>
        </p:nvSpPr>
        <p:spPr>
          <a:xfrm>
            <a:off x="5663991" y="808937"/>
            <a:ext cx="2538100" cy="25381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8" name="Picture 17">
            <a:extLst>
              <a:ext uri="{FF2B5EF4-FFF2-40B4-BE49-F238E27FC236}">
                <a16:creationId xmlns:a16="http://schemas.microsoft.com/office/drawing/2014/main" id="{8997E45F-83E1-447D-B04E-F92071BD5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940" y="1616318"/>
            <a:ext cx="681540" cy="685800"/>
          </a:xfrm>
          <a:prstGeom prst="rect">
            <a:avLst/>
          </a:prstGeom>
        </p:spPr>
      </p:pic>
      <p:pic>
        <p:nvPicPr>
          <p:cNvPr id="24" name="Picture 23">
            <a:extLst>
              <a:ext uri="{FF2B5EF4-FFF2-40B4-BE49-F238E27FC236}">
                <a16:creationId xmlns:a16="http://schemas.microsoft.com/office/drawing/2014/main" id="{C8F1E7F5-A72E-4787-961D-2E631184C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9482" y="4501185"/>
            <a:ext cx="687600" cy="684144"/>
          </a:xfrm>
          <a:prstGeom prst="rect">
            <a:avLst/>
          </a:prstGeom>
        </p:spPr>
      </p:pic>
      <p:sp>
        <p:nvSpPr>
          <p:cNvPr id="28" name="Oval 27">
            <a:extLst>
              <a:ext uri="{FF2B5EF4-FFF2-40B4-BE49-F238E27FC236}">
                <a16:creationId xmlns:a16="http://schemas.microsoft.com/office/drawing/2014/main" id="{5DE514A0-AC62-4700-8FF4-316CD3229CD4}"/>
              </a:ext>
            </a:extLst>
          </p:cNvPr>
          <p:cNvSpPr/>
          <p:nvPr/>
        </p:nvSpPr>
        <p:spPr>
          <a:xfrm>
            <a:off x="8783333" y="808199"/>
            <a:ext cx="2538100" cy="25381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5" name="Picture 14">
            <a:extLst>
              <a:ext uri="{FF2B5EF4-FFF2-40B4-BE49-F238E27FC236}">
                <a16:creationId xmlns:a16="http://schemas.microsoft.com/office/drawing/2014/main" id="{39D82FCF-FEC5-4BF0-B083-0826AE4AE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1282" y="1637643"/>
            <a:ext cx="685800" cy="685800"/>
          </a:xfrm>
          <a:prstGeom prst="rect">
            <a:avLst/>
          </a:prstGeom>
        </p:spPr>
      </p:pic>
      <p:sp>
        <p:nvSpPr>
          <p:cNvPr id="33" name="Oval 32">
            <a:extLst>
              <a:ext uri="{FF2B5EF4-FFF2-40B4-BE49-F238E27FC236}">
                <a16:creationId xmlns:a16="http://schemas.microsoft.com/office/drawing/2014/main" id="{5DE514A0-AC62-4700-8FF4-316CD3229CD4}"/>
              </a:ext>
            </a:extLst>
          </p:cNvPr>
          <p:cNvSpPr/>
          <p:nvPr/>
        </p:nvSpPr>
        <p:spPr>
          <a:xfrm>
            <a:off x="2544649" y="808937"/>
            <a:ext cx="2538100" cy="25381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F288DB4A-6B58-437A-960A-89328E265790}"/>
              </a:ext>
            </a:extLst>
          </p:cNvPr>
          <p:cNvSpPr txBox="1"/>
          <p:nvPr/>
        </p:nvSpPr>
        <p:spPr>
          <a:xfrm>
            <a:off x="3056302" y="2353823"/>
            <a:ext cx="1494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Myriam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Policy Officer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5" name="Picture 34">
            <a:extLst>
              <a:ext uri="{FF2B5EF4-FFF2-40B4-BE49-F238E27FC236}">
                <a16:creationId xmlns:a16="http://schemas.microsoft.com/office/drawing/2014/main" id="{F9DD855C-F55E-42DE-8E0D-0F586AEE2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3306" y="1642726"/>
            <a:ext cx="685800" cy="685800"/>
          </a:xfrm>
          <a:prstGeom prst="rect">
            <a:avLst/>
          </a:prstGeom>
        </p:spPr>
      </p:pic>
      <p:sp>
        <p:nvSpPr>
          <p:cNvPr id="37" name="Oval 36">
            <a:extLst>
              <a:ext uri="{FF2B5EF4-FFF2-40B4-BE49-F238E27FC236}">
                <a16:creationId xmlns:a16="http://schemas.microsoft.com/office/drawing/2014/main" id="{5DE514A0-AC62-4700-8FF4-316CD3229CD4}"/>
              </a:ext>
            </a:extLst>
          </p:cNvPr>
          <p:cNvSpPr/>
          <p:nvPr/>
        </p:nvSpPr>
        <p:spPr>
          <a:xfrm>
            <a:off x="2544649" y="3678405"/>
            <a:ext cx="2538100" cy="25381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1" name="Oval 40">
            <a:extLst>
              <a:ext uri="{FF2B5EF4-FFF2-40B4-BE49-F238E27FC236}">
                <a16:creationId xmlns:a16="http://schemas.microsoft.com/office/drawing/2014/main" id="{5DE514A0-AC62-4700-8FF4-316CD3229CD4}"/>
              </a:ext>
            </a:extLst>
          </p:cNvPr>
          <p:cNvSpPr/>
          <p:nvPr/>
        </p:nvSpPr>
        <p:spPr>
          <a:xfrm>
            <a:off x="5663991" y="3678405"/>
            <a:ext cx="2538100" cy="25381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C1D3816F-0C25-4F76-8292-A9BAD93BBE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0798" y="4488886"/>
            <a:ext cx="685800" cy="685800"/>
          </a:xfrm>
          <a:prstGeom prst="rect">
            <a:avLst/>
          </a:prstGeom>
        </p:spPr>
      </p:pic>
      <p:pic>
        <p:nvPicPr>
          <p:cNvPr id="8" name="Picture 7">
            <a:extLst>
              <a:ext uri="{FF2B5EF4-FFF2-40B4-BE49-F238E27FC236}">
                <a16:creationId xmlns:a16="http://schemas.microsoft.com/office/drawing/2014/main" id="{24D6CD26-397F-4790-86A6-7267646484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5842" y="4490648"/>
            <a:ext cx="688563" cy="688563"/>
          </a:xfrm>
          <a:prstGeom prst="rect">
            <a:avLst/>
          </a:prstGeom>
        </p:spPr>
      </p:pic>
      <p:sp>
        <p:nvSpPr>
          <p:cNvPr id="45" name="TextBox 44">
            <a:extLst>
              <a:ext uri="{FF2B5EF4-FFF2-40B4-BE49-F238E27FC236}">
                <a16:creationId xmlns:a16="http://schemas.microsoft.com/office/drawing/2014/main" id="{F288DB4A-6B58-437A-960A-89328E265790}"/>
              </a:ext>
            </a:extLst>
          </p:cNvPr>
          <p:cNvSpPr txBox="1"/>
          <p:nvPr/>
        </p:nvSpPr>
        <p:spPr>
          <a:xfrm>
            <a:off x="6185470" y="2353823"/>
            <a:ext cx="1494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Daniel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Scientist</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F288DB4A-6B58-437A-960A-89328E265790}"/>
              </a:ext>
            </a:extLst>
          </p:cNvPr>
          <p:cNvSpPr txBox="1"/>
          <p:nvPr/>
        </p:nvSpPr>
        <p:spPr>
          <a:xfrm>
            <a:off x="9305142" y="2353823"/>
            <a:ext cx="1494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Franco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Manager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F288DB4A-6B58-437A-960A-89328E265790}"/>
              </a:ext>
            </a:extLst>
          </p:cNvPr>
          <p:cNvSpPr txBox="1"/>
          <p:nvPr/>
        </p:nvSpPr>
        <p:spPr>
          <a:xfrm>
            <a:off x="3112504" y="5174218"/>
            <a:ext cx="1494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Business Manager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F288DB4A-6B58-437A-960A-89328E265790}"/>
              </a:ext>
            </a:extLst>
          </p:cNvPr>
          <p:cNvSpPr txBox="1"/>
          <p:nvPr/>
        </p:nvSpPr>
        <p:spPr>
          <a:xfrm>
            <a:off x="6185470" y="5174218"/>
            <a:ext cx="1494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Vincent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Architect</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F288DB4A-6B58-437A-960A-89328E265790}"/>
              </a:ext>
            </a:extLst>
          </p:cNvPr>
          <p:cNvSpPr txBox="1"/>
          <p:nvPr/>
        </p:nvSpPr>
        <p:spPr>
          <a:xfrm>
            <a:off x="9305142" y="5174218"/>
            <a:ext cx="14944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Local Data Officer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3933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FFA80E-A7F6-4717-BBE2-5B7DDABF06C1}"/>
              </a:ext>
            </a:extLst>
          </p:cNvPr>
          <p:cNvSpPr>
            <a:spLocks noGrp="1"/>
          </p:cNvSpPr>
          <p:nvPr>
            <p:ph type="title"/>
          </p:nvPr>
        </p:nvSpPr>
        <p:spPr>
          <a:xfrm>
            <a:off x="374976" y="371976"/>
            <a:ext cx="5218050" cy="1063302"/>
          </a:xfrm>
        </p:spPr>
        <p:txBody>
          <a:bodyPr/>
          <a:lstStyle/>
          <a:p>
            <a:pPr marL="0" indent="0"/>
            <a:r>
              <a:rPr lang="fr-BE" sz="4000" dirty="0">
                <a:solidFill>
                  <a:schemeClr val="tx1"/>
                </a:solidFill>
              </a:rPr>
              <a:t>Our </a:t>
            </a:r>
            <a:r>
              <a:rPr lang="fr-BE" sz="4000" dirty="0" err="1">
                <a:solidFill>
                  <a:schemeClr val="tx1"/>
                </a:solidFill>
              </a:rPr>
              <a:t>Approach</a:t>
            </a:r>
            <a:endParaRPr lang="fr-BE" sz="4000" dirty="0">
              <a:solidFill>
                <a:schemeClr val="tx1"/>
              </a:solidFill>
            </a:endParaRPr>
          </a:p>
        </p:txBody>
      </p:sp>
      <p:pic>
        <p:nvPicPr>
          <p:cNvPr id="18" name="Picture 17">
            <a:extLst>
              <a:ext uri="{FF2B5EF4-FFF2-40B4-BE49-F238E27FC236}">
                <a16:creationId xmlns:a16="http://schemas.microsoft.com/office/drawing/2014/main" id="{37A5AEA7-BC87-4951-8CCD-C0AAD0C64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27" y="1736725"/>
            <a:ext cx="3607538" cy="3196629"/>
          </a:xfrm>
          <a:prstGeom prst="rect">
            <a:avLst/>
          </a:prstGeom>
        </p:spPr>
      </p:pic>
      <p:sp>
        <p:nvSpPr>
          <p:cNvPr id="19" name="Title 1">
            <a:extLst>
              <a:ext uri="{FF2B5EF4-FFF2-40B4-BE49-F238E27FC236}">
                <a16:creationId xmlns:a16="http://schemas.microsoft.com/office/drawing/2014/main" id="{AE208377-E890-425E-BF10-24D7D9835CBD}"/>
              </a:ext>
            </a:extLst>
          </p:cNvPr>
          <p:cNvSpPr txBox="1">
            <a:spLocks/>
          </p:cNvSpPr>
          <p:nvPr/>
        </p:nvSpPr>
        <p:spPr bwMode="auto">
          <a:xfrm>
            <a:off x="4607589" y="2378358"/>
            <a:ext cx="3607539" cy="675085"/>
          </a:xfrm>
          <a:prstGeom prst="rect">
            <a:avLst/>
          </a:prstGeom>
          <a:solidFill>
            <a:srgbClr val="FACA00"/>
          </a:solid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36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Prototyping</a:t>
            </a:r>
            <a:endParaRPr kumimoji="0" lang="fr-BE" sz="36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0" name="Oval 19">
            <a:extLst>
              <a:ext uri="{FF2B5EF4-FFF2-40B4-BE49-F238E27FC236}">
                <a16:creationId xmlns:a16="http://schemas.microsoft.com/office/drawing/2014/main" id="{6A120426-E3C0-421A-B383-F95075349917}"/>
              </a:ext>
            </a:extLst>
          </p:cNvPr>
          <p:cNvSpPr/>
          <p:nvPr/>
        </p:nvSpPr>
        <p:spPr>
          <a:xfrm>
            <a:off x="2974150" y="4337775"/>
            <a:ext cx="1633439" cy="1633439"/>
          </a:xfrm>
          <a:prstGeom prst="ellipse">
            <a:avLst/>
          </a:prstGeom>
          <a:gradFill>
            <a:gsLst>
              <a:gs pos="0">
                <a:srgbClr val="2C2CA0"/>
              </a:gs>
              <a:gs pos="100000">
                <a:srgbClr val="0690B7"/>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1" name="TextBox 20">
            <a:extLst>
              <a:ext uri="{FF2B5EF4-FFF2-40B4-BE49-F238E27FC236}">
                <a16:creationId xmlns:a16="http://schemas.microsoft.com/office/drawing/2014/main" id="{F59B5AAE-43E0-4520-B00A-53F9D41954EF}"/>
              </a:ext>
            </a:extLst>
          </p:cNvPr>
          <p:cNvSpPr txBox="1"/>
          <p:nvPr/>
        </p:nvSpPr>
        <p:spPr>
          <a:xfrm>
            <a:off x="4607589" y="3396812"/>
            <a:ext cx="332323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Prototypes, pilots or proofs of concept are quick ways to test ideas for all or parts of the solution</a:t>
            </a:r>
            <a:endParaRPr kumimoji="0" lang="fr-BE"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AA8FA06B-8058-4012-A160-99D1870AE74F}"/>
              </a:ext>
            </a:extLst>
          </p:cNvPr>
          <p:cNvSpPr txBox="1"/>
          <p:nvPr/>
        </p:nvSpPr>
        <p:spPr>
          <a:xfrm>
            <a:off x="2703166" y="4826930"/>
            <a:ext cx="2175985"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Design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Thinking</a:t>
            </a:r>
            <a:endParaRPr kumimoji="0" lang="fr-BE" sz="16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288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D0D6C7-3A54-411C-A750-9755A81BCCC6}"/>
              </a:ext>
            </a:extLst>
          </p:cNvPr>
          <p:cNvSpPr txBox="1"/>
          <p:nvPr/>
        </p:nvSpPr>
        <p:spPr bwMode="auto">
          <a:xfrm>
            <a:off x="194460" y="177123"/>
            <a:ext cx="3458971" cy="707886"/>
          </a:xfrm>
          <a:prstGeom prst="rect">
            <a:avLst/>
          </a:prstGeom>
          <a:noFill/>
          <a:ln w="9525">
            <a:noFill/>
            <a:miter lim="800000"/>
            <a:headEnd/>
            <a:tailEnd/>
          </a:ln>
        </p:spPr>
        <p:txBody>
          <a:bodyPr vert="horz" wrap="square" lIns="72000" tIns="45720" rIns="7200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Process</a:t>
            </a:r>
          </a:p>
        </p:txBody>
      </p:sp>
      <p:grpSp>
        <p:nvGrpSpPr>
          <p:cNvPr id="30" name="Group 29">
            <a:extLst>
              <a:ext uri="{FF2B5EF4-FFF2-40B4-BE49-F238E27FC236}">
                <a16:creationId xmlns:a16="http://schemas.microsoft.com/office/drawing/2014/main" id="{39474DA2-AA7A-4365-AE9B-C4B18A560210}"/>
              </a:ext>
            </a:extLst>
          </p:cNvPr>
          <p:cNvGrpSpPr/>
          <p:nvPr/>
        </p:nvGrpSpPr>
        <p:grpSpPr>
          <a:xfrm>
            <a:off x="3800421" y="2381691"/>
            <a:ext cx="2094613" cy="2094613"/>
            <a:chOff x="3315431" y="2381691"/>
            <a:chExt cx="2094613" cy="2094613"/>
          </a:xfrm>
        </p:grpSpPr>
        <p:grpSp>
          <p:nvGrpSpPr>
            <p:cNvPr id="26" name="Group 25">
              <a:extLst>
                <a:ext uri="{FF2B5EF4-FFF2-40B4-BE49-F238E27FC236}">
                  <a16:creationId xmlns:a16="http://schemas.microsoft.com/office/drawing/2014/main" id="{D104F1E5-6D1F-4C57-8C91-0D0DF793C171}"/>
                </a:ext>
              </a:extLst>
            </p:cNvPr>
            <p:cNvGrpSpPr/>
            <p:nvPr/>
          </p:nvGrpSpPr>
          <p:grpSpPr>
            <a:xfrm>
              <a:off x="3315431" y="2381691"/>
              <a:ext cx="2094613" cy="2094613"/>
              <a:chOff x="916132" y="2381691"/>
              <a:chExt cx="2094613" cy="2094613"/>
            </a:xfrm>
          </p:grpSpPr>
          <p:sp>
            <p:nvSpPr>
              <p:cNvPr id="27" name="Oval 26">
                <a:extLst>
                  <a:ext uri="{FF2B5EF4-FFF2-40B4-BE49-F238E27FC236}">
                    <a16:creationId xmlns:a16="http://schemas.microsoft.com/office/drawing/2014/main" id="{03C34F19-CE79-49CA-96BE-167F26FB3AEA}"/>
                  </a:ext>
                </a:extLst>
              </p:cNvPr>
              <p:cNvSpPr/>
              <p:nvPr/>
            </p:nvSpPr>
            <p:spPr>
              <a:xfrm>
                <a:off x="916132" y="2381691"/>
                <a:ext cx="2094613" cy="2094613"/>
              </a:xfrm>
              <a:prstGeom prst="ellipse">
                <a:avLst/>
              </a:prstGeom>
              <a:noFill/>
              <a:ln>
                <a:solidFill>
                  <a:srgbClr val="001A3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8195A1E-32D1-4076-9829-3AA561E6FD24}"/>
                  </a:ext>
                </a:extLst>
              </p:cNvPr>
              <p:cNvSpPr/>
              <p:nvPr/>
            </p:nvSpPr>
            <p:spPr>
              <a:xfrm>
                <a:off x="1098621" y="2564180"/>
                <a:ext cx="1729639" cy="172963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A895DFAC-6502-4E15-8AC8-25031BDDD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158" y="3007228"/>
              <a:ext cx="893158" cy="843537"/>
            </a:xfrm>
            <a:prstGeom prst="rect">
              <a:avLst/>
            </a:prstGeom>
          </p:spPr>
        </p:pic>
      </p:grpSp>
      <p:grpSp>
        <p:nvGrpSpPr>
          <p:cNvPr id="25" name="Group 24">
            <a:extLst>
              <a:ext uri="{FF2B5EF4-FFF2-40B4-BE49-F238E27FC236}">
                <a16:creationId xmlns:a16="http://schemas.microsoft.com/office/drawing/2014/main" id="{E12B4FDE-CDDD-4199-AC1C-8D99E6A315EA}"/>
              </a:ext>
            </a:extLst>
          </p:cNvPr>
          <p:cNvGrpSpPr/>
          <p:nvPr/>
        </p:nvGrpSpPr>
        <p:grpSpPr>
          <a:xfrm>
            <a:off x="1150050" y="2381691"/>
            <a:ext cx="2094613" cy="2094613"/>
            <a:chOff x="916132" y="2381691"/>
            <a:chExt cx="2094613" cy="2094613"/>
          </a:xfrm>
        </p:grpSpPr>
        <p:sp>
          <p:nvSpPr>
            <p:cNvPr id="19" name="Oval 18">
              <a:extLst>
                <a:ext uri="{FF2B5EF4-FFF2-40B4-BE49-F238E27FC236}">
                  <a16:creationId xmlns:a16="http://schemas.microsoft.com/office/drawing/2014/main" id="{40415A18-2CBB-480D-AEDC-B64722BAC089}"/>
                </a:ext>
              </a:extLst>
            </p:cNvPr>
            <p:cNvSpPr/>
            <p:nvPr/>
          </p:nvSpPr>
          <p:spPr>
            <a:xfrm>
              <a:off x="916132" y="2381691"/>
              <a:ext cx="2094613" cy="2094613"/>
            </a:xfrm>
            <a:prstGeom prst="ellipse">
              <a:avLst/>
            </a:prstGeom>
            <a:noFill/>
            <a:ln>
              <a:solidFill>
                <a:srgbClr val="001A3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009B28E-421F-44C9-AD89-6B26D315DB71}"/>
                </a:ext>
              </a:extLst>
            </p:cNvPr>
            <p:cNvSpPr/>
            <p:nvPr/>
          </p:nvSpPr>
          <p:spPr>
            <a:xfrm>
              <a:off x="1098621" y="2564180"/>
              <a:ext cx="1729639" cy="172963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A705BEF-CD33-4B18-AD23-C467C3EB2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683" y="2913736"/>
              <a:ext cx="920892" cy="1030522"/>
            </a:xfrm>
            <a:prstGeom prst="rect">
              <a:avLst/>
            </a:prstGeom>
          </p:spPr>
        </p:pic>
      </p:grpSp>
      <p:sp>
        <p:nvSpPr>
          <p:cNvPr id="24" name="Speech Bubble: Rectangle 23">
            <a:extLst>
              <a:ext uri="{FF2B5EF4-FFF2-40B4-BE49-F238E27FC236}">
                <a16:creationId xmlns:a16="http://schemas.microsoft.com/office/drawing/2014/main" id="{E0C48776-D13F-41AF-9FBA-15828D5C5258}"/>
              </a:ext>
            </a:extLst>
          </p:cNvPr>
          <p:cNvSpPr/>
          <p:nvPr/>
        </p:nvSpPr>
        <p:spPr>
          <a:xfrm>
            <a:off x="205513" y="1049321"/>
            <a:ext cx="1477925" cy="814115"/>
          </a:xfrm>
          <a:prstGeom prst="wedgeRectCallout">
            <a:avLst>
              <a:gd name="adj1" fmla="val -21552"/>
              <a:gd name="adj2" fmla="val -68103"/>
            </a:avLst>
          </a:prstGeom>
          <a:gradFill>
            <a:gsLst>
              <a:gs pos="0">
                <a:srgbClr val="2C2CA0"/>
              </a:gs>
              <a:gs pos="100000">
                <a:srgbClr val="0690B7"/>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Thinking</a:t>
            </a:r>
            <a:endParaRPr kumimoji="0" lang="fr-BE"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5" name="Group 44">
            <a:extLst>
              <a:ext uri="{FF2B5EF4-FFF2-40B4-BE49-F238E27FC236}">
                <a16:creationId xmlns:a16="http://schemas.microsoft.com/office/drawing/2014/main" id="{BA2B72F1-B307-416D-AFFE-F24D85F75918}"/>
              </a:ext>
            </a:extLst>
          </p:cNvPr>
          <p:cNvGrpSpPr/>
          <p:nvPr/>
        </p:nvGrpSpPr>
        <p:grpSpPr>
          <a:xfrm>
            <a:off x="9101162" y="2381691"/>
            <a:ext cx="2094613" cy="2094613"/>
            <a:chOff x="8059169" y="2381691"/>
            <a:chExt cx="2094613" cy="2094613"/>
          </a:xfrm>
        </p:grpSpPr>
        <p:grpSp>
          <p:nvGrpSpPr>
            <p:cNvPr id="37" name="Group 36">
              <a:extLst>
                <a:ext uri="{FF2B5EF4-FFF2-40B4-BE49-F238E27FC236}">
                  <a16:creationId xmlns:a16="http://schemas.microsoft.com/office/drawing/2014/main" id="{6A9A2C33-BB58-4147-9E21-41EA35379EC9}"/>
                </a:ext>
              </a:extLst>
            </p:cNvPr>
            <p:cNvGrpSpPr/>
            <p:nvPr/>
          </p:nvGrpSpPr>
          <p:grpSpPr>
            <a:xfrm>
              <a:off x="8059169" y="2381691"/>
              <a:ext cx="2094613" cy="2094613"/>
              <a:chOff x="916132" y="2381691"/>
              <a:chExt cx="2094613" cy="2094613"/>
            </a:xfrm>
          </p:grpSpPr>
          <p:sp>
            <p:nvSpPr>
              <p:cNvPr id="39" name="Oval 38">
                <a:extLst>
                  <a:ext uri="{FF2B5EF4-FFF2-40B4-BE49-F238E27FC236}">
                    <a16:creationId xmlns:a16="http://schemas.microsoft.com/office/drawing/2014/main" id="{B7FBCB0E-44AC-4329-BBAC-6178F8DEC8B6}"/>
                  </a:ext>
                </a:extLst>
              </p:cNvPr>
              <p:cNvSpPr/>
              <p:nvPr/>
            </p:nvSpPr>
            <p:spPr>
              <a:xfrm>
                <a:off x="916132" y="2381691"/>
                <a:ext cx="2094613" cy="2094613"/>
              </a:xfrm>
              <a:prstGeom prst="ellipse">
                <a:avLst/>
              </a:prstGeom>
              <a:noFill/>
              <a:ln>
                <a:solidFill>
                  <a:srgbClr val="001A3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D567AA89-5191-4361-A69E-F643864E9904}"/>
                  </a:ext>
                </a:extLst>
              </p:cNvPr>
              <p:cNvSpPr/>
              <p:nvPr/>
            </p:nvSpPr>
            <p:spPr>
              <a:xfrm>
                <a:off x="1098621" y="2564180"/>
                <a:ext cx="1729639" cy="172963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a:extLst>
                <a:ext uri="{FF2B5EF4-FFF2-40B4-BE49-F238E27FC236}">
                  <a16:creationId xmlns:a16="http://schemas.microsoft.com/office/drawing/2014/main" id="{2F1E3468-331F-4920-977E-6715659A4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9165" y="2987955"/>
              <a:ext cx="774619" cy="882081"/>
            </a:xfrm>
            <a:prstGeom prst="rect">
              <a:avLst/>
            </a:prstGeom>
          </p:spPr>
        </p:pic>
      </p:grpSp>
      <p:grpSp>
        <p:nvGrpSpPr>
          <p:cNvPr id="44" name="Group 43">
            <a:extLst>
              <a:ext uri="{FF2B5EF4-FFF2-40B4-BE49-F238E27FC236}">
                <a16:creationId xmlns:a16="http://schemas.microsoft.com/office/drawing/2014/main" id="{9743E5FF-1632-4726-8997-4A9F08A9C1F1}"/>
              </a:ext>
            </a:extLst>
          </p:cNvPr>
          <p:cNvGrpSpPr/>
          <p:nvPr/>
        </p:nvGrpSpPr>
        <p:grpSpPr>
          <a:xfrm>
            <a:off x="6450792" y="2381691"/>
            <a:ext cx="2094613" cy="2094613"/>
            <a:chOff x="5666844" y="2381691"/>
            <a:chExt cx="2094613" cy="2094613"/>
          </a:xfrm>
        </p:grpSpPr>
        <p:grpSp>
          <p:nvGrpSpPr>
            <p:cNvPr id="32" name="Group 31">
              <a:extLst>
                <a:ext uri="{FF2B5EF4-FFF2-40B4-BE49-F238E27FC236}">
                  <a16:creationId xmlns:a16="http://schemas.microsoft.com/office/drawing/2014/main" id="{6C7B6520-1FBB-439F-8C9E-1887806A7B30}"/>
                </a:ext>
              </a:extLst>
            </p:cNvPr>
            <p:cNvGrpSpPr/>
            <p:nvPr/>
          </p:nvGrpSpPr>
          <p:grpSpPr>
            <a:xfrm>
              <a:off x="5666844" y="2381691"/>
              <a:ext cx="2094613" cy="2094613"/>
              <a:chOff x="916132" y="2381691"/>
              <a:chExt cx="2094613" cy="2094613"/>
            </a:xfrm>
          </p:grpSpPr>
          <p:sp>
            <p:nvSpPr>
              <p:cNvPr id="34" name="Oval 33">
                <a:extLst>
                  <a:ext uri="{FF2B5EF4-FFF2-40B4-BE49-F238E27FC236}">
                    <a16:creationId xmlns:a16="http://schemas.microsoft.com/office/drawing/2014/main" id="{04A8CD77-2198-4712-9EBB-2884C55AE16E}"/>
                  </a:ext>
                </a:extLst>
              </p:cNvPr>
              <p:cNvSpPr/>
              <p:nvPr/>
            </p:nvSpPr>
            <p:spPr>
              <a:xfrm>
                <a:off x="916132" y="2381691"/>
                <a:ext cx="2094613" cy="2094613"/>
              </a:xfrm>
              <a:prstGeom prst="ellipse">
                <a:avLst/>
              </a:prstGeom>
              <a:noFill/>
              <a:ln>
                <a:solidFill>
                  <a:srgbClr val="001A3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B13C043F-F1B3-4683-B7B4-7961FB7E988F}"/>
                  </a:ext>
                </a:extLst>
              </p:cNvPr>
              <p:cNvSpPr/>
              <p:nvPr/>
            </p:nvSpPr>
            <p:spPr>
              <a:xfrm>
                <a:off x="1098621" y="2564180"/>
                <a:ext cx="1729639" cy="172963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 name="Picture 42">
              <a:extLst>
                <a:ext uri="{FF2B5EF4-FFF2-40B4-BE49-F238E27FC236}">
                  <a16:creationId xmlns:a16="http://schemas.microsoft.com/office/drawing/2014/main" id="{03D8A98B-0908-43F7-AF8B-F1A87D38F3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9396" y="2939522"/>
              <a:ext cx="978955" cy="978955"/>
            </a:xfrm>
            <a:prstGeom prst="rect">
              <a:avLst/>
            </a:prstGeom>
          </p:spPr>
        </p:pic>
      </p:grpSp>
      <p:sp>
        <p:nvSpPr>
          <p:cNvPr id="46" name="TextBox 45">
            <a:extLst>
              <a:ext uri="{FF2B5EF4-FFF2-40B4-BE49-F238E27FC236}">
                <a16:creationId xmlns:a16="http://schemas.microsoft.com/office/drawing/2014/main" id="{4C407498-9E86-45E8-ACE4-9C8075B004B9}"/>
              </a:ext>
            </a:extLst>
          </p:cNvPr>
          <p:cNvSpPr txBox="1"/>
          <p:nvPr/>
        </p:nvSpPr>
        <p:spPr>
          <a:xfrm>
            <a:off x="1078844" y="5315876"/>
            <a:ext cx="237744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Applying user research techniques to collect user needs, which will help us better design the products or services</a:t>
            </a:r>
            <a:endParaRPr kumimoji="0" lang="fr-BE"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4996F90F-278A-4DAA-8D03-B37052A96458}"/>
              </a:ext>
            </a:extLst>
          </p:cNvPr>
          <p:cNvSpPr txBox="1"/>
          <p:nvPr/>
        </p:nvSpPr>
        <p:spPr>
          <a:xfrm>
            <a:off x="886126" y="4576106"/>
            <a:ext cx="26218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a:t>
            </a:r>
            <a:r>
              <a:rPr kumimoji="0" lang="fr-FR"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Needs</a:t>
            </a:r>
            <a:endParaRPr kumimoji="0" lang="fr-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2C60D426-93FA-410A-BD1E-458715A08121}"/>
              </a:ext>
            </a:extLst>
          </p:cNvPr>
          <p:cNvSpPr/>
          <p:nvPr/>
        </p:nvSpPr>
        <p:spPr>
          <a:xfrm rot="5400000">
            <a:off x="2142183" y="3884120"/>
            <a:ext cx="109728" cy="237744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CC6D052A-D1B0-4B11-AE15-66F1A49F50AD}"/>
              </a:ext>
            </a:extLst>
          </p:cNvPr>
          <p:cNvSpPr txBox="1"/>
          <p:nvPr/>
        </p:nvSpPr>
        <p:spPr>
          <a:xfrm>
            <a:off x="3531230" y="4576106"/>
            <a:ext cx="26218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a:t>
            </a:r>
            <a:endParaRPr kumimoji="0" lang="fr-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Rectangle 49">
            <a:extLst>
              <a:ext uri="{FF2B5EF4-FFF2-40B4-BE49-F238E27FC236}">
                <a16:creationId xmlns:a16="http://schemas.microsoft.com/office/drawing/2014/main" id="{2131CE3C-5A9D-409D-B26C-92A037F078BE}"/>
              </a:ext>
            </a:extLst>
          </p:cNvPr>
          <p:cNvSpPr/>
          <p:nvPr/>
        </p:nvSpPr>
        <p:spPr>
          <a:xfrm rot="5400000">
            <a:off x="4787287" y="3884120"/>
            <a:ext cx="109728" cy="237744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36F8DDB1-1958-466D-A56A-CFE377F33E59}"/>
              </a:ext>
            </a:extLst>
          </p:cNvPr>
          <p:cNvSpPr txBox="1"/>
          <p:nvPr/>
        </p:nvSpPr>
        <p:spPr>
          <a:xfrm>
            <a:off x="3653431" y="5321622"/>
            <a:ext cx="23774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Ideation and design of the product or service based on the user needs</a:t>
            </a:r>
            <a:endParaRPr kumimoji="0" lang="fr-BE"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51">
            <a:extLst>
              <a:ext uri="{FF2B5EF4-FFF2-40B4-BE49-F238E27FC236}">
                <a16:creationId xmlns:a16="http://schemas.microsoft.com/office/drawing/2014/main" id="{C3B8D8DD-D49C-4568-808C-83FB590D5713}"/>
              </a:ext>
            </a:extLst>
          </p:cNvPr>
          <p:cNvSpPr txBox="1"/>
          <p:nvPr/>
        </p:nvSpPr>
        <p:spPr>
          <a:xfrm>
            <a:off x="6228018" y="4576106"/>
            <a:ext cx="26218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Prototyping</a:t>
            </a:r>
            <a:endParaRPr kumimoji="0" lang="fr-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243ED877-F016-44BF-90B8-564E2623A113}"/>
              </a:ext>
            </a:extLst>
          </p:cNvPr>
          <p:cNvSpPr/>
          <p:nvPr/>
        </p:nvSpPr>
        <p:spPr>
          <a:xfrm rot="5400000">
            <a:off x="7484075" y="3884120"/>
            <a:ext cx="109728" cy="237744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1A0A3972-B193-4CA4-B24C-BF3FEA932C44}"/>
              </a:ext>
            </a:extLst>
          </p:cNvPr>
          <p:cNvSpPr txBox="1"/>
          <p:nvPr/>
        </p:nvSpPr>
        <p:spPr>
          <a:xfrm>
            <a:off x="6350219" y="5321622"/>
            <a:ext cx="23774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Prototype and test of the service or product with a group of users</a:t>
            </a:r>
            <a:endParaRPr kumimoji="0" lang="fr-BE"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6119A332-6221-4280-98D9-EAD527B74014}"/>
              </a:ext>
            </a:extLst>
          </p:cNvPr>
          <p:cNvSpPr txBox="1"/>
          <p:nvPr/>
        </p:nvSpPr>
        <p:spPr>
          <a:xfrm>
            <a:off x="8924806" y="4576106"/>
            <a:ext cx="26218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1st Release</a:t>
            </a:r>
            <a:endParaRPr kumimoji="0" lang="fr-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A9EE5D33-59F4-4461-BBC3-557B4975B28C}"/>
              </a:ext>
            </a:extLst>
          </p:cNvPr>
          <p:cNvSpPr/>
          <p:nvPr/>
        </p:nvSpPr>
        <p:spPr>
          <a:xfrm rot="5400000">
            <a:off x="10180863" y="3884120"/>
            <a:ext cx="109728" cy="237744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C8A34979-6F09-4857-B0B2-563CDF621052}"/>
              </a:ext>
            </a:extLst>
          </p:cNvPr>
          <p:cNvSpPr txBox="1"/>
          <p:nvPr/>
        </p:nvSpPr>
        <p:spPr>
          <a:xfrm>
            <a:off x="9047007" y="5321622"/>
            <a:ext cx="23774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Release of a first set of services or first version of a product</a:t>
            </a:r>
            <a:endParaRPr kumimoji="0" lang="fr-BE"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247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D3FFC-D763-4012-BD88-9F9E50F47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37" y="910516"/>
            <a:ext cx="5645183" cy="5036967"/>
          </a:xfrm>
          <a:prstGeom prst="rect">
            <a:avLst/>
          </a:prstGeom>
        </p:spPr>
      </p:pic>
      <p:sp>
        <p:nvSpPr>
          <p:cNvPr id="6" name="TextBox 5">
            <a:extLst>
              <a:ext uri="{FF2B5EF4-FFF2-40B4-BE49-F238E27FC236}">
                <a16:creationId xmlns:a16="http://schemas.microsoft.com/office/drawing/2014/main" id="{A051EF0F-1100-4738-A8D3-1F614B51C253}"/>
              </a:ext>
            </a:extLst>
          </p:cNvPr>
          <p:cNvSpPr txBox="1"/>
          <p:nvPr/>
        </p:nvSpPr>
        <p:spPr>
          <a:xfrm>
            <a:off x="178628" y="253145"/>
            <a:ext cx="4476998" cy="707886"/>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indent="0" fontAlgn="base">
              <a:spcBef>
                <a:spcPct val="0"/>
              </a:spcBef>
              <a:spcAft>
                <a:spcPct val="0"/>
              </a:spcAft>
              <a:defRPr sz="4000" b="1">
                <a:latin typeface="Arial" panose="020B0604020202020204" pitchFamily="34" charset="0"/>
                <a:ea typeface="+mj-ea"/>
                <a:cs typeface="Arial" panose="020B0604020202020204" pitchFamily="34" charset="0"/>
              </a:defRPr>
            </a:lvl1pPr>
            <a:lvl2pPr marL="478355" indent="-478355" fontAlgn="base">
              <a:spcBef>
                <a:spcPct val="0"/>
              </a:spcBef>
              <a:spcAft>
                <a:spcPct val="0"/>
              </a:spcAft>
              <a:defRPr sz="4000" b="1">
                <a:solidFill>
                  <a:srgbClr val="0F5494"/>
                </a:solidFill>
                <a:latin typeface="Verdana" pitchFamily="34" charset="0"/>
              </a:defRPr>
            </a:lvl2pPr>
            <a:lvl3pPr marL="478355" indent="-478355" fontAlgn="base">
              <a:spcBef>
                <a:spcPct val="0"/>
              </a:spcBef>
              <a:spcAft>
                <a:spcPct val="0"/>
              </a:spcAft>
              <a:defRPr sz="4000" b="1">
                <a:solidFill>
                  <a:srgbClr val="0F5494"/>
                </a:solidFill>
                <a:latin typeface="Verdana" pitchFamily="34" charset="0"/>
              </a:defRPr>
            </a:lvl3pPr>
            <a:lvl4pPr marL="478355" indent="-478355" fontAlgn="base">
              <a:spcBef>
                <a:spcPct val="0"/>
              </a:spcBef>
              <a:spcAft>
                <a:spcPct val="0"/>
              </a:spcAft>
              <a:defRPr sz="4000" b="1">
                <a:solidFill>
                  <a:srgbClr val="0F5494"/>
                </a:solidFill>
                <a:latin typeface="Verdana" pitchFamily="34" charset="0"/>
              </a:defRPr>
            </a:lvl4pPr>
            <a:lvl5pPr marL="478355" indent="-478355" fontAlgn="base">
              <a:spcBef>
                <a:spcPct val="0"/>
              </a:spcBef>
              <a:spcAft>
                <a:spcPct val="0"/>
              </a:spcAft>
              <a:defRPr sz="4000" b="1">
                <a:solidFill>
                  <a:srgbClr val="0F5494"/>
                </a:solidFill>
                <a:latin typeface="Verdana" pitchFamily="34" charset="0"/>
              </a:defRPr>
            </a:lvl5pPr>
            <a:lvl6pPr marL="1087939" fontAlgn="base">
              <a:spcBef>
                <a:spcPct val="0"/>
              </a:spcBef>
              <a:spcAft>
                <a:spcPct val="0"/>
              </a:spcAft>
              <a:defRPr sz="4000" b="1">
                <a:solidFill>
                  <a:srgbClr val="0F5494"/>
                </a:solidFill>
                <a:latin typeface="Verdana" pitchFamily="34" charset="0"/>
              </a:defRPr>
            </a:lvl6pPr>
            <a:lvl7pPr marL="1697524" fontAlgn="base">
              <a:spcBef>
                <a:spcPct val="0"/>
              </a:spcBef>
              <a:spcAft>
                <a:spcPct val="0"/>
              </a:spcAft>
              <a:defRPr sz="4000" b="1">
                <a:solidFill>
                  <a:srgbClr val="0F5494"/>
                </a:solidFill>
                <a:latin typeface="Verdana" pitchFamily="34" charset="0"/>
              </a:defRPr>
            </a:lvl7pPr>
            <a:lvl8pPr marL="2307109" fontAlgn="base">
              <a:spcBef>
                <a:spcPct val="0"/>
              </a:spcBef>
              <a:spcAft>
                <a:spcPct val="0"/>
              </a:spcAft>
              <a:defRPr sz="4000" b="1">
                <a:solidFill>
                  <a:srgbClr val="0F5494"/>
                </a:solidFill>
                <a:latin typeface="Verdana" pitchFamily="34" charset="0"/>
              </a:defRPr>
            </a:lvl8pPr>
            <a:lvl9pPr marL="2916694" fontAlgn="base">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Zoom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40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Technology</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69235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99F08F5-AD94-4E93-8EBD-FBC77A3A8B5B}"/>
              </a:ext>
            </a:extLst>
          </p:cNvPr>
          <p:cNvSpPr txBox="1"/>
          <p:nvPr/>
        </p:nvSpPr>
        <p:spPr>
          <a:xfrm>
            <a:off x="1144021" y="3910085"/>
            <a:ext cx="24927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Infrastructure</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E4AB58B9-2FC7-41CC-AEFE-11733C9C22C5}"/>
              </a:ext>
            </a:extLst>
          </p:cNvPr>
          <p:cNvCxnSpPr>
            <a:cxnSpLocks/>
          </p:cNvCxnSpPr>
          <p:nvPr/>
        </p:nvCxnSpPr>
        <p:spPr bwMode="auto">
          <a:xfrm>
            <a:off x="1244506" y="4351050"/>
            <a:ext cx="2632669" cy="0"/>
          </a:xfrm>
          <a:prstGeom prst="line">
            <a:avLst/>
          </a:prstGeom>
          <a:noFill/>
          <a:ln w="9525" cap="flat" cmpd="sng" algn="ctr">
            <a:solidFill>
              <a:schemeClr val="tx1"/>
            </a:solidFill>
            <a:prstDash val="solid"/>
            <a:round/>
            <a:headEnd type="none" w="med" len="med"/>
            <a:tailEnd type="none" w="med" len="med"/>
          </a:ln>
          <a:effectLst/>
        </p:spPr>
      </p:cxnSp>
      <p:sp>
        <p:nvSpPr>
          <p:cNvPr id="2" name="TextBox 1"/>
          <p:cNvSpPr txBox="1"/>
          <p:nvPr/>
        </p:nvSpPr>
        <p:spPr>
          <a:xfrm>
            <a:off x="178628" y="253145"/>
            <a:ext cx="4476998" cy="707886"/>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indent="0" fontAlgn="base">
              <a:spcBef>
                <a:spcPct val="0"/>
              </a:spcBef>
              <a:spcAft>
                <a:spcPct val="0"/>
              </a:spcAft>
              <a:defRPr sz="4000" b="1">
                <a:latin typeface="Arial" panose="020B0604020202020204" pitchFamily="34" charset="0"/>
                <a:ea typeface="+mj-ea"/>
                <a:cs typeface="Arial" panose="020B0604020202020204" pitchFamily="34" charset="0"/>
              </a:defRPr>
            </a:lvl1pPr>
            <a:lvl2pPr marL="478355" indent="-478355" fontAlgn="base">
              <a:spcBef>
                <a:spcPct val="0"/>
              </a:spcBef>
              <a:spcAft>
                <a:spcPct val="0"/>
              </a:spcAft>
              <a:defRPr sz="4000" b="1">
                <a:solidFill>
                  <a:srgbClr val="0F5494"/>
                </a:solidFill>
                <a:latin typeface="Verdana" pitchFamily="34" charset="0"/>
              </a:defRPr>
            </a:lvl2pPr>
            <a:lvl3pPr marL="478355" indent="-478355" fontAlgn="base">
              <a:spcBef>
                <a:spcPct val="0"/>
              </a:spcBef>
              <a:spcAft>
                <a:spcPct val="0"/>
              </a:spcAft>
              <a:defRPr sz="4000" b="1">
                <a:solidFill>
                  <a:srgbClr val="0F5494"/>
                </a:solidFill>
                <a:latin typeface="Verdana" pitchFamily="34" charset="0"/>
              </a:defRPr>
            </a:lvl3pPr>
            <a:lvl4pPr marL="478355" indent="-478355" fontAlgn="base">
              <a:spcBef>
                <a:spcPct val="0"/>
              </a:spcBef>
              <a:spcAft>
                <a:spcPct val="0"/>
              </a:spcAft>
              <a:defRPr sz="4000" b="1">
                <a:solidFill>
                  <a:srgbClr val="0F5494"/>
                </a:solidFill>
                <a:latin typeface="Verdana" pitchFamily="34" charset="0"/>
              </a:defRPr>
            </a:lvl4pPr>
            <a:lvl5pPr marL="478355" indent="-478355" fontAlgn="base">
              <a:spcBef>
                <a:spcPct val="0"/>
              </a:spcBef>
              <a:spcAft>
                <a:spcPct val="0"/>
              </a:spcAft>
              <a:defRPr sz="4000" b="1">
                <a:solidFill>
                  <a:srgbClr val="0F5494"/>
                </a:solidFill>
                <a:latin typeface="Verdana" pitchFamily="34" charset="0"/>
              </a:defRPr>
            </a:lvl5pPr>
            <a:lvl6pPr marL="1087939" fontAlgn="base">
              <a:spcBef>
                <a:spcPct val="0"/>
              </a:spcBef>
              <a:spcAft>
                <a:spcPct val="0"/>
              </a:spcAft>
              <a:defRPr sz="4000" b="1">
                <a:solidFill>
                  <a:srgbClr val="0F5494"/>
                </a:solidFill>
                <a:latin typeface="Verdana" pitchFamily="34" charset="0"/>
              </a:defRPr>
            </a:lvl6pPr>
            <a:lvl7pPr marL="1697524" fontAlgn="base">
              <a:spcBef>
                <a:spcPct val="0"/>
              </a:spcBef>
              <a:spcAft>
                <a:spcPct val="0"/>
              </a:spcAft>
              <a:defRPr sz="4000" b="1">
                <a:solidFill>
                  <a:srgbClr val="0F5494"/>
                </a:solidFill>
                <a:latin typeface="Verdana" pitchFamily="34" charset="0"/>
              </a:defRPr>
            </a:lvl7pPr>
            <a:lvl8pPr marL="2307109" fontAlgn="base">
              <a:spcBef>
                <a:spcPct val="0"/>
              </a:spcBef>
              <a:spcAft>
                <a:spcPct val="0"/>
              </a:spcAft>
              <a:defRPr sz="4000" b="1">
                <a:solidFill>
                  <a:srgbClr val="0F5494"/>
                </a:solidFill>
                <a:latin typeface="Verdana" pitchFamily="34" charset="0"/>
              </a:defRPr>
            </a:lvl8pPr>
            <a:lvl9pPr marL="2916694" fontAlgn="base">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Implementation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EC Data Platform</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B234ADCF-A30E-4881-9AAD-B173C01F0737}"/>
              </a:ext>
            </a:extLst>
          </p:cNvPr>
          <p:cNvSpPr txBox="1"/>
          <p:nvPr/>
        </p:nvSpPr>
        <p:spPr>
          <a:xfrm>
            <a:off x="1160848" y="4455354"/>
            <a:ext cx="2992461"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foundation to </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centralise</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data</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used for decision-making in a single physical or virtual place.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will be  ingested in the platform, stored, classified and made available to the consumers - humans or machines - through APIs or web interfaces.</a:t>
            </a:r>
          </a:p>
        </p:txBody>
      </p:sp>
      <p:pic>
        <p:nvPicPr>
          <p:cNvPr id="16" name="Picture 15">
            <a:extLst>
              <a:ext uri="{FF2B5EF4-FFF2-40B4-BE49-F238E27FC236}">
                <a16:creationId xmlns:a16="http://schemas.microsoft.com/office/drawing/2014/main" id="{F8119921-4E3F-40EA-8E9A-375F06A6D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481" y="2407393"/>
            <a:ext cx="3172041" cy="3744048"/>
          </a:xfrm>
          <a:prstGeom prst="rect">
            <a:avLst/>
          </a:prstGeom>
        </p:spPr>
      </p:pic>
      <p:sp>
        <p:nvSpPr>
          <p:cNvPr id="19" name="TextBox 7">
            <a:extLst>
              <a:ext uri="{FF2B5EF4-FFF2-40B4-BE49-F238E27FC236}">
                <a16:creationId xmlns:a16="http://schemas.microsoft.com/office/drawing/2014/main" id="{7D4BB85C-34FA-4425-B7A3-EA0DF9A24420}"/>
              </a:ext>
            </a:extLst>
          </p:cNvPr>
          <p:cNvSpPr txBox="1"/>
          <p:nvPr/>
        </p:nvSpPr>
        <p:spPr>
          <a:xfrm>
            <a:off x="1754310" y="1143110"/>
            <a:ext cx="2190541"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Services</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2" name="Straight Connector 21">
            <a:extLst>
              <a:ext uri="{FF2B5EF4-FFF2-40B4-BE49-F238E27FC236}">
                <a16:creationId xmlns:a16="http://schemas.microsoft.com/office/drawing/2014/main" id="{4BA9766D-67DD-4A46-99A8-1E47B02C14E7}"/>
              </a:ext>
            </a:extLst>
          </p:cNvPr>
          <p:cNvCxnSpPr>
            <a:cxnSpLocks/>
          </p:cNvCxnSpPr>
          <p:nvPr/>
        </p:nvCxnSpPr>
        <p:spPr bwMode="auto">
          <a:xfrm>
            <a:off x="1854795" y="1584075"/>
            <a:ext cx="2632669" cy="0"/>
          </a:xfrm>
          <a:prstGeom prst="line">
            <a:avLst/>
          </a:prstGeom>
          <a:noFill/>
          <a:ln w="9525" cap="flat" cmpd="sng" algn="ctr">
            <a:solidFill>
              <a:schemeClr val="tx1"/>
            </a:solidFill>
            <a:prstDash val="solid"/>
            <a:round/>
            <a:headEnd type="none" w="med" len="med"/>
            <a:tailEnd type="none" w="med" len="med"/>
          </a:ln>
          <a:effectLst/>
        </p:spPr>
      </p:cxnSp>
      <p:sp>
        <p:nvSpPr>
          <p:cNvPr id="25" name="TextBox 19">
            <a:extLst>
              <a:ext uri="{FF2B5EF4-FFF2-40B4-BE49-F238E27FC236}">
                <a16:creationId xmlns:a16="http://schemas.microsoft.com/office/drawing/2014/main" id="{BEE5C2F8-56BC-459E-B226-1104DC9BD7AA}"/>
              </a:ext>
            </a:extLst>
          </p:cNvPr>
          <p:cNvSpPr txBox="1"/>
          <p:nvPr/>
        </p:nvSpPr>
        <p:spPr>
          <a:xfrm>
            <a:off x="8846475" y="2594799"/>
            <a:ext cx="2190541"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Management</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BAF2DEE8-05AA-40BB-A093-D1E54BAB446C}"/>
              </a:ext>
            </a:extLst>
          </p:cNvPr>
          <p:cNvCxnSpPr>
            <a:cxnSpLocks/>
          </p:cNvCxnSpPr>
          <p:nvPr/>
        </p:nvCxnSpPr>
        <p:spPr bwMode="auto">
          <a:xfrm>
            <a:off x="8283767" y="3041697"/>
            <a:ext cx="2632669" cy="0"/>
          </a:xfrm>
          <a:prstGeom prst="line">
            <a:avLst/>
          </a:prstGeom>
          <a:noFill/>
          <a:ln w="9525" cap="flat" cmpd="sng" algn="ctr">
            <a:solidFill>
              <a:schemeClr val="tx1"/>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9BCBF6C0-4F18-4F13-9E7B-BA30A27FE38F}"/>
              </a:ext>
            </a:extLst>
          </p:cNvPr>
          <p:cNvSpPr txBox="1"/>
          <p:nvPr/>
        </p:nvSpPr>
        <p:spPr>
          <a:xfrm>
            <a:off x="8329984" y="3129620"/>
            <a:ext cx="299246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Rules and procedures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manage the entire data lifecycle, from its generation to its disposal, taking into account security and confidentiality. </a:t>
            </a:r>
            <a:endParaRPr kumimoji="0" lang="fr-BE"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A44A579-7C8E-4D6C-884C-9912C6E0D8E1}"/>
              </a:ext>
            </a:extLst>
          </p:cNvPr>
          <p:cNvSpPr txBox="1"/>
          <p:nvPr/>
        </p:nvSpPr>
        <p:spPr>
          <a:xfrm>
            <a:off x="1754310" y="1686706"/>
            <a:ext cx="29924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Services for end users and system implementors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data analytics, data as a service, advisory.</a:t>
            </a:r>
          </a:p>
        </p:txBody>
      </p:sp>
      <p:sp>
        <p:nvSpPr>
          <p:cNvPr id="3" name="Left Brace 2"/>
          <p:cNvSpPr/>
          <p:nvPr/>
        </p:nvSpPr>
        <p:spPr bwMode="auto">
          <a:xfrm rot="5400000">
            <a:off x="2791999" y="2073826"/>
            <a:ext cx="466183" cy="1550636"/>
          </a:xfrm>
          <a:prstGeom prst="leftBrace">
            <a:avLst>
              <a:gd name="adj1" fmla="val 77551"/>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cxnSp>
        <p:nvCxnSpPr>
          <p:cNvPr id="5" name="Straight Connector 4"/>
          <p:cNvCxnSpPr>
            <a:stCxn id="3" idx="1"/>
          </p:cNvCxnSpPr>
          <p:nvPr/>
        </p:nvCxnSpPr>
        <p:spPr bwMode="auto">
          <a:xfrm flipH="1">
            <a:off x="3023119" y="2616053"/>
            <a:ext cx="1972" cy="466182"/>
          </a:xfrm>
          <a:prstGeom prst="line">
            <a:avLst/>
          </a:prstGeom>
          <a:noFill/>
          <a:ln w="9525" cap="flat" cmpd="sng" algn="ctr">
            <a:solidFill>
              <a:schemeClr val="tx1"/>
            </a:solidFill>
            <a:prstDash val="solid"/>
            <a:round/>
            <a:headEnd type="none" w="med" len="med"/>
            <a:tailEnd type="none" w="med" len="med"/>
          </a:ln>
          <a:effectLst/>
        </p:spPr>
      </p:cxnSp>
      <p:sp>
        <p:nvSpPr>
          <p:cNvPr id="6" name="TextBox 5"/>
          <p:cNvSpPr txBox="1"/>
          <p:nvPr/>
        </p:nvSpPr>
        <p:spPr>
          <a:xfrm>
            <a:off x="1905503" y="3129620"/>
            <a:ext cx="751575"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Analytics &amp; AI</a:t>
            </a:r>
            <a:endParaRPr kumimoji="0" lang="fr-BE"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2647331" y="3129620"/>
            <a:ext cx="751575"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 Service</a:t>
            </a:r>
          </a:p>
        </p:txBody>
      </p:sp>
      <p:sp>
        <p:nvSpPr>
          <p:cNvPr id="21" name="TextBox 20"/>
          <p:cNvSpPr txBox="1"/>
          <p:nvPr/>
        </p:nvSpPr>
        <p:spPr>
          <a:xfrm>
            <a:off x="3458650" y="3142317"/>
            <a:ext cx="7621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Advisory &amp; Support</a:t>
            </a:r>
            <a:endParaRPr kumimoji="0" lang="fr-BE"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70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68B06C-20DC-48E9-90F8-BA506DE82060}"/>
              </a:ext>
            </a:extLst>
          </p:cNvPr>
          <p:cNvSpPr/>
          <p:nvPr/>
        </p:nvSpPr>
        <p:spPr>
          <a:xfrm>
            <a:off x="2243552" y="5305745"/>
            <a:ext cx="3716061" cy="1338933"/>
          </a:xfrm>
          <a:prstGeom prst="rect">
            <a:avLst/>
          </a:prstGeom>
          <a:solidFill>
            <a:srgbClr val="FACA00"/>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8">
            <a:extLst>
              <a:ext uri="{FF2B5EF4-FFF2-40B4-BE49-F238E27FC236}">
                <a16:creationId xmlns:a16="http://schemas.microsoft.com/office/drawing/2014/main" id="{25A4A685-7950-4732-8C95-D3891320A965}"/>
              </a:ext>
            </a:extLst>
          </p:cNvPr>
          <p:cNvSpPr txBox="1"/>
          <p:nvPr/>
        </p:nvSpPr>
        <p:spPr>
          <a:xfrm>
            <a:off x="275102" y="3458907"/>
            <a:ext cx="1895818" cy="707886"/>
          </a:xfrm>
          <a:prstGeom prst="rect">
            <a:avLst/>
          </a:prstGeom>
          <a:noFill/>
        </p:spPr>
        <p:txBody>
          <a:bodyPr wrap="square" rtlCol="0">
            <a:spAutoFit/>
          </a:bodyPr>
          <a:lstStyle>
            <a:defPPr>
              <a:defRPr lang="fr-FR"/>
            </a:defPPr>
            <a:lvl1pPr fontAlgn="base">
              <a:spcBef>
                <a:spcPct val="0"/>
              </a:spcBef>
              <a:spcAft>
                <a:spcPct val="0"/>
              </a:spcAft>
              <a:defRPr sz="2400" b="1">
                <a:latin typeface="Arial" panose="020B0604020202020204" pitchFamily="34" charset="0"/>
                <a:cs typeface="Arial" panose="020B0604020202020204" pitchFamily="34" charset="0"/>
              </a:defRPr>
            </a:lvl1pPr>
            <a:lvl2pPr fontAlgn="base">
              <a:spcBef>
                <a:spcPct val="0"/>
              </a:spcBef>
              <a:spcAft>
                <a:spcPct val="0"/>
              </a:spcAft>
              <a:defRPr sz="7600" b="1">
                <a:solidFill>
                  <a:srgbClr val="FFD624"/>
                </a:solidFill>
                <a:latin typeface="Verdana" pitchFamily="34" charset="0"/>
              </a:defRPr>
            </a:lvl2pPr>
            <a:lvl3pPr fontAlgn="base">
              <a:spcBef>
                <a:spcPct val="0"/>
              </a:spcBef>
              <a:spcAft>
                <a:spcPct val="0"/>
              </a:spcAft>
              <a:defRPr sz="7600" b="1">
                <a:solidFill>
                  <a:srgbClr val="FFD624"/>
                </a:solidFill>
                <a:latin typeface="Verdana" pitchFamily="34" charset="0"/>
              </a:defRPr>
            </a:lvl3pPr>
            <a:lvl4pPr fontAlgn="base">
              <a:spcBef>
                <a:spcPct val="0"/>
              </a:spcBef>
              <a:spcAft>
                <a:spcPct val="0"/>
              </a:spcAft>
              <a:defRPr sz="7600" b="1">
                <a:solidFill>
                  <a:srgbClr val="FFD624"/>
                </a:solidFill>
                <a:latin typeface="Verdana" pitchFamily="34" charset="0"/>
              </a:defRPr>
            </a:lvl4pPr>
            <a:lvl5pPr fontAlgn="base">
              <a:spcBef>
                <a:spcPct val="0"/>
              </a:spcBef>
              <a:spcAft>
                <a:spcPct val="0"/>
              </a:spcAft>
              <a:defRPr sz="7600" b="1">
                <a:solidFill>
                  <a:srgbClr val="FFD624"/>
                </a:solidFill>
                <a:latin typeface="Verdana" pitchFamily="34" charset="0"/>
              </a:defRPr>
            </a:lvl5pPr>
            <a:lvl6pPr>
              <a:defRPr sz="7600" b="1">
                <a:solidFill>
                  <a:srgbClr val="FFD624"/>
                </a:solidFill>
                <a:latin typeface="Verdana" pitchFamily="34" charset="0"/>
              </a:defRPr>
            </a:lvl6pPr>
            <a:lvl7pPr>
              <a:defRPr sz="7600" b="1">
                <a:solidFill>
                  <a:srgbClr val="FFD624"/>
                </a:solidFill>
                <a:latin typeface="Verdana" pitchFamily="34" charset="0"/>
              </a:defRPr>
            </a:lvl7pPr>
            <a:lvl8pPr>
              <a:defRPr sz="7600" b="1">
                <a:solidFill>
                  <a:srgbClr val="FFD624"/>
                </a:solidFill>
                <a:latin typeface="Verdana" pitchFamily="34" charset="0"/>
              </a:defRPr>
            </a:lvl8pPr>
            <a:lvl9pPr>
              <a:defRPr sz="7600" b="1">
                <a:solidFill>
                  <a:srgbClr val="FFD62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a:t>
            </a:r>
          </a:p>
        </p:txBody>
      </p:sp>
      <p:cxnSp>
        <p:nvCxnSpPr>
          <p:cNvPr id="5" name="Straight Connector 4">
            <a:extLst>
              <a:ext uri="{FF2B5EF4-FFF2-40B4-BE49-F238E27FC236}">
                <a16:creationId xmlns:a16="http://schemas.microsoft.com/office/drawing/2014/main" id="{D49BB05C-91F0-49EE-9331-58D6DF0BE558}"/>
              </a:ext>
            </a:extLst>
          </p:cNvPr>
          <p:cNvCxnSpPr>
            <a:cxnSpLocks/>
          </p:cNvCxnSpPr>
          <p:nvPr/>
        </p:nvCxnSpPr>
        <p:spPr bwMode="auto">
          <a:xfrm>
            <a:off x="386862" y="4818591"/>
            <a:ext cx="7466619" cy="3780"/>
          </a:xfrm>
          <a:prstGeom prst="line">
            <a:avLst/>
          </a:prstGeom>
          <a:noFill/>
          <a:ln w="9525" cap="flat" cmpd="sng" algn="ctr">
            <a:solidFill>
              <a:schemeClr val="tx1"/>
            </a:solidFill>
            <a:prstDash val="sysDot"/>
            <a:round/>
            <a:headEnd type="none" w="med" len="med"/>
            <a:tailEnd type="none" w="med" len="med"/>
          </a:ln>
          <a:effectLst/>
        </p:spPr>
      </p:cxnSp>
      <p:sp>
        <p:nvSpPr>
          <p:cNvPr id="6" name="TextBox 14">
            <a:extLst>
              <a:ext uri="{FF2B5EF4-FFF2-40B4-BE49-F238E27FC236}">
                <a16:creationId xmlns:a16="http://schemas.microsoft.com/office/drawing/2014/main" id="{6DB1DF2C-1ECC-4D18-A63F-E6120F8981DB}"/>
              </a:ext>
            </a:extLst>
          </p:cNvPr>
          <p:cNvSpPr txBox="1"/>
          <p:nvPr/>
        </p:nvSpPr>
        <p:spPr>
          <a:xfrm>
            <a:off x="322580" y="5386729"/>
            <a:ext cx="1197764" cy="707886"/>
          </a:xfrm>
          <a:prstGeom prst="rect">
            <a:avLst/>
          </a:prstGeom>
          <a:noFill/>
        </p:spPr>
        <p:txBody>
          <a:bodyPr wrap="non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Sources</a:t>
            </a:r>
          </a:p>
        </p:txBody>
      </p:sp>
      <p:pic>
        <p:nvPicPr>
          <p:cNvPr id="9" name="Picture 8">
            <a:extLst>
              <a:ext uri="{FF2B5EF4-FFF2-40B4-BE49-F238E27FC236}">
                <a16:creationId xmlns:a16="http://schemas.microsoft.com/office/drawing/2014/main" id="{BDB77ADF-D01D-4751-A919-4EDFB77DA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66" y="5487920"/>
            <a:ext cx="367237" cy="671355"/>
          </a:xfrm>
          <a:prstGeom prst="rect">
            <a:avLst/>
          </a:prstGeom>
        </p:spPr>
      </p:pic>
      <p:sp>
        <p:nvSpPr>
          <p:cNvPr id="10" name="Title 1">
            <a:extLst>
              <a:ext uri="{FF2B5EF4-FFF2-40B4-BE49-F238E27FC236}">
                <a16:creationId xmlns:a16="http://schemas.microsoft.com/office/drawing/2014/main" id="{84FA9774-3A0E-4491-9B18-023AC6D6BC58}"/>
              </a:ext>
            </a:extLst>
          </p:cNvPr>
          <p:cNvSpPr txBox="1">
            <a:spLocks/>
          </p:cNvSpPr>
          <p:nvPr/>
        </p:nvSpPr>
        <p:spPr>
          <a:xfrm>
            <a:off x="98518" y="-8420"/>
            <a:ext cx="5007557" cy="1325563"/>
          </a:xfrm>
          <a:prstGeom prst="rect">
            <a:avLst/>
          </a:prstGeom>
          <a:noFill/>
          <a:ln w="9525">
            <a:noFill/>
            <a:miter lim="800000"/>
            <a:headEnd/>
            <a:tailEnd/>
          </a:ln>
        </p:spPr>
        <p:txBody>
          <a:bodyPr vert="horz" wrap="square" lIns="121917" tIns="60958" rIns="121917" bIns="60958" numCol="1" rtlCol="0" anchor="ctr" anchorCtr="0" compatLnSpc="1">
            <a:prstTxWarp prst="textNoShape">
              <a:avLst/>
            </a:prstTxWarp>
            <a:normAutofit/>
          </a:bodyPr>
          <a:lstStyle>
            <a:lvl1pPr algn="l" defTabSz="913577"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3577" rtl="0" eaLnBrk="1" fontAlgn="base" latinLnBrk="0" hangingPunct="1">
              <a:lnSpc>
                <a:spcPct val="90000"/>
              </a:lnSpc>
              <a:spcBef>
                <a:spcPct val="0"/>
              </a:spcBef>
              <a:spcAft>
                <a:spcPct val="0"/>
              </a:spcAft>
              <a:buClrTx/>
              <a:buSzTx/>
              <a:buFontTx/>
              <a:buNone/>
              <a:tabLst/>
              <a:defRPr/>
            </a:pPr>
            <a:r>
              <a:rPr kumimoji="0" lang="fr-BE"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 </a:t>
            </a:r>
            <a:r>
              <a:rPr kumimoji="0" lang="fr-BE" sz="32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depth</a:t>
            </a:r>
            <a:endParaRPr kumimoji="0" lang="fr-BE"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3577" rtl="0" eaLnBrk="1" fontAlgn="base" latinLnBrk="0" hangingPunct="1">
              <a:lnSpc>
                <a:spcPct val="90000"/>
              </a:lnSpc>
              <a:spcBef>
                <a:spcPct val="0"/>
              </a:spcBef>
              <a:spcAft>
                <a:spcPct val="0"/>
              </a:spcAft>
              <a:buClrTx/>
              <a:buSzTx/>
              <a:buFontTx/>
              <a:buNone/>
              <a:tabLst/>
              <a:defRPr/>
            </a:pPr>
            <a:r>
              <a:rPr kumimoji="0" lang="fr-BE"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Data Platform Architecture</a:t>
            </a:r>
          </a:p>
        </p:txBody>
      </p:sp>
      <p:sp>
        <p:nvSpPr>
          <p:cNvPr id="11" name="Rectangle 10">
            <a:extLst>
              <a:ext uri="{FF2B5EF4-FFF2-40B4-BE49-F238E27FC236}">
                <a16:creationId xmlns:a16="http://schemas.microsoft.com/office/drawing/2014/main" id="{AEDD3F4D-C6E0-4C6E-AFBE-65C1FB52C8CD}"/>
              </a:ext>
            </a:extLst>
          </p:cNvPr>
          <p:cNvSpPr/>
          <p:nvPr/>
        </p:nvSpPr>
        <p:spPr>
          <a:xfrm>
            <a:off x="2251109" y="4927541"/>
            <a:ext cx="5602371" cy="269252"/>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APIs</a:t>
            </a:r>
          </a:p>
        </p:txBody>
      </p:sp>
      <p:cxnSp>
        <p:nvCxnSpPr>
          <p:cNvPr id="12" name="Straight Connector 11">
            <a:extLst>
              <a:ext uri="{FF2B5EF4-FFF2-40B4-BE49-F238E27FC236}">
                <a16:creationId xmlns:a16="http://schemas.microsoft.com/office/drawing/2014/main" id="{A23816F3-F1DE-43DA-8CC1-1089A1DC7FFD}"/>
              </a:ext>
            </a:extLst>
          </p:cNvPr>
          <p:cNvCxnSpPr>
            <a:cxnSpLocks/>
          </p:cNvCxnSpPr>
          <p:nvPr/>
        </p:nvCxnSpPr>
        <p:spPr bwMode="auto">
          <a:xfrm>
            <a:off x="386861" y="2955177"/>
            <a:ext cx="10607040" cy="28968"/>
          </a:xfrm>
          <a:prstGeom prst="line">
            <a:avLst/>
          </a:prstGeom>
          <a:noFill/>
          <a:ln w="9525" cap="flat" cmpd="sng" algn="ctr">
            <a:solidFill>
              <a:schemeClr val="tx1"/>
            </a:solidFill>
            <a:prstDash val="sysDot"/>
            <a:round/>
            <a:headEnd type="none" w="med" len="med"/>
            <a:tailEnd type="none" w="med" len="med"/>
          </a:ln>
          <a:effectLst/>
        </p:spPr>
      </p:cxnSp>
      <p:sp>
        <p:nvSpPr>
          <p:cNvPr id="13" name="Rectangle 12">
            <a:extLst>
              <a:ext uri="{FF2B5EF4-FFF2-40B4-BE49-F238E27FC236}">
                <a16:creationId xmlns:a16="http://schemas.microsoft.com/office/drawing/2014/main" id="{11B56620-24E5-445A-BA2F-F56ACAB3B171}"/>
              </a:ext>
            </a:extLst>
          </p:cNvPr>
          <p:cNvSpPr/>
          <p:nvPr/>
        </p:nvSpPr>
        <p:spPr>
          <a:xfrm>
            <a:off x="6088234" y="3105066"/>
            <a:ext cx="1765247" cy="1609686"/>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Metadata</a:t>
            </a: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BE"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Repository</a:t>
            </a:r>
            <a:endPar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4D8CF3BF-6255-45D8-B1C3-A4C91EE15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714" y="5487920"/>
            <a:ext cx="367237" cy="671355"/>
          </a:xfrm>
          <a:prstGeom prst="rect">
            <a:avLst/>
          </a:prstGeom>
        </p:spPr>
      </p:pic>
      <p:pic>
        <p:nvPicPr>
          <p:cNvPr id="15" name="Picture 14">
            <a:extLst>
              <a:ext uri="{FF2B5EF4-FFF2-40B4-BE49-F238E27FC236}">
                <a16:creationId xmlns:a16="http://schemas.microsoft.com/office/drawing/2014/main" id="{DF1A2D77-3CE0-4603-A5D8-B273954CC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262" y="5487920"/>
            <a:ext cx="367237" cy="671355"/>
          </a:xfrm>
          <a:prstGeom prst="rect">
            <a:avLst/>
          </a:prstGeom>
        </p:spPr>
      </p:pic>
      <p:sp>
        <p:nvSpPr>
          <p:cNvPr id="17" name="Rectangle 16">
            <a:extLst>
              <a:ext uri="{FF2B5EF4-FFF2-40B4-BE49-F238E27FC236}">
                <a16:creationId xmlns:a16="http://schemas.microsoft.com/office/drawing/2014/main" id="{D36A24D0-8AD7-4300-97E4-F3DB4B59FDC9}"/>
              </a:ext>
            </a:extLst>
          </p:cNvPr>
          <p:cNvSpPr/>
          <p:nvPr/>
        </p:nvSpPr>
        <p:spPr>
          <a:xfrm>
            <a:off x="6215897" y="5305744"/>
            <a:ext cx="1637583" cy="1338933"/>
          </a:xfrm>
          <a:prstGeom prst="rect">
            <a:avLst/>
          </a:prstGeom>
          <a:solidFill>
            <a:srgbClr val="FACA00"/>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DFCD942-6801-4DC4-8698-A6142F200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055" y="5457497"/>
            <a:ext cx="367237" cy="671355"/>
          </a:xfrm>
          <a:prstGeom prst="rect">
            <a:avLst/>
          </a:prstGeom>
        </p:spPr>
      </p:pic>
      <p:sp>
        <p:nvSpPr>
          <p:cNvPr id="19" name="TextBox 14">
            <a:extLst>
              <a:ext uri="{FF2B5EF4-FFF2-40B4-BE49-F238E27FC236}">
                <a16:creationId xmlns:a16="http://schemas.microsoft.com/office/drawing/2014/main" id="{D3E02C39-C882-44C1-AF17-569D7FE027ED}"/>
              </a:ext>
            </a:extLst>
          </p:cNvPr>
          <p:cNvSpPr txBox="1"/>
          <p:nvPr/>
        </p:nvSpPr>
        <p:spPr>
          <a:xfrm>
            <a:off x="2408438" y="6128852"/>
            <a:ext cx="859197" cy="415498"/>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Data Base</a:t>
            </a:r>
          </a:p>
        </p:txBody>
      </p:sp>
      <p:sp>
        <p:nvSpPr>
          <p:cNvPr id="20" name="TextBox 14">
            <a:extLst>
              <a:ext uri="{FF2B5EF4-FFF2-40B4-BE49-F238E27FC236}">
                <a16:creationId xmlns:a16="http://schemas.microsoft.com/office/drawing/2014/main" id="{B80D1621-D840-4507-AFA6-8E4044722265}"/>
              </a:ext>
            </a:extLst>
          </p:cNvPr>
          <p:cNvSpPr txBox="1"/>
          <p:nvPr/>
        </p:nvSpPr>
        <p:spPr>
          <a:xfrm>
            <a:off x="3571121" y="6128852"/>
            <a:ext cx="859197" cy="415498"/>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 Register</a:t>
            </a:r>
          </a:p>
        </p:txBody>
      </p:sp>
      <p:sp>
        <p:nvSpPr>
          <p:cNvPr id="21" name="TextBox 14">
            <a:extLst>
              <a:ext uri="{FF2B5EF4-FFF2-40B4-BE49-F238E27FC236}">
                <a16:creationId xmlns:a16="http://schemas.microsoft.com/office/drawing/2014/main" id="{F5BD7F06-9C00-4F01-A67A-B5B207DC8E00}"/>
              </a:ext>
            </a:extLst>
          </p:cNvPr>
          <p:cNvSpPr txBox="1"/>
          <p:nvPr/>
        </p:nvSpPr>
        <p:spPr>
          <a:xfrm>
            <a:off x="4466631" y="6128852"/>
            <a:ext cx="1374497" cy="415498"/>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Documents / Unstructured Data</a:t>
            </a:r>
          </a:p>
        </p:txBody>
      </p:sp>
      <p:sp>
        <p:nvSpPr>
          <p:cNvPr id="22" name="TextBox 14">
            <a:extLst>
              <a:ext uri="{FF2B5EF4-FFF2-40B4-BE49-F238E27FC236}">
                <a16:creationId xmlns:a16="http://schemas.microsoft.com/office/drawing/2014/main" id="{C0BFFB87-B98B-4A19-B93A-298D0A50A3D6}"/>
              </a:ext>
            </a:extLst>
          </p:cNvPr>
          <p:cNvSpPr txBox="1"/>
          <p:nvPr/>
        </p:nvSpPr>
        <p:spPr>
          <a:xfrm>
            <a:off x="6152939" y="6122557"/>
            <a:ext cx="1739468" cy="415498"/>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External Data (web, social media, IoT)</a:t>
            </a:r>
          </a:p>
        </p:txBody>
      </p:sp>
      <p:sp>
        <p:nvSpPr>
          <p:cNvPr id="30" name="Rectangle 29">
            <a:extLst>
              <a:ext uri="{FF2B5EF4-FFF2-40B4-BE49-F238E27FC236}">
                <a16:creationId xmlns:a16="http://schemas.microsoft.com/office/drawing/2014/main" id="{C0A7B2BB-53F2-40C7-A8E6-CB6BE22E3D58}"/>
              </a:ext>
            </a:extLst>
          </p:cNvPr>
          <p:cNvSpPr/>
          <p:nvPr/>
        </p:nvSpPr>
        <p:spPr>
          <a:xfrm>
            <a:off x="2251110" y="3115495"/>
            <a:ext cx="1719558" cy="1587288"/>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Virtualisation</a:t>
            </a:r>
          </a:p>
        </p:txBody>
      </p:sp>
      <p:sp>
        <p:nvSpPr>
          <p:cNvPr id="42" name="Rectangle 41">
            <a:extLst>
              <a:ext uri="{FF2B5EF4-FFF2-40B4-BE49-F238E27FC236}">
                <a16:creationId xmlns:a16="http://schemas.microsoft.com/office/drawing/2014/main" id="{E5A724D0-2E1F-4C0B-A71E-CE501DCE7D44}"/>
              </a:ext>
            </a:extLst>
          </p:cNvPr>
          <p:cNvSpPr/>
          <p:nvPr/>
        </p:nvSpPr>
        <p:spPr>
          <a:xfrm>
            <a:off x="4113102" y="3102839"/>
            <a:ext cx="1832698" cy="1599944"/>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Lake</a:t>
            </a:r>
          </a:p>
        </p:txBody>
      </p:sp>
      <p:sp>
        <p:nvSpPr>
          <p:cNvPr id="46" name="Rectangle 45">
            <a:extLst>
              <a:ext uri="{FF2B5EF4-FFF2-40B4-BE49-F238E27FC236}">
                <a16:creationId xmlns:a16="http://schemas.microsoft.com/office/drawing/2014/main" id="{AC298FF4-CC47-4217-A571-C00762F1F9AC}"/>
              </a:ext>
            </a:extLst>
          </p:cNvPr>
          <p:cNvSpPr/>
          <p:nvPr/>
        </p:nvSpPr>
        <p:spPr>
          <a:xfrm>
            <a:off x="8042899" y="3125021"/>
            <a:ext cx="867478" cy="3529184"/>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Management</a:t>
            </a:r>
            <a:endParaRPr kumimoji="0" lang="fr-B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8">
            <a:extLst>
              <a:ext uri="{FF2B5EF4-FFF2-40B4-BE49-F238E27FC236}">
                <a16:creationId xmlns:a16="http://schemas.microsoft.com/office/drawing/2014/main" id="{25A4A685-7950-4732-8C95-D3891320A965}"/>
              </a:ext>
            </a:extLst>
          </p:cNvPr>
          <p:cNvSpPr txBox="1"/>
          <p:nvPr/>
        </p:nvSpPr>
        <p:spPr>
          <a:xfrm>
            <a:off x="229174" y="2027961"/>
            <a:ext cx="1239442" cy="400110"/>
          </a:xfrm>
          <a:prstGeom prst="rect">
            <a:avLst/>
          </a:prstGeom>
          <a:noFill/>
        </p:spPr>
        <p:txBody>
          <a:bodyPr wrap="none" rtlCol="0">
            <a:spAutoFit/>
          </a:bodyPr>
          <a:lstStyle>
            <a:defPPr>
              <a:defRPr lang="fr-FR"/>
            </a:defPPr>
            <a:lvl1pPr fontAlgn="base">
              <a:spcBef>
                <a:spcPct val="0"/>
              </a:spcBef>
              <a:spcAft>
                <a:spcPct val="0"/>
              </a:spcAft>
              <a:defRPr sz="2400" b="1">
                <a:latin typeface="Arial" panose="020B0604020202020204" pitchFamily="34" charset="0"/>
                <a:cs typeface="Arial" panose="020B0604020202020204" pitchFamily="34" charset="0"/>
              </a:defRPr>
            </a:lvl1pPr>
            <a:lvl2pPr fontAlgn="base">
              <a:spcBef>
                <a:spcPct val="0"/>
              </a:spcBef>
              <a:spcAft>
                <a:spcPct val="0"/>
              </a:spcAft>
              <a:defRPr sz="7600" b="1">
                <a:solidFill>
                  <a:srgbClr val="FFD624"/>
                </a:solidFill>
                <a:latin typeface="Verdana" pitchFamily="34" charset="0"/>
              </a:defRPr>
            </a:lvl2pPr>
            <a:lvl3pPr fontAlgn="base">
              <a:spcBef>
                <a:spcPct val="0"/>
              </a:spcBef>
              <a:spcAft>
                <a:spcPct val="0"/>
              </a:spcAft>
              <a:defRPr sz="7600" b="1">
                <a:solidFill>
                  <a:srgbClr val="FFD624"/>
                </a:solidFill>
                <a:latin typeface="Verdana" pitchFamily="34" charset="0"/>
              </a:defRPr>
            </a:lvl3pPr>
            <a:lvl4pPr fontAlgn="base">
              <a:spcBef>
                <a:spcPct val="0"/>
              </a:spcBef>
              <a:spcAft>
                <a:spcPct val="0"/>
              </a:spcAft>
              <a:defRPr sz="7600" b="1">
                <a:solidFill>
                  <a:srgbClr val="FFD624"/>
                </a:solidFill>
                <a:latin typeface="Verdana" pitchFamily="34" charset="0"/>
              </a:defRPr>
            </a:lvl4pPr>
            <a:lvl5pPr fontAlgn="base">
              <a:spcBef>
                <a:spcPct val="0"/>
              </a:spcBef>
              <a:spcAft>
                <a:spcPct val="0"/>
              </a:spcAft>
              <a:defRPr sz="7600" b="1">
                <a:solidFill>
                  <a:srgbClr val="FFD624"/>
                </a:solidFill>
                <a:latin typeface="Verdana" pitchFamily="34" charset="0"/>
              </a:defRPr>
            </a:lvl5pPr>
            <a:lvl6pPr>
              <a:defRPr sz="7600" b="1">
                <a:solidFill>
                  <a:srgbClr val="FFD624"/>
                </a:solidFill>
                <a:latin typeface="Verdana" pitchFamily="34" charset="0"/>
              </a:defRPr>
            </a:lvl6pPr>
            <a:lvl7pPr>
              <a:defRPr sz="7600" b="1">
                <a:solidFill>
                  <a:srgbClr val="FFD624"/>
                </a:solidFill>
                <a:latin typeface="Verdana" pitchFamily="34" charset="0"/>
              </a:defRPr>
            </a:lvl7pPr>
            <a:lvl8pPr>
              <a:defRPr sz="7600" b="1">
                <a:solidFill>
                  <a:srgbClr val="FFD624"/>
                </a:solidFill>
                <a:latin typeface="Verdana" pitchFamily="34" charset="0"/>
              </a:defRPr>
            </a:lvl8pPr>
            <a:lvl9pPr>
              <a:defRPr sz="7600" b="1">
                <a:solidFill>
                  <a:srgbClr val="FFD62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a:t>
            </a:r>
          </a:p>
        </p:txBody>
      </p:sp>
      <p:cxnSp>
        <p:nvCxnSpPr>
          <p:cNvPr id="53" name="Straight Connector 52">
            <a:extLst>
              <a:ext uri="{FF2B5EF4-FFF2-40B4-BE49-F238E27FC236}">
                <a16:creationId xmlns:a16="http://schemas.microsoft.com/office/drawing/2014/main" id="{A23816F3-F1DE-43DA-8CC1-1089A1DC7FFD}"/>
              </a:ext>
            </a:extLst>
          </p:cNvPr>
          <p:cNvCxnSpPr>
            <a:cxnSpLocks/>
          </p:cNvCxnSpPr>
          <p:nvPr/>
        </p:nvCxnSpPr>
        <p:spPr bwMode="auto">
          <a:xfrm flipV="1">
            <a:off x="386861" y="1762998"/>
            <a:ext cx="10607040" cy="21866"/>
          </a:xfrm>
          <a:prstGeom prst="line">
            <a:avLst/>
          </a:prstGeom>
          <a:noFill/>
          <a:ln w="9525" cap="flat" cmpd="sng" algn="ctr">
            <a:solidFill>
              <a:schemeClr val="tx1"/>
            </a:solidFill>
            <a:prstDash val="sysDot"/>
            <a:round/>
            <a:headEnd type="none" w="med" len="med"/>
            <a:tailEnd type="none" w="med" len="med"/>
          </a:ln>
          <a:effectLst/>
        </p:spPr>
      </p:cxnSp>
      <p:sp>
        <p:nvSpPr>
          <p:cNvPr id="54" name="Rectangle 53">
            <a:extLst>
              <a:ext uri="{FF2B5EF4-FFF2-40B4-BE49-F238E27FC236}">
                <a16:creationId xmlns:a16="http://schemas.microsoft.com/office/drawing/2014/main" id="{C0A7B2BB-53F2-40C7-A8E6-CB6BE22E3D58}"/>
              </a:ext>
            </a:extLst>
          </p:cNvPr>
          <p:cNvSpPr/>
          <p:nvPr/>
        </p:nvSpPr>
        <p:spPr>
          <a:xfrm>
            <a:off x="2295862" y="1189927"/>
            <a:ext cx="1215030" cy="536898"/>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Portal</a:t>
            </a:r>
          </a:p>
        </p:txBody>
      </p:sp>
      <p:sp>
        <p:nvSpPr>
          <p:cNvPr id="63" name="Rectangle 62">
            <a:extLst>
              <a:ext uri="{FF2B5EF4-FFF2-40B4-BE49-F238E27FC236}">
                <a16:creationId xmlns:a16="http://schemas.microsoft.com/office/drawing/2014/main" id="{AC298FF4-CC47-4217-A571-C00762F1F9AC}"/>
              </a:ext>
            </a:extLst>
          </p:cNvPr>
          <p:cNvSpPr/>
          <p:nvPr/>
        </p:nvSpPr>
        <p:spPr>
          <a:xfrm>
            <a:off x="9026936" y="3127202"/>
            <a:ext cx="909830" cy="3529181"/>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Security and Access Control</a:t>
            </a:r>
            <a:endParaRPr kumimoji="0" lang="fr-B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AC298FF4-CC47-4217-A571-C00762F1F9AC}"/>
              </a:ext>
            </a:extLst>
          </p:cNvPr>
          <p:cNvSpPr/>
          <p:nvPr/>
        </p:nvSpPr>
        <p:spPr>
          <a:xfrm>
            <a:off x="10053325" y="3127204"/>
            <a:ext cx="899252" cy="3529182"/>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a:t>
            </a:r>
            <a:endParaRPr kumimoji="0" lang="fr-B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C0A7B2BB-53F2-40C7-A8E6-CB6BE22E3D58}"/>
              </a:ext>
            </a:extLst>
          </p:cNvPr>
          <p:cNvSpPr/>
          <p:nvPr/>
        </p:nvSpPr>
        <p:spPr>
          <a:xfrm>
            <a:off x="3568122" y="1192359"/>
            <a:ext cx="1303486" cy="536898"/>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Applications</a:t>
            </a:r>
          </a:p>
        </p:txBody>
      </p:sp>
      <p:sp>
        <p:nvSpPr>
          <p:cNvPr id="40" name="Rectangle 39">
            <a:extLst>
              <a:ext uri="{FF2B5EF4-FFF2-40B4-BE49-F238E27FC236}">
                <a16:creationId xmlns:a16="http://schemas.microsoft.com/office/drawing/2014/main" id="{C0A7B2BB-53F2-40C7-A8E6-CB6BE22E3D58}"/>
              </a:ext>
            </a:extLst>
          </p:cNvPr>
          <p:cNvSpPr/>
          <p:nvPr/>
        </p:nvSpPr>
        <p:spPr>
          <a:xfrm>
            <a:off x="4918044" y="1189927"/>
            <a:ext cx="1134347" cy="552128"/>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3rd Party </a:t>
            </a:r>
            <a:r>
              <a:rPr kumimoji="0" lang="fr-BE"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Systems</a:t>
            </a:r>
            <a:endPar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E5A724D0-2E1F-4C0B-A71E-CE501DCE7D44}"/>
              </a:ext>
            </a:extLst>
          </p:cNvPr>
          <p:cNvSpPr/>
          <p:nvPr/>
        </p:nvSpPr>
        <p:spPr>
          <a:xfrm>
            <a:off x="8130434" y="1894348"/>
            <a:ext cx="2822143" cy="847631"/>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Advisory</a:t>
            </a: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Support for </a:t>
            </a:r>
            <a:r>
              <a:rPr kumimoji="0" lang="fr-BE"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Implementation</a:t>
            </a:r>
            <a:endPar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ectangle 38">
            <a:extLst>
              <a:ext uri="{FF2B5EF4-FFF2-40B4-BE49-F238E27FC236}">
                <a16:creationId xmlns:a16="http://schemas.microsoft.com/office/drawing/2014/main" id="{E5A724D0-2E1F-4C0B-A71E-CE501DCE7D44}"/>
              </a:ext>
            </a:extLst>
          </p:cNvPr>
          <p:cNvSpPr/>
          <p:nvPr/>
        </p:nvSpPr>
        <p:spPr>
          <a:xfrm>
            <a:off x="5189599" y="1894348"/>
            <a:ext cx="2822143" cy="847631"/>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DaaS</a:t>
            </a:r>
            <a:endPar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E5A724D0-2E1F-4C0B-A71E-CE501DCE7D44}"/>
              </a:ext>
            </a:extLst>
          </p:cNvPr>
          <p:cNvSpPr/>
          <p:nvPr/>
        </p:nvSpPr>
        <p:spPr>
          <a:xfrm>
            <a:off x="2283932" y="1894348"/>
            <a:ext cx="2822143" cy="847631"/>
          </a:xfrm>
          <a:prstGeom prst="rect">
            <a:avLst/>
          </a:prstGeom>
          <a:solidFill>
            <a:srgbClr val="FACA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t>
            </a:r>
            <a:r>
              <a:rPr kumimoji="0" lang="fr-BE"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Analytics</a:t>
            </a:r>
            <a:r>
              <a:rPr kumimoji="0" lang="fr-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AI</a:t>
            </a:r>
          </a:p>
        </p:txBody>
      </p:sp>
      <p:pic>
        <p:nvPicPr>
          <p:cNvPr id="49" name="Picture 48">
            <a:extLst>
              <a:ext uri="{FF2B5EF4-FFF2-40B4-BE49-F238E27FC236}">
                <a16:creationId xmlns:a16="http://schemas.microsoft.com/office/drawing/2014/main" id="{E3697ABE-2DF0-4073-B585-702B5404C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3534" y="542083"/>
            <a:ext cx="681541" cy="685800"/>
          </a:xfrm>
          <a:prstGeom prst="rect">
            <a:avLst/>
          </a:prstGeom>
        </p:spPr>
      </p:pic>
      <p:pic>
        <p:nvPicPr>
          <p:cNvPr id="50" name="Picture 49">
            <a:extLst>
              <a:ext uri="{FF2B5EF4-FFF2-40B4-BE49-F238E27FC236}">
                <a16:creationId xmlns:a16="http://schemas.microsoft.com/office/drawing/2014/main" id="{37DB8199-C09A-4F42-9067-A8347DA75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7062" y="542083"/>
            <a:ext cx="685800" cy="685800"/>
          </a:xfrm>
          <a:prstGeom prst="rect">
            <a:avLst/>
          </a:prstGeom>
        </p:spPr>
      </p:pic>
      <p:pic>
        <p:nvPicPr>
          <p:cNvPr id="51" name="Picture 50">
            <a:extLst>
              <a:ext uri="{FF2B5EF4-FFF2-40B4-BE49-F238E27FC236}">
                <a16:creationId xmlns:a16="http://schemas.microsoft.com/office/drawing/2014/main" id="{E1765044-05C7-40B4-8FC3-C4E5A7A33B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7827" y="539320"/>
            <a:ext cx="688563" cy="688563"/>
          </a:xfrm>
          <a:prstGeom prst="rect">
            <a:avLst/>
          </a:prstGeom>
        </p:spPr>
      </p:pic>
      <p:pic>
        <p:nvPicPr>
          <p:cNvPr id="52" name="Picture 51">
            <a:extLst>
              <a:ext uri="{FF2B5EF4-FFF2-40B4-BE49-F238E27FC236}">
                <a16:creationId xmlns:a16="http://schemas.microsoft.com/office/drawing/2014/main" id="{C7726E3F-68C4-42D6-9C59-FB29C0865F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5747" y="549768"/>
            <a:ext cx="681540" cy="678115"/>
          </a:xfrm>
          <a:prstGeom prst="rect">
            <a:avLst/>
          </a:prstGeom>
        </p:spPr>
      </p:pic>
      <p:pic>
        <p:nvPicPr>
          <p:cNvPr id="55" name="Picture 54">
            <a:extLst>
              <a:ext uri="{FF2B5EF4-FFF2-40B4-BE49-F238E27FC236}">
                <a16:creationId xmlns:a16="http://schemas.microsoft.com/office/drawing/2014/main" id="{C06A288C-3959-4265-9839-108B44981D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7957" y="542083"/>
            <a:ext cx="685800" cy="685800"/>
          </a:xfrm>
          <a:prstGeom prst="rect">
            <a:avLst/>
          </a:prstGeom>
        </p:spPr>
      </p:pic>
      <p:pic>
        <p:nvPicPr>
          <p:cNvPr id="56" name="Picture 55">
            <a:extLst>
              <a:ext uri="{FF2B5EF4-FFF2-40B4-BE49-F238E27FC236}">
                <a16:creationId xmlns:a16="http://schemas.microsoft.com/office/drawing/2014/main" id="{1276020B-412B-47C9-A322-D1ADF2E25A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1355" y="542083"/>
            <a:ext cx="685800" cy="685800"/>
          </a:xfrm>
          <a:prstGeom prst="rect">
            <a:avLst/>
          </a:prstGeom>
        </p:spPr>
      </p:pic>
      <p:pic>
        <p:nvPicPr>
          <p:cNvPr id="57" name="Picture 56">
            <a:extLst>
              <a:ext uri="{FF2B5EF4-FFF2-40B4-BE49-F238E27FC236}">
                <a16:creationId xmlns:a16="http://schemas.microsoft.com/office/drawing/2014/main" id="{57561324-5E89-4DDC-B52E-65506A144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657" y="418142"/>
            <a:ext cx="367237" cy="671355"/>
          </a:xfrm>
          <a:prstGeom prst="rect">
            <a:avLst/>
          </a:prstGeom>
        </p:spPr>
      </p:pic>
    </p:spTree>
    <p:extLst>
      <p:ext uri="{BB962C8B-B14F-4D97-AF65-F5344CB8AC3E}">
        <p14:creationId xmlns:p14="http://schemas.microsoft.com/office/powerpoint/2010/main" val="2388641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38383-B2FA-4700-87A6-8218851354C0}"/>
              </a:ext>
            </a:extLst>
          </p:cNvPr>
          <p:cNvSpPr>
            <a:spLocks noGrp="1"/>
          </p:cNvSpPr>
          <p:nvPr>
            <p:ph type="title"/>
          </p:nvPr>
        </p:nvSpPr>
        <p:spPr>
          <a:xfrm>
            <a:off x="374976" y="371976"/>
            <a:ext cx="5218050" cy="1063302"/>
          </a:xfrm>
        </p:spPr>
        <p:txBody>
          <a:bodyPr/>
          <a:lstStyle/>
          <a:p>
            <a:pPr marL="0" indent="0"/>
            <a:r>
              <a:rPr lang="fr-BE" sz="4000" dirty="0">
                <a:solidFill>
                  <a:schemeClr val="tx1"/>
                </a:solidFill>
              </a:rPr>
              <a:t>Services</a:t>
            </a:r>
          </a:p>
        </p:txBody>
      </p:sp>
      <p:pic>
        <p:nvPicPr>
          <p:cNvPr id="9" name="Picture 8">
            <a:extLst>
              <a:ext uri="{FF2B5EF4-FFF2-40B4-BE49-F238E27FC236}">
                <a16:creationId xmlns:a16="http://schemas.microsoft.com/office/drawing/2014/main" id="{5D1E8632-5FA1-4AC1-A8B3-18E69F588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054" y="2637665"/>
            <a:ext cx="2835081" cy="1582670"/>
          </a:xfrm>
          <a:prstGeom prst="rect">
            <a:avLst/>
          </a:prstGeom>
        </p:spPr>
      </p:pic>
      <p:sp>
        <p:nvSpPr>
          <p:cNvPr id="10" name="TextBox 9">
            <a:extLst>
              <a:ext uri="{FF2B5EF4-FFF2-40B4-BE49-F238E27FC236}">
                <a16:creationId xmlns:a16="http://schemas.microsoft.com/office/drawing/2014/main" id="{86DA9819-4065-4D2C-9382-3986A13822BB}"/>
              </a:ext>
            </a:extLst>
          </p:cNvPr>
          <p:cNvSpPr txBox="1"/>
          <p:nvPr/>
        </p:nvSpPr>
        <p:spPr>
          <a:xfrm>
            <a:off x="5416602" y="1001576"/>
            <a:ext cx="15056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Self-Service Analytics</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C1CF016-B06C-4D5D-8165-A9E604B39213}"/>
              </a:ext>
            </a:extLst>
          </p:cNvPr>
          <p:cNvSpPr/>
          <p:nvPr/>
        </p:nvSpPr>
        <p:spPr>
          <a:xfrm>
            <a:off x="5233238" y="947619"/>
            <a:ext cx="109945" cy="804659"/>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A382D038-A19C-4DC6-81E0-3433E3A9BBAE}"/>
              </a:ext>
            </a:extLst>
          </p:cNvPr>
          <p:cNvSpPr txBox="1"/>
          <p:nvPr/>
        </p:nvSpPr>
        <p:spPr>
          <a:xfrm>
            <a:off x="3197239" y="866242"/>
            <a:ext cx="1991401" cy="93871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Provision of pre-defined tools and algorithms ready-to-use for the most common types of analytics services, for non-technical users</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82F61D34-78AF-4020-8224-75AAFDE874C2}"/>
              </a:ext>
            </a:extLst>
          </p:cNvPr>
          <p:cNvCxnSpPr/>
          <p:nvPr/>
        </p:nvCxnSpPr>
        <p:spPr bwMode="auto">
          <a:xfrm flipV="1">
            <a:off x="5958673" y="1752278"/>
            <a:ext cx="0" cy="136911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8335EEC8-6742-4458-9C73-EB6B7DF9522C}"/>
              </a:ext>
            </a:extLst>
          </p:cNvPr>
          <p:cNvCxnSpPr/>
          <p:nvPr/>
        </p:nvCxnSpPr>
        <p:spPr bwMode="auto">
          <a:xfrm flipV="1">
            <a:off x="5273430" y="3741852"/>
            <a:ext cx="0" cy="1369110"/>
          </a:xfrm>
          <a:prstGeom prst="line">
            <a:avLst/>
          </a:prstGeom>
          <a:noFill/>
          <a:ln w="9525"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393187C5-E776-4B1A-BE1A-6AE0E57B6B5A}"/>
              </a:ext>
            </a:extLst>
          </p:cNvPr>
          <p:cNvSpPr txBox="1"/>
          <p:nvPr/>
        </p:nvSpPr>
        <p:spPr>
          <a:xfrm>
            <a:off x="4520613" y="5105722"/>
            <a:ext cx="15056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Tools for Data Experts</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22F83BAE-7C88-418D-853B-E0C8CA50739A}"/>
              </a:ext>
            </a:extLst>
          </p:cNvPr>
          <p:cNvSpPr/>
          <p:nvPr/>
        </p:nvSpPr>
        <p:spPr>
          <a:xfrm>
            <a:off x="4488514" y="5165057"/>
            <a:ext cx="109945" cy="804659"/>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F7CBF426-BA40-4B0C-B78F-25A6D94BA26D}"/>
              </a:ext>
            </a:extLst>
          </p:cNvPr>
          <p:cNvSpPr txBox="1"/>
          <p:nvPr/>
        </p:nvSpPr>
        <p:spPr>
          <a:xfrm>
            <a:off x="2779347" y="5182665"/>
            <a:ext cx="1709167"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Provision of advanced tools for analytics, to be used by data experts in different DGs</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2B6D5E32-5F9C-4A60-879B-DE2ED8C86F51}"/>
              </a:ext>
            </a:extLst>
          </p:cNvPr>
          <p:cNvCxnSpPr>
            <a:cxnSpLocks/>
          </p:cNvCxnSpPr>
          <p:nvPr/>
        </p:nvCxnSpPr>
        <p:spPr bwMode="auto">
          <a:xfrm flipV="1">
            <a:off x="7304928" y="2498137"/>
            <a:ext cx="0" cy="518881"/>
          </a:xfrm>
          <a:prstGeom prst="line">
            <a:avLst/>
          </a:prstGeom>
          <a:noFill/>
          <a:ln w="9525" cap="flat" cmpd="sng" algn="ctr">
            <a:solidFill>
              <a:schemeClr val="tx1"/>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6B842FF6-0432-4749-A25A-CADE6C40F9AB}"/>
              </a:ext>
            </a:extLst>
          </p:cNvPr>
          <p:cNvSpPr txBox="1"/>
          <p:nvPr/>
        </p:nvSpPr>
        <p:spPr>
          <a:xfrm>
            <a:off x="6391171" y="1755677"/>
            <a:ext cx="19028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Analysis of Data</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A0E10C24-B521-4548-A160-D0A393275F76}"/>
              </a:ext>
            </a:extLst>
          </p:cNvPr>
          <p:cNvSpPr/>
          <p:nvPr/>
        </p:nvSpPr>
        <p:spPr>
          <a:xfrm>
            <a:off x="8334184" y="1634142"/>
            <a:ext cx="109945" cy="804659"/>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9" name="TextBox 28">
            <a:extLst>
              <a:ext uri="{FF2B5EF4-FFF2-40B4-BE49-F238E27FC236}">
                <a16:creationId xmlns:a16="http://schemas.microsoft.com/office/drawing/2014/main" id="{65B193CD-5CAE-4EDA-9886-0F7ECE236CF2}"/>
              </a:ext>
            </a:extLst>
          </p:cNvPr>
          <p:cNvSpPr txBox="1"/>
          <p:nvPr/>
        </p:nvSpPr>
        <p:spPr>
          <a:xfrm>
            <a:off x="8502697" y="1609251"/>
            <a:ext cx="220705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Implementation of data analytics cases, from traditional business intelligence and reporting to advanced analytics and artificial intelligence</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78B5580-2C96-426A-AECC-A9A18787DDDF}"/>
              </a:ext>
            </a:extLst>
          </p:cNvPr>
          <p:cNvSpPr txBox="1"/>
          <p:nvPr/>
        </p:nvSpPr>
        <p:spPr>
          <a:xfrm>
            <a:off x="1692398" y="3008298"/>
            <a:ext cx="3251365" cy="1154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Analytics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&amp; AI</a:t>
            </a:r>
            <a:endParaRPr kumimoji="0" lang="fr-BE"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Oval 31">
            <a:extLst>
              <a:ext uri="{FF2B5EF4-FFF2-40B4-BE49-F238E27FC236}">
                <a16:creationId xmlns:a16="http://schemas.microsoft.com/office/drawing/2014/main" id="{0DDC3E7E-943D-4E8C-8C34-9B42C792A15E}"/>
              </a:ext>
            </a:extLst>
          </p:cNvPr>
          <p:cNvSpPr/>
          <p:nvPr/>
        </p:nvSpPr>
        <p:spPr>
          <a:xfrm>
            <a:off x="1417066" y="4953903"/>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902FB865-0A65-48C7-99CA-83CCB5EE62B0}"/>
              </a:ext>
            </a:extLst>
          </p:cNvPr>
          <p:cNvSpPr txBox="1"/>
          <p:nvPr/>
        </p:nvSpPr>
        <p:spPr>
          <a:xfrm>
            <a:off x="1439746" y="5369302"/>
            <a:ext cx="12921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Which tools can I use to run analytics myself?</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FEC552B1-4B33-471F-B776-0715AE5020F0}"/>
              </a:ext>
            </a:extLst>
          </p:cNvPr>
          <p:cNvSpPr txBox="1"/>
          <p:nvPr/>
        </p:nvSpPr>
        <p:spPr>
          <a:xfrm>
            <a:off x="2414658" y="4764839"/>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Scientist</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5" name="Picture 34">
            <a:extLst>
              <a:ext uri="{FF2B5EF4-FFF2-40B4-BE49-F238E27FC236}">
                <a16:creationId xmlns:a16="http://schemas.microsoft.com/office/drawing/2014/main" id="{8997E45F-83E1-447D-B04E-F92071BD5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86" y="4589552"/>
            <a:ext cx="681540" cy="685800"/>
          </a:xfrm>
          <a:prstGeom prst="rect">
            <a:avLst/>
          </a:prstGeom>
        </p:spPr>
      </p:pic>
      <p:sp>
        <p:nvSpPr>
          <p:cNvPr id="36" name="Oval 35">
            <a:extLst>
              <a:ext uri="{FF2B5EF4-FFF2-40B4-BE49-F238E27FC236}">
                <a16:creationId xmlns:a16="http://schemas.microsoft.com/office/drawing/2014/main" id="{0B3F9CE2-4EA6-4A8B-AF25-C09D83FCEFF3}"/>
              </a:ext>
            </a:extLst>
          </p:cNvPr>
          <p:cNvSpPr/>
          <p:nvPr/>
        </p:nvSpPr>
        <p:spPr>
          <a:xfrm>
            <a:off x="9160882" y="2818745"/>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D219E564-7F0D-41D6-B013-03110A16B002}"/>
              </a:ext>
            </a:extLst>
          </p:cNvPr>
          <p:cNvSpPr txBox="1"/>
          <p:nvPr/>
        </p:nvSpPr>
        <p:spPr>
          <a:xfrm>
            <a:off x="9183562" y="3234144"/>
            <a:ext cx="12921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I need to understand how to launch my project.</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F92BF21E-CE4E-4F87-BB05-E3517DD5992D}"/>
              </a:ext>
            </a:extLst>
          </p:cNvPr>
          <p:cNvSpPr txBox="1"/>
          <p:nvPr/>
        </p:nvSpPr>
        <p:spPr>
          <a:xfrm>
            <a:off x="10158474" y="2629681"/>
            <a:ext cx="149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Business Manager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9" name="Picture 38">
            <a:extLst>
              <a:ext uri="{FF2B5EF4-FFF2-40B4-BE49-F238E27FC236}">
                <a16:creationId xmlns:a16="http://schemas.microsoft.com/office/drawing/2014/main" id="{C1D3816F-0C25-4F76-8292-A9BAD93BB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272" y="2454394"/>
            <a:ext cx="685800" cy="685800"/>
          </a:xfrm>
          <a:prstGeom prst="rect">
            <a:avLst/>
          </a:prstGeom>
        </p:spPr>
      </p:pic>
      <p:sp>
        <p:nvSpPr>
          <p:cNvPr id="40" name="Oval 39">
            <a:extLst>
              <a:ext uri="{FF2B5EF4-FFF2-40B4-BE49-F238E27FC236}">
                <a16:creationId xmlns:a16="http://schemas.microsoft.com/office/drawing/2014/main" id="{5DE514A0-AC62-4700-8FF4-316CD3229CD4}"/>
              </a:ext>
            </a:extLst>
          </p:cNvPr>
          <p:cNvSpPr/>
          <p:nvPr/>
        </p:nvSpPr>
        <p:spPr>
          <a:xfrm>
            <a:off x="1306948" y="1728800"/>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A659F113-834B-44DB-BB87-5EE71A905D62}"/>
              </a:ext>
            </a:extLst>
          </p:cNvPr>
          <p:cNvSpPr txBox="1"/>
          <p:nvPr/>
        </p:nvSpPr>
        <p:spPr>
          <a:xfrm>
            <a:off x="1306948" y="2154707"/>
            <a:ext cx="12921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is available that can help me </a:t>
            </a:r>
            <a:r>
              <a:rPr kumimoji="0" lang="en-US"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analyse</a:t>
            </a: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 my data?</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F288DB4A-6B58-437A-960A-89328E265790}"/>
              </a:ext>
            </a:extLst>
          </p:cNvPr>
          <p:cNvSpPr txBox="1"/>
          <p:nvPr/>
        </p:nvSpPr>
        <p:spPr>
          <a:xfrm>
            <a:off x="2304540" y="1539736"/>
            <a:ext cx="149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Myriam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Policy Officer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3" name="Picture 42">
            <a:extLst>
              <a:ext uri="{FF2B5EF4-FFF2-40B4-BE49-F238E27FC236}">
                <a16:creationId xmlns:a16="http://schemas.microsoft.com/office/drawing/2014/main" id="{F9DD855C-F55E-42DE-8E0D-0F586AEE2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338" y="1364449"/>
            <a:ext cx="685800" cy="685800"/>
          </a:xfrm>
          <a:prstGeom prst="rect">
            <a:avLst/>
          </a:prstGeom>
        </p:spPr>
      </p:pic>
    </p:spTree>
    <p:extLst>
      <p:ext uri="{BB962C8B-B14F-4D97-AF65-F5344CB8AC3E}">
        <p14:creationId xmlns:p14="http://schemas.microsoft.com/office/powerpoint/2010/main" val="2349364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89CD72-DF3E-4FB2-8BBD-4700575553C0}"/>
              </a:ext>
            </a:extLst>
          </p:cNvPr>
          <p:cNvSpPr>
            <a:spLocks noGrp="1"/>
          </p:cNvSpPr>
          <p:nvPr>
            <p:ph type="title"/>
          </p:nvPr>
        </p:nvSpPr>
        <p:spPr>
          <a:xfrm>
            <a:off x="374976" y="371976"/>
            <a:ext cx="5218050" cy="1063302"/>
          </a:xfrm>
        </p:spPr>
        <p:txBody>
          <a:bodyPr/>
          <a:lstStyle/>
          <a:p>
            <a:pPr marL="0" indent="0"/>
            <a:r>
              <a:rPr lang="fr-BE" sz="4000" dirty="0">
                <a:solidFill>
                  <a:schemeClr val="tx1"/>
                </a:solidFill>
              </a:rPr>
              <a:t>Services</a:t>
            </a:r>
          </a:p>
        </p:txBody>
      </p:sp>
      <p:sp>
        <p:nvSpPr>
          <p:cNvPr id="8" name="TextBox 7">
            <a:extLst>
              <a:ext uri="{FF2B5EF4-FFF2-40B4-BE49-F238E27FC236}">
                <a16:creationId xmlns:a16="http://schemas.microsoft.com/office/drawing/2014/main" id="{BF278B77-11E7-43B1-B097-4B9EA5F75183}"/>
              </a:ext>
            </a:extLst>
          </p:cNvPr>
          <p:cNvSpPr txBox="1"/>
          <p:nvPr/>
        </p:nvSpPr>
        <p:spPr>
          <a:xfrm>
            <a:off x="1269859" y="2844225"/>
            <a:ext cx="384815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 Service</a:t>
            </a:r>
          </a:p>
        </p:txBody>
      </p:sp>
      <p:pic>
        <p:nvPicPr>
          <p:cNvPr id="6" name="Picture 5">
            <a:extLst>
              <a:ext uri="{FF2B5EF4-FFF2-40B4-BE49-F238E27FC236}">
                <a16:creationId xmlns:a16="http://schemas.microsoft.com/office/drawing/2014/main" id="{C98E2296-876E-4B0B-BB48-3241605AB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669" y="2751753"/>
            <a:ext cx="3008661" cy="974465"/>
          </a:xfrm>
          <a:prstGeom prst="rect">
            <a:avLst/>
          </a:prstGeom>
        </p:spPr>
      </p:pic>
      <p:sp>
        <p:nvSpPr>
          <p:cNvPr id="9" name="Oval 8">
            <a:extLst>
              <a:ext uri="{FF2B5EF4-FFF2-40B4-BE49-F238E27FC236}">
                <a16:creationId xmlns:a16="http://schemas.microsoft.com/office/drawing/2014/main" id="{7BD5A710-71A7-4C4A-A27F-57BD66B5CDB4}"/>
              </a:ext>
            </a:extLst>
          </p:cNvPr>
          <p:cNvSpPr/>
          <p:nvPr/>
        </p:nvSpPr>
        <p:spPr>
          <a:xfrm>
            <a:off x="8866750" y="2813955"/>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TextBox 9">
            <a:extLst>
              <a:ext uri="{FF2B5EF4-FFF2-40B4-BE49-F238E27FC236}">
                <a16:creationId xmlns:a16="http://schemas.microsoft.com/office/drawing/2014/main" id="{3AF5E672-2AE5-48CE-BD45-E5EE6DE1B020}"/>
              </a:ext>
            </a:extLst>
          </p:cNvPr>
          <p:cNvSpPr txBox="1"/>
          <p:nvPr/>
        </p:nvSpPr>
        <p:spPr>
          <a:xfrm>
            <a:off x="1919628" y="4365724"/>
            <a:ext cx="2844284"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Provision of data sets from different data sources for exploration or re-use, </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categorised</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according to different criteria. Data sets will be findable and accessible through a portal or through APIs.</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37FDD73B-F4FD-416B-94E5-81BAAB6F9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783" y="2352298"/>
            <a:ext cx="681541" cy="685800"/>
          </a:xfrm>
          <a:prstGeom prst="rect">
            <a:avLst/>
          </a:prstGeom>
        </p:spPr>
      </p:pic>
      <p:pic>
        <p:nvPicPr>
          <p:cNvPr id="15" name="Picture 14">
            <a:extLst>
              <a:ext uri="{FF2B5EF4-FFF2-40B4-BE49-F238E27FC236}">
                <a16:creationId xmlns:a16="http://schemas.microsoft.com/office/drawing/2014/main" id="{9FE989B5-8D1E-4102-BA76-406659580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310" y="2352298"/>
            <a:ext cx="685800" cy="685800"/>
          </a:xfrm>
          <a:prstGeom prst="rect">
            <a:avLst/>
          </a:prstGeom>
        </p:spPr>
      </p:pic>
      <p:sp>
        <p:nvSpPr>
          <p:cNvPr id="16" name="TextBox 15">
            <a:extLst>
              <a:ext uri="{FF2B5EF4-FFF2-40B4-BE49-F238E27FC236}">
                <a16:creationId xmlns:a16="http://schemas.microsoft.com/office/drawing/2014/main" id="{2EDA1050-C2C3-4688-8EFB-6A7EB17E4D9C}"/>
              </a:ext>
            </a:extLst>
          </p:cNvPr>
          <p:cNvSpPr txBox="1"/>
          <p:nvPr/>
        </p:nvSpPr>
        <p:spPr>
          <a:xfrm>
            <a:off x="8866750" y="3172220"/>
            <a:ext cx="12921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data can I 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Where to find it?</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D6019D0-2D90-4590-A454-098C638BABB9}"/>
              </a:ext>
            </a:extLst>
          </p:cNvPr>
          <p:cNvSpPr txBox="1"/>
          <p:nvPr/>
        </p:nvSpPr>
        <p:spPr>
          <a:xfrm>
            <a:off x="10058939" y="2500822"/>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a:t>
            </a:r>
            <a:r>
              <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Scientist</a:t>
            </a:r>
            <a:endPar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968B3A1-CCB1-43EE-995A-1A3E9961DFE5}"/>
              </a:ext>
            </a:extLst>
          </p:cNvPr>
          <p:cNvSpPr txBox="1"/>
          <p:nvPr/>
        </p:nvSpPr>
        <p:spPr>
          <a:xfrm>
            <a:off x="7600330" y="2500822"/>
            <a:ext cx="129213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Myriam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Policy </a:t>
            </a:r>
            <a:r>
              <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Officer</a:t>
            </a:r>
            <a:endPar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52DC4D4-9157-4B17-8A39-5531A7A5840E}"/>
              </a:ext>
            </a:extLst>
          </p:cNvPr>
          <p:cNvSpPr/>
          <p:nvPr/>
        </p:nvSpPr>
        <p:spPr>
          <a:xfrm rot="5400000">
            <a:off x="3239543" y="2976313"/>
            <a:ext cx="109728" cy="256032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4FD9E6EF-A2CA-4E56-98F2-B58C40AA48C4}"/>
              </a:ext>
            </a:extLst>
          </p:cNvPr>
          <p:cNvSpPr txBox="1"/>
          <p:nvPr/>
        </p:nvSpPr>
        <p:spPr>
          <a:xfrm>
            <a:off x="9802220" y="1869884"/>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Vincent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Architect</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EA6568C9-D9B7-4AC3-AE00-69BA114A4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3657" y="1736249"/>
            <a:ext cx="688563" cy="688563"/>
          </a:xfrm>
          <a:prstGeom prst="rect">
            <a:avLst/>
          </a:prstGeom>
        </p:spPr>
      </p:pic>
    </p:spTree>
    <p:extLst>
      <p:ext uri="{BB962C8B-B14F-4D97-AF65-F5344CB8AC3E}">
        <p14:creationId xmlns:p14="http://schemas.microsoft.com/office/powerpoint/2010/main" val="209409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278B77-11E7-43B1-B097-4B9EA5F75183}"/>
              </a:ext>
            </a:extLst>
          </p:cNvPr>
          <p:cNvSpPr txBox="1"/>
          <p:nvPr/>
        </p:nvSpPr>
        <p:spPr>
          <a:xfrm>
            <a:off x="590778" y="2560849"/>
            <a:ext cx="43174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Advisory &amp; Support</a:t>
            </a:r>
            <a:endParaRPr kumimoji="0" lang="fr-BE"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93EEDA8C-0269-47AE-AF80-A85E66494254}"/>
              </a:ext>
            </a:extLst>
          </p:cNvPr>
          <p:cNvSpPr txBox="1"/>
          <p:nvPr/>
        </p:nvSpPr>
        <p:spPr>
          <a:xfrm>
            <a:off x="9668257" y="4099047"/>
            <a:ext cx="220342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for integration of local or external databases with the data platform, through the data lake or data </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virtualisation</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2573B2EA-7BD5-461E-83C4-C9055CBDDCEF}"/>
              </a:ext>
            </a:extLst>
          </p:cNvPr>
          <p:cNvSpPr txBox="1"/>
          <p:nvPr/>
        </p:nvSpPr>
        <p:spPr>
          <a:xfrm>
            <a:off x="7764371" y="4051566"/>
            <a:ext cx="1630949"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Integration Support</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F2DFB6EC-508A-452E-AC1E-7C78B36D4FEE}"/>
              </a:ext>
            </a:extLst>
          </p:cNvPr>
          <p:cNvSpPr/>
          <p:nvPr/>
        </p:nvSpPr>
        <p:spPr>
          <a:xfrm>
            <a:off x="9558312" y="4113254"/>
            <a:ext cx="109945" cy="804659"/>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6CFAEB5F-20F1-431E-80FF-00705BAFE2C4}"/>
              </a:ext>
            </a:extLst>
          </p:cNvPr>
          <p:cNvSpPr txBox="1"/>
          <p:nvPr/>
        </p:nvSpPr>
        <p:spPr>
          <a:xfrm>
            <a:off x="9155372" y="977254"/>
            <a:ext cx="219054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Expert advice on tools, technologies and methodologies for data analytics</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0A3315A-D114-487A-B2CF-7BA66188B7FA}"/>
              </a:ext>
            </a:extLst>
          </p:cNvPr>
          <p:cNvSpPr txBox="1"/>
          <p:nvPr/>
        </p:nvSpPr>
        <p:spPr>
          <a:xfrm>
            <a:off x="7460932" y="844160"/>
            <a:ext cx="1416652"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Analytics Advisory</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145D3DA7-AF18-4D57-AF2B-DC9B301152AB}"/>
              </a:ext>
            </a:extLst>
          </p:cNvPr>
          <p:cNvSpPr/>
          <p:nvPr/>
        </p:nvSpPr>
        <p:spPr>
          <a:xfrm>
            <a:off x="9045427" y="963895"/>
            <a:ext cx="109945" cy="68386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22" name="Straight Connector 21">
            <a:extLst>
              <a:ext uri="{FF2B5EF4-FFF2-40B4-BE49-F238E27FC236}">
                <a16:creationId xmlns:a16="http://schemas.microsoft.com/office/drawing/2014/main" id="{FB5283B4-9EC1-4DF0-861C-F0CD0BA3C01A}"/>
              </a:ext>
            </a:extLst>
          </p:cNvPr>
          <p:cNvCxnSpPr>
            <a:cxnSpLocks/>
          </p:cNvCxnSpPr>
          <p:nvPr/>
        </p:nvCxnSpPr>
        <p:spPr bwMode="auto">
          <a:xfrm>
            <a:off x="8022619" y="3803701"/>
            <a:ext cx="498383" cy="159707"/>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B34049A8-7459-4495-A787-8B7E346CE671}"/>
              </a:ext>
            </a:extLst>
          </p:cNvPr>
          <p:cNvCxnSpPr>
            <a:cxnSpLocks/>
          </p:cNvCxnSpPr>
          <p:nvPr/>
        </p:nvCxnSpPr>
        <p:spPr bwMode="auto">
          <a:xfrm flipV="1">
            <a:off x="7276146" y="1619251"/>
            <a:ext cx="341954" cy="339032"/>
          </a:xfrm>
          <a:prstGeom prst="line">
            <a:avLst/>
          </a:prstGeom>
          <a:noFill/>
          <a:ln w="9525"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82A9D505-B08F-48CF-81D6-8A5BAC564408}"/>
              </a:ext>
            </a:extLst>
          </p:cNvPr>
          <p:cNvSpPr/>
          <p:nvPr/>
        </p:nvSpPr>
        <p:spPr>
          <a:xfrm>
            <a:off x="8397728" y="2710891"/>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5FBCD651-AD1A-4399-9D5C-D327E02333EA}"/>
              </a:ext>
            </a:extLst>
          </p:cNvPr>
          <p:cNvSpPr txBox="1"/>
          <p:nvPr/>
        </p:nvSpPr>
        <p:spPr>
          <a:xfrm>
            <a:off x="8386924" y="3085820"/>
            <a:ext cx="12921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How can I make my data available in the platform?</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AFCC2B91-E9F8-46F2-9146-2F484089B3BF}"/>
              </a:ext>
            </a:extLst>
          </p:cNvPr>
          <p:cNvSpPr txBox="1"/>
          <p:nvPr/>
        </p:nvSpPr>
        <p:spPr>
          <a:xfrm>
            <a:off x="9395320" y="2521827"/>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Vincent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Architect</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5" name="Picture 34">
            <a:extLst>
              <a:ext uri="{FF2B5EF4-FFF2-40B4-BE49-F238E27FC236}">
                <a16:creationId xmlns:a16="http://schemas.microsoft.com/office/drawing/2014/main" id="{4997F398-A3ED-42EA-B83D-6F2BAB008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57" y="2341955"/>
            <a:ext cx="688563" cy="688563"/>
          </a:xfrm>
          <a:prstGeom prst="rect">
            <a:avLst/>
          </a:prstGeom>
        </p:spPr>
      </p:pic>
      <p:sp>
        <p:nvSpPr>
          <p:cNvPr id="38" name="Title 1">
            <a:extLst>
              <a:ext uri="{FF2B5EF4-FFF2-40B4-BE49-F238E27FC236}">
                <a16:creationId xmlns:a16="http://schemas.microsoft.com/office/drawing/2014/main" id="{B5D38383-B2FA-4700-87A6-8218851354C0}"/>
              </a:ext>
            </a:extLst>
          </p:cNvPr>
          <p:cNvSpPr>
            <a:spLocks noGrp="1"/>
          </p:cNvSpPr>
          <p:nvPr>
            <p:ph type="title"/>
          </p:nvPr>
        </p:nvSpPr>
        <p:spPr>
          <a:xfrm>
            <a:off x="374976" y="371976"/>
            <a:ext cx="5218050" cy="1063302"/>
          </a:xfrm>
        </p:spPr>
        <p:txBody>
          <a:bodyPr/>
          <a:lstStyle/>
          <a:p>
            <a:pPr marL="0" indent="0"/>
            <a:r>
              <a:rPr lang="fr-BE" sz="4000" dirty="0">
                <a:solidFill>
                  <a:schemeClr val="tx1"/>
                </a:solidFill>
              </a:rPr>
              <a:t>Services</a:t>
            </a:r>
          </a:p>
        </p:txBody>
      </p:sp>
      <p:sp>
        <p:nvSpPr>
          <p:cNvPr id="39" name="TextBox 38">
            <a:extLst>
              <a:ext uri="{FF2B5EF4-FFF2-40B4-BE49-F238E27FC236}">
                <a16:creationId xmlns:a16="http://schemas.microsoft.com/office/drawing/2014/main" id="{6CFAEB5F-20F1-431E-80FF-00705BAFE2C4}"/>
              </a:ext>
            </a:extLst>
          </p:cNvPr>
          <p:cNvSpPr txBox="1"/>
          <p:nvPr/>
        </p:nvSpPr>
        <p:spPr>
          <a:xfrm>
            <a:off x="4654304" y="5614106"/>
            <a:ext cx="2753476"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for implementation of corporate data management policies and guidelines, including data roles and responsibilities and metadata management</a:t>
            </a:r>
            <a:endParaRPr kumimoji="0" lang="fr-B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40A3315A-D114-487A-B2CF-7BA66188B7FA}"/>
              </a:ext>
            </a:extLst>
          </p:cNvPr>
          <p:cNvSpPr txBox="1"/>
          <p:nvPr/>
        </p:nvSpPr>
        <p:spPr>
          <a:xfrm>
            <a:off x="4651040" y="4683548"/>
            <a:ext cx="26218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Management Support</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145D3DA7-AF18-4D57-AF2B-DC9B301152AB}"/>
              </a:ext>
            </a:extLst>
          </p:cNvPr>
          <p:cNvSpPr/>
          <p:nvPr/>
        </p:nvSpPr>
        <p:spPr>
          <a:xfrm rot="5400000">
            <a:off x="5859392" y="4352849"/>
            <a:ext cx="109728" cy="2377440"/>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4" name="Oval 43">
            <a:extLst>
              <a:ext uri="{FF2B5EF4-FFF2-40B4-BE49-F238E27FC236}">
                <a16:creationId xmlns:a16="http://schemas.microsoft.com/office/drawing/2014/main" id="{E2F19050-EB1B-4457-8CAF-3A1A2B65FA57}"/>
              </a:ext>
            </a:extLst>
          </p:cNvPr>
          <p:cNvSpPr/>
          <p:nvPr/>
        </p:nvSpPr>
        <p:spPr>
          <a:xfrm>
            <a:off x="3267491" y="5077029"/>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5" name="TextBox 44">
            <a:extLst>
              <a:ext uri="{FF2B5EF4-FFF2-40B4-BE49-F238E27FC236}">
                <a16:creationId xmlns:a16="http://schemas.microsoft.com/office/drawing/2014/main" id="{286F041A-58CE-4508-B9D1-EB77A8C7E9EC}"/>
              </a:ext>
            </a:extLst>
          </p:cNvPr>
          <p:cNvSpPr txBox="1"/>
          <p:nvPr/>
        </p:nvSpPr>
        <p:spPr>
          <a:xfrm>
            <a:off x="3332814" y="5486705"/>
            <a:ext cx="110751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I need to know how to manage my data</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E503AD44-58F7-4762-80A0-34DA299FAF7B}"/>
              </a:ext>
            </a:extLst>
          </p:cNvPr>
          <p:cNvSpPr txBox="1"/>
          <p:nvPr/>
        </p:nvSpPr>
        <p:spPr>
          <a:xfrm>
            <a:off x="2312655" y="4760993"/>
            <a:ext cx="129213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Local Data Officer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7" name="Picture 46">
            <a:extLst>
              <a:ext uri="{FF2B5EF4-FFF2-40B4-BE49-F238E27FC236}">
                <a16:creationId xmlns:a16="http://schemas.microsoft.com/office/drawing/2014/main" id="{C8F1E7F5-A72E-4787-961D-2E631184CF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6011" y="4716520"/>
            <a:ext cx="681540" cy="678115"/>
          </a:xfrm>
          <a:prstGeom prst="rect">
            <a:avLst/>
          </a:prstGeom>
        </p:spPr>
      </p:pic>
      <p:cxnSp>
        <p:nvCxnSpPr>
          <p:cNvPr id="48" name="Straight Connector 47">
            <a:extLst>
              <a:ext uri="{FF2B5EF4-FFF2-40B4-BE49-F238E27FC236}">
                <a16:creationId xmlns:a16="http://schemas.microsoft.com/office/drawing/2014/main" id="{300D10EA-70BA-4AB9-ADA2-FADFC52D11DC}"/>
              </a:ext>
            </a:extLst>
          </p:cNvPr>
          <p:cNvCxnSpPr>
            <a:cxnSpLocks/>
          </p:cNvCxnSpPr>
          <p:nvPr/>
        </p:nvCxnSpPr>
        <p:spPr bwMode="auto">
          <a:xfrm flipV="1">
            <a:off x="4968229" y="3686090"/>
            <a:ext cx="341954" cy="339032"/>
          </a:xfrm>
          <a:prstGeom prst="line">
            <a:avLst/>
          </a:prstGeom>
          <a:noFill/>
          <a:ln w="9525" cap="flat" cmpd="sng" algn="ctr">
            <a:solidFill>
              <a:schemeClr val="tx1"/>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317D414E-2F38-4EAA-9309-EA8055E8A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720" y="1975624"/>
            <a:ext cx="1778162" cy="2370882"/>
          </a:xfrm>
          <a:prstGeom prst="rect">
            <a:avLst/>
          </a:prstGeom>
        </p:spPr>
      </p:pic>
      <p:sp>
        <p:nvSpPr>
          <p:cNvPr id="49" name="Oval 48">
            <a:extLst>
              <a:ext uri="{FF2B5EF4-FFF2-40B4-BE49-F238E27FC236}">
                <a16:creationId xmlns:a16="http://schemas.microsoft.com/office/drawing/2014/main" id="{D2888A96-F571-40C1-87FD-146B4D3D79F6}"/>
              </a:ext>
            </a:extLst>
          </p:cNvPr>
          <p:cNvSpPr/>
          <p:nvPr/>
        </p:nvSpPr>
        <p:spPr>
          <a:xfrm>
            <a:off x="6303285" y="492524"/>
            <a:ext cx="1270529" cy="1270529"/>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50" name="TextBox 49">
            <a:extLst>
              <a:ext uri="{FF2B5EF4-FFF2-40B4-BE49-F238E27FC236}">
                <a16:creationId xmlns:a16="http://schemas.microsoft.com/office/drawing/2014/main" id="{AD769581-1060-4041-89F7-D1DF69EA6945}"/>
              </a:ext>
            </a:extLst>
          </p:cNvPr>
          <p:cNvSpPr txBox="1"/>
          <p:nvPr/>
        </p:nvSpPr>
        <p:spPr>
          <a:xfrm>
            <a:off x="6325965" y="907923"/>
            <a:ext cx="129213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are the tools / solutions I can reuse?</a:t>
            </a:r>
            <a:endParaRPr kumimoji="0" lang="fr-BE" sz="10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DA779D9E-DD15-44FE-BEC4-4BD5F04DDF4E}"/>
              </a:ext>
            </a:extLst>
          </p:cNvPr>
          <p:cNvSpPr txBox="1"/>
          <p:nvPr/>
        </p:nvSpPr>
        <p:spPr>
          <a:xfrm>
            <a:off x="7300877" y="303460"/>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Franco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Manager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2" name="Picture 51">
            <a:extLst>
              <a:ext uri="{FF2B5EF4-FFF2-40B4-BE49-F238E27FC236}">
                <a16:creationId xmlns:a16="http://schemas.microsoft.com/office/drawing/2014/main" id="{265BE7C7-2B65-45F6-B2BD-6C2D47817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9675" y="128173"/>
            <a:ext cx="685800" cy="685800"/>
          </a:xfrm>
          <a:prstGeom prst="rect">
            <a:avLst/>
          </a:prstGeom>
        </p:spPr>
      </p:pic>
    </p:spTree>
    <p:extLst>
      <p:ext uri="{BB962C8B-B14F-4D97-AF65-F5344CB8AC3E}">
        <p14:creationId xmlns:p14="http://schemas.microsoft.com/office/powerpoint/2010/main" val="2357899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FFA80E-A7F6-4717-BBE2-5B7DDABF06C1}"/>
              </a:ext>
            </a:extLst>
          </p:cNvPr>
          <p:cNvSpPr>
            <a:spLocks noGrp="1"/>
          </p:cNvSpPr>
          <p:nvPr>
            <p:ph type="title"/>
          </p:nvPr>
        </p:nvSpPr>
        <p:spPr>
          <a:xfrm>
            <a:off x="374976" y="371976"/>
            <a:ext cx="5218050" cy="1063302"/>
          </a:xfrm>
        </p:spPr>
        <p:txBody>
          <a:bodyPr/>
          <a:lstStyle/>
          <a:p>
            <a:pPr marL="0" indent="0"/>
            <a:r>
              <a:rPr lang="fr-BE" sz="4000" dirty="0" err="1">
                <a:solidFill>
                  <a:schemeClr val="tx1"/>
                </a:solidFill>
              </a:rPr>
              <a:t>Prototyping</a:t>
            </a:r>
            <a:endParaRPr lang="fr-BE" sz="4000" dirty="0">
              <a:solidFill>
                <a:schemeClr val="tx1"/>
              </a:solidFill>
            </a:endParaRPr>
          </a:p>
        </p:txBody>
      </p:sp>
      <p:sp>
        <p:nvSpPr>
          <p:cNvPr id="5" name="Title 1">
            <a:extLst>
              <a:ext uri="{FF2B5EF4-FFF2-40B4-BE49-F238E27FC236}">
                <a16:creationId xmlns:a16="http://schemas.microsoft.com/office/drawing/2014/main" id="{4BC7A8A6-1338-4ADE-BB44-F6FF4B5FAF27}"/>
              </a:ext>
            </a:extLst>
          </p:cNvPr>
          <p:cNvSpPr txBox="1">
            <a:spLocks/>
          </p:cNvSpPr>
          <p:nvPr/>
        </p:nvSpPr>
        <p:spPr bwMode="auto">
          <a:xfrm>
            <a:off x="3662462" y="712649"/>
            <a:ext cx="2063424" cy="589465"/>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8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Some</a:t>
            </a:r>
            <a:r>
              <a:rPr kumimoji="0" lang="fr-BE" sz="1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fr-BE" sz="18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Examples</a:t>
            </a:r>
            <a:endParaRPr kumimoji="0" lang="fr-BE" sz="1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2CD862A8-D327-412C-BDBE-1C957E18FE80}"/>
              </a:ext>
            </a:extLst>
          </p:cNvPr>
          <p:cNvSpPr txBox="1">
            <a:spLocks/>
          </p:cNvSpPr>
          <p:nvPr/>
        </p:nvSpPr>
        <p:spPr bwMode="auto">
          <a:xfrm>
            <a:off x="472947" y="2038178"/>
            <a:ext cx="2063424" cy="589465"/>
          </a:xfrm>
          <a:prstGeom prst="rect">
            <a:avLst/>
          </a:prstGeom>
          <a:solidFill>
            <a:srgbClr val="FACA00"/>
          </a:solid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EU RESULTS</a:t>
            </a:r>
          </a:p>
        </p:txBody>
      </p:sp>
      <p:sp>
        <p:nvSpPr>
          <p:cNvPr id="7" name="Title 1">
            <a:extLst>
              <a:ext uri="{FF2B5EF4-FFF2-40B4-BE49-F238E27FC236}">
                <a16:creationId xmlns:a16="http://schemas.microsoft.com/office/drawing/2014/main" id="{4B15D023-2AF1-4B0E-BE54-2603517B8561}"/>
              </a:ext>
            </a:extLst>
          </p:cNvPr>
          <p:cNvSpPr txBox="1">
            <a:spLocks/>
          </p:cNvSpPr>
          <p:nvPr/>
        </p:nvSpPr>
        <p:spPr bwMode="auto">
          <a:xfrm>
            <a:off x="2580126" y="2038178"/>
            <a:ext cx="1953480" cy="589465"/>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Piloting</a:t>
            </a:r>
            <a:r>
              <a:rPr kumimoji="0" lang="fr-BE" sz="2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the </a:t>
            </a:r>
            <a:r>
              <a:rPr kumimoji="0" lang="fr-BE"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Data Lake</a:t>
            </a:r>
          </a:p>
        </p:txBody>
      </p:sp>
      <p:sp>
        <p:nvSpPr>
          <p:cNvPr id="8" name="Title 1">
            <a:extLst>
              <a:ext uri="{FF2B5EF4-FFF2-40B4-BE49-F238E27FC236}">
                <a16:creationId xmlns:a16="http://schemas.microsoft.com/office/drawing/2014/main" id="{FD2FAE47-DF0A-4F9E-A93C-28964DAB1F49}"/>
              </a:ext>
            </a:extLst>
          </p:cNvPr>
          <p:cNvSpPr txBox="1">
            <a:spLocks/>
          </p:cNvSpPr>
          <p:nvPr/>
        </p:nvSpPr>
        <p:spPr bwMode="auto">
          <a:xfrm>
            <a:off x="374976" y="2912706"/>
            <a:ext cx="5721024" cy="2928243"/>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EU Results collects information related to EU funded projects, that comes from the different information systems of spending </a:t>
            </a:r>
            <a:r>
              <a:rPr kumimoji="0" lang="en-US" sz="1600" b="1" i="0" u="none" strike="noStrike" kern="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DGs</a:t>
            </a:r>
            <a:endParaRPr kumimoji="0" lang="en-US" sz="16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This information doesn’t need to be structured according to a specific data model but can be ingested as it is exported from the DGs’ information systems (or, alternatively, from the open data exposed on the web).  Analytics are run on the data and displayed on the EU Results portal.</a:t>
            </a:r>
          </a:p>
        </p:txBody>
      </p:sp>
      <p:pic>
        <p:nvPicPr>
          <p:cNvPr id="9" name="Picture 8">
            <a:extLst>
              <a:ext uri="{FF2B5EF4-FFF2-40B4-BE49-F238E27FC236}">
                <a16:creationId xmlns:a16="http://schemas.microsoft.com/office/drawing/2014/main" id="{4AF6440B-8492-4E1F-87C3-C5D592B19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6646" y="3724307"/>
            <a:ext cx="1135670" cy="766484"/>
          </a:xfrm>
          <a:prstGeom prst="rect">
            <a:avLst/>
          </a:prstGeom>
        </p:spPr>
      </p:pic>
      <p:sp>
        <p:nvSpPr>
          <p:cNvPr id="10" name="TextBox 9">
            <a:extLst>
              <a:ext uri="{FF2B5EF4-FFF2-40B4-BE49-F238E27FC236}">
                <a16:creationId xmlns:a16="http://schemas.microsoft.com/office/drawing/2014/main" id="{1B271D67-318E-46EF-8926-5770193D2F8C}"/>
              </a:ext>
            </a:extLst>
          </p:cNvPr>
          <p:cNvSpPr txBox="1"/>
          <p:nvPr/>
        </p:nvSpPr>
        <p:spPr>
          <a:xfrm>
            <a:off x="6532686" y="2817468"/>
            <a:ext cx="19028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do we pilot?</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4395A2AA-2129-412B-B4E5-B4DD7352B6C1}"/>
              </a:ext>
            </a:extLst>
          </p:cNvPr>
          <p:cNvSpPr/>
          <p:nvPr/>
        </p:nvSpPr>
        <p:spPr>
          <a:xfrm>
            <a:off x="8475699" y="2695933"/>
            <a:ext cx="109945" cy="804659"/>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DE11422-0CE8-42B8-B031-C6623C0959DC}"/>
              </a:ext>
            </a:extLst>
          </p:cNvPr>
          <p:cNvSpPr txBox="1"/>
          <p:nvPr/>
        </p:nvSpPr>
        <p:spPr>
          <a:xfrm>
            <a:off x="8625836" y="2761928"/>
            <a:ext cx="25973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project allowed us to test the cloud data lake infrastructure and services.</a:t>
            </a:r>
            <a:endParaRPr kumimoji="0" lang="fr-BE"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1BA59B0-C80C-4D6E-BAFB-E829C9D48D79}"/>
              </a:ext>
            </a:extLst>
          </p:cNvPr>
          <p:cNvSpPr txBox="1"/>
          <p:nvPr/>
        </p:nvSpPr>
        <p:spPr>
          <a:xfrm>
            <a:off x="6532686" y="5157825"/>
            <a:ext cx="19028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Participants</a:t>
            </a:r>
            <a:endParaRPr kumimoji="0" lang="fr-BE"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6DA6A270-739C-4E7B-864E-C443CC8F5519}"/>
              </a:ext>
            </a:extLst>
          </p:cNvPr>
          <p:cNvSpPr/>
          <p:nvPr/>
        </p:nvSpPr>
        <p:spPr>
          <a:xfrm>
            <a:off x="8475699" y="5036290"/>
            <a:ext cx="109945" cy="804659"/>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C9C638A7-0F4C-43C3-862D-7847E21DD8F5}"/>
              </a:ext>
            </a:extLst>
          </p:cNvPr>
          <p:cNvSpPr txBox="1"/>
          <p:nvPr/>
        </p:nvSpPr>
        <p:spPr>
          <a:xfrm>
            <a:off x="8625836" y="5102285"/>
            <a:ext cx="259733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DG BUDG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DG COMM</a:t>
            </a:r>
            <a:endParaRPr kumimoji="0" lang="fr-BE"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8823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8443" y="405898"/>
            <a:ext cx="10972800" cy="936625"/>
          </a:xfrm>
        </p:spPr>
        <p:txBody>
          <a:bodyPr/>
          <a:lstStyle/>
          <a:p>
            <a:r>
              <a:rPr lang="fr-BE" dirty="0" err="1" smtClean="0">
                <a:solidFill>
                  <a:schemeClr val="tx1"/>
                </a:solidFill>
              </a:rPr>
              <a:t>Terraforming</a:t>
            </a:r>
            <a:r>
              <a:rPr lang="fr-BE" dirty="0" smtClean="0"/>
              <a:t> </a:t>
            </a:r>
            <a:endParaRPr lang="fr-BE" dirty="0"/>
          </a:p>
        </p:txBody>
      </p:sp>
      <p:sp>
        <p:nvSpPr>
          <p:cNvPr id="5" name="TextBox 4"/>
          <p:cNvSpPr txBox="1"/>
          <p:nvPr/>
        </p:nvSpPr>
        <p:spPr>
          <a:xfrm>
            <a:off x="2109019" y="5191436"/>
            <a:ext cx="7801898" cy="1569660"/>
          </a:xfrm>
          <a:prstGeom prst="rect">
            <a:avLst/>
          </a:prstGeom>
          <a:noFill/>
        </p:spPr>
        <p:txBody>
          <a:bodyPr wrap="square" rtlCol="0">
            <a:spAutoFit/>
          </a:bodyPr>
          <a:lstStyle/>
          <a:p>
            <a:r>
              <a:rPr lang="en-US" sz="3600" b="0" dirty="0" smtClean="0">
                <a:latin typeface="Arial" panose="020B0604020202020204" pitchFamily="34" charset="0"/>
                <a:cs typeface="Arial" panose="020B0604020202020204" pitchFamily="34" charset="0"/>
              </a:rPr>
              <a:t>transform</a:t>
            </a:r>
            <a:r>
              <a:rPr lang="en-US" sz="2400" b="0" dirty="0" smtClean="0">
                <a:latin typeface="Arial" panose="020B0604020202020204" pitchFamily="34" charset="0"/>
                <a:cs typeface="Arial" panose="020B0604020202020204" pitchFamily="34" charset="0"/>
              </a:rPr>
              <a:t> (a planet) so as to</a:t>
            </a:r>
          </a:p>
          <a:p>
            <a:pPr algn="r"/>
            <a:r>
              <a:rPr lang="en-US" sz="2400" b="0" dirty="0" smtClean="0">
                <a:latin typeface="Arial" panose="020B0604020202020204" pitchFamily="34" charset="0"/>
                <a:cs typeface="Arial" panose="020B0604020202020204" pitchFamily="34" charset="0"/>
              </a:rPr>
              <a:t>			</a:t>
            </a:r>
            <a:r>
              <a:rPr lang="en-US" sz="3600" b="0" dirty="0" smtClean="0">
                <a:latin typeface="Arial" panose="020B0604020202020204" pitchFamily="34" charset="0"/>
                <a:cs typeface="Arial" panose="020B0604020202020204" pitchFamily="34" charset="0"/>
              </a:rPr>
              <a:t>resemble</a:t>
            </a:r>
            <a:r>
              <a:rPr lang="en-US" sz="3200" b="0" dirty="0" smtClean="0">
                <a:latin typeface="Arial" panose="020B0604020202020204" pitchFamily="34" charset="0"/>
                <a:cs typeface="Arial" panose="020B0604020202020204" pitchFamily="34" charset="0"/>
              </a:rPr>
              <a:t> </a:t>
            </a:r>
            <a:r>
              <a:rPr lang="en-US" sz="3600" b="0" dirty="0" smtClean="0">
                <a:latin typeface="Arial" panose="020B0604020202020204" pitchFamily="34" charset="0"/>
                <a:cs typeface="Arial" panose="020B0604020202020204" pitchFamily="34" charset="0"/>
              </a:rPr>
              <a:t>the earth</a:t>
            </a:r>
            <a:endParaRPr lang="en-US" sz="2400" b="0" dirty="0" smtClean="0">
              <a:latin typeface="Arial" panose="020B0604020202020204" pitchFamily="34" charset="0"/>
              <a:cs typeface="Arial" panose="020B0604020202020204" pitchFamily="34" charset="0"/>
            </a:endParaRPr>
          </a:p>
          <a:p>
            <a:pPr algn="ctr"/>
            <a:r>
              <a:rPr lang="en-US" sz="2400" b="0" dirty="0" smtClean="0">
                <a:latin typeface="Arial" panose="020B0604020202020204" pitchFamily="34" charset="0"/>
                <a:cs typeface="Arial" panose="020B0604020202020204" pitchFamily="34" charset="0"/>
              </a:rPr>
              <a:t>especially so that it can support human life</a:t>
            </a:r>
            <a:endParaRPr lang="fr-BE" sz="2400" b="0" dirty="0" smtClean="0">
              <a:latin typeface="Arial" panose="020B0604020202020204" pitchFamily="34" charset="0"/>
              <a:cs typeface="Arial" panose="020B0604020202020204" pitchFamily="34" charset="0"/>
            </a:endParaRPr>
          </a:p>
        </p:txBody>
      </p:sp>
      <p:sp>
        <p:nvSpPr>
          <p:cNvPr id="6" name="Oval 5"/>
          <p:cNvSpPr/>
          <p:nvPr/>
        </p:nvSpPr>
        <p:spPr>
          <a:xfrm>
            <a:off x="74933" y="1862979"/>
            <a:ext cx="2808000" cy="2808000"/>
          </a:xfrm>
          <a:prstGeom prst="ellipse">
            <a:avLst/>
          </a:prstGeom>
          <a:solidFill>
            <a:srgbClr val="FACA00"/>
          </a:solidFill>
          <a:ln w="539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7" name="Oval 6"/>
          <p:cNvSpPr/>
          <p:nvPr/>
        </p:nvSpPr>
        <p:spPr>
          <a:xfrm>
            <a:off x="3135228" y="1862979"/>
            <a:ext cx="2808000" cy="2808000"/>
          </a:xfrm>
          <a:prstGeom prst="ellipse">
            <a:avLst/>
          </a:prstGeom>
          <a:gradFill flip="none" rotWithShape="1">
            <a:gsLst>
              <a:gs pos="1000">
                <a:srgbClr val="FACA00"/>
              </a:gs>
              <a:gs pos="23000">
                <a:srgbClr val="FACA00"/>
              </a:gs>
              <a:gs pos="69000">
                <a:schemeClr val="accent3">
                  <a:lumMod val="75000"/>
                </a:schemeClr>
              </a:gs>
              <a:gs pos="97000">
                <a:schemeClr val="accent3">
                  <a:lumMod val="70000"/>
                </a:schemeClr>
              </a:gs>
            </a:gsLst>
            <a:path path="circle">
              <a:fillToRect l="50000" t="50000" r="50000" b="50000"/>
            </a:path>
            <a:tileRect/>
          </a:gradFill>
          <a:ln w="539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8" name="Oval 7"/>
          <p:cNvSpPr/>
          <p:nvPr/>
        </p:nvSpPr>
        <p:spPr>
          <a:xfrm>
            <a:off x="6157448" y="1862979"/>
            <a:ext cx="2808000" cy="2808000"/>
          </a:xfrm>
          <a:prstGeom prst="ellipse">
            <a:avLst/>
          </a:prstGeom>
          <a:gradFill flip="none" rotWithShape="1">
            <a:gsLst>
              <a:gs pos="0">
                <a:srgbClr val="FACA00"/>
              </a:gs>
              <a:gs pos="77000">
                <a:schemeClr val="accent5">
                  <a:lumMod val="75000"/>
                </a:schemeClr>
              </a:gs>
              <a:gs pos="100000">
                <a:schemeClr val="bg1"/>
              </a:gs>
            </a:gsLst>
            <a:path path="shape">
              <a:fillToRect l="50000" t="50000" r="50000" b="50000"/>
            </a:path>
            <a:tileRect/>
          </a:gradFill>
          <a:ln w="539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9" name="Oval 8"/>
          <p:cNvSpPr/>
          <p:nvPr/>
        </p:nvSpPr>
        <p:spPr>
          <a:xfrm>
            <a:off x="9217743" y="1862979"/>
            <a:ext cx="2808000" cy="2808000"/>
          </a:xfrm>
          <a:prstGeom prst="ellipse">
            <a:avLst/>
          </a:prstGeom>
          <a:gradFill>
            <a:gsLst>
              <a:gs pos="0">
                <a:schemeClr val="accent5">
                  <a:lumMod val="75000"/>
                </a:schemeClr>
              </a:gs>
              <a:gs pos="51000">
                <a:schemeClr val="accent5">
                  <a:lumMod val="75000"/>
                  <a:alpha val="50000"/>
                </a:schemeClr>
              </a:gs>
              <a:gs pos="100000">
                <a:schemeClr val="accent5">
                  <a:lumMod val="75000"/>
                  <a:alpha val="10000"/>
                </a:schemeClr>
              </a:gs>
            </a:gsLst>
            <a:path path="shape">
              <a:fillToRect l="50000" t="50000" r="50000" b="50000"/>
            </a:path>
          </a:gradFill>
          <a:ln w="539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0" name="Freeform 9"/>
          <p:cNvSpPr/>
          <p:nvPr/>
        </p:nvSpPr>
        <p:spPr>
          <a:xfrm>
            <a:off x="388443" y="3082413"/>
            <a:ext cx="1090490" cy="1079841"/>
          </a:xfrm>
          <a:custGeom>
            <a:avLst/>
            <a:gdLst>
              <a:gd name="connsiteX0" fmla="*/ 125961 w 895685"/>
              <a:gd name="connsiteY0" fmla="*/ 89875 h 624026"/>
              <a:gd name="connsiteX1" fmla="*/ 7973 w 895685"/>
              <a:gd name="connsiteY1" fmla="*/ 384843 h 624026"/>
              <a:gd name="connsiteX2" fmla="*/ 37470 w 895685"/>
              <a:gd name="connsiteY2" fmla="*/ 473333 h 624026"/>
              <a:gd name="connsiteX3" fmla="*/ 52219 w 895685"/>
              <a:gd name="connsiteY3" fmla="*/ 517578 h 624026"/>
              <a:gd name="connsiteX4" fmla="*/ 96464 w 895685"/>
              <a:gd name="connsiteY4" fmla="*/ 547075 h 624026"/>
              <a:gd name="connsiteX5" fmla="*/ 391431 w 895685"/>
              <a:gd name="connsiteY5" fmla="*/ 576572 h 624026"/>
              <a:gd name="connsiteX6" fmla="*/ 435677 w 895685"/>
              <a:gd name="connsiteY6" fmla="*/ 606069 h 624026"/>
              <a:gd name="connsiteX7" fmla="*/ 819135 w 895685"/>
              <a:gd name="connsiteY7" fmla="*/ 591320 h 624026"/>
              <a:gd name="connsiteX8" fmla="*/ 863380 w 895685"/>
              <a:gd name="connsiteY8" fmla="*/ 576572 h 624026"/>
              <a:gd name="connsiteX9" fmla="*/ 878128 w 895685"/>
              <a:gd name="connsiteY9" fmla="*/ 458585 h 624026"/>
              <a:gd name="connsiteX10" fmla="*/ 819135 w 895685"/>
              <a:gd name="connsiteY10" fmla="*/ 429088 h 624026"/>
              <a:gd name="connsiteX11" fmla="*/ 715896 w 895685"/>
              <a:gd name="connsiteY11" fmla="*/ 399591 h 624026"/>
              <a:gd name="connsiteX12" fmla="*/ 686399 w 895685"/>
              <a:gd name="connsiteY12" fmla="*/ 355346 h 624026"/>
              <a:gd name="connsiteX13" fmla="*/ 656902 w 895685"/>
              <a:gd name="connsiteY13" fmla="*/ 266856 h 624026"/>
              <a:gd name="connsiteX14" fmla="*/ 671651 w 895685"/>
              <a:gd name="connsiteY14" fmla="*/ 148869 h 624026"/>
              <a:gd name="connsiteX15" fmla="*/ 686399 w 895685"/>
              <a:gd name="connsiteY15" fmla="*/ 104624 h 624026"/>
              <a:gd name="connsiteX16" fmla="*/ 671651 w 895685"/>
              <a:gd name="connsiteY16" fmla="*/ 1385 h 624026"/>
              <a:gd name="connsiteX17" fmla="*/ 347186 w 895685"/>
              <a:gd name="connsiteY17" fmla="*/ 16133 h 624026"/>
              <a:gd name="connsiteX18" fmla="*/ 288193 w 895685"/>
              <a:gd name="connsiteY18" fmla="*/ 104624 h 624026"/>
              <a:gd name="connsiteX19" fmla="*/ 243948 w 895685"/>
              <a:gd name="connsiteY19" fmla="*/ 134120 h 624026"/>
              <a:gd name="connsiteX20" fmla="*/ 125961 w 895685"/>
              <a:gd name="connsiteY20" fmla="*/ 89875 h 6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5685" h="624026">
                <a:moveTo>
                  <a:pt x="125961" y="89875"/>
                </a:moveTo>
                <a:cubicBezTo>
                  <a:pt x="86632" y="131662"/>
                  <a:pt x="-31544" y="239947"/>
                  <a:pt x="7973" y="384843"/>
                </a:cubicBezTo>
                <a:cubicBezTo>
                  <a:pt x="16154" y="414840"/>
                  <a:pt x="27638" y="443836"/>
                  <a:pt x="37470" y="473333"/>
                </a:cubicBezTo>
                <a:cubicBezTo>
                  <a:pt x="42386" y="488081"/>
                  <a:pt x="39284" y="508954"/>
                  <a:pt x="52219" y="517578"/>
                </a:cubicBezTo>
                <a:cubicBezTo>
                  <a:pt x="66967" y="527410"/>
                  <a:pt x="79001" y="544038"/>
                  <a:pt x="96464" y="547075"/>
                </a:cubicBezTo>
                <a:cubicBezTo>
                  <a:pt x="193815" y="564006"/>
                  <a:pt x="391431" y="576572"/>
                  <a:pt x="391431" y="576572"/>
                </a:cubicBezTo>
                <a:cubicBezTo>
                  <a:pt x="406180" y="586404"/>
                  <a:pt x="419385" y="599087"/>
                  <a:pt x="435677" y="606069"/>
                </a:cubicBezTo>
                <a:cubicBezTo>
                  <a:pt x="543532" y="652292"/>
                  <a:pt x="777184" y="595134"/>
                  <a:pt x="819135" y="591320"/>
                </a:cubicBezTo>
                <a:cubicBezTo>
                  <a:pt x="833883" y="586404"/>
                  <a:pt x="851241" y="586283"/>
                  <a:pt x="863380" y="576572"/>
                </a:cubicBezTo>
                <a:cubicBezTo>
                  <a:pt x="899505" y="547673"/>
                  <a:pt x="906645" y="498509"/>
                  <a:pt x="878128" y="458585"/>
                </a:cubicBezTo>
                <a:cubicBezTo>
                  <a:pt x="865349" y="440695"/>
                  <a:pt x="839343" y="437749"/>
                  <a:pt x="819135" y="429088"/>
                </a:cubicBezTo>
                <a:cubicBezTo>
                  <a:pt x="789518" y="416395"/>
                  <a:pt x="745826" y="407074"/>
                  <a:pt x="715896" y="399591"/>
                </a:cubicBezTo>
                <a:cubicBezTo>
                  <a:pt x="706064" y="384843"/>
                  <a:pt x="693598" y="371544"/>
                  <a:pt x="686399" y="355346"/>
                </a:cubicBezTo>
                <a:cubicBezTo>
                  <a:pt x="673771" y="326934"/>
                  <a:pt x="656902" y="266856"/>
                  <a:pt x="656902" y="266856"/>
                </a:cubicBezTo>
                <a:cubicBezTo>
                  <a:pt x="661818" y="227527"/>
                  <a:pt x="664561" y="187865"/>
                  <a:pt x="671651" y="148869"/>
                </a:cubicBezTo>
                <a:cubicBezTo>
                  <a:pt x="674432" y="133574"/>
                  <a:pt x="686399" y="120170"/>
                  <a:pt x="686399" y="104624"/>
                </a:cubicBezTo>
                <a:cubicBezTo>
                  <a:pt x="686399" y="69862"/>
                  <a:pt x="676567" y="35798"/>
                  <a:pt x="671651" y="1385"/>
                </a:cubicBezTo>
                <a:cubicBezTo>
                  <a:pt x="563496" y="6301"/>
                  <a:pt x="451730" y="-12014"/>
                  <a:pt x="347186" y="16133"/>
                </a:cubicBezTo>
                <a:cubicBezTo>
                  <a:pt x="312954" y="25349"/>
                  <a:pt x="317690" y="84960"/>
                  <a:pt x="288193" y="104624"/>
                </a:cubicBezTo>
                <a:lnTo>
                  <a:pt x="243948" y="134120"/>
                </a:lnTo>
                <a:cubicBezTo>
                  <a:pt x="185710" y="114708"/>
                  <a:pt x="165290" y="48088"/>
                  <a:pt x="125961" y="89875"/>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1" name="Freeform 10"/>
          <p:cNvSpPr/>
          <p:nvPr/>
        </p:nvSpPr>
        <p:spPr>
          <a:xfrm>
            <a:off x="6479153" y="3082413"/>
            <a:ext cx="1090490" cy="1079841"/>
          </a:xfrm>
          <a:custGeom>
            <a:avLst/>
            <a:gdLst>
              <a:gd name="connsiteX0" fmla="*/ 125961 w 895685"/>
              <a:gd name="connsiteY0" fmla="*/ 89875 h 624026"/>
              <a:gd name="connsiteX1" fmla="*/ 7973 w 895685"/>
              <a:gd name="connsiteY1" fmla="*/ 384843 h 624026"/>
              <a:gd name="connsiteX2" fmla="*/ 37470 w 895685"/>
              <a:gd name="connsiteY2" fmla="*/ 473333 h 624026"/>
              <a:gd name="connsiteX3" fmla="*/ 52219 w 895685"/>
              <a:gd name="connsiteY3" fmla="*/ 517578 h 624026"/>
              <a:gd name="connsiteX4" fmla="*/ 96464 w 895685"/>
              <a:gd name="connsiteY4" fmla="*/ 547075 h 624026"/>
              <a:gd name="connsiteX5" fmla="*/ 391431 w 895685"/>
              <a:gd name="connsiteY5" fmla="*/ 576572 h 624026"/>
              <a:gd name="connsiteX6" fmla="*/ 435677 w 895685"/>
              <a:gd name="connsiteY6" fmla="*/ 606069 h 624026"/>
              <a:gd name="connsiteX7" fmla="*/ 819135 w 895685"/>
              <a:gd name="connsiteY7" fmla="*/ 591320 h 624026"/>
              <a:gd name="connsiteX8" fmla="*/ 863380 w 895685"/>
              <a:gd name="connsiteY8" fmla="*/ 576572 h 624026"/>
              <a:gd name="connsiteX9" fmla="*/ 878128 w 895685"/>
              <a:gd name="connsiteY9" fmla="*/ 458585 h 624026"/>
              <a:gd name="connsiteX10" fmla="*/ 819135 w 895685"/>
              <a:gd name="connsiteY10" fmla="*/ 429088 h 624026"/>
              <a:gd name="connsiteX11" fmla="*/ 715896 w 895685"/>
              <a:gd name="connsiteY11" fmla="*/ 399591 h 624026"/>
              <a:gd name="connsiteX12" fmla="*/ 686399 w 895685"/>
              <a:gd name="connsiteY12" fmla="*/ 355346 h 624026"/>
              <a:gd name="connsiteX13" fmla="*/ 656902 w 895685"/>
              <a:gd name="connsiteY13" fmla="*/ 266856 h 624026"/>
              <a:gd name="connsiteX14" fmla="*/ 671651 w 895685"/>
              <a:gd name="connsiteY14" fmla="*/ 148869 h 624026"/>
              <a:gd name="connsiteX15" fmla="*/ 686399 w 895685"/>
              <a:gd name="connsiteY15" fmla="*/ 104624 h 624026"/>
              <a:gd name="connsiteX16" fmla="*/ 671651 w 895685"/>
              <a:gd name="connsiteY16" fmla="*/ 1385 h 624026"/>
              <a:gd name="connsiteX17" fmla="*/ 347186 w 895685"/>
              <a:gd name="connsiteY17" fmla="*/ 16133 h 624026"/>
              <a:gd name="connsiteX18" fmla="*/ 288193 w 895685"/>
              <a:gd name="connsiteY18" fmla="*/ 104624 h 624026"/>
              <a:gd name="connsiteX19" fmla="*/ 243948 w 895685"/>
              <a:gd name="connsiteY19" fmla="*/ 134120 h 624026"/>
              <a:gd name="connsiteX20" fmla="*/ 125961 w 895685"/>
              <a:gd name="connsiteY20" fmla="*/ 89875 h 6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5685" h="624026">
                <a:moveTo>
                  <a:pt x="125961" y="89875"/>
                </a:moveTo>
                <a:cubicBezTo>
                  <a:pt x="86632" y="131662"/>
                  <a:pt x="-31544" y="239947"/>
                  <a:pt x="7973" y="384843"/>
                </a:cubicBezTo>
                <a:cubicBezTo>
                  <a:pt x="16154" y="414840"/>
                  <a:pt x="27638" y="443836"/>
                  <a:pt x="37470" y="473333"/>
                </a:cubicBezTo>
                <a:cubicBezTo>
                  <a:pt x="42386" y="488081"/>
                  <a:pt x="39284" y="508954"/>
                  <a:pt x="52219" y="517578"/>
                </a:cubicBezTo>
                <a:cubicBezTo>
                  <a:pt x="66967" y="527410"/>
                  <a:pt x="79001" y="544038"/>
                  <a:pt x="96464" y="547075"/>
                </a:cubicBezTo>
                <a:cubicBezTo>
                  <a:pt x="193815" y="564006"/>
                  <a:pt x="391431" y="576572"/>
                  <a:pt x="391431" y="576572"/>
                </a:cubicBezTo>
                <a:cubicBezTo>
                  <a:pt x="406180" y="586404"/>
                  <a:pt x="419385" y="599087"/>
                  <a:pt x="435677" y="606069"/>
                </a:cubicBezTo>
                <a:cubicBezTo>
                  <a:pt x="543532" y="652292"/>
                  <a:pt x="777184" y="595134"/>
                  <a:pt x="819135" y="591320"/>
                </a:cubicBezTo>
                <a:cubicBezTo>
                  <a:pt x="833883" y="586404"/>
                  <a:pt x="851241" y="586283"/>
                  <a:pt x="863380" y="576572"/>
                </a:cubicBezTo>
                <a:cubicBezTo>
                  <a:pt x="899505" y="547673"/>
                  <a:pt x="906645" y="498509"/>
                  <a:pt x="878128" y="458585"/>
                </a:cubicBezTo>
                <a:cubicBezTo>
                  <a:pt x="865349" y="440695"/>
                  <a:pt x="839343" y="437749"/>
                  <a:pt x="819135" y="429088"/>
                </a:cubicBezTo>
                <a:cubicBezTo>
                  <a:pt x="789518" y="416395"/>
                  <a:pt x="745826" y="407074"/>
                  <a:pt x="715896" y="399591"/>
                </a:cubicBezTo>
                <a:cubicBezTo>
                  <a:pt x="706064" y="384843"/>
                  <a:pt x="693598" y="371544"/>
                  <a:pt x="686399" y="355346"/>
                </a:cubicBezTo>
                <a:cubicBezTo>
                  <a:pt x="673771" y="326934"/>
                  <a:pt x="656902" y="266856"/>
                  <a:pt x="656902" y="266856"/>
                </a:cubicBezTo>
                <a:cubicBezTo>
                  <a:pt x="661818" y="227527"/>
                  <a:pt x="664561" y="187865"/>
                  <a:pt x="671651" y="148869"/>
                </a:cubicBezTo>
                <a:cubicBezTo>
                  <a:pt x="674432" y="133574"/>
                  <a:pt x="686399" y="120170"/>
                  <a:pt x="686399" y="104624"/>
                </a:cubicBezTo>
                <a:cubicBezTo>
                  <a:pt x="686399" y="69862"/>
                  <a:pt x="676567" y="35798"/>
                  <a:pt x="671651" y="1385"/>
                </a:cubicBezTo>
                <a:cubicBezTo>
                  <a:pt x="563496" y="6301"/>
                  <a:pt x="451730" y="-12014"/>
                  <a:pt x="347186" y="16133"/>
                </a:cubicBezTo>
                <a:cubicBezTo>
                  <a:pt x="312954" y="25349"/>
                  <a:pt x="317690" y="84960"/>
                  <a:pt x="288193" y="104624"/>
                </a:cubicBezTo>
                <a:lnTo>
                  <a:pt x="243948" y="134120"/>
                </a:lnTo>
                <a:cubicBezTo>
                  <a:pt x="185710" y="114708"/>
                  <a:pt x="165290" y="48088"/>
                  <a:pt x="125961" y="89875"/>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2" name="Freeform 11"/>
          <p:cNvSpPr/>
          <p:nvPr/>
        </p:nvSpPr>
        <p:spPr>
          <a:xfrm>
            <a:off x="3452834" y="3082413"/>
            <a:ext cx="1090490" cy="1079841"/>
          </a:xfrm>
          <a:custGeom>
            <a:avLst/>
            <a:gdLst>
              <a:gd name="connsiteX0" fmla="*/ 125961 w 895685"/>
              <a:gd name="connsiteY0" fmla="*/ 89875 h 624026"/>
              <a:gd name="connsiteX1" fmla="*/ 7973 w 895685"/>
              <a:gd name="connsiteY1" fmla="*/ 384843 h 624026"/>
              <a:gd name="connsiteX2" fmla="*/ 37470 w 895685"/>
              <a:gd name="connsiteY2" fmla="*/ 473333 h 624026"/>
              <a:gd name="connsiteX3" fmla="*/ 52219 w 895685"/>
              <a:gd name="connsiteY3" fmla="*/ 517578 h 624026"/>
              <a:gd name="connsiteX4" fmla="*/ 96464 w 895685"/>
              <a:gd name="connsiteY4" fmla="*/ 547075 h 624026"/>
              <a:gd name="connsiteX5" fmla="*/ 391431 w 895685"/>
              <a:gd name="connsiteY5" fmla="*/ 576572 h 624026"/>
              <a:gd name="connsiteX6" fmla="*/ 435677 w 895685"/>
              <a:gd name="connsiteY6" fmla="*/ 606069 h 624026"/>
              <a:gd name="connsiteX7" fmla="*/ 819135 w 895685"/>
              <a:gd name="connsiteY7" fmla="*/ 591320 h 624026"/>
              <a:gd name="connsiteX8" fmla="*/ 863380 w 895685"/>
              <a:gd name="connsiteY8" fmla="*/ 576572 h 624026"/>
              <a:gd name="connsiteX9" fmla="*/ 878128 w 895685"/>
              <a:gd name="connsiteY9" fmla="*/ 458585 h 624026"/>
              <a:gd name="connsiteX10" fmla="*/ 819135 w 895685"/>
              <a:gd name="connsiteY10" fmla="*/ 429088 h 624026"/>
              <a:gd name="connsiteX11" fmla="*/ 715896 w 895685"/>
              <a:gd name="connsiteY11" fmla="*/ 399591 h 624026"/>
              <a:gd name="connsiteX12" fmla="*/ 686399 w 895685"/>
              <a:gd name="connsiteY12" fmla="*/ 355346 h 624026"/>
              <a:gd name="connsiteX13" fmla="*/ 656902 w 895685"/>
              <a:gd name="connsiteY13" fmla="*/ 266856 h 624026"/>
              <a:gd name="connsiteX14" fmla="*/ 671651 w 895685"/>
              <a:gd name="connsiteY14" fmla="*/ 148869 h 624026"/>
              <a:gd name="connsiteX15" fmla="*/ 686399 w 895685"/>
              <a:gd name="connsiteY15" fmla="*/ 104624 h 624026"/>
              <a:gd name="connsiteX16" fmla="*/ 671651 w 895685"/>
              <a:gd name="connsiteY16" fmla="*/ 1385 h 624026"/>
              <a:gd name="connsiteX17" fmla="*/ 347186 w 895685"/>
              <a:gd name="connsiteY17" fmla="*/ 16133 h 624026"/>
              <a:gd name="connsiteX18" fmla="*/ 288193 w 895685"/>
              <a:gd name="connsiteY18" fmla="*/ 104624 h 624026"/>
              <a:gd name="connsiteX19" fmla="*/ 243948 w 895685"/>
              <a:gd name="connsiteY19" fmla="*/ 134120 h 624026"/>
              <a:gd name="connsiteX20" fmla="*/ 125961 w 895685"/>
              <a:gd name="connsiteY20" fmla="*/ 89875 h 6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5685" h="624026">
                <a:moveTo>
                  <a:pt x="125961" y="89875"/>
                </a:moveTo>
                <a:cubicBezTo>
                  <a:pt x="86632" y="131662"/>
                  <a:pt x="-31544" y="239947"/>
                  <a:pt x="7973" y="384843"/>
                </a:cubicBezTo>
                <a:cubicBezTo>
                  <a:pt x="16154" y="414840"/>
                  <a:pt x="27638" y="443836"/>
                  <a:pt x="37470" y="473333"/>
                </a:cubicBezTo>
                <a:cubicBezTo>
                  <a:pt x="42386" y="488081"/>
                  <a:pt x="39284" y="508954"/>
                  <a:pt x="52219" y="517578"/>
                </a:cubicBezTo>
                <a:cubicBezTo>
                  <a:pt x="66967" y="527410"/>
                  <a:pt x="79001" y="544038"/>
                  <a:pt x="96464" y="547075"/>
                </a:cubicBezTo>
                <a:cubicBezTo>
                  <a:pt x="193815" y="564006"/>
                  <a:pt x="391431" y="576572"/>
                  <a:pt x="391431" y="576572"/>
                </a:cubicBezTo>
                <a:cubicBezTo>
                  <a:pt x="406180" y="586404"/>
                  <a:pt x="419385" y="599087"/>
                  <a:pt x="435677" y="606069"/>
                </a:cubicBezTo>
                <a:cubicBezTo>
                  <a:pt x="543532" y="652292"/>
                  <a:pt x="777184" y="595134"/>
                  <a:pt x="819135" y="591320"/>
                </a:cubicBezTo>
                <a:cubicBezTo>
                  <a:pt x="833883" y="586404"/>
                  <a:pt x="851241" y="586283"/>
                  <a:pt x="863380" y="576572"/>
                </a:cubicBezTo>
                <a:cubicBezTo>
                  <a:pt x="899505" y="547673"/>
                  <a:pt x="906645" y="498509"/>
                  <a:pt x="878128" y="458585"/>
                </a:cubicBezTo>
                <a:cubicBezTo>
                  <a:pt x="865349" y="440695"/>
                  <a:pt x="839343" y="437749"/>
                  <a:pt x="819135" y="429088"/>
                </a:cubicBezTo>
                <a:cubicBezTo>
                  <a:pt x="789518" y="416395"/>
                  <a:pt x="745826" y="407074"/>
                  <a:pt x="715896" y="399591"/>
                </a:cubicBezTo>
                <a:cubicBezTo>
                  <a:pt x="706064" y="384843"/>
                  <a:pt x="693598" y="371544"/>
                  <a:pt x="686399" y="355346"/>
                </a:cubicBezTo>
                <a:cubicBezTo>
                  <a:pt x="673771" y="326934"/>
                  <a:pt x="656902" y="266856"/>
                  <a:pt x="656902" y="266856"/>
                </a:cubicBezTo>
                <a:cubicBezTo>
                  <a:pt x="661818" y="227527"/>
                  <a:pt x="664561" y="187865"/>
                  <a:pt x="671651" y="148869"/>
                </a:cubicBezTo>
                <a:cubicBezTo>
                  <a:pt x="674432" y="133574"/>
                  <a:pt x="686399" y="120170"/>
                  <a:pt x="686399" y="104624"/>
                </a:cubicBezTo>
                <a:cubicBezTo>
                  <a:pt x="686399" y="69862"/>
                  <a:pt x="676567" y="35798"/>
                  <a:pt x="671651" y="1385"/>
                </a:cubicBezTo>
                <a:cubicBezTo>
                  <a:pt x="563496" y="6301"/>
                  <a:pt x="451730" y="-12014"/>
                  <a:pt x="347186" y="16133"/>
                </a:cubicBezTo>
                <a:cubicBezTo>
                  <a:pt x="312954" y="25349"/>
                  <a:pt x="317690" y="84960"/>
                  <a:pt x="288193" y="104624"/>
                </a:cubicBezTo>
                <a:lnTo>
                  <a:pt x="243948" y="134120"/>
                </a:lnTo>
                <a:cubicBezTo>
                  <a:pt x="185710" y="114708"/>
                  <a:pt x="165290" y="48088"/>
                  <a:pt x="125961" y="89875"/>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3" name="Freeform 12"/>
          <p:cNvSpPr/>
          <p:nvPr/>
        </p:nvSpPr>
        <p:spPr>
          <a:xfrm>
            <a:off x="9576692" y="3082413"/>
            <a:ext cx="1090490" cy="1079841"/>
          </a:xfrm>
          <a:custGeom>
            <a:avLst/>
            <a:gdLst>
              <a:gd name="connsiteX0" fmla="*/ 125961 w 895685"/>
              <a:gd name="connsiteY0" fmla="*/ 89875 h 624026"/>
              <a:gd name="connsiteX1" fmla="*/ 7973 w 895685"/>
              <a:gd name="connsiteY1" fmla="*/ 384843 h 624026"/>
              <a:gd name="connsiteX2" fmla="*/ 37470 w 895685"/>
              <a:gd name="connsiteY2" fmla="*/ 473333 h 624026"/>
              <a:gd name="connsiteX3" fmla="*/ 52219 w 895685"/>
              <a:gd name="connsiteY3" fmla="*/ 517578 h 624026"/>
              <a:gd name="connsiteX4" fmla="*/ 96464 w 895685"/>
              <a:gd name="connsiteY4" fmla="*/ 547075 h 624026"/>
              <a:gd name="connsiteX5" fmla="*/ 391431 w 895685"/>
              <a:gd name="connsiteY5" fmla="*/ 576572 h 624026"/>
              <a:gd name="connsiteX6" fmla="*/ 435677 w 895685"/>
              <a:gd name="connsiteY6" fmla="*/ 606069 h 624026"/>
              <a:gd name="connsiteX7" fmla="*/ 819135 w 895685"/>
              <a:gd name="connsiteY7" fmla="*/ 591320 h 624026"/>
              <a:gd name="connsiteX8" fmla="*/ 863380 w 895685"/>
              <a:gd name="connsiteY8" fmla="*/ 576572 h 624026"/>
              <a:gd name="connsiteX9" fmla="*/ 878128 w 895685"/>
              <a:gd name="connsiteY9" fmla="*/ 458585 h 624026"/>
              <a:gd name="connsiteX10" fmla="*/ 819135 w 895685"/>
              <a:gd name="connsiteY10" fmla="*/ 429088 h 624026"/>
              <a:gd name="connsiteX11" fmla="*/ 715896 w 895685"/>
              <a:gd name="connsiteY11" fmla="*/ 399591 h 624026"/>
              <a:gd name="connsiteX12" fmla="*/ 686399 w 895685"/>
              <a:gd name="connsiteY12" fmla="*/ 355346 h 624026"/>
              <a:gd name="connsiteX13" fmla="*/ 656902 w 895685"/>
              <a:gd name="connsiteY13" fmla="*/ 266856 h 624026"/>
              <a:gd name="connsiteX14" fmla="*/ 671651 w 895685"/>
              <a:gd name="connsiteY14" fmla="*/ 148869 h 624026"/>
              <a:gd name="connsiteX15" fmla="*/ 686399 w 895685"/>
              <a:gd name="connsiteY15" fmla="*/ 104624 h 624026"/>
              <a:gd name="connsiteX16" fmla="*/ 671651 w 895685"/>
              <a:gd name="connsiteY16" fmla="*/ 1385 h 624026"/>
              <a:gd name="connsiteX17" fmla="*/ 347186 w 895685"/>
              <a:gd name="connsiteY17" fmla="*/ 16133 h 624026"/>
              <a:gd name="connsiteX18" fmla="*/ 288193 w 895685"/>
              <a:gd name="connsiteY18" fmla="*/ 104624 h 624026"/>
              <a:gd name="connsiteX19" fmla="*/ 243948 w 895685"/>
              <a:gd name="connsiteY19" fmla="*/ 134120 h 624026"/>
              <a:gd name="connsiteX20" fmla="*/ 125961 w 895685"/>
              <a:gd name="connsiteY20" fmla="*/ 89875 h 6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5685" h="624026">
                <a:moveTo>
                  <a:pt x="125961" y="89875"/>
                </a:moveTo>
                <a:cubicBezTo>
                  <a:pt x="86632" y="131662"/>
                  <a:pt x="-31544" y="239947"/>
                  <a:pt x="7973" y="384843"/>
                </a:cubicBezTo>
                <a:cubicBezTo>
                  <a:pt x="16154" y="414840"/>
                  <a:pt x="27638" y="443836"/>
                  <a:pt x="37470" y="473333"/>
                </a:cubicBezTo>
                <a:cubicBezTo>
                  <a:pt x="42386" y="488081"/>
                  <a:pt x="39284" y="508954"/>
                  <a:pt x="52219" y="517578"/>
                </a:cubicBezTo>
                <a:cubicBezTo>
                  <a:pt x="66967" y="527410"/>
                  <a:pt x="79001" y="544038"/>
                  <a:pt x="96464" y="547075"/>
                </a:cubicBezTo>
                <a:cubicBezTo>
                  <a:pt x="193815" y="564006"/>
                  <a:pt x="391431" y="576572"/>
                  <a:pt x="391431" y="576572"/>
                </a:cubicBezTo>
                <a:cubicBezTo>
                  <a:pt x="406180" y="586404"/>
                  <a:pt x="419385" y="599087"/>
                  <a:pt x="435677" y="606069"/>
                </a:cubicBezTo>
                <a:cubicBezTo>
                  <a:pt x="543532" y="652292"/>
                  <a:pt x="777184" y="595134"/>
                  <a:pt x="819135" y="591320"/>
                </a:cubicBezTo>
                <a:cubicBezTo>
                  <a:pt x="833883" y="586404"/>
                  <a:pt x="851241" y="586283"/>
                  <a:pt x="863380" y="576572"/>
                </a:cubicBezTo>
                <a:cubicBezTo>
                  <a:pt x="899505" y="547673"/>
                  <a:pt x="906645" y="498509"/>
                  <a:pt x="878128" y="458585"/>
                </a:cubicBezTo>
                <a:cubicBezTo>
                  <a:pt x="865349" y="440695"/>
                  <a:pt x="839343" y="437749"/>
                  <a:pt x="819135" y="429088"/>
                </a:cubicBezTo>
                <a:cubicBezTo>
                  <a:pt x="789518" y="416395"/>
                  <a:pt x="745826" y="407074"/>
                  <a:pt x="715896" y="399591"/>
                </a:cubicBezTo>
                <a:cubicBezTo>
                  <a:pt x="706064" y="384843"/>
                  <a:pt x="693598" y="371544"/>
                  <a:pt x="686399" y="355346"/>
                </a:cubicBezTo>
                <a:cubicBezTo>
                  <a:pt x="673771" y="326934"/>
                  <a:pt x="656902" y="266856"/>
                  <a:pt x="656902" y="266856"/>
                </a:cubicBezTo>
                <a:cubicBezTo>
                  <a:pt x="661818" y="227527"/>
                  <a:pt x="664561" y="187865"/>
                  <a:pt x="671651" y="148869"/>
                </a:cubicBezTo>
                <a:cubicBezTo>
                  <a:pt x="674432" y="133574"/>
                  <a:pt x="686399" y="120170"/>
                  <a:pt x="686399" y="104624"/>
                </a:cubicBezTo>
                <a:cubicBezTo>
                  <a:pt x="686399" y="69862"/>
                  <a:pt x="676567" y="35798"/>
                  <a:pt x="671651" y="1385"/>
                </a:cubicBezTo>
                <a:cubicBezTo>
                  <a:pt x="563496" y="6301"/>
                  <a:pt x="451730" y="-12014"/>
                  <a:pt x="347186" y="16133"/>
                </a:cubicBezTo>
                <a:cubicBezTo>
                  <a:pt x="312954" y="25349"/>
                  <a:pt x="317690" y="84960"/>
                  <a:pt x="288193" y="104624"/>
                </a:cubicBezTo>
                <a:lnTo>
                  <a:pt x="243948" y="134120"/>
                </a:lnTo>
                <a:cubicBezTo>
                  <a:pt x="185710" y="114708"/>
                  <a:pt x="165290" y="48088"/>
                  <a:pt x="125961" y="89875"/>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5" name="Freeform 14"/>
          <p:cNvSpPr/>
          <p:nvPr/>
        </p:nvSpPr>
        <p:spPr>
          <a:xfrm>
            <a:off x="475231" y="2115171"/>
            <a:ext cx="1877834" cy="1414027"/>
          </a:xfrm>
          <a:custGeom>
            <a:avLst/>
            <a:gdLst>
              <a:gd name="connsiteX0" fmla="*/ 604684 w 1877834"/>
              <a:gd name="connsiteY0" fmla="*/ 647111 h 1414027"/>
              <a:gd name="connsiteX1" fmla="*/ 545690 w 1877834"/>
              <a:gd name="connsiteY1" fmla="*/ 573369 h 1414027"/>
              <a:gd name="connsiteX2" fmla="*/ 368709 w 1877834"/>
              <a:gd name="connsiteY2" fmla="*/ 573369 h 1414027"/>
              <a:gd name="connsiteX3" fmla="*/ 324464 w 1877834"/>
              <a:gd name="connsiteY3" fmla="*/ 602866 h 1414027"/>
              <a:gd name="connsiteX4" fmla="*/ 294967 w 1877834"/>
              <a:gd name="connsiteY4" fmla="*/ 647111 h 1414027"/>
              <a:gd name="connsiteX5" fmla="*/ 250722 w 1877834"/>
              <a:gd name="connsiteY5" fmla="*/ 661859 h 1414027"/>
              <a:gd name="connsiteX6" fmla="*/ 44245 w 1877834"/>
              <a:gd name="connsiteY6" fmla="*/ 676608 h 1414027"/>
              <a:gd name="connsiteX7" fmla="*/ 14748 w 1877834"/>
              <a:gd name="connsiteY7" fmla="*/ 632362 h 1414027"/>
              <a:gd name="connsiteX8" fmla="*/ 0 w 1877834"/>
              <a:gd name="connsiteY8" fmla="*/ 588117 h 1414027"/>
              <a:gd name="connsiteX9" fmla="*/ 58993 w 1877834"/>
              <a:gd name="connsiteY9" fmla="*/ 455382 h 1414027"/>
              <a:gd name="connsiteX10" fmla="*/ 147484 w 1877834"/>
              <a:gd name="connsiteY10" fmla="*/ 425885 h 1414027"/>
              <a:gd name="connsiteX11" fmla="*/ 191729 w 1877834"/>
              <a:gd name="connsiteY11" fmla="*/ 396388 h 1414027"/>
              <a:gd name="connsiteX12" fmla="*/ 235974 w 1877834"/>
              <a:gd name="connsiteY12" fmla="*/ 381640 h 1414027"/>
              <a:gd name="connsiteX13" fmla="*/ 265471 w 1877834"/>
              <a:gd name="connsiteY13" fmla="*/ 337395 h 1414027"/>
              <a:gd name="connsiteX14" fmla="*/ 324464 w 1877834"/>
              <a:gd name="connsiteY14" fmla="*/ 248904 h 1414027"/>
              <a:gd name="connsiteX15" fmla="*/ 353961 w 1877834"/>
              <a:gd name="connsiteY15" fmla="*/ 204659 h 1414027"/>
              <a:gd name="connsiteX16" fmla="*/ 560438 w 1877834"/>
              <a:gd name="connsiteY16" fmla="*/ 160414 h 1414027"/>
              <a:gd name="connsiteX17" fmla="*/ 870155 w 1877834"/>
              <a:gd name="connsiteY17" fmla="*/ 145666 h 1414027"/>
              <a:gd name="connsiteX18" fmla="*/ 958645 w 1877834"/>
              <a:gd name="connsiteY18" fmla="*/ 101420 h 1414027"/>
              <a:gd name="connsiteX19" fmla="*/ 1047135 w 1877834"/>
              <a:gd name="connsiteY19" fmla="*/ 57175 h 1414027"/>
              <a:gd name="connsiteX20" fmla="*/ 1091380 w 1877834"/>
              <a:gd name="connsiteY20" fmla="*/ 12930 h 1414027"/>
              <a:gd name="connsiteX21" fmla="*/ 1297858 w 1877834"/>
              <a:gd name="connsiteY21" fmla="*/ 71924 h 1414027"/>
              <a:gd name="connsiteX22" fmla="*/ 1327355 w 1877834"/>
              <a:gd name="connsiteY22" fmla="*/ 160414 h 1414027"/>
              <a:gd name="connsiteX23" fmla="*/ 1342103 w 1877834"/>
              <a:gd name="connsiteY23" fmla="*/ 204659 h 1414027"/>
              <a:gd name="connsiteX24" fmla="*/ 1371600 w 1877834"/>
              <a:gd name="connsiteY24" fmla="*/ 248904 h 1414027"/>
              <a:gd name="connsiteX25" fmla="*/ 1386348 w 1877834"/>
              <a:gd name="connsiteY25" fmla="*/ 293149 h 1414027"/>
              <a:gd name="connsiteX26" fmla="*/ 1445342 w 1877834"/>
              <a:gd name="connsiteY26" fmla="*/ 307898 h 1414027"/>
              <a:gd name="connsiteX27" fmla="*/ 1489587 w 1877834"/>
              <a:gd name="connsiteY27" fmla="*/ 322646 h 1414027"/>
              <a:gd name="connsiteX28" fmla="*/ 1519084 w 1877834"/>
              <a:gd name="connsiteY28" fmla="*/ 366891 h 1414027"/>
              <a:gd name="connsiteX29" fmla="*/ 1548580 w 1877834"/>
              <a:gd name="connsiteY29" fmla="*/ 484879 h 1414027"/>
              <a:gd name="connsiteX30" fmla="*/ 1563329 w 1877834"/>
              <a:gd name="connsiteY30" fmla="*/ 543872 h 1414027"/>
              <a:gd name="connsiteX31" fmla="*/ 1578077 w 1877834"/>
              <a:gd name="connsiteY31" fmla="*/ 617614 h 1414027"/>
              <a:gd name="connsiteX32" fmla="*/ 1607574 w 1877834"/>
              <a:gd name="connsiteY32" fmla="*/ 735601 h 1414027"/>
              <a:gd name="connsiteX33" fmla="*/ 1637071 w 1877834"/>
              <a:gd name="connsiteY33" fmla="*/ 824091 h 1414027"/>
              <a:gd name="connsiteX34" fmla="*/ 1725561 w 1877834"/>
              <a:gd name="connsiteY34" fmla="*/ 868337 h 1414027"/>
              <a:gd name="connsiteX35" fmla="*/ 1740309 w 1877834"/>
              <a:gd name="connsiteY35" fmla="*/ 912582 h 1414027"/>
              <a:gd name="connsiteX36" fmla="*/ 1769806 w 1877834"/>
              <a:gd name="connsiteY36" fmla="*/ 956827 h 1414027"/>
              <a:gd name="connsiteX37" fmla="*/ 1784555 w 1877834"/>
              <a:gd name="connsiteY37" fmla="*/ 1119059 h 1414027"/>
              <a:gd name="connsiteX38" fmla="*/ 1799303 w 1877834"/>
              <a:gd name="connsiteY38" fmla="*/ 1178053 h 1414027"/>
              <a:gd name="connsiteX39" fmla="*/ 1858296 w 1877834"/>
              <a:gd name="connsiteY39" fmla="*/ 1266543 h 1414027"/>
              <a:gd name="connsiteX40" fmla="*/ 1873045 w 1877834"/>
              <a:gd name="connsiteY40" fmla="*/ 1310788 h 1414027"/>
              <a:gd name="connsiteX41" fmla="*/ 1666567 w 1877834"/>
              <a:gd name="connsiteY41" fmla="*/ 1281291 h 1414027"/>
              <a:gd name="connsiteX42" fmla="*/ 1504335 w 1877834"/>
              <a:gd name="connsiteY42" fmla="*/ 1296040 h 1414027"/>
              <a:gd name="connsiteX43" fmla="*/ 1460090 w 1877834"/>
              <a:gd name="connsiteY43" fmla="*/ 1325537 h 1414027"/>
              <a:gd name="connsiteX44" fmla="*/ 1371600 w 1877834"/>
              <a:gd name="connsiteY44" fmla="*/ 1355033 h 1414027"/>
              <a:gd name="connsiteX45" fmla="*/ 1327355 w 1877834"/>
              <a:gd name="connsiteY45" fmla="*/ 1384530 h 1414027"/>
              <a:gd name="connsiteX46" fmla="*/ 1238864 w 1877834"/>
              <a:gd name="connsiteY46" fmla="*/ 1414027 h 1414027"/>
              <a:gd name="connsiteX47" fmla="*/ 1135625 w 1877834"/>
              <a:gd name="connsiteY47" fmla="*/ 1340285 h 1414027"/>
              <a:gd name="connsiteX48" fmla="*/ 1047135 w 1877834"/>
              <a:gd name="connsiteY48" fmla="*/ 1281291 h 1414027"/>
              <a:gd name="connsiteX49" fmla="*/ 1032387 w 1877834"/>
              <a:gd name="connsiteY49" fmla="*/ 1237046 h 1414027"/>
              <a:gd name="connsiteX50" fmla="*/ 1017638 w 1877834"/>
              <a:gd name="connsiteY50" fmla="*/ 986324 h 1414027"/>
              <a:gd name="connsiteX51" fmla="*/ 973393 w 1877834"/>
              <a:gd name="connsiteY51" fmla="*/ 956827 h 1414027"/>
              <a:gd name="connsiteX52" fmla="*/ 855406 w 1877834"/>
              <a:gd name="connsiteY52" fmla="*/ 927330 h 1414027"/>
              <a:gd name="connsiteX53" fmla="*/ 811161 w 1877834"/>
              <a:gd name="connsiteY53" fmla="*/ 838840 h 1414027"/>
              <a:gd name="connsiteX54" fmla="*/ 766916 w 1877834"/>
              <a:gd name="connsiteY54" fmla="*/ 720853 h 1414027"/>
              <a:gd name="connsiteX55" fmla="*/ 634180 w 1877834"/>
              <a:gd name="connsiteY55" fmla="*/ 661859 h 1414027"/>
              <a:gd name="connsiteX56" fmla="*/ 604684 w 1877834"/>
              <a:gd name="connsiteY56" fmla="*/ 647111 h 141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77834" h="1414027">
                <a:moveTo>
                  <a:pt x="604684" y="647111"/>
                </a:moveTo>
                <a:cubicBezTo>
                  <a:pt x="589936" y="632363"/>
                  <a:pt x="571882" y="590830"/>
                  <a:pt x="545690" y="573369"/>
                </a:cubicBezTo>
                <a:cubicBezTo>
                  <a:pt x="500020" y="542922"/>
                  <a:pt x="410564" y="567389"/>
                  <a:pt x="368709" y="573369"/>
                </a:cubicBezTo>
                <a:cubicBezTo>
                  <a:pt x="353961" y="583201"/>
                  <a:pt x="336998" y="590332"/>
                  <a:pt x="324464" y="602866"/>
                </a:cubicBezTo>
                <a:cubicBezTo>
                  <a:pt x="311930" y="615400"/>
                  <a:pt x="308808" y="636038"/>
                  <a:pt x="294967" y="647111"/>
                </a:cubicBezTo>
                <a:cubicBezTo>
                  <a:pt x="282828" y="656822"/>
                  <a:pt x="265470" y="656943"/>
                  <a:pt x="250722" y="661859"/>
                </a:cubicBezTo>
                <a:cubicBezTo>
                  <a:pt x="174361" y="712767"/>
                  <a:pt x="184107" y="719643"/>
                  <a:pt x="44245" y="676608"/>
                </a:cubicBezTo>
                <a:cubicBezTo>
                  <a:pt x="27303" y="671395"/>
                  <a:pt x="24580" y="647111"/>
                  <a:pt x="14748" y="632362"/>
                </a:cubicBezTo>
                <a:cubicBezTo>
                  <a:pt x="9832" y="617614"/>
                  <a:pt x="0" y="603663"/>
                  <a:pt x="0" y="588117"/>
                </a:cubicBezTo>
                <a:cubicBezTo>
                  <a:pt x="0" y="530819"/>
                  <a:pt x="6281" y="484666"/>
                  <a:pt x="58993" y="455382"/>
                </a:cubicBezTo>
                <a:cubicBezTo>
                  <a:pt x="86173" y="440282"/>
                  <a:pt x="147484" y="425885"/>
                  <a:pt x="147484" y="425885"/>
                </a:cubicBezTo>
                <a:cubicBezTo>
                  <a:pt x="162232" y="416053"/>
                  <a:pt x="175875" y="404315"/>
                  <a:pt x="191729" y="396388"/>
                </a:cubicBezTo>
                <a:cubicBezTo>
                  <a:pt x="205634" y="389436"/>
                  <a:pt x="223835" y="391351"/>
                  <a:pt x="235974" y="381640"/>
                </a:cubicBezTo>
                <a:cubicBezTo>
                  <a:pt x="249815" y="370567"/>
                  <a:pt x="255639" y="352143"/>
                  <a:pt x="265471" y="337395"/>
                </a:cubicBezTo>
                <a:cubicBezTo>
                  <a:pt x="291389" y="259639"/>
                  <a:pt x="263089" y="322554"/>
                  <a:pt x="324464" y="248904"/>
                </a:cubicBezTo>
                <a:cubicBezTo>
                  <a:pt x="335812" y="235287"/>
                  <a:pt x="338930" y="214053"/>
                  <a:pt x="353961" y="204659"/>
                </a:cubicBezTo>
                <a:cubicBezTo>
                  <a:pt x="402146" y="174543"/>
                  <a:pt x="510910" y="163830"/>
                  <a:pt x="560438" y="160414"/>
                </a:cubicBezTo>
                <a:cubicBezTo>
                  <a:pt x="663549" y="153303"/>
                  <a:pt x="766916" y="150582"/>
                  <a:pt x="870155" y="145666"/>
                </a:cubicBezTo>
                <a:cubicBezTo>
                  <a:pt x="996946" y="61138"/>
                  <a:pt x="836532" y="162477"/>
                  <a:pt x="958645" y="101420"/>
                </a:cubicBezTo>
                <a:cubicBezTo>
                  <a:pt x="1073006" y="44240"/>
                  <a:pt x="935923" y="94247"/>
                  <a:pt x="1047135" y="57175"/>
                </a:cubicBezTo>
                <a:cubicBezTo>
                  <a:pt x="1061883" y="42427"/>
                  <a:pt x="1070706" y="15687"/>
                  <a:pt x="1091380" y="12930"/>
                </a:cubicBezTo>
                <a:cubicBezTo>
                  <a:pt x="1260205" y="-9579"/>
                  <a:pt x="1243255" y="-9980"/>
                  <a:pt x="1297858" y="71924"/>
                </a:cubicBezTo>
                <a:lnTo>
                  <a:pt x="1327355" y="160414"/>
                </a:lnTo>
                <a:cubicBezTo>
                  <a:pt x="1332271" y="175162"/>
                  <a:pt x="1333480" y="191724"/>
                  <a:pt x="1342103" y="204659"/>
                </a:cubicBezTo>
                <a:lnTo>
                  <a:pt x="1371600" y="248904"/>
                </a:lnTo>
                <a:cubicBezTo>
                  <a:pt x="1376516" y="263652"/>
                  <a:pt x="1374209" y="283437"/>
                  <a:pt x="1386348" y="293149"/>
                </a:cubicBezTo>
                <a:cubicBezTo>
                  <a:pt x="1402176" y="305812"/>
                  <a:pt x="1425852" y="302329"/>
                  <a:pt x="1445342" y="307898"/>
                </a:cubicBezTo>
                <a:cubicBezTo>
                  <a:pt x="1460290" y="312169"/>
                  <a:pt x="1474839" y="317730"/>
                  <a:pt x="1489587" y="322646"/>
                </a:cubicBezTo>
                <a:cubicBezTo>
                  <a:pt x="1499419" y="337394"/>
                  <a:pt x="1511157" y="351037"/>
                  <a:pt x="1519084" y="366891"/>
                </a:cubicBezTo>
                <a:cubicBezTo>
                  <a:pt x="1534896" y="398515"/>
                  <a:pt x="1541849" y="454590"/>
                  <a:pt x="1548580" y="484879"/>
                </a:cubicBezTo>
                <a:cubicBezTo>
                  <a:pt x="1552977" y="504666"/>
                  <a:pt x="1558932" y="524085"/>
                  <a:pt x="1563329" y="543872"/>
                </a:cubicBezTo>
                <a:cubicBezTo>
                  <a:pt x="1568767" y="568342"/>
                  <a:pt x="1572440" y="593189"/>
                  <a:pt x="1578077" y="617614"/>
                </a:cubicBezTo>
                <a:cubicBezTo>
                  <a:pt x="1587193" y="657115"/>
                  <a:pt x="1594754" y="697142"/>
                  <a:pt x="1607574" y="735601"/>
                </a:cubicBezTo>
                <a:cubicBezTo>
                  <a:pt x="1617406" y="765098"/>
                  <a:pt x="1611201" y="806844"/>
                  <a:pt x="1637071" y="824091"/>
                </a:cubicBezTo>
                <a:cubicBezTo>
                  <a:pt x="1694251" y="862212"/>
                  <a:pt x="1664500" y="847983"/>
                  <a:pt x="1725561" y="868337"/>
                </a:cubicBezTo>
                <a:cubicBezTo>
                  <a:pt x="1730477" y="883085"/>
                  <a:pt x="1733357" y="898677"/>
                  <a:pt x="1740309" y="912582"/>
                </a:cubicBezTo>
                <a:cubicBezTo>
                  <a:pt x="1748236" y="928436"/>
                  <a:pt x="1766092" y="939495"/>
                  <a:pt x="1769806" y="956827"/>
                </a:cubicBezTo>
                <a:cubicBezTo>
                  <a:pt x="1781184" y="1009922"/>
                  <a:pt x="1777378" y="1065235"/>
                  <a:pt x="1784555" y="1119059"/>
                </a:cubicBezTo>
                <a:cubicBezTo>
                  <a:pt x="1787234" y="1139151"/>
                  <a:pt x="1790238" y="1159923"/>
                  <a:pt x="1799303" y="1178053"/>
                </a:cubicBezTo>
                <a:cubicBezTo>
                  <a:pt x="1815157" y="1209761"/>
                  <a:pt x="1847085" y="1232912"/>
                  <a:pt x="1858296" y="1266543"/>
                </a:cubicBezTo>
                <a:cubicBezTo>
                  <a:pt x="1863212" y="1281291"/>
                  <a:pt x="1888127" y="1307017"/>
                  <a:pt x="1873045" y="1310788"/>
                </a:cubicBezTo>
                <a:cubicBezTo>
                  <a:pt x="1841901" y="1318574"/>
                  <a:pt x="1712727" y="1290523"/>
                  <a:pt x="1666567" y="1281291"/>
                </a:cubicBezTo>
                <a:cubicBezTo>
                  <a:pt x="1612490" y="1286207"/>
                  <a:pt x="1557430" y="1284662"/>
                  <a:pt x="1504335" y="1296040"/>
                </a:cubicBezTo>
                <a:cubicBezTo>
                  <a:pt x="1487003" y="1299754"/>
                  <a:pt x="1476288" y="1318338"/>
                  <a:pt x="1460090" y="1325537"/>
                </a:cubicBezTo>
                <a:cubicBezTo>
                  <a:pt x="1431678" y="1338165"/>
                  <a:pt x="1371600" y="1355033"/>
                  <a:pt x="1371600" y="1355033"/>
                </a:cubicBezTo>
                <a:cubicBezTo>
                  <a:pt x="1356852" y="1364865"/>
                  <a:pt x="1343553" y="1377331"/>
                  <a:pt x="1327355" y="1384530"/>
                </a:cubicBezTo>
                <a:cubicBezTo>
                  <a:pt x="1298942" y="1397158"/>
                  <a:pt x="1238864" y="1414027"/>
                  <a:pt x="1238864" y="1414027"/>
                </a:cubicBezTo>
                <a:cubicBezTo>
                  <a:pt x="1160656" y="1335819"/>
                  <a:pt x="1232688" y="1398523"/>
                  <a:pt x="1135625" y="1340285"/>
                </a:cubicBezTo>
                <a:cubicBezTo>
                  <a:pt x="1105226" y="1322046"/>
                  <a:pt x="1047135" y="1281291"/>
                  <a:pt x="1047135" y="1281291"/>
                </a:cubicBezTo>
                <a:cubicBezTo>
                  <a:pt x="1042219" y="1266543"/>
                  <a:pt x="1033934" y="1252515"/>
                  <a:pt x="1032387" y="1237046"/>
                </a:cubicBezTo>
                <a:cubicBezTo>
                  <a:pt x="1024057" y="1153743"/>
                  <a:pt x="1034885" y="1068247"/>
                  <a:pt x="1017638" y="986324"/>
                </a:cubicBezTo>
                <a:cubicBezTo>
                  <a:pt x="1013986" y="968979"/>
                  <a:pt x="989247" y="964754"/>
                  <a:pt x="973393" y="956827"/>
                </a:cubicBezTo>
                <a:cubicBezTo>
                  <a:pt x="943162" y="941711"/>
                  <a:pt x="883449" y="932939"/>
                  <a:pt x="855406" y="927330"/>
                </a:cubicBezTo>
                <a:cubicBezTo>
                  <a:pt x="826568" y="884073"/>
                  <a:pt x="823373" y="887689"/>
                  <a:pt x="811161" y="838840"/>
                </a:cubicBezTo>
                <a:cubicBezTo>
                  <a:pt x="797091" y="782560"/>
                  <a:pt x="807380" y="761317"/>
                  <a:pt x="766916" y="720853"/>
                </a:cubicBezTo>
                <a:cubicBezTo>
                  <a:pt x="706880" y="660817"/>
                  <a:pt x="721807" y="720277"/>
                  <a:pt x="634180" y="661859"/>
                </a:cubicBezTo>
                <a:cubicBezTo>
                  <a:pt x="585845" y="629635"/>
                  <a:pt x="619432" y="661859"/>
                  <a:pt x="604684" y="647111"/>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6" name="Freeform 15"/>
          <p:cNvSpPr/>
          <p:nvPr/>
        </p:nvSpPr>
        <p:spPr>
          <a:xfrm>
            <a:off x="6634634" y="2108917"/>
            <a:ext cx="1877834" cy="1414027"/>
          </a:xfrm>
          <a:custGeom>
            <a:avLst/>
            <a:gdLst>
              <a:gd name="connsiteX0" fmla="*/ 604684 w 1877834"/>
              <a:gd name="connsiteY0" fmla="*/ 647111 h 1414027"/>
              <a:gd name="connsiteX1" fmla="*/ 545690 w 1877834"/>
              <a:gd name="connsiteY1" fmla="*/ 573369 h 1414027"/>
              <a:gd name="connsiteX2" fmla="*/ 368709 w 1877834"/>
              <a:gd name="connsiteY2" fmla="*/ 573369 h 1414027"/>
              <a:gd name="connsiteX3" fmla="*/ 324464 w 1877834"/>
              <a:gd name="connsiteY3" fmla="*/ 602866 h 1414027"/>
              <a:gd name="connsiteX4" fmla="*/ 294967 w 1877834"/>
              <a:gd name="connsiteY4" fmla="*/ 647111 h 1414027"/>
              <a:gd name="connsiteX5" fmla="*/ 250722 w 1877834"/>
              <a:gd name="connsiteY5" fmla="*/ 661859 h 1414027"/>
              <a:gd name="connsiteX6" fmla="*/ 44245 w 1877834"/>
              <a:gd name="connsiteY6" fmla="*/ 676608 h 1414027"/>
              <a:gd name="connsiteX7" fmla="*/ 14748 w 1877834"/>
              <a:gd name="connsiteY7" fmla="*/ 632362 h 1414027"/>
              <a:gd name="connsiteX8" fmla="*/ 0 w 1877834"/>
              <a:gd name="connsiteY8" fmla="*/ 588117 h 1414027"/>
              <a:gd name="connsiteX9" fmla="*/ 58993 w 1877834"/>
              <a:gd name="connsiteY9" fmla="*/ 455382 h 1414027"/>
              <a:gd name="connsiteX10" fmla="*/ 147484 w 1877834"/>
              <a:gd name="connsiteY10" fmla="*/ 425885 h 1414027"/>
              <a:gd name="connsiteX11" fmla="*/ 191729 w 1877834"/>
              <a:gd name="connsiteY11" fmla="*/ 396388 h 1414027"/>
              <a:gd name="connsiteX12" fmla="*/ 235974 w 1877834"/>
              <a:gd name="connsiteY12" fmla="*/ 381640 h 1414027"/>
              <a:gd name="connsiteX13" fmla="*/ 265471 w 1877834"/>
              <a:gd name="connsiteY13" fmla="*/ 337395 h 1414027"/>
              <a:gd name="connsiteX14" fmla="*/ 324464 w 1877834"/>
              <a:gd name="connsiteY14" fmla="*/ 248904 h 1414027"/>
              <a:gd name="connsiteX15" fmla="*/ 353961 w 1877834"/>
              <a:gd name="connsiteY15" fmla="*/ 204659 h 1414027"/>
              <a:gd name="connsiteX16" fmla="*/ 560438 w 1877834"/>
              <a:gd name="connsiteY16" fmla="*/ 160414 h 1414027"/>
              <a:gd name="connsiteX17" fmla="*/ 870155 w 1877834"/>
              <a:gd name="connsiteY17" fmla="*/ 145666 h 1414027"/>
              <a:gd name="connsiteX18" fmla="*/ 958645 w 1877834"/>
              <a:gd name="connsiteY18" fmla="*/ 101420 h 1414027"/>
              <a:gd name="connsiteX19" fmla="*/ 1047135 w 1877834"/>
              <a:gd name="connsiteY19" fmla="*/ 57175 h 1414027"/>
              <a:gd name="connsiteX20" fmla="*/ 1091380 w 1877834"/>
              <a:gd name="connsiteY20" fmla="*/ 12930 h 1414027"/>
              <a:gd name="connsiteX21" fmla="*/ 1297858 w 1877834"/>
              <a:gd name="connsiteY21" fmla="*/ 71924 h 1414027"/>
              <a:gd name="connsiteX22" fmla="*/ 1327355 w 1877834"/>
              <a:gd name="connsiteY22" fmla="*/ 160414 h 1414027"/>
              <a:gd name="connsiteX23" fmla="*/ 1342103 w 1877834"/>
              <a:gd name="connsiteY23" fmla="*/ 204659 h 1414027"/>
              <a:gd name="connsiteX24" fmla="*/ 1371600 w 1877834"/>
              <a:gd name="connsiteY24" fmla="*/ 248904 h 1414027"/>
              <a:gd name="connsiteX25" fmla="*/ 1386348 w 1877834"/>
              <a:gd name="connsiteY25" fmla="*/ 293149 h 1414027"/>
              <a:gd name="connsiteX26" fmla="*/ 1445342 w 1877834"/>
              <a:gd name="connsiteY26" fmla="*/ 307898 h 1414027"/>
              <a:gd name="connsiteX27" fmla="*/ 1489587 w 1877834"/>
              <a:gd name="connsiteY27" fmla="*/ 322646 h 1414027"/>
              <a:gd name="connsiteX28" fmla="*/ 1519084 w 1877834"/>
              <a:gd name="connsiteY28" fmla="*/ 366891 h 1414027"/>
              <a:gd name="connsiteX29" fmla="*/ 1548580 w 1877834"/>
              <a:gd name="connsiteY29" fmla="*/ 484879 h 1414027"/>
              <a:gd name="connsiteX30" fmla="*/ 1563329 w 1877834"/>
              <a:gd name="connsiteY30" fmla="*/ 543872 h 1414027"/>
              <a:gd name="connsiteX31" fmla="*/ 1578077 w 1877834"/>
              <a:gd name="connsiteY31" fmla="*/ 617614 h 1414027"/>
              <a:gd name="connsiteX32" fmla="*/ 1607574 w 1877834"/>
              <a:gd name="connsiteY32" fmla="*/ 735601 h 1414027"/>
              <a:gd name="connsiteX33" fmla="*/ 1637071 w 1877834"/>
              <a:gd name="connsiteY33" fmla="*/ 824091 h 1414027"/>
              <a:gd name="connsiteX34" fmla="*/ 1725561 w 1877834"/>
              <a:gd name="connsiteY34" fmla="*/ 868337 h 1414027"/>
              <a:gd name="connsiteX35" fmla="*/ 1740309 w 1877834"/>
              <a:gd name="connsiteY35" fmla="*/ 912582 h 1414027"/>
              <a:gd name="connsiteX36" fmla="*/ 1769806 w 1877834"/>
              <a:gd name="connsiteY36" fmla="*/ 956827 h 1414027"/>
              <a:gd name="connsiteX37" fmla="*/ 1784555 w 1877834"/>
              <a:gd name="connsiteY37" fmla="*/ 1119059 h 1414027"/>
              <a:gd name="connsiteX38" fmla="*/ 1799303 w 1877834"/>
              <a:gd name="connsiteY38" fmla="*/ 1178053 h 1414027"/>
              <a:gd name="connsiteX39" fmla="*/ 1858296 w 1877834"/>
              <a:gd name="connsiteY39" fmla="*/ 1266543 h 1414027"/>
              <a:gd name="connsiteX40" fmla="*/ 1873045 w 1877834"/>
              <a:gd name="connsiteY40" fmla="*/ 1310788 h 1414027"/>
              <a:gd name="connsiteX41" fmla="*/ 1666567 w 1877834"/>
              <a:gd name="connsiteY41" fmla="*/ 1281291 h 1414027"/>
              <a:gd name="connsiteX42" fmla="*/ 1504335 w 1877834"/>
              <a:gd name="connsiteY42" fmla="*/ 1296040 h 1414027"/>
              <a:gd name="connsiteX43" fmla="*/ 1460090 w 1877834"/>
              <a:gd name="connsiteY43" fmla="*/ 1325537 h 1414027"/>
              <a:gd name="connsiteX44" fmla="*/ 1371600 w 1877834"/>
              <a:gd name="connsiteY44" fmla="*/ 1355033 h 1414027"/>
              <a:gd name="connsiteX45" fmla="*/ 1327355 w 1877834"/>
              <a:gd name="connsiteY45" fmla="*/ 1384530 h 1414027"/>
              <a:gd name="connsiteX46" fmla="*/ 1238864 w 1877834"/>
              <a:gd name="connsiteY46" fmla="*/ 1414027 h 1414027"/>
              <a:gd name="connsiteX47" fmla="*/ 1135625 w 1877834"/>
              <a:gd name="connsiteY47" fmla="*/ 1340285 h 1414027"/>
              <a:gd name="connsiteX48" fmla="*/ 1047135 w 1877834"/>
              <a:gd name="connsiteY48" fmla="*/ 1281291 h 1414027"/>
              <a:gd name="connsiteX49" fmla="*/ 1032387 w 1877834"/>
              <a:gd name="connsiteY49" fmla="*/ 1237046 h 1414027"/>
              <a:gd name="connsiteX50" fmla="*/ 1017638 w 1877834"/>
              <a:gd name="connsiteY50" fmla="*/ 986324 h 1414027"/>
              <a:gd name="connsiteX51" fmla="*/ 973393 w 1877834"/>
              <a:gd name="connsiteY51" fmla="*/ 956827 h 1414027"/>
              <a:gd name="connsiteX52" fmla="*/ 855406 w 1877834"/>
              <a:gd name="connsiteY52" fmla="*/ 927330 h 1414027"/>
              <a:gd name="connsiteX53" fmla="*/ 811161 w 1877834"/>
              <a:gd name="connsiteY53" fmla="*/ 838840 h 1414027"/>
              <a:gd name="connsiteX54" fmla="*/ 766916 w 1877834"/>
              <a:gd name="connsiteY54" fmla="*/ 720853 h 1414027"/>
              <a:gd name="connsiteX55" fmla="*/ 634180 w 1877834"/>
              <a:gd name="connsiteY55" fmla="*/ 661859 h 1414027"/>
              <a:gd name="connsiteX56" fmla="*/ 604684 w 1877834"/>
              <a:gd name="connsiteY56" fmla="*/ 647111 h 141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77834" h="1414027">
                <a:moveTo>
                  <a:pt x="604684" y="647111"/>
                </a:moveTo>
                <a:cubicBezTo>
                  <a:pt x="589936" y="632363"/>
                  <a:pt x="571882" y="590830"/>
                  <a:pt x="545690" y="573369"/>
                </a:cubicBezTo>
                <a:cubicBezTo>
                  <a:pt x="500020" y="542922"/>
                  <a:pt x="410564" y="567389"/>
                  <a:pt x="368709" y="573369"/>
                </a:cubicBezTo>
                <a:cubicBezTo>
                  <a:pt x="353961" y="583201"/>
                  <a:pt x="336998" y="590332"/>
                  <a:pt x="324464" y="602866"/>
                </a:cubicBezTo>
                <a:cubicBezTo>
                  <a:pt x="311930" y="615400"/>
                  <a:pt x="308808" y="636038"/>
                  <a:pt x="294967" y="647111"/>
                </a:cubicBezTo>
                <a:cubicBezTo>
                  <a:pt x="282828" y="656822"/>
                  <a:pt x="265470" y="656943"/>
                  <a:pt x="250722" y="661859"/>
                </a:cubicBezTo>
                <a:cubicBezTo>
                  <a:pt x="174361" y="712767"/>
                  <a:pt x="184107" y="719643"/>
                  <a:pt x="44245" y="676608"/>
                </a:cubicBezTo>
                <a:cubicBezTo>
                  <a:pt x="27303" y="671395"/>
                  <a:pt x="24580" y="647111"/>
                  <a:pt x="14748" y="632362"/>
                </a:cubicBezTo>
                <a:cubicBezTo>
                  <a:pt x="9832" y="617614"/>
                  <a:pt x="0" y="603663"/>
                  <a:pt x="0" y="588117"/>
                </a:cubicBezTo>
                <a:cubicBezTo>
                  <a:pt x="0" y="530819"/>
                  <a:pt x="6281" y="484666"/>
                  <a:pt x="58993" y="455382"/>
                </a:cubicBezTo>
                <a:cubicBezTo>
                  <a:pt x="86173" y="440282"/>
                  <a:pt x="147484" y="425885"/>
                  <a:pt x="147484" y="425885"/>
                </a:cubicBezTo>
                <a:cubicBezTo>
                  <a:pt x="162232" y="416053"/>
                  <a:pt x="175875" y="404315"/>
                  <a:pt x="191729" y="396388"/>
                </a:cubicBezTo>
                <a:cubicBezTo>
                  <a:pt x="205634" y="389436"/>
                  <a:pt x="223835" y="391351"/>
                  <a:pt x="235974" y="381640"/>
                </a:cubicBezTo>
                <a:cubicBezTo>
                  <a:pt x="249815" y="370567"/>
                  <a:pt x="255639" y="352143"/>
                  <a:pt x="265471" y="337395"/>
                </a:cubicBezTo>
                <a:cubicBezTo>
                  <a:pt x="291389" y="259639"/>
                  <a:pt x="263089" y="322554"/>
                  <a:pt x="324464" y="248904"/>
                </a:cubicBezTo>
                <a:cubicBezTo>
                  <a:pt x="335812" y="235287"/>
                  <a:pt x="338930" y="214053"/>
                  <a:pt x="353961" y="204659"/>
                </a:cubicBezTo>
                <a:cubicBezTo>
                  <a:pt x="402146" y="174543"/>
                  <a:pt x="510910" y="163830"/>
                  <a:pt x="560438" y="160414"/>
                </a:cubicBezTo>
                <a:cubicBezTo>
                  <a:pt x="663549" y="153303"/>
                  <a:pt x="766916" y="150582"/>
                  <a:pt x="870155" y="145666"/>
                </a:cubicBezTo>
                <a:cubicBezTo>
                  <a:pt x="996946" y="61138"/>
                  <a:pt x="836532" y="162477"/>
                  <a:pt x="958645" y="101420"/>
                </a:cubicBezTo>
                <a:cubicBezTo>
                  <a:pt x="1073006" y="44240"/>
                  <a:pt x="935923" y="94247"/>
                  <a:pt x="1047135" y="57175"/>
                </a:cubicBezTo>
                <a:cubicBezTo>
                  <a:pt x="1061883" y="42427"/>
                  <a:pt x="1070706" y="15687"/>
                  <a:pt x="1091380" y="12930"/>
                </a:cubicBezTo>
                <a:cubicBezTo>
                  <a:pt x="1260205" y="-9579"/>
                  <a:pt x="1243255" y="-9980"/>
                  <a:pt x="1297858" y="71924"/>
                </a:cubicBezTo>
                <a:lnTo>
                  <a:pt x="1327355" y="160414"/>
                </a:lnTo>
                <a:cubicBezTo>
                  <a:pt x="1332271" y="175162"/>
                  <a:pt x="1333480" y="191724"/>
                  <a:pt x="1342103" y="204659"/>
                </a:cubicBezTo>
                <a:lnTo>
                  <a:pt x="1371600" y="248904"/>
                </a:lnTo>
                <a:cubicBezTo>
                  <a:pt x="1376516" y="263652"/>
                  <a:pt x="1374209" y="283437"/>
                  <a:pt x="1386348" y="293149"/>
                </a:cubicBezTo>
                <a:cubicBezTo>
                  <a:pt x="1402176" y="305812"/>
                  <a:pt x="1425852" y="302329"/>
                  <a:pt x="1445342" y="307898"/>
                </a:cubicBezTo>
                <a:cubicBezTo>
                  <a:pt x="1460290" y="312169"/>
                  <a:pt x="1474839" y="317730"/>
                  <a:pt x="1489587" y="322646"/>
                </a:cubicBezTo>
                <a:cubicBezTo>
                  <a:pt x="1499419" y="337394"/>
                  <a:pt x="1511157" y="351037"/>
                  <a:pt x="1519084" y="366891"/>
                </a:cubicBezTo>
                <a:cubicBezTo>
                  <a:pt x="1534896" y="398515"/>
                  <a:pt x="1541849" y="454590"/>
                  <a:pt x="1548580" y="484879"/>
                </a:cubicBezTo>
                <a:cubicBezTo>
                  <a:pt x="1552977" y="504666"/>
                  <a:pt x="1558932" y="524085"/>
                  <a:pt x="1563329" y="543872"/>
                </a:cubicBezTo>
                <a:cubicBezTo>
                  <a:pt x="1568767" y="568342"/>
                  <a:pt x="1572440" y="593189"/>
                  <a:pt x="1578077" y="617614"/>
                </a:cubicBezTo>
                <a:cubicBezTo>
                  <a:pt x="1587193" y="657115"/>
                  <a:pt x="1594754" y="697142"/>
                  <a:pt x="1607574" y="735601"/>
                </a:cubicBezTo>
                <a:cubicBezTo>
                  <a:pt x="1617406" y="765098"/>
                  <a:pt x="1611201" y="806844"/>
                  <a:pt x="1637071" y="824091"/>
                </a:cubicBezTo>
                <a:cubicBezTo>
                  <a:pt x="1694251" y="862212"/>
                  <a:pt x="1664500" y="847983"/>
                  <a:pt x="1725561" y="868337"/>
                </a:cubicBezTo>
                <a:cubicBezTo>
                  <a:pt x="1730477" y="883085"/>
                  <a:pt x="1733357" y="898677"/>
                  <a:pt x="1740309" y="912582"/>
                </a:cubicBezTo>
                <a:cubicBezTo>
                  <a:pt x="1748236" y="928436"/>
                  <a:pt x="1766092" y="939495"/>
                  <a:pt x="1769806" y="956827"/>
                </a:cubicBezTo>
                <a:cubicBezTo>
                  <a:pt x="1781184" y="1009922"/>
                  <a:pt x="1777378" y="1065235"/>
                  <a:pt x="1784555" y="1119059"/>
                </a:cubicBezTo>
                <a:cubicBezTo>
                  <a:pt x="1787234" y="1139151"/>
                  <a:pt x="1790238" y="1159923"/>
                  <a:pt x="1799303" y="1178053"/>
                </a:cubicBezTo>
                <a:cubicBezTo>
                  <a:pt x="1815157" y="1209761"/>
                  <a:pt x="1847085" y="1232912"/>
                  <a:pt x="1858296" y="1266543"/>
                </a:cubicBezTo>
                <a:cubicBezTo>
                  <a:pt x="1863212" y="1281291"/>
                  <a:pt x="1888127" y="1307017"/>
                  <a:pt x="1873045" y="1310788"/>
                </a:cubicBezTo>
                <a:cubicBezTo>
                  <a:pt x="1841901" y="1318574"/>
                  <a:pt x="1712727" y="1290523"/>
                  <a:pt x="1666567" y="1281291"/>
                </a:cubicBezTo>
                <a:cubicBezTo>
                  <a:pt x="1612490" y="1286207"/>
                  <a:pt x="1557430" y="1284662"/>
                  <a:pt x="1504335" y="1296040"/>
                </a:cubicBezTo>
                <a:cubicBezTo>
                  <a:pt x="1487003" y="1299754"/>
                  <a:pt x="1476288" y="1318338"/>
                  <a:pt x="1460090" y="1325537"/>
                </a:cubicBezTo>
                <a:cubicBezTo>
                  <a:pt x="1431678" y="1338165"/>
                  <a:pt x="1371600" y="1355033"/>
                  <a:pt x="1371600" y="1355033"/>
                </a:cubicBezTo>
                <a:cubicBezTo>
                  <a:pt x="1356852" y="1364865"/>
                  <a:pt x="1343553" y="1377331"/>
                  <a:pt x="1327355" y="1384530"/>
                </a:cubicBezTo>
                <a:cubicBezTo>
                  <a:pt x="1298942" y="1397158"/>
                  <a:pt x="1238864" y="1414027"/>
                  <a:pt x="1238864" y="1414027"/>
                </a:cubicBezTo>
                <a:cubicBezTo>
                  <a:pt x="1160656" y="1335819"/>
                  <a:pt x="1232688" y="1398523"/>
                  <a:pt x="1135625" y="1340285"/>
                </a:cubicBezTo>
                <a:cubicBezTo>
                  <a:pt x="1105226" y="1322046"/>
                  <a:pt x="1047135" y="1281291"/>
                  <a:pt x="1047135" y="1281291"/>
                </a:cubicBezTo>
                <a:cubicBezTo>
                  <a:pt x="1042219" y="1266543"/>
                  <a:pt x="1033934" y="1252515"/>
                  <a:pt x="1032387" y="1237046"/>
                </a:cubicBezTo>
                <a:cubicBezTo>
                  <a:pt x="1024057" y="1153743"/>
                  <a:pt x="1034885" y="1068247"/>
                  <a:pt x="1017638" y="986324"/>
                </a:cubicBezTo>
                <a:cubicBezTo>
                  <a:pt x="1013986" y="968979"/>
                  <a:pt x="989247" y="964754"/>
                  <a:pt x="973393" y="956827"/>
                </a:cubicBezTo>
                <a:cubicBezTo>
                  <a:pt x="943162" y="941711"/>
                  <a:pt x="883449" y="932939"/>
                  <a:pt x="855406" y="927330"/>
                </a:cubicBezTo>
                <a:cubicBezTo>
                  <a:pt x="826568" y="884073"/>
                  <a:pt x="823373" y="887689"/>
                  <a:pt x="811161" y="838840"/>
                </a:cubicBezTo>
                <a:cubicBezTo>
                  <a:pt x="797091" y="782560"/>
                  <a:pt x="807380" y="761317"/>
                  <a:pt x="766916" y="720853"/>
                </a:cubicBezTo>
                <a:cubicBezTo>
                  <a:pt x="706880" y="660817"/>
                  <a:pt x="721807" y="720277"/>
                  <a:pt x="634180" y="661859"/>
                </a:cubicBezTo>
                <a:cubicBezTo>
                  <a:pt x="585845" y="629635"/>
                  <a:pt x="619432" y="661859"/>
                  <a:pt x="604684" y="647111"/>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7" name="Freeform 16"/>
          <p:cNvSpPr/>
          <p:nvPr/>
        </p:nvSpPr>
        <p:spPr>
          <a:xfrm>
            <a:off x="3609335" y="2108917"/>
            <a:ext cx="1877834" cy="1414027"/>
          </a:xfrm>
          <a:custGeom>
            <a:avLst/>
            <a:gdLst>
              <a:gd name="connsiteX0" fmla="*/ 604684 w 1877834"/>
              <a:gd name="connsiteY0" fmla="*/ 647111 h 1414027"/>
              <a:gd name="connsiteX1" fmla="*/ 545690 w 1877834"/>
              <a:gd name="connsiteY1" fmla="*/ 573369 h 1414027"/>
              <a:gd name="connsiteX2" fmla="*/ 368709 w 1877834"/>
              <a:gd name="connsiteY2" fmla="*/ 573369 h 1414027"/>
              <a:gd name="connsiteX3" fmla="*/ 324464 w 1877834"/>
              <a:gd name="connsiteY3" fmla="*/ 602866 h 1414027"/>
              <a:gd name="connsiteX4" fmla="*/ 294967 w 1877834"/>
              <a:gd name="connsiteY4" fmla="*/ 647111 h 1414027"/>
              <a:gd name="connsiteX5" fmla="*/ 250722 w 1877834"/>
              <a:gd name="connsiteY5" fmla="*/ 661859 h 1414027"/>
              <a:gd name="connsiteX6" fmla="*/ 44245 w 1877834"/>
              <a:gd name="connsiteY6" fmla="*/ 676608 h 1414027"/>
              <a:gd name="connsiteX7" fmla="*/ 14748 w 1877834"/>
              <a:gd name="connsiteY7" fmla="*/ 632362 h 1414027"/>
              <a:gd name="connsiteX8" fmla="*/ 0 w 1877834"/>
              <a:gd name="connsiteY8" fmla="*/ 588117 h 1414027"/>
              <a:gd name="connsiteX9" fmla="*/ 58993 w 1877834"/>
              <a:gd name="connsiteY9" fmla="*/ 455382 h 1414027"/>
              <a:gd name="connsiteX10" fmla="*/ 147484 w 1877834"/>
              <a:gd name="connsiteY10" fmla="*/ 425885 h 1414027"/>
              <a:gd name="connsiteX11" fmla="*/ 191729 w 1877834"/>
              <a:gd name="connsiteY11" fmla="*/ 396388 h 1414027"/>
              <a:gd name="connsiteX12" fmla="*/ 235974 w 1877834"/>
              <a:gd name="connsiteY12" fmla="*/ 381640 h 1414027"/>
              <a:gd name="connsiteX13" fmla="*/ 265471 w 1877834"/>
              <a:gd name="connsiteY13" fmla="*/ 337395 h 1414027"/>
              <a:gd name="connsiteX14" fmla="*/ 324464 w 1877834"/>
              <a:gd name="connsiteY14" fmla="*/ 248904 h 1414027"/>
              <a:gd name="connsiteX15" fmla="*/ 353961 w 1877834"/>
              <a:gd name="connsiteY15" fmla="*/ 204659 h 1414027"/>
              <a:gd name="connsiteX16" fmla="*/ 560438 w 1877834"/>
              <a:gd name="connsiteY16" fmla="*/ 160414 h 1414027"/>
              <a:gd name="connsiteX17" fmla="*/ 870155 w 1877834"/>
              <a:gd name="connsiteY17" fmla="*/ 145666 h 1414027"/>
              <a:gd name="connsiteX18" fmla="*/ 958645 w 1877834"/>
              <a:gd name="connsiteY18" fmla="*/ 101420 h 1414027"/>
              <a:gd name="connsiteX19" fmla="*/ 1047135 w 1877834"/>
              <a:gd name="connsiteY19" fmla="*/ 57175 h 1414027"/>
              <a:gd name="connsiteX20" fmla="*/ 1091380 w 1877834"/>
              <a:gd name="connsiteY20" fmla="*/ 12930 h 1414027"/>
              <a:gd name="connsiteX21" fmla="*/ 1297858 w 1877834"/>
              <a:gd name="connsiteY21" fmla="*/ 71924 h 1414027"/>
              <a:gd name="connsiteX22" fmla="*/ 1327355 w 1877834"/>
              <a:gd name="connsiteY22" fmla="*/ 160414 h 1414027"/>
              <a:gd name="connsiteX23" fmla="*/ 1342103 w 1877834"/>
              <a:gd name="connsiteY23" fmla="*/ 204659 h 1414027"/>
              <a:gd name="connsiteX24" fmla="*/ 1371600 w 1877834"/>
              <a:gd name="connsiteY24" fmla="*/ 248904 h 1414027"/>
              <a:gd name="connsiteX25" fmla="*/ 1386348 w 1877834"/>
              <a:gd name="connsiteY25" fmla="*/ 293149 h 1414027"/>
              <a:gd name="connsiteX26" fmla="*/ 1445342 w 1877834"/>
              <a:gd name="connsiteY26" fmla="*/ 307898 h 1414027"/>
              <a:gd name="connsiteX27" fmla="*/ 1489587 w 1877834"/>
              <a:gd name="connsiteY27" fmla="*/ 322646 h 1414027"/>
              <a:gd name="connsiteX28" fmla="*/ 1519084 w 1877834"/>
              <a:gd name="connsiteY28" fmla="*/ 366891 h 1414027"/>
              <a:gd name="connsiteX29" fmla="*/ 1548580 w 1877834"/>
              <a:gd name="connsiteY29" fmla="*/ 484879 h 1414027"/>
              <a:gd name="connsiteX30" fmla="*/ 1563329 w 1877834"/>
              <a:gd name="connsiteY30" fmla="*/ 543872 h 1414027"/>
              <a:gd name="connsiteX31" fmla="*/ 1578077 w 1877834"/>
              <a:gd name="connsiteY31" fmla="*/ 617614 h 1414027"/>
              <a:gd name="connsiteX32" fmla="*/ 1607574 w 1877834"/>
              <a:gd name="connsiteY32" fmla="*/ 735601 h 1414027"/>
              <a:gd name="connsiteX33" fmla="*/ 1637071 w 1877834"/>
              <a:gd name="connsiteY33" fmla="*/ 824091 h 1414027"/>
              <a:gd name="connsiteX34" fmla="*/ 1725561 w 1877834"/>
              <a:gd name="connsiteY34" fmla="*/ 868337 h 1414027"/>
              <a:gd name="connsiteX35" fmla="*/ 1740309 w 1877834"/>
              <a:gd name="connsiteY35" fmla="*/ 912582 h 1414027"/>
              <a:gd name="connsiteX36" fmla="*/ 1769806 w 1877834"/>
              <a:gd name="connsiteY36" fmla="*/ 956827 h 1414027"/>
              <a:gd name="connsiteX37" fmla="*/ 1784555 w 1877834"/>
              <a:gd name="connsiteY37" fmla="*/ 1119059 h 1414027"/>
              <a:gd name="connsiteX38" fmla="*/ 1799303 w 1877834"/>
              <a:gd name="connsiteY38" fmla="*/ 1178053 h 1414027"/>
              <a:gd name="connsiteX39" fmla="*/ 1858296 w 1877834"/>
              <a:gd name="connsiteY39" fmla="*/ 1266543 h 1414027"/>
              <a:gd name="connsiteX40" fmla="*/ 1873045 w 1877834"/>
              <a:gd name="connsiteY40" fmla="*/ 1310788 h 1414027"/>
              <a:gd name="connsiteX41" fmla="*/ 1666567 w 1877834"/>
              <a:gd name="connsiteY41" fmla="*/ 1281291 h 1414027"/>
              <a:gd name="connsiteX42" fmla="*/ 1504335 w 1877834"/>
              <a:gd name="connsiteY42" fmla="*/ 1296040 h 1414027"/>
              <a:gd name="connsiteX43" fmla="*/ 1460090 w 1877834"/>
              <a:gd name="connsiteY43" fmla="*/ 1325537 h 1414027"/>
              <a:gd name="connsiteX44" fmla="*/ 1371600 w 1877834"/>
              <a:gd name="connsiteY44" fmla="*/ 1355033 h 1414027"/>
              <a:gd name="connsiteX45" fmla="*/ 1327355 w 1877834"/>
              <a:gd name="connsiteY45" fmla="*/ 1384530 h 1414027"/>
              <a:gd name="connsiteX46" fmla="*/ 1238864 w 1877834"/>
              <a:gd name="connsiteY46" fmla="*/ 1414027 h 1414027"/>
              <a:gd name="connsiteX47" fmla="*/ 1135625 w 1877834"/>
              <a:gd name="connsiteY47" fmla="*/ 1340285 h 1414027"/>
              <a:gd name="connsiteX48" fmla="*/ 1047135 w 1877834"/>
              <a:gd name="connsiteY48" fmla="*/ 1281291 h 1414027"/>
              <a:gd name="connsiteX49" fmla="*/ 1032387 w 1877834"/>
              <a:gd name="connsiteY49" fmla="*/ 1237046 h 1414027"/>
              <a:gd name="connsiteX50" fmla="*/ 1017638 w 1877834"/>
              <a:gd name="connsiteY50" fmla="*/ 986324 h 1414027"/>
              <a:gd name="connsiteX51" fmla="*/ 973393 w 1877834"/>
              <a:gd name="connsiteY51" fmla="*/ 956827 h 1414027"/>
              <a:gd name="connsiteX52" fmla="*/ 855406 w 1877834"/>
              <a:gd name="connsiteY52" fmla="*/ 927330 h 1414027"/>
              <a:gd name="connsiteX53" fmla="*/ 811161 w 1877834"/>
              <a:gd name="connsiteY53" fmla="*/ 838840 h 1414027"/>
              <a:gd name="connsiteX54" fmla="*/ 766916 w 1877834"/>
              <a:gd name="connsiteY54" fmla="*/ 720853 h 1414027"/>
              <a:gd name="connsiteX55" fmla="*/ 634180 w 1877834"/>
              <a:gd name="connsiteY55" fmla="*/ 661859 h 1414027"/>
              <a:gd name="connsiteX56" fmla="*/ 604684 w 1877834"/>
              <a:gd name="connsiteY56" fmla="*/ 647111 h 141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77834" h="1414027">
                <a:moveTo>
                  <a:pt x="604684" y="647111"/>
                </a:moveTo>
                <a:cubicBezTo>
                  <a:pt x="589936" y="632363"/>
                  <a:pt x="571882" y="590830"/>
                  <a:pt x="545690" y="573369"/>
                </a:cubicBezTo>
                <a:cubicBezTo>
                  <a:pt x="500020" y="542922"/>
                  <a:pt x="410564" y="567389"/>
                  <a:pt x="368709" y="573369"/>
                </a:cubicBezTo>
                <a:cubicBezTo>
                  <a:pt x="353961" y="583201"/>
                  <a:pt x="336998" y="590332"/>
                  <a:pt x="324464" y="602866"/>
                </a:cubicBezTo>
                <a:cubicBezTo>
                  <a:pt x="311930" y="615400"/>
                  <a:pt x="308808" y="636038"/>
                  <a:pt x="294967" y="647111"/>
                </a:cubicBezTo>
                <a:cubicBezTo>
                  <a:pt x="282828" y="656822"/>
                  <a:pt x="265470" y="656943"/>
                  <a:pt x="250722" y="661859"/>
                </a:cubicBezTo>
                <a:cubicBezTo>
                  <a:pt x="174361" y="712767"/>
                  <a:pt x="184107" y="719643"/>
                  <a:pt x="44245" y="676608"/>
                </a:cubicBezTo>
                <a:cubicBezTo>
                  <a:pt x="27303" y="671395"/>
                  <a:pt x="24580" y="647111"/>
                  <a:pt x="14748" y="632362"/>
                </a:cubicBezTo>
                <a:cubicBezTo>
                  <a:pt x="9832" y="617614"/>
                  <a:pt x="0" y="603663"/>
                  <a:pt x="0" y="588117"/>
                </a:cubicBezTo>
                <a:cubicBezTo>
                  <a:pt x="0" y="530819"/>
                  <a:pt x="6281" y="484666"/>
                  <a:pt x="58993" y="455382"/>
                </a:cubicBezTo>
                <a:cubicBezTo>
                  <a:pt x="86173" y="440282"/>
                  <a:pt x="147484" y="425885"/>
                  <a:pt x="147484" y="425885"/>
                </a:cubicBezTo>
                <a:cubicBezTo>
                  <a:pt x="162232" y="416053"/>
                  <a:pt x="175875" y="404315"/>
                  <a:pt x="191729" y="396388"/>
                </a:cubicBezTo>
                <a:cubicBezTo>
                  <a:pt x="205634" y="389436"/>
                  <a:pt x="223835" y="391351"/>
                  <a:pt x="235974" y="381640"/>
                </a:cubicBezTo>
                <a:cubicBezTo>
                  <a:pt x="249815" y="370567"/>
                  <a:pt x="255639" y="352143"/>
                  <a:pt x="265471" y="337395"/>
                </a:cubicBezTo>
                <a:cubicBezTo>
                  <a:pt x="291389" y="259639"/>
                  <a:pt x="263089" y="322554"/>
                  <a:pt x="324464" y="248904"/>
                </a:cubicBezTo>
                <a:cubicBezTo>
                  <a:pt x="335812" y="235287"/>
                  <a:pt x="338930" y="214053"/>
                  <a:pt x="353961" y="204659"/>
                </a:cubicBezTo>
                <a:cubicBezTo>
                  <a:pt x="402146" y="174543"/>
                  <a:pt x="510910" y="163830"/>
                  <a:pt x="560438" y="160414"/>
                </a:cubicBezTo>
                <a:cubicBezTo>
                  <a:pt x="663549" y="153303"/>
                  <a:pt x="766916" y="150582"/>
                  <a:pt x="870155" y="145666"/>
                </a:cubicBezTo>
                <a:cubicBezTo>
                  <a:pt x="996946" y="61138"/>
                  <a:pt x="836532" y="162477"/>
                  <a:pt x="958645" y="101420"/>
                </a:cubicBezTo>
                <a:cubicBezTo>
                  <a:pt x="1073006" y="44240"/>
                  <a:pt x="935923" y="94247"/>
                  <a:pt x="1047135" y="57175"/>
                </a:cubicBezTo>
                <a:cubicBezTo>
                  <a:pt x="1061883" y="42427"/>
                  <a:pt x="1070706" y="15687"/>
                  <a:pt x="1091380" y="12930"/>
                </a:cubicBezTo>
                <a:cubicBezTo>
                  <a:pt x="1260205" y="-9579"/>
                  <a:pt x="1243255" y="-9980"/>
                  <a:pt x="1297858" y="71924"/>
                </a:cubicBezTo>
                <a:lnTo>
                  <a:pt x="1327355" y="160414"/>
                </a:lnTo>
                <a:cubicBezTo>
                  <a:pt x="1332271" y="175162"/>
                  <a:pt x="1333480" y="191724"/>
                  <a:pt x="1342103" y="204659"/>
                </a:cubicBezTo>
                <a:lnTo>
                  <a:pt x="1371600" y="248904"/>
                </a:lnTo>
                <a:cubicBezTo>
                  <a:pt x="1376516" y="263652"/>
                  <a:pt x="1374209" y="283437"/>
                  <a:pt x="1386348" y="293149"/>
                </a:cubicBezTo>
                <a:cubicBezTo>
                  <a:pt x="1402176" y="305812"/>
                  <a:pt x="1425852" y="302329"/>
                  <a:pt x="1445342" y="307898"/>
                </a:cubicBezTo>
                <a:cubicBezTo>
                  <a:pt x="1460290" y="312169"/>
                  <a:pt x="1474839" y="317730"/>
                  <a:pt x="1489587" y="322646"/>
                </a:cubicBezTo>
                <a:cubicBezTo>
                  <a:pt x="1499419" y="337394"/>
                  <a:pt x="1511157" y="351037"/>
                  <a:pt x="1519084" y="366891"/>
                </a:cubicBezTo>
                <a:cubicBezTo>
                  <a:pt x="1534896" y="398515"/>
                  <a:pt x="1541849" y="454590"/>
                  <a:pt x="1548580" y="484879"/>
                </a:cubicBezTo>
                <a:cubicBezTo>
                  <a:pt x="1552977" y="504666"/>
                  <a:pt x="1558932" y="524085"/>
                  <a:pt x="1563329" y="543872"/>
                </a:cubicBezTo>
                <a:cubicBezTo>
                  <a:pt x="1568767" y="568342"/>
                  <a:pt x="1572440" y="593189"/>
                  <a:pt x="1578077" y="617614"/>
                </a:cubicBezTo>
                <a:cubicBezTo>
                  <a:pt x="1587193" y="657115"/>
                  <a:pt x="1594754" y="697142"/>
                  <a:pt x="1607574" y="735601"/>
                </a:cubicBezTo>
                <a:cubicBezTo>
                  <a:pt x="1617406" y="765098"/>
                  <a:pt x="1611201" y="806844"/>
                  <a:pt x="1637071" y="824091"/>
                </a:cubicBezTo>
                <a:cubicBezTo>
                  <a:pt x="1694251" y="862212"/>
                  <a:pt x="1664500" y="847983"/>
                  <a:pt x="1725561" y="868337"/>
                </a:cubicBezTo>
                <a:cubicBezTo>
                  <a:pt x="1730477" y="883085"/>
                  <a:pt x="1733357" y="898677"/>
                  <a:pt x="1740309" y="912582"/>
                </a:cubicBezTo>
                <a:cubicBezTo>
                  <a:pt x="1748236" y="928436"/>
                  <a:pt x="1766092" y="939495"/>
                  <a:pt x="1769806" y="956827"/>
                </a:cubicBezTo>
                <a:cubicBezTo>
                  <a:pt x="1781184" y="1009922"/>
                  <a:pt x="1777378" y="1065235"/>
                  <a:pt x="1784555" y="1119059"/>
                </a:cubicBezTo>
                <a:cubicBezTo>
                  <a:pt x="1787234" y="1139151"/>
                  <a:pt x="1790238" y="1159923"/>
                  <a:pt x="1799303" y="1178053"/>
                </a:cubicBezTo>
                <a:cubicBezTo>
                  <a:pt x="1815157" y="1209761"/>
                  <a:pt x="1847085" y="1232912"/>
                  <a:pt x="1858296" y="1266543"/>
                </a:cubicBezTo>
                <a:cubicBezTo>
                  <a:pt x="1863212" y="1281291"/>
                  <a:pt x="1888127" y="1307017"/>
                  <a:pt x="1873045" y="1310788"/>
                </a:cubicBezTo>
                <a:cubicBezTo>
                  <a:pt x="1841901" y="1318574"/>
                  <a:pt x="1712727" y="1290523"/>
                  <a:pt x="1666567" y="1281291"/>
                </a:cubicBezTo>
                <a:cubicBezTo>
                  <a:pt x="1612490" y="1286207"/>
                  <a:pt x="1557430" y="1284662"/>
                  <a:pt x="1504335" y="1296040"/>
                </a:cubicBezTo>
                <a:cubicBezTo>
                  <a:pt x="1487003" y="1299754"/>
                  <a:pt x="1476288" y="1318338"/>
                  <a:pt x="1460090" y="1325537"/>
                </a:cubicBezTo>
                <a:cubicBezTo>
                  <a:pt x="1431678" y="1338165"/>
                  <a:pt x="1371600" y="1355033"/>
                  <a:pt x="1371600" y="1355033"/>
                </a:cubicBezTo>
                <a:cubicBezTo>
                  <a:pt x="1356852" y="1364865"/>
                  <a:pt x="1343553" y="1377331"/>
                  <a:pt x="1327355" y="1384530"/>
                </a:cubicBezTo>
                <a:cubicBezTo>
                  <a:pt x="1298942" y="1397158"/>
                  <a:pt x="1238864" y="1414027"/>
                  <a:pt x="1238864" y="1414027"/>
                </a:cubicBezTo>
                <a:cubicBezTo>
                  <a:pt x="1160656" y="1335819"/>
                  <a:pt x="1232688" y="1398523"/>
                  <a:pt x="1135625" y="1340285"/>
                </a:cubicBezTo>
                <a:cubicBezTo>
                  <a:pt x="1105226" y="1322046"/>
                  <a:pt x="1047135" y="1281291"/>
                  <a:pt x="1047135" y="1281291"/>
                </a:cubicBezTo>
                <a:cubicBezTo>
                  <a:pt x="1042219" y="1266543"/>
                  <a:pt x="1033934" y="1252515"/>
                  <a:pt x="1032387" y="1237046"/>
                </a:cubicBezTo>
                <a:cubicBezTo>
                  <a:pt x="1024057" y="1153743"/>
                  <a:pt x="1034885" y="1068247"/>
                  <a:pt x="1017638" y="986324"/>
                </a:cubicBezTo>
                <a:cubicBezTo>
                  <a:pt x="1013986" y="968979"/>
                  <a:pt x="989247" y="964754"/>
                  <a:pt x="973393" y="956827"/>
                </a:cubicBezTo>
                <a:cubicBezTo>
                  <a:pt x="943162" y="941711"/>
                  <a:pt x="883449" y="932939"/>
                  <a:pt x="855406" y="927330"/>
                </a:cubicBezTo>
                <a:cubicBezTo>
                  <a:pt x="826568" y="884073"/>
                  <a:pt x="823373" y="887689"/>
                  <a:pt x="811161" y="838840"/>
                </a:cubicBezTo>
                <a:cubicBezTo>
                  <a:pt x="797091" y="782560"/>
                  <a:pt x="807380" y="761317"/>
                  <a:pt x="766916" y="720853"/>
                </a:cubicBezTo>
                <a:cubicBezTo>
                  <a:pt x="706880" y="660817"/>
                  <a:pt x="721807" y="720277"/>
                  <a:pt x="634180" y="661859"/>
                </a:cubicBezTo>
                <a:cubicBezTo>
                  <a:pt x="585845" y="629635"/>
                  <a:pt x="619432" y="661859"/>
                  <a:pt x="604684" y="647111"/>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18" name="Freeform 17"/>
          <p:cNvSpPr/>
          <p:nvPr/>
        </p:nvSpPr>
        <p:spPr>
          <a:xfrm>
            <a:off x="9682826" y="2108918"/>
            <a:ext cx="1877834" cy="1414027"/>
          </a:xfrm>
          <a:custGeom>
            <a:avLst/>
            <a:gdLst>
              <a:gd name="connsiteX0" fmla="*/ 604684 w 1877834"/>
              <a:gd name="connsiteY0" fmla="*/ 647111 h 1414027"/>
              <a:gd name="connsiteX1" fmla="*/ 545690 w 1877834"/>
              <a:gd name="connsiteY1" fmla="*/ 573369 h 1414027"/>
              <a:gd name="connsiteX2" fmla="*/ 368709 w 1877834"/>
              <a:gd name="connsiteY2" fmla="*/ 573369 h 1414027"/>
              <a:gd name="connsiteX3" fmla="*/ 324464 w 1877834"/>
              <a:gd name="connsiteY3" fmla="*/ 602866 h 1414027"/>
              <a:gd name="connsiteX4" fmla="*/ 294967 w 1877834"/>
              <a:gd name="connsiteY4" fmla="*/ 647111 h 1414027"/>
              <a:gd name="connsiteX5" fmla="*/ 250722 w 1877834"/>
              <a:gd name="connsiteY5" fmla="*/ 661859 h 1414027"/>
              <a:gd name="connsiteX6" fmla="*/ 44245 w 1877834"/>
              <a:gd name="connsiteY6" fmla="*/ 676608 h 1414027"/>
              <a:gd name="connsiteX7" fmla="*/ 14748 w 1877834"/>
              <a:gd name="connsiteY7" fmla="*/ 632362 h 1414027"/>
              <a:gd name="connsiteX8" fmla="*/ 0 w 1877834"/>
              <a:gd name="connsiteY8" fmla="*/ 588117 h 1414027"/>
              <a:gd name="connsiteX9" fmla="*/ 58993 w 1877834"/>
              <a:gd name="connsiteY9" fmla="*/ 455382 h 1414027"/>
              <a:gd name="connsiteX10" fmla="*/ 147484 w 1877834"/>
              <a:gd name="connsiteY10" fmla="*/ 425885 h 1414027"/>
              <a:gd name="connsiteX11" fmla="*/ 191729 w 1877834"/>
              <a:gd name="connsiteY11" fmla="*/ 396388 h 1414027"/>
              <a:gd name="connsiteX12" fmla="*/ 235974 w 1877834"/>
              <a:gd name="connsiteY12" fmla="*/ 381640 h 1414027"/>
              <a:gd name="connsiteX13" fmla="*/ 265471 w 1877834"/>
              <a:gd name="connsiteY13" fmla="*/ 337395 h 1414027"/>
              <a:gd name="connsiteX14" fmla="*/ 324464 w 1877834"/>
              <a:gd name="connsiteY14" fmla="*/ 248904 h 1414027"/>
              <a:gd name="connsiteX15" fmla="*/ 353961 w 1877834"/>
              <a:gd name="connsiteY15" fmla="*/ 204659 h 1414027"/>
              <a:gd name="connsiteX16" fmla="*/ 560438 w 1877834"/>
              <a:gd name="connsiteY16" fmla="*/ 160414 h 1414027"/>
              <a:gd name="connsiteX17" fmla="*/ 870155 w 1877834"/>
              <a:gd name="connsiteY17" fmla="*/ 145666 h 1414027"/>
              <a:gd name="connsiteX18" fmla="*/ 958645 w 1877834"/>
              <a:gd name="connsiteY18" fmla="*/ 101420 h 1414027"/>
              <a:gd name="connsiteX19" fmla="*/ 1047135 w 1877834"/>
              <a:gd name="connsiteY19" fmla="*/ 57175 h 1414027"/>
              <a:gd name="connsiteX20" fmla="*/ 1091380 w 1877834"/>
              <a:gd name="connsiteY20" fmla="*/ 12930 h 1414027"/>
              <a:gd name="connsiteX21" fmla="*/ 1297858 w 1877834"/>
              <a:gd name="connsiteY21" fmla="*/ 71924 h 1414027"/>
              <a:gd name="connsiteX22" fmla="*/ 1327355 w 1877834"/>
              <a:gd name="connsiteY22" fmla="*/ 160414 h 1414027"/>
              <a:gd name="connsiteX23" fmla="*/ 1342103 w 1877834"/>
              <a:gd name="connsiteY23" fmla="*/ 204659 h 1414027"/>
              <a:gd name="connsiteX24" fmla="*/ 1371600 w 1877834"/>
              <a:gd name="connsiteY24" fmla="*/ 248904 h 1414027"/>
              <a:gd name="connsiteX25" fmla="*/ 1386348 w 1877834"/>
              <a:gd name="connsiteY25" fmla="*/ 293149 h 1414027"/>
              <a:gd name="connsiteX26" fmla="*/ 1445342 w 1877834"/>
              <a:gd name="connsiteY26" fmla="*/ 307898 h 1414027"/>
              <a:gd name="connsiteX27" fmla="*/ 1489587 w 1877834"/>
              <a:gd name="connsiteY27" fmla="*/ 322646 h 1414027"/>
              <a:gd name="connsiteX28" fmla="*/ 1519084 w 1877834"/>
              <a:gd name="connsiteY28" fmla="*/ 366891 h 1414027"/>
              <a:gd name="connsiteX29" fmla="*/ 1548580 w 1877834"/>
              <a:gd name="connsiteY29" fmla="*/ 484879 h 1414027"/>
              <a:gd name="connsiteX30" fmla="*/ 1563329 w 1877834"/>
              <a:gd name="connsiteY30" fmla="*/ 543872 h 1414027"/>
              <a:gd name="connsiteX31" fmla="*/ 1578077 w 1877834"/>
              <a:gd name="connsiteY31" fmla="*/ 617614 h 1414027"/>
              <a:gd name="connsiteX32" fmla="*/ 1607574 w 1877834"/>
              <a:gd name="connsiteY32" fmla="*/ 735601 h 1414027"/>
              <a:gd name="connsiteX33" fmla="*/ 1637071 w 1877834"/>
              <a:gd name="connsiteY33" fmla="*/ 824091 h 1414027"/>
              <a:gd name="connsiteX34" fmla="*/ 1725561 w 1877834"/>
              <a:gd name="connsiteY34" fmla="*/ 868337 h 1414027"/>
              <a:gd name="connsiteX35" fmla="*/ 1740309 w 1877834"/>
              <a:gd name="connsiteY35" fmla="*/ 912582 h 1414027"/>
              <a:gd name="connsiteX36" fmla="*/ 1769806 w 1877834"/>
              <a:gd name="connsiteY36" fmla="*/ 956827 h 1414027"/>
              <a:gd name="connsiteX37" fmla="*/ 1784555 w 1877834"/>
              <a:gd name="connsiteY37" fmla="*/ 1119059 h 1414027"/>
              <a:gd name="connsiteX38" fmla="*/ 1799303 w 1877834"/>
              <a:gd name="connsiteY38" fmla="*/ 1178053 h 1414027"/>
              <a:gd name="connsiteX39" fmla="*/ 1858296 w 1877834"/>
              <a:gd name="connsiteY39" fmla="*/ 1266543 h 1414027"/>
              <a:gd name="connsiteX40" fmla="*/ 1873045 w 1877834"/>
              <a:gd name="connsiteY40" fmla="*/ 1310788 h 1414027"/>
              <a:gd name="connsiteX41" fmla="*/ 1666567 w 1877834"/>
              <a:gd name="connsiteY41" fmla="*/ 1281291 h 1414027"/>
              <a:gd name="connsiteX42" fmla="*/ 1504335 w 1877834"/>
              <a:gd name="connsiteY42" fmla="*/ 1296040 h 1414027"/>
              <a:gd name="connsiteX43" fmla="*/ 1460090 w 1877834"/>
              <a:gd name="connsiteY43" fmla="*/ 1325537 h 1414027"/>
              <a:gd name="connsiteX44" fmla="*/ 1371600 w 1877834"/>
              <a:gd name="connsiteY44" fmla="*/ 1355033 h 1414027"/>
              <a:gd name="connsiteX45" fmla="*/ 1327355 w 1877834"/>
              <a:gd name="connsiteY45" fmla="*/ 1384530 h 1414027"/>
              <a:gd name="connsiteX46" fmla="*/ 1238864 w 1877834"/>
              <a:gd name="connsiteY46" fmla="*/ 1414027 h 1414027"/>
              <a:gd name="connsiteX47" fmla="*/ 1135625 w 1877834"/>
              <a:gd name="connsiteY47" fmla="*/ 1340285 h 1414027"/>
              <a:gd name="connsiteX48" fmla="*/ 1047135 w 1877834"/>
              <a:gd name="connsiteY48" fmla="*/ 1281291 h 1414027"/>
              <a:gd name="connsiteX49" fmla="*/ 1032387 w 1877834"/>
              <a:gd name="connsiteY49" fmla="*/ 1237046 h 1414027"/>
              <a:gd name="connsiteX50" fmla="*/ 1017638 w 1877834"/>
              <a:gd name="connsiteY50" fmla="*/ 986324 h 1414027"/>
              <a:gd name="connsiteX51" fmla="*/ 973393 w 1877834"/>
              <a:gd name="connsiteY51" fmla="*/ 956827 h 1414027"/>
              <a:gd name="connsiteX52" fmla="*/ 855406 w 1877834"/>
              <a:gd name="connsiteY52" fmla="*/ 927330 h 1414027"/>
              <a:gd name="connsiteX53" fmla="*/ 811161 w 1877834"/>
              <a:gd name="connsiteY53" fmla="*/ 838840 h 1414027"/>
              <a:gd name="connsiteX54" fmla="*/ 766916 w 1877834"/>
              <a:gd name="connsiteY54" fmla="*/ 720853 h 1414027"/>
              <a:gd name="connsiteX55" fmla="*/ 634180 w 1877834"/>
              <a:gd name="connsiteY55" fmla="*/ 661859 h 1414027"/>
              <a:gd name="connsiteX56" fmla="*/ 604684 w 1877834"/>
              <a:gd name="connsiteY56" fmla="*/ 647111 h 141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77834" h="1414027">
                <a:moveTo>
                  <a:pt x="604684" y="647111"/>
                </a:moveTo>
                <a:cubicBezTo>
                  <a:pt x="589936" y="632363"/>
                  <a:pt x="571882" y="590830"/>
                  <a:pt x="545690" y="573369"/>
                </a:cubicBezTo>
                <a:cubicBezTo>
                  <a:pt x="500020" y="542922"/>
                  <a:pt x="410564" y="567389"/>
                  <a:pt x="368709" y="573369"/>
                </a:cubicBezTo>
                <a:cubicBezTo>
                  <a:pt x="353961" y="583201"/>
                  <a:pt x="336998" y="590332"/>
                  <a:pt x="324464" y="602866"/>
                </a:cubicBezTo>
                <a:cubicBezTo>
                  <a:pt x="311930" y="615400"/>
                  <a:pt x="308808" y="636038"/>
                  <a:pt x="294967" y="647111"/>
                </a:cubicBezTo>
                <a:cubicBezTo>
                  <a:pt x="282828" y="656822"/>
                  <a:pt x="265470" y="656943"/>
                  <a:pt x="250722" y="661859"/>
                </a:cubicBezTo>
                <a:cubicBezTo>
                  <a:pt x="174361" y="712767"/>
                  <a:pt x="184107" y="719643"/>
                  <a:pt x="44245" y="676608"/>
                </a:cubicBezTo>
                <a:cubicBezTo>
                  <a:pt x="27303" y="671395"/>
                  <a:pt x="24580" y="647111"/>
                  <a:pt x="14748" y="632362"/>
                </a:cubicBezTo>
                <a:cubicBezTo>
                  <a:pt x="9832" y="617614"/>
                  <a:pt x="0" y="603663"/>
                  <a:pt x="0" y="588117"/>
                </a:cubicBezTo>
                <a:cubicBezTo>
                  <a:pt x="0" y="530819"/>
                  <a:pt x="6281" y="484666"/>
                  <a:pt x="58993" y="455382"/>
                </a:cubicBezTo>
                <a:cubicBezTo>
                  <a:pt x="86173" y="440282"/>
                  <a:pt x="147484" y="425885"/>
                  <a:pt x="147484" y="425885"/>
                </a:cubicBezTo>
                <a:cubicBezTo>
                  <a:pt x="162232" y="416053"/>
                  <a:pt x="175875" y="404315"/>
                  <a:pt x="191729" y="396388"/>
                </a:cubicBezTo>
                <a:cubicBezTo>
                  <a:pt x="205634" y="389436"/>
                  <a:pt x="223835" y="391351"/>
                  <a:pt x="235974" y="381640"/>
                </a:cubicBezTo>
                <a:cubicBezTo>
                  <a:pt x="249815" y="370567"/>
                  <a:pt x="255639" y="352143"/>
                  <a:pt x="265471" y="337395"/>
                </a:cubicBezTo>
                <a:cubicBezTo>
                  <a:pt x="291389" y="259639"/>
                  <a:pt x="263089" y="322554"/>
                  <a:pt x="324464" y="248904"/>
                </a:cubicBezTo>
                <a:cubicBezTo>
                  <a:pt x="335812" y="235287"/>
                  <a:pt x="338930" y="214053"/>
                  <a:pt x="353961" y="204659"/>
                </a:cubicBezTo>
                <a:cubicBezTo>
                  <a:pt x="402146" y="174543"/>
                  <a:pt x="510910" y="163830"/>
                  <a:pt x="560438" y="160414"/>
                </a:cubicBezTo>
                <a:cubicBezTo>
                  <a:pt x="663549" y="153303"/>
                  <a:pt x="766916" y="150582"/>
                  <a:pt x="870155" y="145666"/>
                </a:cubicBezTo>
                <a:cubicBezTo>
                  <a:pt x="996946" y="61138"/>
                  <a:pt x="836532" y="162477"/>
                  <a:pt x="958645" y="101420"/>
                </a:cubicBezTo>
                <a:cubicBezTo>
                  <a:pt x="1073006" y="44240"/>
                  <a:pt x="935923" y="94247"/>
                  <a:pt x="1047135" y="57175"/>
                </a:cubicBezTo>
                <a:cubicBezTo>
                  <a:pt x="1061883" y="42427"/>
                  <a:pt x="1070706" y="15687"/>
                  <a:pt x="1091380" y="12930"/>
                </a:cubicBezTo>
                <a:cubicBezTo>
                  <a:pt x="1260205" y="-9579"/>
                  <a:pt x="1243255" y="-9980"/>
                  <a:pt x="1297858" y="71924"/>
                </a:cubicBezTo>
                <a:lnTo>
                  <a:pt x="1327355" y="160414"/>
                </a:lnTo>
                <a:cubicBezTo>
                  <a:pt x="1332271" y="175162"/>
                  <a:pt x="1333480" y="191724"/>
                  <a:pt x="1342103" y="204659"/>
                </a:cubicBezTo>
                <a:lnTo>
                  <a:pt x="1371600" y="248904"/>
                </a:lnTo>
                <a:cubicBezTo>
                  <a:pt x="1376516" y="263652"/>
                  <a:pt x="1374209" y="283437"/>
                  <a:pt x="1386348" y="293149"/>
                </a:cubicBezTo>
                <a:cubicBezTo>
                  <a:pt x="1402176" y="305812"/>
                  <a:pt x="1425852" y="302329"/>
                  <a:pt x="1445342" y="307898"/>
                </a:cubicBezTo>
                <a:cubicBezTo>
                  <a:pt x="1460290" y="312169"/>
                  <a:pt x="1474839" y="317730"/>
                  <a:pt x="1489587" y="322646"/>
                </a:cubicBezTo>
                <a:cubicBezTo>
                  <a:pt x="1499419" y="337394"/>
                  <a:pt x="1511157" y="351037"/>
                  <a:pt x="1519084" y="366891"/>
                </a:cubicBezTo>
                <a:cubicBezTo>
                  <a:pt x="1534896" y="398515"/>
                  <a:pt x="1541849" y="454590"/>
                  <a:pt x="1548580" y="484879"/>
                </a:cubicBezTo>
                <a:cubicBezTo>
                  <a:pt x="1552977" y="504666"/>
                  <a:pt x="1558932" y="524085"/>
                  <a:pt x="1563329" y="543872"/>
                </a:cubicBezTo>
                <a:cubicBezTo>
                  <a:pt x="1568767" y="568342"/>
                  <a:pt x="1572440" y="593189"/>
                  <a:pt x="1578077" y="617614"/>
                </a:cubicBezTo>
                <a:cubicBezTo>
                  <a:pt x="1587193" y="657115"/>
                  <a:pt x="1594754" y="697142"/>
                  <a:pt x="1607574" y="735601"/>
                </a:cubicBezTo>
                <a:cubicBezTo>
                  <a:pt x="1617406" y="765098"/>
                  <a:pt x="1611201" y="806844"/>
                  <a:pt x="1637071" y="824091"/>
                </a:cubicBezTo>
                <a:cubicBezTo>
                  <a:pt x="1694251" y="862212"/>
                  <a:pt x="1664500" y="847983"/>
                  <a:pt x="1725561" y="868337"/>
                </a:cubicBezTo>
                <a:cubicBezTo>
                  <a:pt x="1730477" y="883085"/>
                  <a:pt x="1733357" y="898677"/>
                  <a:pt x="1740309" y="912582"/>
                </a:cubicBezTo>
                <a:cubicBezTo>
                  <a:pt x="1748236" y="928436"/>
                  <a:pt x="1766092" y="939495"/>
                  <a:pt x="1769806" y="956827"/>
                </a:cubicBezTo>
                <a:cubicBezTo>
                  <a:pt x="1781184" y="1009922"/>
                  <a:pt x="1777378" y="1065235"/>
                  <a:pt x="1784555" y="1119059"/>
                </a:cubicBezTo>
                <a:cubicBezTo>
                  <a:pt x="1787234" y="1139151"/>
                  <a:pt x="1790238" y="1159923"/>
                  <a:pt x="1799303" y="1178053"/>
                </a:cubicBezTo>
                <a:cubicBezTo>
                  <a:pt x="1815157" y="1209761"/>
                  <a:pt x="1847085" y="1232912"/>
                  <a:pt x="1858296" y="1266543"/>
                </a:cubicBezTo>
                <a:cubicBezTo>
                  <a:pt x="1863212" y="1281291"/>
                  <a:pt x="1888127" y="1307017"/>
                  <a:pt x="1873045" y="1310788"/>
                </a:cubicBezTo>
                <a:cubicBezTo>
                  <a:pt x="1841901" y="1318574"/>
                  <a:pt x="1712727" y="1290523"/>
                  <a:pt x="1666567" y="1281291"/>
                </a:cubicBezTo>
                <a:cubicBezTo>
                  <a:pt x="1612490" y="1286207"/>
                  <a:pt x="1557430" y="1284662"/>
                  <a:pt x="1504335" y="1296040"/>
                </a:cubicBezTo>
                <a:cubicBezTo>
                  <a:pt x="1487003" y="1299754"/>
                  <a:pt x="1476288" y="1318338"/>
                  <a:pt x="1460090" y="1325537"/>
                </a:cubicBezTo>
                <a:cubicBezTo>
                  <a:pt x="1431678" y="1338165"/>
                  <a:pt x="1371600" y="1355033"/>
                  <a:pt x="1371600" y="1355033"/>
                </a:cubicBezTo>
                <a:cubicBezTo>
                  <a:pt x="1356852" y="1364865"/>
                  <a:pt x="1343553" y="1377331"/>
                  <a:pt x="1327355" y="1384530"/>
                </a:cubicBezTo>
                <a:cubicBezTo>
                  <a:pt x="1298942" y="1397158"/>
                  <a:pt x="1238864" y="1414027"/>
                  <a:pt x="1238864" y="1414027"/>
                </a:cubicBezTo>
                <a:cubicBezTo>
                  <a:pt x="1160656" y="1335819"/>
                  <a:pt x="1232688" y="1398523"/>
                  <a:pt x="1135625" y="1340285"/>
                </a:cubicBezTo>
                <a:cubicBezTo>
                  <a:pt x="1105226" y="1322046"/>
                  <a:pt x="1047135" y="1281291"/>
                  <a:pt x="1047135" y="1281291"/>
                </a:cubicBezTo>
                <a:cubicBezTo>
                  <a:pt x="1042219" y="1266543"/>
                  <a:pt x="1033934" y="1252515"/>
                  <a:pt x="1032387" y="1237046"/>
                </a:cubicBezTo>
                <a:cubicBezTo>
                  <a:pt x="1024057" y="1153743"/>
                  <a:pt x="1034885" y="1068247"/>
                  <a:pt x="1017638" y="986324"/>
                </a:cubicBezTo>
                <a:cubicBezTo>
                  <a:pt x="1013986" y="968979"/>
                  <a:pt x="989247" y="964754"/>
                  <a:pt x="973393" y="956827"/>
                </a:cubicBezTo>
                <a:cubicBezTo>
                  <a:pt x="943162" y="941711"/>
                  <a:pt x="883449" y="932939"/>
                  <a:pt x="855406" y="927330"/>
                </a:cubicBezTo>
                <a:cubicBezTo>
                  <a:pt x="826568" y="884073"/>
                  <a:pt x="823373" y="887689"/>
                  <a:pt x="811161" y="838840"/>
                </a:cubicBezTo>
                <a:cubicBezTo>
                  <a:pt x="797091" y="782560"/>
                  <a:pt x="807380" y="761317"/>
                  <a:pt x="766916" y="720853"/>
                </a:cubicBezTo>
                <a:cubicBezTo>
                  <a:pt x="706880" y="660817"/>
                  <a:pt x="721807" y="720277"/>
                  <a:pt x="634180" y="661859"/>
                </a:cubicBezTo>
                <a:cubicBezTo>
                  <a:pt x="585845" y="629635"/>
                  <a:pt x="619432" y="661859"/>
                  <a:pt x="604684" y="647111"/>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0" name="Freeform 19"/>
          <p:cNvSpPr/>
          <p:nvPr/>
        </p:nvSpPr>
        <p:spPr>
          <a:xfrm>
            <a:off x="1385818" y="3739938"/>
            <a:ext cx="990067" cy="619432"/>
          </a:xfrm>
          <a:custGeom>
            <a:avLst/>
            <a:gdLst>
              <a:gd name="connsiteX0" fmla="*/ 1925 w 990067"/>
              <a:gd name="connsiteY0" fmla="*/ 560439 h 619432"/>
              <a:gd name="connsiteX1" fmla="*/ 119912 w 990067"/>
              <a:gd name="connsiteY1" fmla="*/ 604684 h 619432"/>
              <a:gd name="connsiteX2" fmla="*/ 178905 w 990067"/>
              <a:gd name="connsiteY2" fmla="*/ 619432 h 619432"/>
              <a:gd name="connsiteX3" fmla="*/ 695099 w 990067"/>
              <a:gd name="connsiteY3" fmla="*/ 604684 h 619432"/>
              <a:gd name="connsiteX4" fmla="*/ 798338 w 990067"/>
              <a:gd name="connsiteY4" fmla="*/ 545690 h 619432"/>
              <a:gd name="connsiteX5" fmla="*/ 857331 w 990067"/>
              <a:gd name="connsiteY5" fmla="*/ 530942 h 619432"/>
              <a:gd name="connsiteX6" fmla="*/ 901576 w 990067"/>
              <a:gd name="connsiteY6" fmla="*/ 516194 h 619432"/>
              <a:gd name="connsiteX7" fmla="*/ 945822 w 990067"/>
              <a:gd name="connsiteY7" fmla="*/ 486697 h 619432"/>
              <a:gd name="connsiteX8" fmla="*/ 990067 w 990067"/>
              <a:gd name="connsiteY8" fmla="*/ 398207 h 619432"/>
              <a:gd name="connsiteX9" fmla="*/ 975318 w 990067"/>
              <a:gd name="connsiteY9" fmla="*/ 235974 h 619432"/>
              <a:gd name="connsiteX10" fmla="*/ 886828 w 990067"/>
              <a:gd name="connsiteY10" fmla="*/ 176981 h 619432"/>
              <a:gd name="connsiteX11" fmla="*/ 842583 w 990067"/>
              <a:gd name="connsiteY11" fmla="*/ 191729 h 619432"/>
              <a:gd name="connsiteX12" fmla="*/ 827834 w 990067"/>
              <a:gd name="connsiteY12" fmla="*/ 44245 h 619432"/>
              <a:gd name="connsiteX13" fmla="*/ 813086 w 990067"/>
              <a:gd name="connsiteY13" fmla="*/ 0 h 619432"/>
              <a:gd name="connsiteX14" fmla="*/ 650854 w 990067"/>
              <a:gd name="connsiteY14" fmla="*/ 44245 h 619432"/>
              <a:gd name="connsiteX15" fmla="*/ 606609 w 990067"/>
              <a:gd name="connsiteY15" fmla="*/ 88490 h 619432"/>
              <a:gd name="connsiteX16" fmla="*/ 562364 w 990067"/>
              <a:gd name="connsiteY16" fmla="*/ 103239 h 619432"/>
              <a:gd name="connsiteX17" fmla="*/ 518118 w 990067"/>
              <a:gd name="connsiteY17" fmla="*/ 132736 h 619432"/>
              <a:gd name="connsiteX18" fmla="*/ 414880 w 990067"/>
              <a:gd name="connsiteY18" fmla="*/ 191729 h 619432"/>
              <a:gd name="connsiteX19" fmla="*/ 385383 w 990067"/>
              <a:gd name="connsiteY19" fmla="*/ 280220 h 619432"/>
              <a:gd name="connsiteX20" fmla="*/ 370634 w 990067"/>
              <a:gd name="connsiteY20" fmla="*/ 353961 h 619432"/>
              <a:gd name="connsiteX21" fmla="*/ 282144 w 990067"/>
              <a:gd name="connsiteY21" fmla="*/ 383458 h 619432"/>
              <a:gd name="connsiteX22" fmla="*/ 252647 w 990067"/>
              <a:gd name="connsiteY22" fmla="*/ 427703 h 619432"/>
              <a:gd name="connsiteX23" fmla="*/ 119912 w 990067"/>
              <a:gd name="connsiteY23" fmla="*/ 501445 h 619432"/>
              <a:gd name="connsiteX24" fmla="*/ 90415 w 990067"/>
              <a:gd name="connsiteY24" fmla="*/ 545690 h 619432"/>
              <a:gd name="connsiteX25" fmla="*/ 46170 w 990067"/>
              <a:gd name="connsiteY25" fmla="*/ 560439 h 619432"/>
              <a:gd name="connsiteX26" fmla="*/ 1925 w 990067"/>
              <a:gd name="connsiteY26" fmla="*/ 560439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0067" h="619432">
                <a:moveTo>
                  <a:pt x="1925" y="560439"/>
                </a:moveTo>
                <a:cubicBezTo>
                  <a:pt x="14215" y="567813"/>
                  <a:pt x="79448" y="593123"/>
                  <a:pt x="119912" y="604684"/>
                </a:cubicBezTo>
                <a:cubicBezTo>
                  <a:pt x="139402" y="610252"/>
                  <a:pt x="159241" y="614516"/>
                  <a:pt x="178905" y="619432"/>
                </a:cubicBezTo>
                <a:cubicBezTo>
                  <a:pt x="350970" y="614516"/>
                  <a:pt x="523471" y="617886"/>
                  <a:pt x="695099" y="604684"/>
                </a:cubicBezTo>
                <a:cubicBezTo>
                  <a:pt x="732418" y="601813"/>
                  <a:pt x="766056" y="559525"/>
                  <a:pt x="798338" y="545690"/>
                </a:cubicBezTo>
                <a:cubicBezTo>
                  <a:pt x="816969" y="537705"/>
                  <a:pt x="837841" y="536510"/>
                  <a:pt x="857331" y="530942"/>
                </a:cubicBezTo>
                <a:cubicBezTo>
                  <a:pt x="872279" y="526671"/>
                  <a:pt x="886828" y="521110"/>
                  <a:pt x="901576" y="516194"/>
                </a:cubicBezTo>
                <a:cubicBezTo>
                  <a:pt x="916325" y="506362"/>
                  <a:pt x="933288" y="499231"/>
                  <a:pt x="945822" y="486697"/>
                </a:cubicBezTo>
                <a:cubicBezTo>
                  <a:pt x="974410" y="458109"/>
                  <a:pt x="978072" y="434190"/>
                  <a:pt x="990067" y="398207"/>
                </a:cubicBezTo>
                <a:cubicBezTo>
                  <a:pt x="985151" y="344129"/>
                  <a:pt x="998281" y="285180"/>
                  <a:pt x="975318" y="235974"/>
                </a:cubicBezTo>
                <a:cubicBezTo>
                  <a:pt x="960326" y="203849"/>
                  <a:pt x="886828" y="176981"/>
                  <a:pt x="886828" y="176981"/>
                </a:cubicBezTo>
                <a:cubicBezTo>
                  <a:pt x="872080" y="181897"/>
                  <a:pt x="848897" y="205935"/>
                  <a:pt x="842583" y="191729"/>
                </a:cubicBezTo>
                <a:cubicBezTo>
                  <a:pt x="822517" y="146581"/>
                  <a:pt x="835347" y="93077"/>
                  <a:pt x="827834" y="44245"/>
                </a:cubicBezTo>
                <a:cubicBezTo>
                  <a:pt x="825470" y="28880"/>
                  <a:pt x="818002" y="14748"/>
                  <a:pt x="813086" y="0"/>
                </a:cubicBezTo>
                <a:cubicBezTo>
                  <a:pt x="718144" y="11868"/>
                  <a:pt x="709906" y="-4965"/>
                  <a:pt x="650854" y="44245"/>
                </a:cubicBezTo>
                <a:cubicBezTo>
                  <a:pt x="634831" y="57597"/>
                  <a:pt x="623963" y="76920"/>
                  <a:pt x="606609" y="88490"/>
                </a:cubicBezTo>
                <a:cubicBezTo>
                  <a:pt x="593674" y="97114"/>
                  <a:pt x="576269" y="96286"/>
                  <a:pt x="562364" y="103239"/>
                </a:cubicBezTo>
                <a:cubicBezTo>
                  <a:pt x="546510" y="111166"/>
                  <a:pt x="533508" y="123942"/>
                  <a:pt x="518118" y="132736"/>
                </a:cubicBezTo>
                <a:cubicBezTo>
                  <a:pt x="387143" y="207578"/>
                  <a:pt x="522670" y="119868"/>
                  <a:pt x="414880" y="191729"/>
                </a:cubicBezTo>
                <a:cubicBezTo>
                  <a:pt x="405048" y="221226"/>
                  <a:pt x="391481" y="249731"/>
                  <a:pt x="385383" y="280220"/>
                </a:cubicBezTo>
                <a:cubicBezTo>
                  <a:pt x="380467" y="304800"/>
                  <a:pt x="388359" y="336236"/>
                  <a:pt x="370634" y="353961"/>
                </a:cubicBezTo>
                <a:cubicBezTo>
                  <a:pt x="348648" y="375946"/>
                  <a:pt x="282144" y="383458"/>
                  <a:pt x="282144" y="383458"/>
                </a:cubicBezTo>
                <a:cubicBezTo>
                  <a:pt x="272312" y="398206"/>
                  <a:pt x="265987" y="416031"/>
                  <a:pt x="252647" y="427703"/>
                </a:cubicBezTo>
                <a:cubicBezTo>
                  <a:pt x="190230" y="482318"/>
                  <a:pt x="180683" y="481189"/>
                  <a:pt x="119912" y="501445"/>
                </a:cubicBezTo>
                <a:cubicBezTo>
                  <a:pt x="110080" y="516193"/>
                  <a:pt x="104256" y="534617"/>
                  <a:pt x="90415" y="545690"/>
                </a:cubicBezTo>
                <a:cubicBezTo>
                  <a:pt x="78276" y="555402"/>
                  <a:pt x="60075" y="553486"/>
                  <a:pt x="46170" y="560439"/>
                </a:cubicBezTo>
                <a:cubicBezTo>
                  <a:pt x="39952" y="563548"/>
                  <a:pt x="-10365" y="553065"/>
                  <a:pt x="1925" y="560439"/>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1" name="Freeform 20"/>
          <p:cNvSpPr/>
          <p:nvPr/>
        </p:nvSpPr>
        <p:spPr>
          <a:xfrm>
            <a:off x="10531097" y="3733684"/>
            <a:ext cx="990067" cy="619432"/>
          </a:xfrm>
          <a:custGeom>
            <a:avLst/>
            <a:gdLst>
              <a:gd name="connsiteX0" fmla="*/ 1925 w 990067"/>
              <a:gd name="connsiteY0" fmla="*/ 560439 h 619432"/>
              <a:gd name="connsiteX1" fmla="*/ 119912 w 990067"/>
              <a:gd name="connsiteY1" fmla="*/ 604684 h 619432"/>
              <a:gd name="connsiteX2" fmla="*/ 178905 w 990067"/>
              <a:gd name="connsiteY2" fmla="*/ 619432 h 619432"/>
              <a:gd name="connsiteX3" fmla="*/ 695099 w 990067"/>
              <a:gd name="connsiteY3" fmla="*/ 604684 h 619432"/>
              <a:gd name="connsiteX4" fmla="*/ 798338 w 990067"/>
              <a:gd name="connsiteY4" fmla="*/ 545690 h 619432"/>
              <a:gd name="connsiteX5" fmla="*/ 857331 w 990067"/>
              <a:gd name="connsiteY5" fmla="*/ 530942 h 619432"/>
              <a:gd name="connsiteX6" fmla="*/ 901576 w 990067"/>
              <a:gd name="connsiteY6" fmla="*/ 516194 h 619432"/>
              <a:gd name="connsiteX7" fmla="*/ 945822 w 990067"/>
              <a:gd name="connsiteY7" fmla="*/ 486697 h 619432"/>
              <a:gd name="connsiteX8" fmla="*/ 990067 w 990067"/>
              <a:gd name="connsiteY8" fmla="*/ 398207 h 619432"/>
              <a:gd name="connsiteX9" fmla="*/ 975318 w 990067"/>
              <a:gd name="connsiteY9" fmla="*/ 235974 h 619432"/>
              <a:gd name="connsiteX10" fmla="*/ 886828 w 990067"/>
              <a:gd name="connsiteY10" fmla="*/ 176981 h 619432"/>
              <a:gd name="connsiteX11" fmla="*/ 842583 w 990067"/>
              <a:gd name="connsiteY11" fmla="*/ 191729 h 619432"/>
              <a:gd name="connsiteX12" fmla="*/ 827834 w 990067"/>
              <a:gd name="connsiteY12" fmla="*/ 44245 h 619432"/>
              <a:gd name="connsiteX13" fmla="*/ 813086 w 990067"/>
              <a:gd name="connsiteY13" fmla="*/ 0 h 619432"/>
              <a:gd name="connsiteX14" fmla="*/ 650854 w 990067"/>
              <a:gd name="connsiteY14" fmla="*/ 44245 h 619432"/>
              <a:gd name="connsiteX15" fmla="*/ 606609 w 990067"/>
              <a:gd name="connsiteY15" fmla="*/ 88490 h 619432"/>
              <a:gd name="connsiteX16" fmla="*/ 562364 w 990067"/>
              <a:gd name="connsiteY16" fmla="*/ 103239 h 619432"/>
              <a:gd name="connsiteX17" fmla="*/ 518118 w 990067"/>
              <a:gd name="connsiteY17" fmla="*/ 132736 h 619432"/>
              <a:gd name="connsiteX18" fmla="*/ 414880 w 990067"/>
              <a:gd name="connsiteY18" fmla="*/ 191729 h 619432"/>
              <a:gd name="connsiteX19" fmla="*/ 385383 w 990067"/>
              <a:gd name="connsiteY19" fmla="*/ 280220 h 619432"/>
              <a:gd name="connsiteX20" fmla="*/ 370634 w 990067"/>
              <a:gd name="connsiteY20" fmla="*/ 353961 h 619432"/>
              <a:gd name="connsiteX21" fmla="*/ 282144 w 990067"/>
              <a:gd name="connsiteY21" fmla="*/ 383458 h 619432"/>
              <a:gd name="connsiteX22" fmla="*/ 252647 w 990067"/>
              <a:gd name="connsiteY22" fmla="*/ 427703 h 619432"/>
              <a:gd name="connsiteX23" fmla="*/ 119912 w 990067"/>
              <a:gd name="connsiteY23" fmla="*/ 501445 h 619432"/>
              <a:gd name="connsiteX24" fmla="*/ 90415 w 990067"/>
              <a:gd name="connsiteY24" fmla="*/ 545690 h 619432"/>
              <a:gd name="connsiteX25" fmla="*/ 46170 w 990067"/>
              <a:gd name="connsiteY25" fmla="*/ 560439 h 619432"/>
              <a:gd name="connsiteX26" fmla="*/ 1925 w 990067"/>
              <a:gd name="connsiteY26" fmla="*/ 560439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0067" h="619432">
                <a:moveTo>
                  <a:pt x="1925" y="560439"/>
                </a:moveTo>
                <a:cubicBezTo>
                  <a:pt x="14215" y="567813"/>
                  <a:pt x="79448" y="593123"/>
                  <a:pt x="119912" y="604684"/>
                </a:cubicBezTo>
                <a:cubicBezTo>
                  <a:pt x="139402" y="610252"/>
                  <a:pt x="159241" y="614516"/>
                  <a:pt x="178905" y="619432"/>
                </a:cubicBezTo>
                <a:cubicBezTo>
                  <a:pt x="350970" y="614516"/>
                  <a:pt x="523471" y="617886"/>
                  <a:pt x="695099" y="604684"/>
                </a:cubicBezTo>
                <a:cubicBezTo>
                  <a:pt x="732418" y="601813"/>
                  <a:pt x="766056" y="559525"/>
                  <a:pt x="798338" y="545690"/>
                </a:cubicBezTo>
                <a:cubicBezTo>
                  <a:pt x="816969" y="537705"/>
                  <a:pt x="837841" y="536510"/>
                  <a:pt x="857331" y="530942"/>
                </a:cubicBezTo>
                <a:cubicBezTo>
                  <a:pt x="872279" y="526671"/>
                  <a:pt x="886828" y="521110"/>
                  <a:pt x="901576" y="516194"/>
                </a:cubicBezTo>
                <a:cubicBezTo>
                  <a:pt x="916325" y="506362"/>
                  <a:pt x="933288" y="499231"/>
                  <a:pt x="945822" y="486697"/>
                </a:cubicBezTo>
                <a:cubicBezTo>
                  <a:pt x="974410" y="458109"/>
                  <a:pt x="978072" y="434190"/>
                  <a:pt x="990067" y="398207"/>
                </a:cubicBezTo>
                <a:cubicBezTo>
                  <a:pt x="985151" y="344129"/>
                  <a:pt x="998281" y="285180"/>
                  <a:pt x="975318" y="235974"/>
                </a:cubicBezTo>
                <a:cubicBezTo>
                  <a:pt x="960326" y="203849"/>
                  <a:pt x="886828" y="176981"/>
                  <a:pt x="886828" y="176981"/>
                </a:cubicBezTo>
                <a:cubicBezTo>
                  <a:pt x="872080" y="181897"/>
                  <a:pt x="848897" y="205935"/>
                  <a:pt x="842583" y="191729"/>
                </a:cubicBezTo>
                <a:cubicBezTo>
                  <a:pt x="822517" y="146581"/>
                  <a:pt x="835347" y="93077"/>
                  <a:pt x="827834" y="44245"/>
                </a:cubicBezTo>
                <a:cubicBezTo>
                  <a:pt x="825470" y="28880"/>
                  <a:pt x="818002" y="14748"/>
                  <a:pt x="813086" y="0"/>
                </a:cubicBezTo>
                <a:cubicBezTo>
                  <a:pt x="718144" y="11868"/>
                  <a:pt x="709906" y="-4965"/>
                  <a:pt x="650854" y="44245"/>
                </a:cubicBezTo>
                <a:cubicBezTo>
                  <a:pt x="634831" y="57597"/>
                  <a:pt x="623963" y="76920"/>
                  <a:pt x="606609" y="88490"/>
                </a:cubicBezTo>
                <a:cubicBezTo>
                  <a:pt x="593674" y="97114"/>
                  <a:pt x="576269" y="96286"/>
                  <a:pt x="562364" y="103239"/>
                </a:cubicBezTo>
                <a:cubicBezTo>
                  <a:pt x="546510" y="111166"/>
                  <a:pt x="533508" y="123942"/>
                  <a:pt x="518118" y="132736"/>
                </a:cubicBezTo>
                <a:cubicBezTo>
                  <a:pt x="387143" y="207578"/>
                  <a:pt x="522670" y="119868"/>
                  <a:pt x="414880" y="191729"/>
                </a:cubicBezTo>
                <a:cubicBezTo>
                  <a:pt x="405048" y="221226"/>
                  <a:pt x="391481" y="249731"/>
                  <a:pt x="385383" y="280220"/>
                </a:cubicBezTo>
                <a:cubicBezTo>
                  <a:pt x="380467" y="304800"/>
                  <a:pt x="388359" y="336236"/>
                  <a:pt x="370634" y="353961"/>
                </a:cubicBezTo>
                <a:cubicBezTo>
                  <a:pt x="348648" y="375946"/>
                  <a:pt x="282144" y="383458"/>
                  <a:pt x="282144" y="383458"/>
                </a:cubicBezTo>
                <a:cubicBezTo>
                  <a:pt x="272312" y="398206"/>
                  <a:pt x="265987" y="416031"/>
                  <a:pt x="252647" y="427703"/>
                </a:cubicBezTo>
                <a:cubicBezTo>
                  <a:pt x="190230" y="482318"/>
                  <a:pt x="180683" y="481189"/>
                  <a:pt x="119912" y="501445"/>
                </a:cubicBezTo>
                <a:cubicBezTo>
                  <a:pt x="110080" y="516193"/>
                  <a:pt x="104256" y="534617"/>
                  <a:pt x="90415" y="545690"/>
                </a:cubicBezTo>
                <a:cubicBezTo>
                  <a:pt x="78276" y="555402"/>
                  <a:pt x="60075" y="553486"/>
                  <a:pt x="46170" y="560439"/>
                </a:cubicBezTo>
                <a:cubicBezTo>
                  <a:pt x="39952" y="563548"/>
                  <a:pt x="-10365" y="553065"/>
                  <a:pt x="1925" y="560439"/>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2" name="Freeform 21"/>
          <p:cNvSpPr/>
          <p:nvPr/>
        </p:nvSpPr>
        <p:spPr>
          <a:xfrm>
            <a:off x="7396314" y="3733684"/>
            <a:ext cx="990067" cy="619432"/>
          </a:xfrm>
          <a:custGeom>
            <a:avLst/>
            <a:gdLst>
              <a:gd name="connsiteX0" fmla="*/ 1925 w 990067"/>
              <a:gd name="connsiteY0" fmla="*/ 560439 h 619432"/>
              <a:gd name="connsiteX1" fmla="*/ 119912 w 990067"/>
              <a:gd name="connsiteY1" fmla="*/ 604684 h 619432"/>
              <a:gd name="connsiteX2" fmla="*/ 178905 w 990067"/>
              <a:gd name="connsiteY2" fmla="*/ 619432 h 619432"/>
              <a:gd name="connsiteX3" fmla="*/ 695099 w 990067"/>
              <a:gd name="connsiteY3" fmla="*/ 604684 h 619432"/>
              <a:gd name="connsiteX4" fmla="*/ 798338 w 990067"/>
              <a:gd name="connsiteY4" fmla="*/ 545690 h 619432"/>
              <a:gd name="connsiteX5" fmla="*/ 857331 w 990067"/>
              <a:gd name="connsiteY5" fmla="*/ 530942 h 619432"/>
              <a:gd name="connsiteX6" fmla="*/ 901576 w 990067"/>
              <a:gd name="connsiteY6" fmla="*/ 516194 h 619432"/>
              <a:gd name="connsiteX7" fmla="*/ 945822 w 990067"/>
              <a:gd name="connsiteY7" fmla="*/ 486697 h 619432"/>
              <a:gd name="connsiteX8" fmla="*/ 990067 w 990067"/>
              <a:gd name="connsiteY8" fmla="*/ 398207 h 619432"/>
              <a:gd name="connsiteX9" fmla="*/ 975318 w 990067"/>
              <a:gd name="connsiteY9" fmla="*/ 235974 h 619432"/>
              <a:gd name="connsiteX10" fmla="*/ 886828 w 990067"/>
              <a:gd name="connsiteY10" fmla="*/ 176981 h 619432"/>
              <a:gd name="connsiteX11" fmla="*/ 842583 w 990067"/>
              <a:gd name="connsiteY11" fmla="*/ 191729 h 619432"/>
              <a:gd name="connsiteX12" fmla="*/ 827834 w 990067"/>
              <a:gd name="connsiteY12" fmla="*/ 44245 h 619432"/>
              <a:gd name="connsiteX13" fmla="*/ 813086 w 990067"/>
              <a:gd name="connsiteY13" fmla="*/ 0 h 619432"/>
              <a:gd name="connsiteX14" fmla="*/ 650854 w 990067"/>
              <a:gd name="connsiteY14" fmla="*/ 44245 h 619432"/>
              <a:gd name="connsiteX15" fmla="*/ 606609 w 990067"/>
              <a:gd name="connsiteY15" fmla="*/ 88490 h 619432"/>
              <a:gd name="connsiteX16" fmla="*/ 562364 w 990067"/>
              <a:gd name="connsiteY16" fmla="*/ 103239 h 619432"/>
              <a:gd name="connsiteX17" fmla="*/ 518118 w 990067"/>
              <a:gd name="connsiteY17" fmla="*/ 132736 h 619432"/>
              <a:gd name="connsiteX18" fmla="*/ 414880 w 990067"/>
              <a:gd name="connsiteY18" fmla="*/ 191729 h 619432"/>
              <a:gd name="connsiteX19" fmla="*/ 385383 w 990067"/>
              <a:gd name="connsiteY19" fmla="*/ 280220 h 619432"/>
              <a:gd name="connsiteX20" fmla="*/ 370634 w 990067"/>
              <a:gd name="connsiteY20" fmla="*/ 353961 h 619432"/>
              <a:gd name="connsiteX21" fmla="*/ 282144 w 990067"/>
              <a:gd name="connsiteY21" fmla="*/ 383458 h 619432"/>
              <a:gd name="connsiteX22" fmla="*/ 252647 w 990067"/>
              <a:gd name="connsiteY22" fmla="*/ 427703 h 619432"/>
              <a:gd name="connsiteX23" fmla="*/ 119912 w 990067"/>
              <a:gd name="connsiteY23" fmla="*/ 501445 h 619432"/>
              <a:gd name="connsiteX24" fmla="*/ 90415 w 990067"/>
              <a:gd name="connsiteY24" fmla="*/ 545690 h 619432"/>
              <a:gd name="connsiteX25" fmla="*/ 46170 w 990067"/>
              <a:gd name="connsiteY25" fmla="*/ 560439 h 619432"/>
              <a:gd name="connsiteX26" fmla="*/ 1925 w 990067"/>
              <a:gd name="connsiteY26" fmla="*/ 560439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0067" h="619432">
                <a:moveTo>
                  <a:pt x="1925" y="560439"/>
                </a:moveTo>
                <a:cubicBezTo>
                  <a:pt x="14215" y="567813"/>
                  <a:pt x="79448" y="593123"/>
                  <a:pt x="119912" y="604684"/>
                </a:cubicBezTo>
                <a:cubicBezTo>
                  <a:pt x="139402" y="610252"/>
                  <a:pt x="159241" y="614516"/>
                  <a:pt x="178905" y="619432"/>
                </a:cubicBezTo>
                <a:cubicBezTo>
                  <a:pt x="350970" y="614516"/>
                  <a:pt x="523471" y="617886"/>
                  <a:pt x="695099" y="604684"/>
                </a:cubicBezTo>
                <a:cubicBezTo>
                  <a:pt x="732418" y="601813"/>
                  <a:pt x="766056" y="559525"/>
                  <a:pt x="798338" y="545690"/>
                </a:cubicBezTo>
                <a:cubicBezTo>
                  <a:pt x="816969" y="537705"/>
                  <a:pt x="837841" y="536510"/>
                  <a:pt x="857331" y="530942"/>
                </a:cubicBezTo>
                <a:cubicBezTo>
                  <a:pt x="872279" y="526671"/>
                  <a:pt x="886828" y="521110"/>
                  <a:pt x="901576" y="516194"/>
                </a:cubicBezTo>
                <a:cubicBezTo>
                  <a:pt x="916325" y="506362"/>
                  <a:pt x="933288" y="499231"/>
                  <a:pt x="945822" y="486697"/>
                </a:cubicBezTo>
                <a:cubicBezTo>
                  <a:pt x="974410" y="458109"/>
                  <a:pt x="978072" y="434190"/>
                  <a:pt x="990067" y="398207"/>
                </a:cubicBezTo>
                <a:cubicBezTo>
                  <a:pt x="985151" y="344129"/>
                  <a:pt x="998281" y="285180"/>
                  <a:pt x="975318" y="235974"/>
                </a:cubicBezTo>
                <a:cubicBezTo>
                  <a:pt x="960326" y="203849"/>
                  <a:pt x="886828" y="176981"/>
                  <a:pt x="886828" y="176981"/>
                </a:cubicBezTo>
                <a:cubicBezTo>
                  <a:pt x="872080" y="181897"/>
                  <a:pt x="848897" y="205935"/>
                  <a:pt x="842583" y="191729"/>
                </a:cubicBezTo>
                <a:cubicBezTo>
                  <a:pt x="822517" y="146581"/>
                  <a:pt x="835347" y="93077"/>
                  <a:pt x="827834" y="44245"/>
                </a:cubicBezTo>
                <a:cubicBezTo>
                  <a:pt x="825470" y="28880"/>
                  <a:pt x="818002" y="14748"/>
                  <a:pt x="813086" y="0"/>
                </a:cubicBezTo>
                <a:cubicBezTo>
                  <a:pt x="718144" y="11868"/>
                  <a:pt x="709906" y="-4965"/>
                  <a:pt x="650854" y="44245"/>
                </a:cubicBezTo>
                <a:cubicBezTo>
                  <a:pt x="634831" y="57597"/>
                  <a:pt x="623963" y="76920"/>
                  <a:pt x="606609" y="88490"/>
                </a:cubicBezTo>
                <a:cubicBezTo>
                  <a:pt x="593674" y="97114"/>
                  <a:pt x="576269" y="96286"/>
                  <a:pt x="562364" y="103239"/>
                </a:cubicBezTo>
                <a:cubicBezTo>
                  <a:pt x="546510" y="111166"/>
                  <a:pt x="533508" y="123942"/>
                  <a:pt x="518118" y="132736"/>
                </a:cubicBezTo>
                <a:cubicBezTo>
                  <a:pt x="387143" y="207578"/>
                  <a:pt x="522670" y="119868"/>
                  <a:pt x="414880" y="191729"/>
                </a:cubicBezTo>
                <a:cubicBezTo>
                  <a:pt x="405048" y="221226"/>
                  <a:pt x="391481" y="249731"/>
                  <a:pt x="385383" y="280220"/>
                </a:cubicBezTo>
                <a:cubicBezTo>
                  <a:pt x="380467" y="304800"/>
                  <a:pt x="388359" y="336236"/>
                  <a:pt x="370634" y="353961"/>
                </a:cubicBezTo>
                <a:cubicBezTo>
                  <a:pt x="348648" y="375946"/>
                  <a:pt x="282144" y="383458"/>
                  <a:pt x="282144" y="383458"/>
                </a:cubicBezTo>
                <a:cubicBezTo>
                  <a:pt x="272312" y="398206"/>
                  <a:pt x="265987" y="416031"/>
                  <a:pt x="252647" y="427703"/>
                </a:cubicBezTo>
                <a:cubicBezTo>
                  <a:pt x="190230" y="482318"/>
                  <a:pt x="180683" y="481189"/>
                  <a:pt x="119912" y="501445"/>
                </a:cubicBezTo>
                <a:cubicBezTo>
                  <a:pt x="110080" y="516193"/>
                  <a:pt x="104256" y="534617"/>
                  <a:pt x="90415" y="545690"/>
                </a:cubicBezTo>
                <a:cubicBezTo>
                  <a:pt x="78276" y="555402"/>
                  <a:pt x="60075" y="553486"/>
                  <a:pt x="46170" y="560439"/>
                </a:cubicBezTo>
                <a:cubicBezTo>
                  <a:pt x="39952" y="563548"/>
                  <a:pt x="-10365" y="553065"/>
                  <a:pt x="1925" y="560439"/>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3" name="Freeform 22"/>
          <p:cNvSpPr/>
          <p:nvPr/>
        </p:nvSpPr>
        <p:spPr>
          <a:xfrm>
            <a:off x="4365896" y="3733684"/>
            <a:ext cx="990067" cy="619432"/>
          </a:xfrm>
          <a:custGeom>
            <a:avLst/>
            <a:gdLst>
              <a:gd name="connsiteX0" fmla="*/ 1925 w 990067"/>
              <a:gd name="connsiteY0" fmla="*/ 560439 h 619432"/>
              <a:gd name="connsiteX1" fmla="*/ 119912 w 990067"/>
              <a:gd name="connsiteY1" fmla="*/ 604684 h 619432"/>
              <a:gd name="connsiteX2" fmla="*/ 178905 w 990067"/>
              <a:gd name="connsiteY2" fmla="*/ 619432 h 619432"/>
              <a:gd name="connsiteX3" fmla="*/ 695099 w 990067"/>
              <a:gd name="connsiteY3" fmla="*/ 604684 h 619432"/>
              <a:gd name="connsiteX4" fmla="*/ 798338 w 990067"/>
              <a:gd name="connsiteY4" fmla="*/ 545690 h 619432"/>
              <a:gd name="connsiteX5" fmla="*/ 857331 w 990067"/>
              <a:gd name="connsiteY5" fmla="*/ 530942 h 619432"/>
              <a:gd name="connsiteX6" fmla="*/ 901576 w 990067"/>
              <a:gd name="connsiteY6" fmla="*/ 516194 h 619432"/>
              <a:gd name="connsiteX7" fmla="*/ 945822 w 990067"/>
              <a:gd name="connsiteY7" fmla="*/ 486697 h 619432"/>
              <a:gd name="connsiteX8" fmla="*/ 990067 w 990067"/>
              <a:gd name="connsiteY8" fmla="*/ 398207 h 619432"/>
              <a:gd name="connsiteX9" fmla="*/ 975318 w 990067"/>
              <a:gd name="connsiteY9" fmla="*/ 235974 h 619432"/>
              <a:gd name="connsiteX10" fmla="*/ 886828 w 990067"/>
              <a:gd name="connsiteY10" fmla="*/ 176981 h 619432"/>
              <a:gd name="connsiteX11" fmla="*/ 842583 w 990067"/>
              <a:gd name="connsiteY11" fmla="*/ 191729 h 619432"/>
              <a:gd name="connsiteX12" fmla="*/ 827834 w 990067"/>
              <a:gd name="connsiteY12" fmla="*/ 44245 h 619432"/>
              <a:gd name="connsiteX13" fmla="*/ 813086 w 990067"/>
              <a:gd name="connsiteY13" fmla="*/ 0 h 619432"/>
              <a:gd name="connsiteX14" fmla="*/ 650854 w 990067"/>
              <a:gd name="connsiteY14" fmla="*/ 44245 h 619432"/>
              <a:gd name="connsiteX15" fmla="*/ 606609 w 990067"/>
              <a:gd name="connsiteY15" fmla="*/ 88490 h 619432"/>
              <a:gd name="connsiteX16" fmla="*/ 562364 w 990067"/>
              <a:gd name="connsiteY16" fmla="*/ 103239 h 619432"/>
              <a:gd name="connsiteX17" fmla="*/ 518118 w 990067"/>
              <a:gd name="connsiteY17" fmla="*/ 132736 h 619432"/>
              <a:gd name="connsiteX18" fmla="*/ 414880 w 990067"/>
              <a:gd name="connsiteY18" fmla="*/ 191729 h 619432"/>
              <a:gd name="connsiteX19" fmla="*/ 385383 w 990067"/>
              <a:gd name="connsiteY19" fmla="*/ 280220 h 619432"/>
              <a:gd name="connsiteX20" fmla="*/ 370634 w 990067"/>
              <a:gd name="connsiteY20" fmla="*/ 353961 h 619432"/>
              <a:gd name="connsiteX21" fmla="*/ 282144 w 990067"/>
              <a:gd name="connsiteY21" fmla="*/ 383458 h 619432"/>
              <a:gd name="connsiteX22" fmla="*/ 252647 w 990067"/>
              <a:gd name="connsiteY22" fmla="*/ 427703 h 619432"/>
              <a:gd name="connsiteX23" fmla="*/ 119912 w 990067"/>
              <a:gd name="connsiteY23" fmla="*/ 501445 h 619432"/>
              <a:gd name="connsiteX24" fmla="*/ 90415 w 990067"/>
              <a:gd name="connsiteY24" fmla="*/ 545690 h 619432"/>
              <a:gd name="connsiteX25" fmla="*/ 46170 w 990067"/>
              <a:gd name="connsiteY25" fmla="*/ 560439 h 619432"/>
              <a:gd name="connsiteX26" fmla="*/ 1925 w 990067"/>
              <a:gd name="connsiteY26" fmla="*/ 560439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0067" h="619432">
                <a:moveTo>
                  <a:pt x="1925" y="560439"/>
                </a:moveTo>
                <a:cubicBezTo>
                  <a:pt x="14215" y="567813"/>
                  <a:pt x="79448" y="593123"/>
                  <a:pt x="119912" y="604684"/>
                </a:cubicBezTo>
                <a:cubicBezTo>
                  <a:pt x="139402" y="610252"/>
                  <a:pt x="159241" y="614516"/>
                  <a:pt x="178905" y="619432"/>
                </a:cubicBezTo>
                <a:cubicBezTo>
                  <a:pt x="350970" y="614516"/>
                  <a:pt x="523471" y="617886"/>
                  <a:pt x="695099" y="604684"/>
                </a:cubicBezTo>
                <a:cubicBezTo>
                  <a:pt x="732418" y="601813"/>
                  <a:pt x="766056" y="559525"/>
                  <a:pt x="798338" y="545690"/>
                </a:cubicBezTo>
                <a:cubicBezTo>
                  <a:pt x="816969" y="537705"/>
                  <a:pt x="837841" y="536510"/>
                  <a:pt x="857331" y="530942"/>
                </a:cubicBezTo>
                <a:cubicBezTo>
                  <a:pt x="872279" y="526671"/>
                  <a:pt x="886828" y="521110"/>
                  <a:pt x="901576" y="516194"/>
                </a:cubicBezTo>
                <a:cubicBezTo>
                  <a:pt x="916325" y="506362"/>
                  <a:pt x="933288" y="499231"/>
                  <a:pt x="945822" y="486697"/>
                </a:cubicBezTo>
                <a:cubicBezTo>
                  <a:pt x="974410" y="458109"/>
                  <a:pt x="978072" y="434190"/>
                  <a:pt x="990067" y="398207"/>
                </a:cubicBezTo>
                <a:cubicBezTo>
                  <a:pt x="985151" y="344129"/>
                  <a:pt x="998281" y="285180"/>
                  <a:pt x="975318" y="235974"/>
                </a:cubicBezTo>
                <a:cubicBezTo>
                  <a:pt x="960326" y="203849"/>
                  <a:pt x="886828" y="176981"/>
                  <a:pt x="886828" y="176981"/>
                </a:cubicBezTo>
                <a:cubicBezTo>
                  <a:pt x="872080" y="181897"/>
                  <a:pt x="848897" y="205935"/>
                  <a:pt x="842583" y="191729"/>
                </a:cubicBezTo>
                <a:cubicBezTo>
                  <a:pt x="822517" y="146581"/>
                  <a:pt x="835347" y="93077"/>
                  <a:pt x="827834" y="44245"/>
                </a:cubicBezTo>
                <a:cubicBezTo>
                  <a:pt x="825470" y="28880"/>
                  <a:pt x="818002" y="14748"/>
                  <a:pt x="813086" y="0"/>
                </a:cubicBezTo>
                <a:cubicBezTo>
                  <a:pt x="718144" y="11868"/>
                  <a:pt x="709906" y="-4965"/>
                  <a:pt x="650854" y="44245"/>
                </a:cubicBezTo>
                <a:cubicBezTo>
                  <a:pt x="634831" y="57597"/>
                  <a:pt x="623963" y="76920"/>
                  <a:pt x="606609" y="88490"/>
                </a:cubicBezTo>
                <a:cubicBezTo>
                  <a:pt x="593674" y="97114"/>
                  <a:pt x="576269" y="96286"/>
                  <a:pt x="562364" y="103239"/>
                </a:cubicBezTo>
                <a:cubicBezTo>
                  <a:pt x="546510" y="111166"/>
                  <a:pt x="533508" y="123942"/>
                  <a:pt x="518118" y="132736"/>
                </a:cubicBezTo>
                <a:cubicBezTo>
                  <a:pt x="387143" y="207578"/>
                  <a:pt x="522670" y="119868"/>
                  <a:pt x="414880" y="191729"/>
                </a:cubicBezTo>
                <a:cubicBezTo>
                  <a:pt x="405048" y="221226"/>
                  <a:pt x="391481" y="249731"/>
                  <a:pt x="385383" y="280220"/>
                </a:cubicBezTo>
                <a:cubicBezTo>
                  <a:pt x="380467" y="304800"/>
                  <a:pt x="388359" y="336236"/>
                  <a:pt x="370634" y="353961"/>
                </a:cubicBezTo>
                <a:cubicBezTo>
                  <a:pt x="348648" y="375946"/>
                  <a:pt x="282144" y="383458"/>
                  <a:pt x="282144" y="383458"/>
                </a:cubicBezTo>
                <a:cubicBezTo>
                  <a:pt x="272312" y="398206"/>
                  <a:pt x="265987" y="416031"/>
                  <a:pt x="252647" y="427703"/>
                </a:cubicBezTo>
                <a:cubicBezTo>
                  <a:pt x="190230" y="482318"/>
                  <a:pt x="180683" y="481189"/>
                  <a:pt x="119912" y="501445"/>
                </a:cubicBezTo>
                <a:cubicBezTo>
                  <a:pt x="110080" y="516193"/>
                  <a:pt x="104256" y="534617"/>
                  <a:pt x="90415" y="545690"/>
                </a:cubicBezTo>
                <a:cubicBezTo>
                  <a:pt x="78276" y="555402"/>
                  <a:pt x="60075" y="553486"/>
                  <a:pt x="46170" y="560439"/>
                </a:cubicBezTo>
                <a:cubicBezTo>
                  <a:pt x="39952" y="563548"/>
                  <a:pt x="-10365" y="553065"/>
                  <a:pt x="1925" y="560439"/>
                </a:cubicBezTo>
                <a:close/>
              </a:path>
            </a:pathLst>
          </a:custGeom>
          <a:solidFill>
            <a:schemeClr val="bg1">
              <a:lumMod val="50000"/>
              <a:alpha val="1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Tree>
    <p:extLst>
      <p:ext uri="{BB962C8B-B14F-4D97-AF65-F5344CB8AC3E}">
        <p14:creationId xmlns:p14="http://schemas.microsoft.com/office/powerpoint/2010/main" val="124548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93CB67-42A4-45FC-A377-EB6079801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955" y="-52680"/>
            <a:ext cx="7622045" cy="6858000"/>
          </a:xfrm>
          <a:prstGeom prst="rect">
            <a:avLst/>
          </a:prstGeom>
        </p:spPr>
      </p:pic>
      <p:sp>
        <p:nvSpPr>
          <p:cNvPr id="6" name="Title 1">
            <a:extLst>
              <a:ext uri="{FF2B5EF4-FFF2-40B4-BE49-F238E27FC236}">
                <a16:creationId xmlns:a16="http://schemas.microsoft.com/office/drawing/2014/main" id="{83B0A616-43E0-44F0-B1B3-71ABEBA7718C}"/>
              </a:ext>
            </a:extLst>
          </p:cNvPr>
          <p:cNvSpPr>
            <a:spLocks noGrp="1"/>
          </p:cNvSpPr>
          <p:nvPr>
            <p:ph type="title"/>
          </p:nvPr>
        </p:nvSpPr>
        <p:spPr>
          <a:xfrm>
            <a:off x="429405" y="2365698"/>
            <a:ext cx="5218050" cy="1063302"/>
          </a:xfrm>
        </p:spPr>
        <p:txBody>
          <a:bodyPr/>
          <a:lstStyle/>
          <a:p>
            <a:pPr marL="0" indent="0"/>
            <a:r>
              <a:rPr lang="fr-BE" sz="4000" dirty="0">
                <a:solidFill>
                  <a:schemeClr val="tx1"/>
                </a:solidFill>
              </a:rPr>
              <a:t>Big Data Test Infrastructure for the </a:t>
            </a:r>
            <a:r>
              <a:rPr lang="fr-BE" sz="4000" dirty="0" err="1">
                <a:solidFill>
                  <a:schemeClr val="tx1"/>
                </a:solidFill>
              </a:rPr>
              <a:t>Member</a:t>
            </a:r>
            <a:r>
              <a:rPr lang="fr-BE" sz="4000" dirty="0">
                <a:solidFill>
                  <a:schemeClr val="tx1"/>
                </a:solidFill>
              </a:rPr>
              <a:t> States</a:t>
            </a:r>
          </a:p>
        </p:txBody>
      </p:sp>
      <p:sp>
        <p:nvSpPr>
          <p:cNvPr id="7" name="Rectangle 6">
            <a:extLst>
              <a:ext uri="{FF2B5EF4-FFF2-40B4-BE49-F238E27FC236}">
                <a16:creationId xmlns:a16="http://schemas.microsoft.com/office/drawing/2014/main" id="{EF9AFF42-08A2-4497-A70E-7607F267C5AA}"/>
              </a:ext>
            </a:extLst>
          </p:cNvPr>
          <p:cNvSpPr/>
          <p:nvPr/>
        </p:nvSpPr>
        <p:spPr>
          <a:xfrm>
            <a:off x="429405" y="3973677"/>
            <a:ext cx="4567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a:ea typeface="+mn-ea"/>
                <a:cs typeface="+mn-cs"/>
              </a:rPr>
              <a:t>as part of the CEF "Data Value Chain"</a:t>
            </a:r>
            <a:endParaRPr kumimoji="0" lang="fr-BE"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Parallelogram 17">
            <a:extLst>
              <a:ext uri="{FF2B5EF4-FFF2-40B4-BE49-F238E27FC236}">
                <a16:creationId xmlns:a16="http://schemas.microsoft.com/office/drawing/2014/main" id="{BBC18DB9-9CE1-4675-8060-8DF634E36F71}"/>
              </a:ext>
            </a:extLst>
          </p:cNvPr>
          <p:cNvSpPr/>
          <p:nvPr/>
        </p:nvSpPr>
        <p:spPr>
          <a:xfrm>
            <a:off x="5487301" y="1959568"/>
            <a:ext cx="6275294" cy="2383441"/>
          </a:xfrm>
          <a:prstGeom prst="rect">
            <a:avLst/>
          </a:prstGeom>
          <a:solidFill>
            <a:srgbClr val="FACA00"/>
          </a:solidFill>
          <a:ln w="12700" cap="flat" cmpd="sng" algn="ctr">
            <a:noFill/>
            <a:prstDash val="solid"/>
            <a:miter lim="800000"/>
          </a:ln>
          <a:effectLst/>
        </p:spPr>
        <p:txBody>
          <a:bodyPr lIns="0" tIns="53991" rIns="144000" bIns="53991" rtlCol="0" anchor="ctr"/>
          <a:lstStyle/>
          <a:p>
            <a:pPr marL="268288"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a:t>
            </a:r>
            <a:r>
              <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Big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Data Test Infrastructure (BDTI) will provide a complete set of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data and analytics services</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from infrastructure to tools and advisory, allowing European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organisations</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experiment with Big Data technologies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and move towards a </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data-driven policy making</a:t>
            </a: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2CD862A8-D327-412C-BDBE-1C957E18FE80}"/>
              </a:ext>
            </a:extLst>
          </p:cNvPr>
          <p:cNvSpPr txBox="1">
            <a:spLocks/>
          </p:cNvSpPr>
          <p:nvPr/>
        </p:nvSpPr>
        <p:spPr bwMode="auto">
          <a:xfrm>
            <a:off x="429405" y="1156956"/>
            <a:ext cx="2063424" cy="589465"/>
          </a:xfrm>
          <a:prstGeom prst="rect">
            <a:avLst/>
          </a:prstGeom>
          <a:solidFill>
            <a:srgbClr val="FACA00"/>
          </a:solid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1800" b="1" i="0" u="none" strike="noStrike" kern="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BDTI</a:t>
            </a:r>
            <a:endParaRPr kumimoji="0" lang="fr-BE" sz="1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0" name="Title 1">
            <a:extLst>
              <a:ext uri="{FF2B5EF4-FFF2-40B4-BE49-F238E27FC236}">
                <a16:creationId xmlns:a16="http://schemas.microsoft.com/office/drawing/2014/main" id="{4B15D023-2AF1-4B0E-BE54-2603517B8561}"/>
              </a:ext>
            </a:extLst>
          </p:cNvPr>
          <p:cNvSpPr txBox="1">
            <a:spLocks/>
          </p:cNvSpPr>
          <p:nvPr/>
        </p:nvSpPr>
        <p:spPr bwMode="auto">
          <a:xfrm>
            <a:off x="2536584" y="1156956"/>
            <a:ext cx="1953480" cy="589465"/>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000" b="0"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Piloting</a:t>
            </a:r>
            <a:r>
              <a:rPr kumimoji="0" lang="fr-BE" sz="2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br>
              <a:rPr kumimoji="0" lang="fr-BE" sz="2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fr-BE" sz="2000" b="1" i="0" u="none" strike="noStrike" kern="0" cap="none" spc="0" normalizeH="0" baseline="0" noProof="0" dirty="0" err="1" smtClean="0">
                <a:ln>
                  <a:noFill/>
                </a:ln>
                <a:solidFill>
                  <a:srgbClr val="000000"/>
                </a:solidFill>
                <a:effectLst/>
                <a:uLnTx/>
                <a:uFillTx/>
                <a:latin typeface="Arial" panose="020B0604020202020204" pitchFamily="34" charset="0"/>
                <a:ea typeface="+mj-ea"/>
                <a:cs typeface="Arial" panose="020B0604020202020204" pitchFamily="34" charset="0"/>
              </a:rPr>
              <a:t>Big</a:t>
            </a:r>
            <a:r>
              <a:rPr kumimoji="0" lang="fr-BE" sz="2000" b="1" i="0" u="none" strike="noStrike" kern="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 Data</a:t>
            </a:r>
            <a:endParaRPr kumimoji="0" lang="fr-BE"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Rectangle 7">
            <a:extLst>
              <a:ext uri="{FF2B5EF4-FFF2-40B4-BE49-F238E27FC236}">
                <a16:creationId xmlns:a16="http://schemas.microsoft.com/office/drawing/2014/main" id="{06906A0D-4196-441B-BB22-1B8D4F8C2EF8}"/>
              </a:ext>
            </a:extLst>
          </p:cNvPr>
          <p:cNvSpPr/>
          <p:nvPr/>
        </p:nvSpPr>
        <p:spPr>
          <a:xfrm>
            <a:off x="2360098" y="4743101"/>
            <a:ext cx="9831902" cy="1938992"/>
          </a:xfrm>
          <a:prstGeom prst="rect">
            <a:avLst/>
          </a:prstGeom>
        </p:spPr>
        <p:txBody>
          <a:bodyPr wrap="square">
            <a:spAutoFit/>
          </a:bodyPr>
          <a:lstStyle/>
          <a:p>
            <a:pPr marL="0" marR="0" lvl="0" indent="0" algn="just" defTabSz="914400" rtl="0" eaLnBrk="1" fontAlgn="auto" latinLnBrk="0" hangingPunct="1">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sandbox environment </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implementation of </a:t>
            </a: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(big) data </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analytics pilot projects</a:t>
            </a:r>
          </a:p>
          <a:p>
            <a:pPr marL="0" marR="0" lvl="0" indent="0" algn="just" defTabSz="914400" rtl="0" eaLnBrk="1" fontAlgn="auto" latinLnBrk="0" hangingPunct="1">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Additional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facilitating the usage of the sandbox, such as testing and onboarding services</a:t>
            </a:r>
          </a:p>
          <a:p>
            <a:pPr marL="0" marR="0" lvl="0" indent="0" algn="just" defTabSz="914400" rtl="0" eaLnBrk="1" fontAlgn="auto" latinLnBrk="0" hangingPunct="1">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set of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software solutions and sample datasets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be easily downloaded or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used</a:t>
            </a:r>
          </a:p>
          <a:p>
            <a:pPr marL="0" marR="0" lvl="0" indent="0" algn="just" defTabSz="914400" rtl="0" eaLnBrk="1" fontAlgn="auto" latinLnBrk="0" hangingPunct="1">
              <a:spcBef>
                <a:spcPts val="0"/>
              </a:spcBef>
              <a:spcAft>
                <a:spcPts val="60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Built-in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APIs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ingestion of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data,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public administrations who prefer to import their own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data</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spcBef>
                <a:spcPts val="0"/>
              </a:spcBef>
              <a:spcAft>
                <a:spcPts val="6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Community Portal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share knowledge</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3A47921-CC6B-4AB8-9E9E-D91DA8961FE8}"/>
              </a:ext>
            </a:extLst>
          </p:cNvPr>
          <p:cNvSpPr/>
          <p:nvPr/>
        </p:nvSpPr>
        <p:spPr>
          <a:xfrm>
            <a:off x="429405" y="5437806"/>
            <a:ext cx="1685769" cy="553425"/>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5A4070AA-2F9D-4862-A1E5-52A6AE58743B}"/>
              </a:ext>
            </a:extLst>
          </p:cNvPr>
          <p:cNvSpPr/>
          <p:nvPr/>
        </p:nvSpPr>
        <p:spPr>
          <a:xfrm>
            <a:off x="429405" y="5516538"/>
            <a:ext cx="165942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will provide</a:t>
            </a:r>
            <a:endParaRPr kumimoji="0" lang="fr-BE"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4941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9DE52A74-5794-4CA8-B40C-3D94D42B27A7}"/>
              </a:ext>
            </a:extLst>
          </p:cNvPr>
          <p:cNvSpPr txBox="1"/>
          <p:nvPr/>
        </p:nvSpPr>
        <p:spPr bwMode="auto">
          <a:xfrm>
            <a:off x="1689954" y="283304"/>
            <a:ext cx="5876705" cy="939231"/>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defPPr>
              <a:defRPr lang="en-GB"/>
            </a:defPPr>
            <a:lvl1pPr marL="0" indent="0">
              <a:defRPr sz="1600" b="0">
                <a:solidFill>
                  <a:srgbClr val="FFD617"/>
                </a:solidFill>
                <a:latin typeface="EC Square Sans Pro Medium" panose="020B0500000000020004" pitchFamily="34" charset="0"/>
              </a:defRPr>
            </a:lvl1pPr>
          </a:lstStyle>
          <a:p>
            <a:pPr marL="0" marR="0" lvl="0" indent="0" algn="l" defTabSz="1219170" rtl="0" eaLnBrk="1" fontAlgn="base" latinLnBrk="0" hangingPunct="1">
              <a:lnSpc>
                <a:spcPts val="6267"/>
              </a:lnSpc>
              <a:spcBef>
                <a:spcPct val="0"/>
              </a:spcBef>
              <a:spcAft>
                <a:spcPct val="0"/>
              </a:spcAft>
              <a:buClrTx/>
              <a:buSzTx/>
              <a:buFontTx/>
              <a:buNone/>
              <a:tabLst/>
              <a:defRPr/>
            </a:pPr>
            <a:r>
              <a:rPr kumimoji="0" lang="fr-FR" sz="7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a:t>
            </a:r>
            <a:r>
              <a:rPr kumimoji="0" lang="fr-FR" sz="7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.innovation</a:t>
            </a:r>
            <a:endParaRPr kumimoji="0" lang="en-GB" sz="7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6" name="TextBox 85">
            <a:extLst>
              <a:ext uri="{FF2B5EF4-FFF2-40B4-BE49-F238E27FC236}">
                <a16:creationId xmlns:a16="http://schemas.microsoft.com/office/drawing/2014/main" id="{23C47834-C064-49DB-AB1F-08B9EE59A6C1}"/>
              </a:ext>
            </a:extLst>
          </p:cNvPr>
          <p:cNvSpPr txBox="1"/>
          <p:nvPr/>
        </p:nvSpPr>
        <p:spPr bwMode="auto">
          <a:xfrm>
            <a:off x="1736115" y="1076186"/>
            <a:ext cx="4783573" cy="800412"/>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ts val="1600"/>
              </a:spcAft>
              <a:buClrTx/>
              <a:buSzTx/>
              <a:buFontTx/>
              <a:buNone/>
              <a:tabLst/>
              <a:defRPr/>
            </a:pPr>
            <a:r>
              <a:rPr kumimoji="0" lang="en-US" sz="14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Bringing together needs, expertise and financial resources from different DGs, Agencies, EUIs and MSs and make it happen.</a:t>
            </a:r>
          </a:p>
        </p:txBody>
      </p:sp>
      <p:sp>
        <p:nvSpPr>
          <p:cNvPr id="129" name="TextBox 128">
            <a:extLst>
              <a:ext uri="{FF2B5EF4-FFF2-40B4-BE49-F238E27FC236}">
                <a16:creationId xmlns:a16="http://schemas.microsoft.com/office/drawing/2014/main" id="{67A7269C-05EA-4C14-9277-7431EF543EA9}"/>
              </a:ext>
            </a:extLst>
          </p:cNvPr>
          <p:cNvSpPr txBox="1"/>
          <p:nvPr/>
        </p:nvSpPr>
        <p:spPr bwMode="auto">
          <a:xfrm>
            <a:off x="6954656" y="4680818"/>
            <a:ext cx="2733385" cy="1231106"/>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ts val="1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Great innovation never occurs in one field of expertise, not even in one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organisation</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entity but it’s the product of collaboration across domains, across teams, outside our comfort zone. </a:t>
            </a:r>
          </a:p>
        </p:txBody>
      </p:sp>
      <p:pic>
        <p:nvPicPr>
          <p:cNvPr id="130" name="Picture 129">
            <a:extLst>
              <a:ext uri="{FF2B5EF4-FFF2-40B4-BE49-F238E27FC236}">
                <a16:creationId xmlns:a16="http://schemas.microsoft.com/office/drawing/2014/main" id="{F2D4F9EF-0AED-4354-8CB8-2C869CD45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90" y="654491"/>
            <a:ext cx="5556391" cy="4332965"/>
          </a:xfrm>
          <a:prstGeom prst="rect">
            <a:avLst/>
          </a:prstGeom>
        </p:spPr>
      </p:pic>
      <p:grpSp>
        <p:nvGrpSpPr>
          <p:cNvPr id="131" name="Group 130">
            <a:extLst>
              <a:ext uri="{FF2B5EF4-FFF2-40B4-BE49-F238E27FC236}">
                <a16:creationId xmlns:a16="http://schemas.microsoft.com/office/drawing/2014/main" id="{2B9EA07F-A57C-4587-9D78-98BAAEA1B35E}"/>
              </a:ext>
            </a:extLst>
          </p:cNvPr>
          <p:cNvGrpSpPr/>
          <p:nvPr/>
        </p:nvGrpSpPr>
        <p:grpSpPr>
          <a:xfrm>
            <a:off x="1834626" y="3201074"/>
            <a:ext cx="3180229" cy="1992103"/>
            <a:chOff x="4157648" y="1514236"/>
            <a:chExt cx="2385172" cy="1494077"/>
          </a:xfrm>
        </p:grpSpPr>
        <p:sp>
          <p:nvSpPr>
            <p:cNvPr id="132" name="Oval 131">
              <a:extLst>
                <a:ext uri="{FF2B5EF4-FFF2-40B4-BE49-F238E27FC236}">
                  <a16:creationId xmlns:a16="http://schemas.microsoft.com/office/drawing/2014/main" id="{4665E175-8A1A-437E-BCF7-F49547CCD16B}"/>
                </a:ext>
              </a:extLst>
            </p:cNvPr>
            <p:cNvSpPr/>
            <p:nvPr/>
          </p:nvSpPr>
          <p:spPr>
            <a:xfrm>
              <a:off x="5048743" y="1514236"/>
              <a:ext cx="1494077" cy="1494077"/>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33" name="Oval 132">
              <a:extLst>
                <a:ext uri="{FF2B5EF4-FFF2-40B4-BE49-F238E27FC236}">
                  <a16:creationId xmlns:a16="http://schemas.microsoft.com/office/drawing/2014/main" id="{C2A7726F-CBDC-4DC2-9FB3-4540DA9785B0}"/>
                </a:ext>
              </a:extLst>
            </p:cNvPr>
            <p:cNvSpPr/>
            <p:nvPr/>
          </p:nvSpPr>
          <p:spPr>
            <a:xfrm>
              <a:off x="4157648" y="1514236"/>
              <a:ext cx="1494077" cy="1494077"/>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34" name="TextBox 133">
              <a:extLst>
                <a:ext uri="{FF2B5EF4-FFF2-40B4-BE49-F238E27FC236}">
                  <a16:creationId xmlns:a16="http://schemas.microsoft.com/office/drawing/2014/main" id="{3C988782-60EF-4DAD-BC33-BD92FB8E3456}"/>
                </a:ext>
              </a:extLst>
            </p:cNvPr>
            <p:cNvSpPr txBox="1"/>
            <p:nvPr/>
          </p:nvSpPr>
          <p:spPr bwMode="auto">
            <a:xfrm>
              <a:off x="4335942" y="1845776"/>
              <a:ext cx="819087" cy="830997"/>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BE" sz="3200" b="0" i="0" u="none" strike="noStrike" kern="1200" cap="none" spc="0" normalizeH="0" baseline="0" noProof="0" dirty="0" err="1">
                  <a:ln>
                    <a:noFill/>
                  </a:ln>
                  <a:solidFill>
                    <a:srgbClr val="000000"/>
                  </a:solidFill>
                  <a:effectLst/>
                  <a:uLnTx/>
                  <a:uFillTx/>
                  <a:latin typeface="EC Square Sans Pro Light" panose="020B0506000000020004" pitchFamily="34" charset="0"/>
                  <a:ea typeface="Verdana" panose="020B0604030504040204" pitchFamily="34" charset="0"/>
                  <a:cs typeface="+mn-cs"/>
                </a:rPr>
                <a:t>what</a:t>
              </a:r>
              <a:r>
                <a:rPr kumimoji="0" lang="fr-BE" sz="3200" b="0" i="0" u="none" strike="noStrike" kern="1200" cap="none" spc="0" normalizeH="0" baseline="0" noProof="0" dirty="0">
                  <a:ln>
                    <a:noFill/>
                  </a:ln>
                  <a:solidFill>
                    <a:srgbClr val="000000"/>
                  </a:solidFill>
                  <a:effectLst/>
                  <a:uLnTx/>
                  <a:uFillTx/>
                  <a:latin typeface="EC Square Sans Pro Light" panose="020B0506000000020004" pitchFamily="34" charset="0"/>
                  <a:ea typeface="Verdana" panose="020B0604030504040204" pitchFamily="34" charset="0"/>
                  <a:cs typeface="+mn-cs"/>
                </a:rPr>
                <a:t> if?</a:t>
              </a:r>
            </a:p>
          </p:txBody>
        </p:sp>
        <p:sp>
          <p:nvSpPr>
            <p:cNvPr id="135" name="TextBox 134">
              <a:extLst>
                <a:ext uri="{FF2B5EF4-FFF2-40B4-BE49-F238E27FC236}">
                  <a16:creationId xmlns:a16="http://schemas.microsoft.com/office/drawing/2014/main" id="{04D1539C-D9C2-445A-B0D4-BF973A68A9EB}"/>
                </a:ext>
              </a:extLst>
            </p:cNvPr>
            <p:cNvSpPr txBox="1"/>
            <p:nvPr/>
          </p:nvSpPr>
          <p:spPr bwMode="auto">
            <a:xfrm>
              <a:off x="5499406" y="1845776"/>
              <a:ext cx="819087" cy="830997"/>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fr-BE" sz="3200" b="0" i="0" u="none" strike="noStrike" kern="1200" cap="none" spc="0" normalizeH="0" baseline="0" noProof="0" dirty="0" err="1">
                  <a:ln>
                    <a:noFill/>
                  </a:ln>
                  <a:solidFill>
                    <a:srgbClr val="000000"/>
                  </a:solidFill>
                  <a:effectLst/>
                  <a:uLnTx/>
                  <a:uFillTx/>
                  <a:latin typeface="EC Square Sans Pro Light" panose="020B0506000000020004" pitchFamily="34" charset="0"/>
                  <a:ea typeface="Verdana" panose="020B0604030504040204" pitchFamily="34" charset="0"/>
                  <a:cs typeface="+mn-cs"/>
                </a:rPr>
                <a:t>why</a:t>
              </a:r>
              <a:r>
                <a:rPr kumimoji="0" lang="fr-BE" sz="2667" b="0" i="0" u="none" strike="noStrike" kern="1200" cap="none" spc="0" normalizeH="0" baseline="0" noProof="0" dirty="0">
                  <a:ln>
                    <a:noFill/>
                  </a:ln>
                  <a:solidFill>
                    <a:srgbClr val="000000"/>
                  </a:solidFill>
                  <a:effectLst/>
                  <a:uLnTx/>
                  <a:uFillTx/>
                  <a:latin typeface="EC Square Sans Cond Pro Medium" panose="020B0606000000020004" pitchFamily="34" charset="0"/>
                  <a:ea typeface="Verdana" panose="020B0604030504040204" pitchFamily="34" charset="0"/>
                  <a:cs typeface="+mn-cs"/>
                </a:rPr>
                <a:t> </a:t>
              </a:r>
              <a:r>
                <a:rPr kumimoji="0" lang="fr-BE" sz="3200" b="0" i="0" u="none" strike="noStrike" kern="1200" cap="none" spc="0" normalizeH="0" baseline="0" noProof="0" dirty="0">
                  <a:ln>
                    <a:noFill/>
                  </a:ln>
                  <a:solidFill>
                    <a:srgbClr val="000000"/>
                  </a:solidFill>
                  <a:effectLst/>
                  <a:uLnTx/>
                  <a:uFillTx/>
                  <a:latin typeface="EC Square Sans Pro Light" panose="020B0506000000020004" pitchFamily="34" charset="0"/>
                  <a:ea typeface="Verdana" panose="020B0604030504040204" pitchFamily="34" charset="0"/>
                  <a:cs typeface="+mn-cs"/>
                </a:rPr>
                <a:t>not?</a:t>
              </a:r>
              <a:endParaRPr kumimoji="0" lang="fr-BE" sz="2667" b="0" i="0" u="none" strike="noStrike" kern="1200" cap="none" spc="0" normalizeH="0" baseline="0" noProof="0" dirty="0">
                <a:ln>
                  <a:noFill/>
                </a:ln>
                <a:solidFill>
                  <a:srgbClr val="000000"/>
                </a:solidFill>
                <a:effectLst/>
                <a:uLnTx/>
                <a:uFillTx/>
                <a:latin typeface="EC Square Sans Pro Light" panose="020B0506000000020004" pitchFamily="34" charset="0"/>
                <a:ea typeface="Verdana" panose="020B0604030504040204" pitchFamily="34" charset="0"/>
                <a:cs typeface="+mn-cs"/>
              </a:endParaRPr>
            </a:p>
          </p:txBody>
        </p:sp>
        <p:sp>
          <p:nvSpPr>
            <p:cNvPr id="136" name="Freeform: Shape 10">
              <a:extLst>
                <a:ext uri="{FF2B5EF4-FFF2-40B4-BE49-F238E27FC236}">
                  <a16:creationId xmlns:a16="http://schemas.microsoft.com/office/drawing/2014/main" id="{73C8E52A-AC6F-483B-8897-5F25E66AADA2}"/>
                </a:ext>
              </a:extLst>
            </p:cNvPr>
            <p:cNvSpPr/>
            <p:nvPr/>
          </p:nvSpPr>
          <p:spPr>
            <a:xfrm>
              <a:off x="5111750" y="1790700"/>
              <a:ext cx="488950" cy="990600"/>
            </a:xfrm>
            <a:custGeom>
              <a:avLst/>
              <a:gdLst>
                <a:gd name="connsiteX0" fmla="*/ 63500 w 488950"/>
                <a:gd name="connsiteY0" fmla="*/ 101600 h 990600"/>
                <a:gd name="connsiteX1" fmla="*/ 323850 w 488950"/>
                <a:gd name="connsiteY1" fmla="*/ 0 h 990600"/>
                <a:gd name="connsiteX2" fmla="*/ 25400 w 488950"/>
                <a:gd name="connsiteY2" fmla="*/ 228600 h 990600"/>
                <a:gd name="connsiteX3" fmla="*/ 368300 w 488950"/>
                <a:gd name="connsiteY3" fmla="*/ 95250 h 990600"/>
                <a:gd name="connsiteX4" fmla="*/ 12700 w 488950"/>
                <a:gd name="connsiteY4" fmla="*/ 342900 h 990600"/>
                <a:gd name="connsiteX5" fmla="*/ 431800 w 488950"/>
                <a:gd name="connsiteY5" fmla="*/ 184150 h 990600"/>
                <a:gd name="connsiteX6" fmla="*/ 6350 w 488950"/>
                <a:gd name="connsiteY6" fmla="*/ 463550 h 990600"/>
                <a:gd name="connsiteX7" fmla="*/ 476250 w 488950"/>
                <a:gd name="connsiteY7" fmla="*/ 279400 h 990600"/>
                <a:gd name="connsiteX8" fmla="*/ 12700 w 488950"/>
                <a:gd name="connsiteY8" fmla="*/ 571500 h 990600"/>
                <a:gd name="connsiteX9" fmla="*/ 482600 w 488950"/>
                <a:gd name="connsiteY9" fmla="*/ 387350 h 990600"/>
                <a:gd name="connsiteX10" fmla="*/ 0 w 488950"/>
                <a:gd name="connsiteY10" fmla="*/ 692150 h 990600"/>
                <a:gd name="connsiteX11" fmla="*/ 488950 w 488950"/>
                <a:gd name="connsiteY11" fmla="*/ 488950 h 990600"/>
                <a:gd name="connsiteX12" fmla="*/ 44450 w 488950"/>
                <a:gd name="connsiteY12" fmla="*/ 774700 h 990600"/>
                <a:gd name="connsiteX13" fmla="*/ 488950 w 488950"/>
                <a:gd name="connsiteY13" fmla="*/ 590550 h 990600"/>
                <a:gd name="connsiteX14" fmla="*/ 101600 w 488950"/>
                <a:gd name="connsiteY14" fmla="*/ 844550 h 990600"/>
                <a:gd name="connsiteX15" fmla="*/ 476250 w 488950"/>
                <a:gd name="connsiteY15" fmla="*/ 685800 h 990600"/>
                <a:gd name="connsiteX16" fmla="*/ 133350 w 488950"/>
                <a:gd name="connsiteY16" fmla="*/ 933450 h 990600"/>
                <a:gd name="connsiteX17" fmla="*/ 431800 w 488950"/>
                <a:gd name="connsiteY17" fmla="*/ 800100 h 990600"/>
                <a:gd name="connsiteX18" fmla="*/ 203200 w 488950"/>
                <a:gd name="connsiteY18"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950" h="990600">
                  <a:moveTo>
                    <a:pt x="63500" y="101600"/>
                  </a:moveTo>
                  <a:lnTo>
                    <a:pt x="323850" y="0"/>
                  </a:lnTo>
                  <a:lnTo>
                    <a:pt x="25400" y="228600"/>
                  </a:lnTo>
                  <a:lnTo>
                    <a:pt x="368300" y="95250"/>
                  </a:lnTo>
                  <a:lnTo>
                    <a:pt x="12700" y="342900"/>
                  </a:lnTo>
                  <a:lnTo>
                    <a:pt x="431800" y="184150"/>
                  </a:lnTo>
                  <a:lnTo>
                    <a:pt x="6350" y="463550"/>
                  </a:lnTo>
                  <a:lnTo>
                    <a:pt x="476250" y="279400"/>
                  </a:lnTo>
                  <a:lnTo>
                    <a:pt x="12700" y="571500"/>
                  </a:lnTo>
                  <a:lnTo>
                    <a:pt x="482600" y="387350"/>
                  </a:lnTo>
                  <a:lnTo>
                    <a:pt x="0" y="692150"/>
                  </a:lnTo>
                  <a:lnTo>
                    <a:pt x="488950" y="488950"/>
                  </a:lnTo>
                  <a:lnTo>
                    <a:pt x="44450" y="774700"/>
                  </a:lnTo>
                  <a:lnTo>
                    <a:pt x="488950" y="590550"/>
                  </a:lnTo>
                  <a:lnTo>
                    <a:pt x="101600" y="844550"/>
                  </a:lnTo>
                  <a:lnTo>
                    <a:pt x="476250" y="685800"/>
                  </a:lnTo>
                  <a:lnTo>
                    <a:pt x="133350" y="933450"/>
                  </a:lnTo>
                  <a:lnTo>
                    <a:pt x="431800" y="800100"/>
                  </a:lnTo>
                  <a:lnTo>
                    <a:pt x="203200" y="990600"/>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vert="horz" wrap="square" lIns="121920" tIns="60960" rIns="121920" bIns="60960" numCol="1" rtlCol="0" anchor="ctr" anchorCtr="0" compatLnSpc="1">
              <a:prstTxWarp prst="textNoShape">
                <a:avLst/>
              </a:prstTxWarp>
            </a:bodyPr>
            <a:lstStyle/>
            <a:p>
              <a:pPr marL="4233" marR="0" lvl="0" indent="0" algn="l" defTabSz="1219170" rtl="0" eaLnBrk="1" fontAlgn="base" latinLnBrk="0" hangingPunct="1">
                <a:lnSpc>
                  <a:spcPct val="100000"/>
                </a:lnSpc>
                <a:spcBef>
                  <a:spcPct val="0"/>
                </a:spcBef>
                <a:spcAft>
                  <a:spcPct val="0"/>
                </a:spcAft>
                <a:buClrTx/>
                <a:buSzTx/>
                <a:buFontTx/>
                <a:buNone/>
                <a:tabLst/>
                <a:defRPr/>
              </a:pPr>
              <a:endParaRPr kumimoji="0" lang="fr-BE" sz="10133" b="1" i="0" u="none" strike="noStrike" kern="1200" cap="none" spc="0" normalizeH="0" baseline="0" noProof="0">
                <a:ln>
                  <a:noFill/>
                </a:ln>
                <a:solidFill>
                  <a:srgbClr val="FFD624"/>
                </a:solidFill>
                <a:effectLst/>
                <a:uLnTx/>
                <a:uFillTx/>
                <a:latin typeface="Verdana" pitchFamily="34" charset="0"/>
                <a:ea typeface="+mn-ea"/>
                <a:cs typeface="+mn-cs"/>
              </a:endParaRPr>
            </a:p>
          </p:txBody>
        </p:sp>
      </p:grpSp>
      <p:grpSp>
        <p:nvGrpSpPr>
          <p:cNvPr id="137" name="Group 136">
            <a:extLst>
              <a:ext uri="{FF2B5EF4-FFF2-40B4-BE49-F238E27FC236}">
                <a16:creationId xmlns:a16="http://schemas.microsoft.com/office/drawing/2014/main" id="{ACAFD4F8-65FD-4730-A1BD-CBEE8DD2B01B}"/>
              </a:ext>
            </a:extLst>
          </p:cNvPr>
          <p:cNvGrpSpPr/>
          <p:nvPr/>
        </p:nvGrpSpPr>
        <p:grpSpPr>
          <a:xfrm>
            <a:off x="3521661" y="2210701"/>
            <a:ext cx="2182753" cy="912948"/>
            <a:chOff x="1890167" y="2454727"/>
            <a:chExt cx="1637065" cy="684711"/>
          </a:xfrm>
          <a:solidFill>
            <a:schemeClr val="tx1"/>
          </a:solidFill>
        </p:grpSpPr>
        <p:sp>
          <p:nvSpPr>
            <p:cNvPr id="138" name="Oval 137">
              <a:extLst>
                <a:ext uri="{FF2B5EF4-FFF2-40B4-BE49-F238E27FC236}">
                  <a16:creationId xmlns:a16="http://schemas.microsoft.com/office/drawing/2014/main" id="{3B7377AF-CBEA-4BC9-B823-1542FD6490EF}"/>
                </a:ext>
              </a:extLst>
            </p:cNvPr>
            <p:cNvSpPr/>
            <p:nvPr/>
          </p:nvSpPr>
          <p:spPr>
            <a:xfrm>
              <a:off x="3202079" y="2487705"/>
              <a:ext cx="147918" cy="1479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39" name="Oval 138">
              <a:extLst>
                <a:ext uri="{FF2B5EF4-FFF2-40B4-BE49-F238E27FC236}">
                  <a16:creationId xmlns:a16="http://schemas.microsoft.com/office/drawing/2014/main" id="{454ABFF7-0DB5-4462-B263-28EA99EB1EA2}"/>
                </a:ext>
              </a:extLst>
            </p:cNvPr>
            <p:cNvSpPr/>
            <p:nvPr/>
          </p:nvSpPr>
          <p:spPr>
            <a:xfrm>
              <a:off x="3045598" y="2461564"/>
              <a:ext cx="125717" cy="12571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0" name="Oval 139">
              <a:extLst>
                <a:ext uri="{FF2B5EF4-FFF2-40B4-BE49-F238E27FC236}">
                  <a16:creationId xmlns:a16="http://schemas.microsoft.com/office/drawing/2014/main" id="{9179F045-ACB8-4686-B136-260F7F4CA7A0}"/>
                </a:ext>
              </a:extLst>
            </p:cNvPr>
            <p:cNvSpPr/>
            <p:nvPr/>
          </p:nvSpPr>
          <p:spPr>
            <a:xfrm>
              <a:off x="2891428" y="2454727"/>
              <a:ext cx="122999" cy="12299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1" name="Oval 140">
              <a:extLst>
                <a:ext uri="{FF2B5EF4-FFF2-40B4-BE49-F238E27FC236}">
                  <a16:creationId xmlns:a16="http://schemas.microsoft.com/office/drawing/2014/main" id="{06AD7911-7E52-4445-81AB-5A96B07098F4}"/>
                </a:ext>
              </a:extLst>
            </p:cNvPr>
            <p:cNvSpPr/>
            <p:nvPr/>
          </p:nvSpPr>
          <p:spPr>
            <a:xfrm>
              <a:off x="2746391" y="2475822"/>
              <a:ext cx="111355" cy="1113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2" name="Oval 141">
              <a:extLst>
                <a:ext uri="{FF2B5EF4-FFF2-40B4-BE49-F238E27FC236}">
                  <a16:creationId xmlns:a16="http://schemas.microsoft.com/office/drawing/2014/main" id="{50FFF05C-77DC-477D-A7F9-049CE30EF7C1}"/>
                </a:ext>
              </a:extLst>
            </p:cNvPr>
            <p:cNvSpPr/>
            <p:nvPr/>
          </p:nvSpPr>
          <p:spPr>
            <a:xfrm>
              <a:off x="2624050" y="2513900"/>
              <a:ext cx="91501" cy="915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3" name="Oval 142">
              <a:extLst>
                <a:ext uri="{FF2B5EF4-FFF2-40B4-BE49-F238E27FC236}">
                  <a16:creationId xmlns:a16="http://schemas.microsoft.com/office/drawing/2014/main" id="{8D4FCB1B-4786-494B-9CB3-137BA402A3F3}"/>
                </a:ext>
              </a:extLst>
            </p:cNvPr>
            <p:cNvSpPr/>
            <p:nvPr/>
          </p:nvSpPr>
          <p:spPr>
            <a:xfrm>
              <a:off x="2509344" y="2558698"/>
              <a:ext cx="83273" cy="832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4" name="Oval 143">
              <a:extLst>
                <a:ext uri="{FF2B5EF4-FFF2-40B4-BE49-F238E27FC236}">
                  <a16:creationId xmlns:a16="http://schemas.microsoft.com/office/drawing/2014/main" id="{006BAD52-6721-4250-8657-92812190730B}"/>
                </a:ext>
              </a:extLst>
            </p:cNvPr>
            <p:cNvSpPr/>
            <p:nvPr/>
          </p:nvSpPr>
          <p:spPr>
            <a:xfrm>
              <a:off x="2404789" y="2614906"/>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5" name="Oval 144">
              <a:extLst>
                <a:ext uri="{FF2B5EF4-FFF2-40B4-BE49-F238E27FC236}">
                  <a16:creationId xmlns:a16="http://schemas.microsoft.com/office/drawing/2014/main" id="{C58D71F9-DDCC-486B-A28E-04E200CF50AF}"/>
                </a:ext>
              </a:extLst>
            </p:cNvPr>
            <p:cNvSpPr/>
            <p:nvPr/>
          </p:nvSpPr>
          <p:spPr>
            <a:xfrm>
              <a:off x="2300511" y="2669524"/>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6" name="Oval 145">
              <a:extLst>
                <a:ext uri="{FF2B5EF4-FFF2-40B4-BE49-F238E27FC236}">
                  <a16:creationId xmlns:a16="http://schemas.microsoft.com/office/drawing/2014/main" id="{9439AF4C-A08D-4B51-8C37-E3DB8D9EDB68}"/>
                </a:ext>
              </a:extLst>
            </p:cNvPr>
            <p:cNvSpPr/>
            <p:nvPr/>
          </p:nvSpPr>
          <p:spPr>
            <a:xfrm>
              <a:off x="2206000" y="2735362"/>
              <a:ext cx="67416" cy="674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7" name="Oval 146">
              <a:extLst>
                <a:ext uri="{FF2B5EF4-FFF2-40B4-BE49-F238E27FC236}">
                  <a16:creationId xmlns:a16="http://schemas.microsoft.com/office/drawing/2014/main" id="{1EB26775-5297-419B-9632-06F66118F903}"/>
                </a:ext>
              </a:extLst>
            </p:cNvPr>
            <p:cNvSpPr/>
            <p:nvPr/>
          </p:nvSpPr>
          <p:spPr>
            <a:xfrm>
              <a:off x="2115196" y="2805283"/>
              <a:ext cx="66184" cy="6618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8" name="Oval 147">
              <a:extLst>
                <a:ext uri="{FF2B5EF4-FFF2-40B4-BE49-F238E27FC236}">
                  <a16:creationId xmlns:a16="http://schemas.microsoft.com/office/drawing/2014/main" id="{8FD9BDB8-7BB6-4E4F-B95B-99B0C72997EB}"/>
                </a:ext>
              </a:extLst>
            </p:cNvPr>
            <p:cNvSpPr/>
            <p:nvPr/>
          </p:nvSpPr>
          <p:spPr>
            <a:xfrm>
              <a:off x="2044627" y="2881037"/>
              <a:ext cx="54864" cy="548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9" name="Oval 148">
              <a:extLst>
                <a:ext uri="{FF2B5EF4-FFF2-40B4-BE49-F238E27FC236}">
                  <a16:creationId xmlns:a16="http://schemas.microsoft.com/office/drawing/2014/main" id="{5097FE83-F116-4D27-B2C2-4FF5210FA81A}"/>
                </a:ext>
              </a:extLst>
            </p:cNvPr>
            <p:cNvSpPr/>
            <p:nvPr/>
          </p:nvSpPr>
          <p:spPr>
            <a:xfrm>
              <a:off x="3361990" y="2555564"/>
              <a:ext cx="165242" cy="1652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0" name="Oval 149">
              <a:extLst>
                <a:ext uri="{FF2B5EF4-FFF2-40B4-BE49-F238E27FC236}">
                  <a16:creationId xmlns:a16="http://schemas.microsoft.com/office/drawing/2014/main" id="{214BC7D0-ABBC-463A-A611-8E28946436C9}"/>
                </a:ext>
              </a:extLst>
            </p:cNvPr>
            <p:cNvSpPr/>
            <p:nvPr/>
          </p:nvSpPr>
          <p:spPr>
            <a:xfrm>
              <a:off x="1986084" y="2960020"/>
              <a:ext cx="49185" cy="4918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1" name="Oval 150">
              <a:extLst>
                <a:ext uri="{FF2B5EF4-FFF2-40B4-BE49-F238E27FC236}">
                  <a16:creationId xmlns:a16="http://schemas.microsoft.com/office/drawing/2014/main" id="{573CB344-4BC6-4892-8059-EC20B76332EA}"/>
                </a:ext>
              </a:extLst>
            </p:cNvPr>
            <p:cNvSpPr/>
            <p:nvPr/>
          </p:nvSpPr>
          <p:spPr>
            <a:xfrm>
              <a:off x="1935886" y="3031441"/>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2" name="Oval 151">
              <a:extLst>
                <a:ext uri="{FF2B5EF4-FFF2-40B4-BE49-F238E27FC236}">
                  <a16:creationId xmlns:a16="http://schemas.microsoft.com/office/drawing/2014/main" id="{DE646B42-2FF5-419E-8832-BB20B31ECBC1}"/>
                </a:ext>
              </a:extLst>
            </p:cNvPr>
            <p:cNvSpPr/>
            <p:nvPr/>
          </p:nvSpPr>
          <p:spPr>
            <a:xfrm>
              <a:off x="1890167" y="3102862"/>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grpSp>
      <p:sp>
        <p:nvSpPr>
          <p:cNvPr id="153" name="Isosceles Triangle 152">
            <a:extLst>
              <a:ext uri="{FF2B5EF4-FFF2-40B4-BE49-F238E27FC236}">
                <a16:creationId xmlns:a16="http://schemas.microsoft.com/office/drawing/2014/main" id="{EF10B5C9-A387-4FA4-817E-5C71DC7E702D}"/>
              </a:ext>
            </a:extLst>
          </p:cNvPr>
          <p:cNvSpPr/>
          <p:nvPr/>
        </p:nvSpPr>
        <p:spPr>
          <a:xfrm rot="12414439">
            <a:off x="3361336" y="3153387"/>
            <a:ext cx="211339" cy="177307"/>
          </a:xfrm>
          <a:prstGeom prst="triangle">
            <a:avLst/>
          </a:prstGeom>
          <a:solidFill>
            <a:srgbClr val="3641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4" name="Rectangle 153">
            <a:extLst>
              <a:ext uri="{FF2B5EF4-FFF2-40B4-BE49-F238E27FC236}">
                <a16:creationId xmlns:a16="http://schemas.microsoft.com/office/drawing/2014/main" id="{88BA8AB9-0588-49B3-AC54-707A2677B635}"/>
              </a:ext>
            </a:extLst>
          </p:cNvPr>
          <p:cNvSpPr/>
          <p:nvPr/>
        </p:nvSpPr>
        <p:spPr>
          <a:xfrm rot="20168217">
            <a:off x="3532079" y="2226819"/>
            <a:ext cx="1741328" cy="492443"/>
          </a:xfrm>
          <a:prstGeom prst="rect">
            <a:avLst/>
          </a:prstGeom>
          <a:noFill/>
        </p:spPr>
        <p:txBody>
          <a:bodyPr spcFirstLastPara="1" wrap="none" lIns="121920" tIns="60960" rIns="121920" bIns="60960" numCol="1">
            <a:prstTxWarp prst="textArchUp">
              <a:avLst>
                <a:gd name="adj" fmla="val 10928259"/>
              </a:avLst>
            </a:prstTxWarp>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w="0"/>
                <a:solidFill>
                  <a:srgbClr val="000000"/>
                </a:solidFill>
                <a:effectLst/>
                <a:uLnTx/>
                <a:uFillTx/>
                <a:latin typeface="Arial" panose="020B0604020202020204" pitchFamily="34" charset="0"/>
                <a:ea typeface="+mn-ea"/>
                <a:cs typeface="Arial" panose="020B0604020202020204" pitchFamily="34" charset="0"/>
              </a:rPr>
              <a:t>let’s do it!</a:t>
            </a:r>
          </a:p>
        </p:txBody>
      </p:sp>
    </p:spTree>
    <p:extLst>
      <p:ext uri="{BB962C8B-B14F-4D97-AF65-F5344CB8AC3E}">
        <p14:creationId xmlns:p14="http://schemas.microsoft.com/office/powerpoint/2010/main" val="786408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5FFCB4A2-B4C7-4634-95BD-77A6CB3DD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1" y="2614375"/>
            <a:ext cx="4548350" cy="3140529"/>
          </a:xfrm>
          <a:prstGeom prst="rect">
            <a:avLst/>
          </a:prstGeom>
        </p:spPr>
      </p:pic>
      <p:sp>
        <p:nvSpPr>
          <p:cNvPr id="31" name="TextBox 30">
            <a:extLst>
              <a:ext uri="{FF2B5EF4-FFF2-40B4-BE49-F238E27FC236}">
                <a16:creationId xmlns:a16="http://schemas.microsoft.com/office/drawing/2014/main" id="{284DA92A-B066-4083-A2FA-710C58723CEC}"/>
              </a:ext>
            </a:extLst>
          </p:cNvPr>
          <p:cNvSpPr txBox="1"/>
          <p:nvPr/>
        </p:nvSpPr>
        <p:spPr bwMode="auto">
          <a:xfrm>
            <a:off x="4558964" y="4515647"/>
            <a:ext cx="3474755" cy="615553"/>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t>
            </a:r>
            <a:r>
              <a:rPr kumimoji="0" lang="fr-BE"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it</a:t>
            </a: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COrporate</a:t>
            </a: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32" name="TextBox 31">
            <a:extLst>
              <a:ext uri="{FF2B5EF4-FFF2-40B4-BE49-F238E27FC236}">
                <a16:creationId xmlns:a16="http://schemas.microsoft.com/office/drawing/2014/main" id="{228A9098-3022-4C06-9D8F-EB305E2882E9}"/>
              </a:ext>
            </a:extLst>
          </p:cNvPr>
          <p:cNvSpPr txBox="1"/>
          <p:nvPr/>
        </p:nvSpPr>
        <p:spPr bwMode="auto">
          <a:xfrm>
            <a:off x="5057388" y="5132317"/>
            <a:ext cx="5839145" cy="985078"/>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ts val="16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the idea help more than one DG? Can it be scaled up? Can we find a common benefit? Can we develop a common culture of innovation?</a:t>
            </a:r>
          </a:p>
        </p:txBody>
      </p:sp>
      <p:grpSp>
        <p:nvGrpSpPr>
          <p:cNvPr id="33" name="Group 32">
            <a:extLst>
              <a:ext uri="{FF2B5EF4-FFF2-40B4-BE49-F238E27FC236}">
                <a16:creationId xmlns:a16="http://schemas.microsoft.com/office/drawing/2014/main" id="{E47FD50D-6EDC-4293-AC8E-90C1E51E8D8E}"/>
              </a:ext>
            </a:extLst>
          </p:cNvPr>
          <p:cNvGrpSpPr/>
          <p:nvPr/>
        </p:nvGrpSpPr>
        <p:grpSpPr>
          <a:xfrm>
            <a:off x="4678935" y="5292780"/>
            <a:ext cx="297695" cy="299883"/>
            <a:chOff x="3709785" y="7580367"/>
            <a:chExt cx="223271" cy="224912"/>
          </a:xfrm>
        </p:grpSpPr>
        <p:sp>
          <p:nvSpPr>
            <p:cNvPr id="34" name="Arrow: Chevron 65">
              <a:extLst>
                <a:ext uri="{FF2B5EF4-FFF2-40B4-BE49-F238E27FC236}">
                  <a16:creationId xmlns:a16="http://schemas.microsoft.com/office/drawing/2014/main" id="{EEFB4925-0D82-482F-9284-BB15FD42E057}"/>
                </a:ext>
              </a:extLst>
            </p:cNvPr>
            <p:cNvSpPr/>
            <p:nvPr/>
          </p:nvSpPr>
          <p:spPr>
            <a:xfrm>
              <a:off x="3754628" y="7580367"/>
              <a:ext cx="178428" cy="224912"/>
            </a:xfrm>
            <a:prstGeom prst="chevron">
              <a:avLst>
                <a:gd name="adj" fmla="val 52093"/>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000000"/>
                </a:solidFill>
                <a:effectLst/>
                <a:uLnTx/>
                <a:uFillTx/>
                <a:latin typeface="Verdana"/>
                <a:ea typeface="+mn-ea"/>
                <a:cs typeface="+mn-cs"/>
              </a:endParaRPr>
            </a:p>
          </p:txBody>
        </p:sp>
        <p:sp>
          <p:nvSpPr>
            <p:cNvPr id="35" name="Arrow: Chevron 69">
              <a:extLst>
                <a:ext uri="{FF2B5EF4-FFF2-40B4-BE49-F238E27FC236}">
                  <a16:creationId xmlns:a16="http://schemas.microsoft.com/office/drawing/2014/main" id="{323D8B36-2CEE-4DED-904E-CE35E7F1A5DC}"/>
                </a:ext>
              </a:extLst>
            </p:cNvPr>
            <p:cNvSpPr/>
            <p:nvPr/>
          </p:nvSpPr>
          <p:spPr>
            <a:xfrm>
              <a:off x="3709785" y="7580367"/>
              <a:ext cx="178428" cy="224912"/>
            </a:xfrm>
            <a:prstGeom prst="chevron">
              <a:avLst>
                <a:gd name="adj" fmla="val 52093"/>
              </a:avLst>
            </a:prstGeom>
            <a:solidFill>
              <a:srgbClr val="FACA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36" name="TextBox 35">
            <a:extLst>
              <a:ext uri="{FF2B5EF4-FFF2-40B4-BE49-F238E27FC236}">
                <a16:creationId xmlns:a16="http://schemas.microsoft.com/office/drawing/2014/main" id="{284DA92A-B066-4083-A2FA-710C58723CEC}"/>
              </a:ext>
            </a:extLst>
          </p:cNvPr>
          <p:cNvSpPr txBox="1"/>
          <p:nvPr/>
        </p:nvSpPr>
        <p:spPr bwMode="auto">
          <a:xfrm>
            <a:off x="4558964" y="1165780"/>
            <a:ext cx="3474755" cy="615553"/>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t>
            </a:r>
            <a:r>
              <a:rPr kumimoji="0" lang="fr-BE"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it</a:t>
            </a: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COcreated</a:t>
            </a: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37" name="TextBox 36">
            <a:extLst>
              <a:ext uri="{FF2B5EF4-FFF2-40B4-BE49-F238E27FC236}">
                <a16:creationId xmlns:a16="http://schemas.microsoft.com/office/drawing/2014/main" id="{228A9098-3022-4C06-9D8F-EB305E2882E9}"/>
              </a:ext>
            </a:extLst>
          </p:cNvPr>
          <p:cNvSpPr txBox="1"/>
          <p:nvPr/>
        </p:nvSpPr>
        <p:spPr bwMode="auto">
          <a:xfrm>
            <a:off x="5057387" y="1752642"/>
            <a:ext cx="6319200" cy="985078"/>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ts val="16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an idea be co-created by identifying common business challenges and potentially out of the box solutions? Can we learn from failures and successes?</a:t>
            </a:r>
          </a:p>
        </p:txBody>
      </p:sp>
      <p:grpSp>
        <p:nvGrpSpPr>
          <p:cNvPr id="38" name="Group 37">
            <a:extLst>
              <a:ext uri="{FF2B5EF4-FFF2-40B4-BE49-F238E27FC236}">
                <a16:creationId xmlns:a16="http://schemas.microsoft.com/office/drawing/2014/main" id="{E47FD50D-6EDC-4293-AC8E-90C1E51E8D8E}"/>
              </a:ext>
            </a:extLst>
          </p:cNvPr>
          <p:cNvGrpSpPr/>
          <p:nvPr/>
        </p:nvGrpSpPr>
        <p:grpSpPr>
          <a:xfrm>
            <a:off x="4678935" y="1948353"/>
            <a:ext cx="297695" cy="299883"/>
            <a:chOff x="3709785" y="7580367"/>
            <a:chExt cx="223271" cy="224912"/>
          </a:xfrm>
        </p:grpSpPr>
        <p:sp>
          <p:nvSpPr>
            <p:cNvPr id="39" name="Arrow: Chevron 65">
              <a:extLst>
                <a:ext uri="{FF2B5EF4-FFF2-40B4-BE49-F238E27FC236}">
                  <a16:creationId xmlns:a16="http://schemas.microsoft.com/office/drawing/2014/main" id="{EEFB4925-0D82-482F-9284-BB15FD42E057}"/>
                </a:ext>
              </a:extLst>
            </p:cNvPr>
            <p:cNvSpPr/>
            <p:nvPr/>
          </p:nvSpPr>
          <p:spPr>
            <a:xfrm>
              <a:off x="3754628" y="7580367"/>
              <a:ext cx="178428" cy="224912"/>
            </a:xfrm>
            <a:prstGeom prst="chevron">
              <a:avLst>
                <a:gd name="adj" fmla="val 52093"/>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000000"/>
                </a:solidFill>
                <a:effectLst/>
                <a:uLnTx/>
                <a:uFillTx/>
                <a:latin typeface="Verdana"/>
                <a:ea typeface="+mn-ea"/>
                <a:cs typeface="+mn-cs"/>
              </a:endParaRPr>
            </a:p>
          </p:txBody>
        </p:sp>
        <p:sp>
          <p:nvSpPr>
            <p:cNvPr id="40" name="Arrow: Chevron 69">
              <a:extLst>
                <a:ext uri="{FF2B5EF4-FFF2-40B4-BE49-F238E27FC236}">
                  <a16:creationId xmlns:a16="http://schemas.microsoft.com/office/drawing/2014/main" id="{323D8B36-2CEE-4DED-904E-CE35E7F1A5DC}"/>
                </a:ext>
              </a:extLst>
            </p:cNvPr>
            <p:cNvSpPr/>
            <p:nvPr/>
          </p:nvSpPr>
          <p:spPr>
            <a:xfrm>
              <a:off x="3709785" y="7580367"/>
              <a:ext cx="178428" cy="224912"/>
            </a:xfrm>
            <a:prstGeom prst="chevron">
              <a:avLst>
                <a:gd name="adj" fmla="val 52093"/>
              </a:avLst>
            </a:prstGeom>
            <a:solidFill>
              <a:srgbClr val="FACA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000000"/>
                </a:solidFill>
                <a:effectLst/>
                <a:uLnTx/>
                <a:uFillTx/>
                <a:latin typeface="Verdana"/>
                <a:ea typeface="+mn-ea"/>
                <a:cs typeface="+mn-cs"/>
              </a:endParaRPr>
            </a:p>
          </p:txBody>
        </p:sp>
      </p:grpSp>
      <p:sp>
        <p:nvSpPr>
          <p:cNvPr id="41" name="TextBox 40">
            <a:extLst>
              <a:ext uri="{FF2B5EF4-FFF2-40B4-BE49-F238E27FC236}">
                <a16:creationId xmlns:a16="http://schemas.microsoft.com/office/drawing/2014/main" id="{363633E9-B146-4452-9E30-3B5D68CBBAC0}"/>
              </a:ext>
            </a:extLst>
          </p:cNvPr>
          <p:cNvSpPr txBox="1"/>
          <p:nvPr/>
        </p:nvSpPr>
        <p:spPr bwMode="auto">
          <a:xfrm>
            <a:off x="4558964" y="2883747"/>
            <a:ext cx="4321345" cy="615553"/>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t>
            </a:r>
            <a:r>
              <a:rPr kumimoji="0" lang="fr-BE"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it</a:t>
            </a: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COllaborative</a:t>
            </a:r>
            <a:r>
              <a:rPr kumimoji="0" lang="fr-BE"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42" name="TextBox 41">
            <a:extLst>
              <a:ext uri="{FF2B5EF4-FFF2-40B4-BE49-F238E27FC236}">
                <a16:creationId xmlns:a16="http://schemas.microsoft.com/office/drawing/2014/main" id="{D49201D5-12F7-4A16-B825-F965A3A0196D}"/>
              </a:ext>
            </a:extLst>
          </p:cNvPr>
          <p:cNvSpPr txBox="1"/>
          <p:nvPr/>
        </p:nvSpPr>
        <p:spPr bwMode="auto">
          <a:xfrm>
            <a:off x="5057387" y="3404125"/>
            <a:ext cx="6031167" cy="985078"/>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ts val="160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we collaborate on this idea? Can we contribute together with experts, knowledge, infrastructure, tools or budget to make it happen? </a:t>
            </a:r>
          </a:p>
        </p:txBody>
      </p:sp>
      <p:sp>
        <p:nvSpPr>
          <p:cNvPr id="43" name="TextBox 42">
            <a:extLst>
              <a:ext uri="{FF2B5EF4-FFF2-40B4-BE49-F238E27FC236}">
                <a16:creationId xmlns:a16="http://schemas.microsoft.com/office/drawing/2014/main" id="{7D8EED0A-05BA-40E5-AE45-DF6B9EC569F0}"/>
              </a:ext>
            </a:extLst>
          </p:cNvPr>
          <p:cNvSpPr txBox="1"/>
          <p:nvPr/>
        </p:nvSpPr>
        <p:spPr bwMode="auto">
          <a:xfrm>
            <a:off x="727723" y="45075"/>
            <a:ext cx="5568619" cy="1354217"/>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BE" sz="4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What</a:t>
            </a:r>
            <a:r>
              <a:rPr kumimoji="0" lang="fr-BE"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4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fits</a:t>
            </a:r>
            <a:r>
              <a:rPr kumimoji="0" lang="fr-BE"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a:t>
            </a:r>
            <a:r>
              <a:rPr kumimoji="0" lang="fr-BE" sz="4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CO.innovation</a:t>
            </a:r>
            <a:r>
              <a:rPr kumimoji="0" lang="fr-BE"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grpSp>
        <p:nvGrpSpPr>
          <p:cNvPr id="44" name="Group 43">
            <a:extLst>
              <a:ext uri="{FF2B5EF4-FFF2-40B4-BE49-F238E27FC236}">
                <a16:creationId xmlns:a16="http://schemas.microsoft.com/office/drawing/2014/main" id="{2AB414DD-8D23-491B-96C0-94AAFA0958B8}"/>
              </a:ext>
            </a:extLst>
          </p:cNvPr>
          <p:cNvGrpSpPr/>
          <p:nvPr/>
        </p:nvGrpSpPr>
        <p:grpSpPr>
          <a:xfrm>
            <a:off x="4678935" y="3613456"/>
            <a:ext cx="297695" cy="299883"/>
            <a:chOff x="3709785" y="7580367"/>
            <a:chExt cx="223271" cy="224912"/>
          </a:xfrm>
        </p:grpSpPr>
        <p:sp>
          <p:nvSpPr>
            <p:cNvPr id="45" name="Arrow: Chevron 77">
              <a:extLst>
                <a:ext uri="{FF2B5EF4-FFF2-40B4-BE49-F238E27FC236}">
                  <a16:creationId xmlns:a16="http://schemas.microsoft.com/office/drawing/2014/main" id="{43374494-7E74-47C8-B81D-F2D4CF44D093}"/>
                </a:ext>
              </a:extLst>
            </p:cNvPr>
            <p:cNvSpPr/>
            <p:nvPr/>
          </p:nvSpPr>
          <p:spPr>
            <a:xfrm>
              <a:off x="3754628" y="7580367"/>
              <a:ext cx="178428" cy="224912"/>
            </a:xfrm>
            <a:prstGeom prst="chevron">
              <a:avLst>
                <a:gd name="adj" fmla="val 52093"/>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000000"/>
                </a:solidFill>
                <a:effectLst/>
                <a:uLnTx/>
                <a:uFillTx/>
                <a:latin typeface="Verdana"/>
                <a:ea typeface="+mn-ea"/>
                <a:cs typeface="+mn-cs"/>
              </a:endParaRPr>
            </a:p>
          </p:txBody>
        </p:sp>
        <p:sp>
          <p:nvSpPr>
            <p:cNvPr id="46" name="Arrow: Chevron 78">
              <a:extLst>
                <a:ext uri="{FF2B5EF4-FFF2-40B4-BE49-F238E27FC236}">
                  <a16:creationId xmlns:a16="http://schemas.microsoft.com/office/drawing/2014/main" id="{2E469CA6-618B-4E9A-8D7D-A8C992F1E1DB}"/>
                </a:ext>
              </a:extLst>
            </p:cNvPr>
            <p:cNvSpPr/>
            <p:nvPr/>
          </p:nvSpPr>
          <p:spPr>
            <a:xfrm>
              <a:off x="3709785" y="7580367"/>
              <a:ext cx="178428" cy="224912"/>
            </a:xfrm>
            <a:prstGeom prst="chevron">
              <a:avLst>
                <a:gd name="adj" fmla="val 52093"/>
              </a:avLst>
            </a:prstGeom>
            <a:solidFill>
              <a:srgbClr val="FACA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000000"/>
                </a:solidFill>
                <a:effectLst/>
                <a:uLnTx/>
                <a:uFillTx/>
                <a:latin typeface="Verdana"/>
                <a:ea typeface="+mn-ea"/>
                <a:cs typeface="+mn-cs"/>
              </a:endParaRPr>
            </a:p>
          </p:txBody>
        </p:sp>
      </p:grpSp>
      <p:pic>
        <p:nvPicPr>
          <p:cNvPr id="18" name="Picture 17">
            <a:extLst>
              <a:ext uri="{FF2B5EF4-FFF2-40B4-BE49-F238E27FC236}">
                <a16:creationId xmlns:a16="http://schemas.microsoft.com/office/drawing/2014/main" id="{0D9F4DAD-A298-4627-8705-B34AC9DE0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150" y="3499300"/>
            <a:ext cx="1020841" cy="1142369"/>
          </a:xfrm>
          <a:prstGeom prst="rect">
            <a:avLst/>
          </a:prstGeom>
          <a:noFill/>
        </p:spPr>
      </p:pic>
      <p:pic>
        <p:nvPicPr>
          <p:cNvPr id="19" name="Picture 18"/>
          <p:cNvPicPr>
            <a:picLocks noChangeAspect="1"/>
          </p:cNvPicPr>
          <p:nvPr/>
        </p:nvPicPr>
        <p:blipFill>
          <a:blip r:embed="rId5"/>
          <a:stretch>
            <a:fillRect/>
          </a:stretch>
        </p:blipFill>
        <p:spPr>
          <a:xfrm>
            <a:off x="2786745" y="4922378"/>
            <a:ext cx="1000659" cy="1040686"/>
          </a:xfrm>
          <a:prstGeom prst="rect">
            <a:avLst/>
          </a:prstGeom>
          <a:noFill/>
        </p:spPr>
      </p:pic>
      <p:pic>
        <p:nvPicPr>
          <p:cNvPr id="20" name="Picture 19"/>
          <p:cNvPicPr>
            <a:picLocks noChangeAspect="1"/>
          </p:cNvPicPr>
          <p:nvPr/>
        </p:nvPicPr>
        <p:blipFill>
          <a:blip r:embed="rId6"/>
          <a:stretch>
            <a:fillRect/>
          </a:stretch>
        </p:blipFill>
        <p:spPr>
          <a:xfrm>
            <a:off x="2764727" y="2141575"/>
            <a:ext cx="1022677" cy="1049948"/>
          </a:xfrm>
          <a:prstGeom prst="rect">
            <a:avLst/>
          </a:prstGeom>
        </p:spPr>
      </p:pic>
    </p:spTree>
    <p:extLst>
      <p:ext uri="{BB962C8B-B14F-4D97-AF65-F5344CB8AC3E}">
        <p14:creationId xmlns:p14="http://schemas.microsoft.com/office/powerpoint/2010/main" val="2282515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9DE52A74-5794-4CA8-B40C-3D94D42B27A7}"/>
              </a:ext>
            </a:extLst>
          </p:cNvPr>
          <p:cNvSpPr txBox="1"/>
          <p:nvPr/>
        </p:nvSpPr>
        <p:spPr bwMode="auto">
          <a:xfrm>
            <a:off x="344836" y="217187"/>
            <a:ext cx="11521280" cy="1046440"/>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defPPr>
              <a:defRPr lang="fr-FR"/>
            </a:defPPr>
            <a:lvl1pPr indent="0" defTabSz="1219170" fontAlgn="base">
              <a:lnSpc>
                <a:spcPts val="6267"/>
              </a:lnSpc>
              <a:spcBef>
                <a:spcPct val="0"/>
              </a:spcBef>
              <a:spcAft>
                <a:spcPct val="0"/>
              </a:spcAft>
              <a:defRPr sz="7200" b="1">
                <a:latin typeface="Arial" panose="020B0604020202020204" pitchFamily="34" charset="0"/>
                <a:cs typeface="Arial" panose="020B0604020202020204" pitchFamily="34" charset="0"/>
              </a:defRPr>
            </a:lvl1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a:t>
            </a:r>
            <a:r>
              <a:rPr kumimoji="0" lang="fr-FR"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innovation</a:t>
            </a:r>
            <a:endPar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enlarging</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cooperations</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37" name="Group 136">
            <a:extLst>
              <a:ext uri="{FF2B5EF4-FFF2-40B4-BE49-F238E27FC236}">
                <a16:creationId xmlns:a16="http://schemas.microsoft.com/office/drawing/2014/main" id="{ACAFD4F8-65FD-4730-A1BD-CBEE8DD2B01B}"/>
              </a:ext>
            </a:extLst>
          </p:cNvPr>
          <p:cNvGrpSpPr/>
          <p:nvPr/>
        </p:nvGrpSpPr>
        <p:grpSpPr>
          <a:xfrm rot="8562588" flipV="1">
            <a:off x="1038990" y="3293465"/>
            <a:ext cx="2182753" cy="912948"/>
            <a:chOff x="1890167" y="2454727"/>
            <a:chExt cx="1637065" cy="684711"/>
          </a:xfrm>
          <a:solidFill>
            <a:srgbClr val="36414C"/>
          </a:solidFill>
        </p:grpSpPr>
        <p:sp>
          <p:nvSpPr>
            <p:cNvPr id="138" name="Oval 137">
              <a:extLst>
                <a:ext uri="{FF2B5EF4-FFF2-40B4-BE49-F238E27FC236}">
                  <a16:creationId xmlns:a16="http://schemas.microsoft.com/office/drawing/2014/main" id="{3B7377AF-CBEA-4BC9-B823-1542FD6490EF}"/>
                </a:ext>
              </a:extLst>
            </p:cNvPr>
            <p:cNvSpPr/>
            <p:nvPr/>
          </p:nvSpPr>
          <p:spPr>
            <a:xfrm>
              <a:off x="3202079" y="2487705"/>
              <a:ext cx="147918" cy="1479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39" name="Oval 138">
              <a:extLst>
                <a:ext uri="{FF2B5EF4-FFF2-40B4-BE49-F238E27FC236}">
                  <a16:creationId xmlns:a16="http://schemas.microsoft.com/office/drawing/2014/main" id="{454ABFF7-0DB5-4462-B263-28EA99EB1EA2}"/>
                </a:ext>
              </a:extLst>
            </p:cNvPr>
            <p:cNvSpPr/>
            <p:nvPr/>
          </p:nvSpPr>
          <p:spPr>
            <a:xfrm>
              <a:off x="3045598" y="2461564"/>
              <a:ext cx="125717" cy="12571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0" name="Oval 139">
              <a:extLst>
                <a:ext uri="{FF2B5EF4-FFF2-40B4-BE49-F238E27FC236}">
                  <a16:creationId xmlns:a16="http://schemas.microsoft.com/office/drawing/2014/main" id="{9179F045-ACB8-4686-B136-260F7F4CA7A0}"/>
                </a:ext>
              </a:extLst>
            </p:cNvPr>
            <p:cNvSpPr/>
            <p:nvPr/>
          </p:nvSpPr>
          <p:spPr>
            <a:xfrm>
              <a:off x="2891428" y="2454727"/>
              <a:ext cx="122999" cy="12299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1" name="Oval 140">
              <a:extLst>
                <a:ext uri="{FF2B5EF4-FFF2-40B4-BE49-F238E27FC236}">
                  <a16:creationId xmlns:a16="http://schemas.microsoft.com/office/drawing/2014/main" id="{06AD7911-7E52-4445-81AB-5A96B07098F4}"/>
                </a:ext>
              </a:extLst>
            </p:cNvPr>
            <p:cNvSpPr/>
            <p:nvPr/>
          </p:nvSpPr>
          <p:spPr>
            <a:xfrm>
              <a:off x="2746391" y="2475822"/>
              <a:ext cx="111355" cy="1113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2" name="Oval 141">
              <a:extLst>
                <a:ext uri="{FF2B5EF4-FFF2-40B4-BE49-F238E27FC236}">
                  <a16:creationId xmlns:a16="http://schemas.microsoft.com/office/drawing/2014/main" id="{50FFF05C-77DC-477D-A7F9-049CE30EF7C1}"/>
                </a:ext>
              </a:extLst>
            </p:cNvPr>
            <p:cNvSpPr/>
            <p:nvPr/>
          </p:nvSpPr>
          <p:spPr>
            <a:xfrm>
              <a:off x="2624050" y="2513900"/>
              <a:ext cx="91501" cy="915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3" name="Oval 142">
              <a:extLst>
                <a:ext uri="{FF2B5EF4-FFF2-40B4-BE49-F238E27FC236}">
                  <a16:creationId xmlns:a16="http://schemas.microsoft.com/office/drawing/2014/main" id="{8D4FCB1B-4786-494B-9CB3-137BA402A3F3}"/>
                </a:ext>
              </a:extLst>
            </p:cNvPr>
            <p:cNvSpPr/>
            <p:nvPr/>
          </p:nvSpPr>
          <p:spPr>
            <a:xfrm>
              <a:off x="2509344" y="2558698"/>
              <a:ext cx="83273" cy="832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4" name="Oval 143">
              <a:extLst>
                <a:ext uri="{FF2B5EF4-FFF2-40B4-BE49-F238E27FC236}">
                  <a16:creationId xmlns:a16="http://schemas.microsoft.com/office/drawing/2014/main" id="{006BAD52-6721-4250-8657-92812190730B}"/>
                </a:ext>
              </a:extLst>
            </p:cNvPr>
            <p:cNvSpPr/>
            <p:nvPr/>
          </p:nvSpPr>
          <p:spPr>
            <a:xfrm>
              <a:off x="2404789" y="2614906"/>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5" name="Oval 144">
              <a:extLst>
                <a:ext uri="{FF2B5EF4-FFF2-40B4-BE49-F238E27FC236}">
                  <a16:creationId xmlns:a16="http://schemas.microsoft.com/office/drawing/2014/main" id="{C58D71F9-DDCC-486B-A28E-04E200CF50AF}"/>
                </a:ext>
              </a:extLst>
            </p:cNvPr>
            <p:cNvSpPr/>
            <p:nvPr/>
          </p:nvSpPr>
          <p:spPr>
            <a:xfrm>
              <a:off x="2300511" y="2669524"/>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6" name="Oval 145">
              <a:extLst>
                <a:ext uri="{FF2B5EF4-FFF2-40B4-BE49-F238E27FC236}">
                  <a16:creationId xmlns:a16="http://schemas.microsoft.com/office/drawing/2014/main" id="{9439AF4C-A08D-4B51-8C37-E3DB8D9EDB68}"/>
                </a:ext>
              </a:extLst>
            </p:cNvPr>
            <p:cNvSpPr/>
            <p:nvPr/>
          </p:nvSpPr>
          <p:spPr>
            <a:xfrm>
              <a:off x="2206000" y="2735362"/>
              <a:ext cx="67416" cy="674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7" name="Oval 146">
              <a:extLst>
                <a:ext uri="{FF2B5EF4-FFF2-40B4-BE49-F238E27FC236}">
                  <a16:creationId xmlns:a16="http://schemas.microsoft.com/office/drawing/2014/main" id="{1EB26775-5297-419B-9632-06F66118F903}"/>
                </a:ext>
              </a:extLst>
            </p:cNvPr>
            <p:cNvSpPr/>
            <p:nvPr/>
          </p:nvSpPr>
          <p:spPr>
            <a:xfrm>
              <a:off x="2115196" y="2805283"/>
              <a:ext cx="66184" cy="6618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8" name="Oval 147">
              <a:extLst>
                <a:ext uri="{FF2B5EF4-FFF2-40B4-BE49-F238E27FC236}">
                  <a16:creationId xmlns:a16="http://schemas.microsoft.com/office/drawing/2014/main" id="{8FD9BDB8-7BB6-4E4F-B95B-99B0C72997EB}"/>
                </a:ext>
              </a:extLst>
            </p:cNvPr>
            <p:cNvSpPr/>
            <p:nvPr/>
          </p:nvSpPr>
          <p:spPr>
            <a:xfrm>
              <a:off x="2044627" y="2881037"/>
              <a:ext cx="54864" cy="548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49" name="Oval 148">
              <a:extLst>
                <a:ext uri="{FF2B5EF4-FFF2-40B4-BE49-F238E27FC236}">
                  <a16:creationId xmlns:a16="http://schemas.microsoft.com/office/drawing/2014/main" id="{5097FE83-F116-4D27-B2C2-4FF5210FA81A}"/>
                </a:ext>
              </a:extLst>
            </p:cNvPr>
            <p:cNvSpPr/>
            <p:nvPr/>
          </p:nvSpPr>
          <p:spPr>
            <a:xfrm>
              <a:off x="3361990" y="2555564"/>
              <a:ext cx="165242" cy="1652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0" name="Oval 149">
              <a:extLst>
                <a:ext uri="{FF2B5EF4-FFF2-40B4-BE49-F238E27FC236}">
                  <a16:creationId xmlns:a16="http://schemas.microsoft.com/office/drawing/2014/main" id="{214BC7D0-ABBC-463A-A611-8E28946436C9}"/>
                </a:ext>
              </a:extLst>
            </p:cNvPr>
            <p:cNvSpPr/>
            <p:nvPr/>
          </p:nvSpPr>
          <p:spPr>
            <a:xfrm>
              <a:off x="1986084" y="2960020"/>
              <a:ext cx="49185" cy="4918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1" name="Oval 150">
              <a:extLst>
                <a:ext uri="{FF2B5EF4-FFF2-40B4-BE49-F238E27FC236}">
                  <a16:creationId xmlns:a16="http://schemas.microsoft.com/office/drawing/2014/main" id="{573CB344-4BC6-4892-8059-EC20B76332EA}"/>
                </a:ext>
              </a:extLst>
            </p:cNvPr>
            <p:cNvSpPr/>
            <p:nvPr/>
          </p:nvSpPr>
          <p:spPr>
            <a:xfrm>
              <a:off x="1935886" y="3031441"/>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152" name="Oval 151">
              <a:extLst>
                <a:ext uri="{FF2B5EF4-FFF2-40B4-BE49-F238E27FC236}">
                  <a16:creationId xmlns:a16="http://schemas.microsoft.com/office/drawing/2014/main" id="{DE646B42-2FF5-419E-8832-BB20B31ECBC1}"/>
                </a:ext>
              </a:extLst>
            </p:cNvPr>
            <p:cNvSpPr/>
            <p:nvPr/>
          </p:nvSpPr>
          <p:spPr>
            <a:xfrm>
              <a:off x="1890167" y="3102862"/>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grpSp>
      <p:sp>
        <p:nvSpPr>
          <p:cNvPr id="35" name="Oval 34">
            <a:extLst>
              <a:ext uri="{FF2B5EF4-FFF2-40B4-BE49-F238E27FC236}">
                <a16:creationId xmlns:a16="http://schemas.microsoft.com/office/drawing/2014/main" id="{CF0FCDF0-DA7C-43CB-B0FF-EA9445B2A7E1}"/>
              </a:ext>
            </a:extLst>
          </p:cNvPr>
          <p:cNvSpPr/>
          <p:nvPr/>
        </p:nvSpPr>
        <p:spPr>
          <a:xfrm>
            <a:off x="3238700" y="1591485"/>
            <a:ext cx="7200803" cy="3757728"/>
          </a:xfrm>
          <a:prstGeom prst="ellipse">
            <a:avLst/>
          </a:prstGeom>
          <a:noFill/>
          <a:ln w="254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33" name="Oval 32">
            <a:extLst>
              <a:ext uri="{FF2B5EF4-FFF2-40B4-BE49-F238E27FC236}">
                <a16:creationId xmlns:a16="http://schemas.microsoft.com/office/drawing/2014/main" id="{CF0FCDF0-DA7C-43CB-B0FF-EA9445B2A7E1}"/>
              </a:ext>
            </a:extLst>
          </p:cNvPr>
          <p:cNvSpPr/>
          <p:nvPr/>
        </p:nvSpPr>
        <p:spPr>
          <a:xfrm>
            <a:off x="3238700" y="2223459"/>
            <a:ext cx="5011187" cy="2453680"/>
          </a:xfrm>
          <a:prstGeom prst="ellipse">
            <a:avLst/>
          </a:prstGeom>
          <a:noFill/>
          <a:ln w="254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36" name="Oval 35">
            <a:extLst>
              <a:ext uri="{FF2B5EF4-FFF2-40B4-BE49-F238E27FC236}">
                <a16:creationId xmlns:a16="http://schemas.microsoft.com/office/drawing/2014/main" id="{CF0FCDF0-DA7C-43CB-B0FF-EA9445B2A7E1}"/>
              </a:ext>
            </a:extLst>
          </p:cNvPr>
          <p:cNvSpPr/>
          <p:nvPr/>
        </p:nvSpPr>
        <p:spPr>
          <a:xfrm>
            <a:off x="3215680" y="2482569"/>
            <a:ext cx="2880320" cy="1913376"/>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37" name="TextBox 36">
            <a:extLst>
              <a:ext uri="{FF2B5EF4-FFF2-40B4-BE49-F238E27FC236}">
                <a16:creationId xmlns:a16="http://schemas.microsoft.com/office/drawing/2014/main" id="{67A7269C-05EA-4C14-9277-7431EF543EA9}"/>
              </a:ext>
            </a:extLst>
          </p:cNvPr>
          <p:cNvSpPr txBox="1"/>
          <p:nvPr/>
        </p:nvSpPr>
        <p:spPr bwMode="auto">
          <a:xfrm>
            <a:off x="3311692" y="3187230"/>
            <a:ext cx="2733385" cy="553998"/>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ctr" defTabSz="1219170" rtl="0" eaLnBrk="1" fontAlgn="base"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Commission</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67A7269C-05EA-4C14-9277-7431EF543EA9}"/>
              </a:ext>
            </a:extLst>
          </p:cNvPr>
          <p:cNvSpPr txBox="1"/>
          <p:nvPr/>
        </p:nvSpPr>
        <p:spPr bwMode="auto">
          <a:xfrm>
            <a:off x="5667125" y="2933314"/>
            <a:ext cx="2733385" cy="1061829"/>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ctr" defTabSz="1219170" rtl="0" eaLnBrk="1" fontAlgn="base"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EUIs and </a:t>
            </a:r>
          </a:p>
          <a:p>
            <a:pPr marL="0" marR="0" lvl="0" indent="0" algn="ctr" defTabSz="1219170" rtl="0" eaLnBrk="1" fontAlgn="base"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agencies</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67A7269C-05EA-4C14-9277-7431EF543EA9}"/>
              </a:ext>
            </a:extLst>
          </p:cNvPr>
          <p:cNvSpPr txBox="1"/>
          <p:nvPr/>
        </p:nvSpPr>
        <p:spPr bwMode="auto">
          <a:xfrm>
            <a:off x="7846684" y="2927508"/>
            <a:ext cx="2733385" cy="1061829"/>
          </a:xfrm>
          <a:prstGeom prst="rect">
            <a:avLst/>
          </a:prstGeom>
          <a:noFill/>
          <a:ln w="9525">
            <a:noFill/>
            <a:miter lim="800000"/>
            <a:headEnd/>
            <a:tailEnd/>
          </a:ln>
        </p:spPr>
        <p:txBody>
          <a:bodyPr vert="horz" wrap="square" lIns="96000" tIns="60960" rIns="96000" bIns="60960" numCol="1" rtlCol="0" anchor="ctr" anchorCtr="0" compatLnSpc="1">
            <a:prstTxWarp prst="textNoShape">
              <a:avLst/>
            </a:prstTxWarp>
            <a:spAutoFit/>
          </a:bodyPr>
          <a:lstStyle/>
          <a:p>
            <a:pPr marL="0" marR="0" lvl="0" indent="0" algn="ctr" defTabSz="1219170" rtl="0" eaLnBrk="1" fontAlgn="base"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Member </a:t>
            </a:r>
          </a:p>
          <a:p>
            <a:pPr marL="0" marR="0" lvl="0" indent="0" algn="ctr" defTabSz="1219170" rtl="0" eaLnBrk="1" fontAlgn="base" latinLnBrk="0" hangingPunct="1">
              <a:lnSpc>
                <a:spcPct val="10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States</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 name="TextBox 39">
            <a:extLst>
              <a:ext uri="{FF2B5EF4-FFF2-40B4-BE49-F238E27FC236}">
                <a16:creationId xmlns:a16="http://schemas.microsoft.com/office/drawing/2014/main" id="{AF054105-52A8-4E40-952D-6FF6EAE91AB8}"/>
              </a:ext>
            </a:extLst>
          </p:cNvPr>
          <p:cNvSpPr txBox="1"/>
          <p:nvPr/>
        </p:nvSpPr>
        <p:spPr bwMode="auto">
          <a:xfrm>
            <a:off x="230796" y="4394026"/>
            <a:ext cx="1942155" cy="369332"/>
          </a:xfrm>
          <a:prstGeom prst="rect">
            <a:avLst/>
          </a:prstGeom>
          <a:noFill/>
          <a:ln w="9525">
            <a:noFill/>
            <a:miter lim="800000"/>
            <a:headEnd/>
            <a:tailEnd/>
          </a:ln>
        </p:spPr>
        <p:txBody>
          <a:bodyPr vert="horz" wrap="square" lIns="96000" tIns="60960" rIns="96000" bIns="60960" numCol="1" rtlCol="0" anchor="t" anchorCtr="0" compatLnSpc="1">
            <a:prstTxWarp prst="textNoShape">
              <a:avLst/>
            </a:prstTxWarp>
            <a:spAutoFit/>
          </a:bodyPr>
          <a:lstStyle>
            <a:defPPr>
              <a:defRPr lang="en-GB"/>
            </a:defPPr>
            <a:lvl1pPr marL="0" indent="0">
              <a:defRPr sz="1600" b="0">
                <a:solidFill>
                  <a:srgbClr val="FFD617"/>
                </a:solidFill>
                <a:latin typeface="EC Square Sans Pro Medium" panose="020B0500000000020004" pitchFamily="34" charset="0"/>
              </a:defRPr>
            </a:lvl1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fr-B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Cross-</a:t>
            </a:r>
            <a:r>
              <a:rPr kumimoji="0" lang="fr-BE" sz="16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departments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TextBox 49">
            <a:extLst>
              <a:ext uri="{FF2B5EF4-FFF2-40B4-BE49-F238E27FC236}">
                <a16:creationId xmlns:a16="http://schemas.microsoft.com/office/drawing/2014/main" id="{AF054105-52A8-4E40-952D-6FF6EAE91AB8}"/>
              </a:ext>
            </a:extLst>
          </p:cNvPr>
          <p:cNvSpPr txBox="1"/>
          <p:nvPr/>
        </p:nvSpPr>
        <p:spPr bwMode="auto">
          <a:xfrm>
            <a:off x="3169006" y="5775964"/>
            <a:ext cx="3525444" cy="769441"/>
          </a:xfrm>
          <a:prstGeom prst="rect">
            <a:avLst/>
          </a:prstGeom>
          <a:noFill/>
          <a:ln w="9525">
            <a:noFill/>
            <a:miter lim="800000"/>
            <a:headEnd/>
            <a:tailEnd/>
          </a:ln>
        </p:spPr>
        <p:txBody>
          <a:bodyPr vert="horz" wrap="square" lIns="96000" tIns="60960" rIns="96000" bIns="60960" numCol="1" rtlCol="0" anchor="t" anchorCtr="0" compatLnSpc="1">
            <a:prstTxWarp prst="textNoShape">
              <a:avLst/>
            </a:prstTxWarp>
            <a:spAutoFit/>
          </a:bodyPr>
          <a:lstStyle>
            <a:defPPr>
              <a:defRPr lang="en-GB"/>
            </a:defPPr>
            <a:lvl1pPr marL="0" indent="0">
              <a:defRPr sz="1600" b="0">
                <a:solidFill>
                  <a:srgbClr val="FFD617"/>
                </a:solidFill>
                <a:latin typeface="EC Square Sans Pro Medium" panose="020B0500000000020004" pitchFamily="34" charset="0"/>
              </a:defRPr>
            </a:lvl1p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European Institutions</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121917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121917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European </a:t>
            </a:r>
            <a:r>
              <a:rPr lang="en-IE" dirty="0" smtClean="0">
                <a:solidFill>
                  <a:srgbClr val="000000"/>
                </a:solidFill>
                <a:latin typeface="Arial" panose="020B0604020202020204" pitchFamily="34" charset="0"/>
                <a:cs typeface="Arial" panose="020B0604020202020204" pitchFamily="34" charset="0"/>
              </a:rPr>
              <a:t>Agencies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1" name="Group 50">
            <a:extLst>
              <a:ext uri="{FF2B5EF4-FFF2-40B4-BE49-F238E27FC236}">
                <a16:creationId xmlns:a16="http://schemas.microsoft.com/office/drawing/2014/main" id="{ACAFD4F8-65FD-4730-A1BD-CBEE8DD2B01B}"/>
              </a:ext>
            </a:extLst>
          </p:cNvPr>
          <p:cNvGrpSpPr/>
          <p:nvPr/>
        </p:nvGrpSpPr>
        <p:grpSpPr>
          <a:xfrm rot="16895046" flipH="1" flipV="1">
            <a:off x="5928988" y="4707494"/>
            <a:ext cx="1589299" cy="823569"/>
            <a:chOff x="1890167" y="2454727"/>
            <a:chExt cx="1637065" cy="684711"/>
          </a:xfrm>
          <a:solidFill>
            <a:srgbClr val="36414C"/>
          </a:solidFill>
        </p:grpSpPr>
        <p:sp>
          <p:nvSpPr>
            <p:cNvPr id="52" name="Oval 51">
              <a:extLst>
                <a:ext uri="{FF2B5EF4-FFF2-40B4-BE49-F238E27FC236}">
                  <a16:creationId xmlns:a16="http://schemas.microsoft.com/office/drawing/2014/main" id="{3B7377AF-CBEA-4BC9-B823-1542FD6490EF}"/>
                </a:ext>
              </a:extLst>
            </p:cNvPr>
            <p:cNvSpPr/>
            <p:nvPr/>
          </p:nvSpPr>
          <p:spPr>
            <a:xfrm>
              <a:off x="3202079" y="2487705"/>
              <a:ext cx="147918" cy="1479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3" name="Oval 52">
              <a:extLst>
                <a:ext uri="{FF2B5EF4-FFF2-40B4-BE49-F238E27FC236}">
                  <a16:creationId xmlns:a16="http://schemas.microsoft.com/office/drawing/2014/main" id="{454ABFF7-0DB5-4462-B263-28EA99EB1EA2}"/>
                </a:ext>
              </a:extLst>
            </p:cNvPr>
            <p:cNvSpPr/>
            <p:nvPr/>
          </p:nvSpPr>
          <p:spPr>
            <a:xfrm>
              <a:off x="3045598" y="2461564"/>
              <a:ext cx="125717" cy="12571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4" name="Oval 53">
              <a:extLst>
                <a:ext uri="{FF2B5EF4-FFF2-40B4-BE49-F238E27FC236}">
                  <a16:creationId xmlns:a16="http://schemas.microsoft.com/office/drawing/2014/main" id="{9179F045-ACB8-4686-B136-260F7F4CA7A0}"/>
                </a:ext>
              </a:extLst>
            </p:cNvPr>
            <p:cNvSpPr/>
            <p:nvPr/>
          </p:nvSpPr>
          <p:spPr>
            <a:xfrm>
              <a:off x="2891428" y="2454727"/>
              <a:ext cx="122999" cy="12299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5" name="Oval 54">
              <a:extLst>
                <a:ext uri="{FF2B5EF4-FFF2-40B4-BE49-F238E27FC236}">
                  <a16:creationId xmlns:a16="http://schemas.microsoft.com/office/drawing/2014/main" id="{06AD7911-7E52-4445-81AB-5A96B07098F4}"/>
                </a:ext>
              </a:extLst>
            </p:cNvPr>
            <p:cNvSpPr/>
            <p:nvPr/>
          </p:nvSpPr>
          <p:spPr>
            <a:xfrm>
              <a:off x="2746391" y="2475822"/>
              <a:ext cx="111355" cy="1113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6" name="Oval 55">
              <a:extLst>
                <a:ext uri="{FF2B5EF4-FFF2-40B4-BE49-F238E27FC236}">
                  <a16:creationId xmlns:a16="http://schemas.microsoft.com/office/drawing/2014/main" id="{50FFF05C-77DC-477D-A7F9-049CE30EF7C1}"/>
                </a:ext>
              </a:extLst>
            </p:cNvPr>
            <p:cNvSpPr/>
            <p:nvPr/>
          </p:nvSpPr>
          <p:spPr>
            <a:xfrm>
              <a:off x="2624050" y="2513900"/>
              <a:ext cx="91501" cy="915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7" name="Oval 56">
              <a:extLst>
                <a:ext uri="{FF2B5EF4-FFF2-40B4-BE49-F238E27FC236}">
                  <a16:creationId xmlns:a16="http://schemas.microsoft.com/office/drawing/2014/main" id="{8D4FCB1B-4786-494B-9CB3-137BA402A3F3}"/>
                </a:ext>
              </a:extLst>
            </p:cNvPr>
            <p:cNvSpPr/>
            <p:nvPr/>
          </p:nvSpPr>
          <p:spPr>
            <a:xfrm>
              <a:off x="2509344" y="2558698"/>
              <a:ext cx="83273" cy="832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8" name="Oval 57">
              <a:extLst>
                <a:ext uri="{FF2B5EF4-FFF2-40B4-BE49-F238E27FC236}">
                  <a16:creationId xmlns:a16="http://schemas.microsoft.com/office/drawing/2014/main" id="{006BAD52-6721-4250-8657-92812190730B}"/>
                </a:ext>
              </a:extLst>
            </p:cNvPr>
            <p:cNvSpPr/>
            <p:nvPr/>
          </p:nvSpPr>
          <p:spPr>
            <a:xfrm>
              <a:off x="2404789" y="2614906"/>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59" name="Oval 58">
              <a:extLst>
                <a:ext uri="{FF2B5EF4-FFF2-40B4-BE49-F238E27FC236}">
                  <a16:creationId xmlns:a16="http://schemas.microsoft.com/office/drawing/2014/main" id="{C58D71F9-DDCC-486B-A28E-04E200CF50AF}"/>
                </a:ext>
              </a:extLst>
            </p:cNvPr>
            <p:cNvSpPr/>
            <p:nvPr/>
          </p:nvSpPr>
          <p:spPr>
            <a:xfrm>
              <a:off x="2300511" y="2669524"/>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0" name="Oval 59">
              <a:extLst>
                <a:ext uri="{FF2B5EF4-FFF2-40B4-BE49-F238E27FC236}">
                  <a16:creationId xmlns:a16="http://schemas.microsoft.com/office/drawing/2014/main" id="{9439AF4C-A08D-4B51-8C37-E3DB8D9EDB68}"/>
                </a:ext>
              </a:extLst>
            </p:cNvPr>
            <p:cNvSpPr/>
            <p:nvPr/>
          </p:nvSpPr>
          <p:spPr>
            <a:xfrm>
              <a:off x="2206000" y="2735362"/>
              <a:ext cx="67416" cy="674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1" name="Oval 60">
              <a:extLst>
                <a:ext uri="{FF2B5EF4-FFF2-40B4-BE49-F238E27FC236}">
                  <a16:creationId xmlns:a16="http://schemas.microsoft.com/office/drawing/2014/main" id="{1EB26775-5297-419B-9632-06F66118F903}"/>
                </a:ext>
              </a:extLst>
            </p:cNvPr>
            <p:cNvSpPr/>
            <p:nvPr/>
          </p:nvSpPr>
          <p:spPr>
            <a:xfrm>
              <a:off x="2115196" y="2805283"/>
              <a:ext cx="66184" cy="6618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2" name="Oval 61">
              <a:extLst>
                <a:ext uri="{FF2B5EF4-FFF2-40B4-BE49-F238E27FC236}">
                  <a16:creationId xmlns:a16="http://schemas.microsoft.com/office/drawing/2014/main" id="{8FD9BDB8-7BB6-4E4F-B95B-99B0C72997EB}"/>
                </a:ext>
              </a:extLst>
            </p:cNvPr>
            <p:cNvSpPr/>
            <p:nvPr/>
          </p:nvSpPr>
          <p:spPr>
            <a:xfrm>
              <a:off x="2044627" y="2881037"/>
              <a:ext cx="54864" cy="548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3" name="Oval 62">
              <a:extLst>
                <a:ext uri="{FF2B5EF4-FFF2-40B4-BE49-F238E27FC236}">
                  <a16:creationId xmlns:a16="http://schemas.microsoft.com/office/drawing/2014/main" id="{5097FE83-F116-4D27-B2C2-4FF5210FA81A}"/>
                </a:ext>
              </a:extLst>
            </p:cNvPr>
            <p:cNvSpPr/>
            <p:nvPr/>
          </p:nvSpPr>
          <p:spPr>
            <a:xfrm>
              <a:off x="3361990" y="2555564"/>
              <a:ext cx="165242" cy="1652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4" name="Oval 63">
              <a:extLst>
                <a:ext uri="{FF2B5EF4-FFF2-40B4-BE49-F238E27FC236}">
                  <a16:creationId xmlns:a16="http://schemas.microsoft.com/office/drawing/2014/main" id="{214BC7D0-ABBC-463A-A611-8E28946436C9}"/>
                </a:ext>
              </a:extLst>
            </p:cNvPr>
            <p:cNvSpPr/>
            <p:nvPr/>
          </p:nvSpPr>
          <p:spPr>
            <a:xfrm>
              <a:off x="1986084" y="2960020"/>
              <a:ext cx="49185" cy="4918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5" name="Oval 64">
              <a:extLst>
                <a:ext uri="{FF2B5EF4-FFF2-40B4-BE49-F238E27FC236}">
                  <a16:creationId xmlns:a16="http://schemas.microsoft.com/office/drawing/2014/main" id="{573CB344-4BC6-4892-8059-EC20B76332EA}"/>
                </a:ext>
              </a:extLst>
            </p:cNvPr>
            <p:cNvSpPr/>
            <p:nvPr/>
          </p:nvSpPr>
          <p:spPr>
            <a:xfrm>
              <a:off x="1935886" y="3031441"/>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66" name="Oval 65">
              <a:extLst>
                <a:ext uri="{FF2B5EF4-FFF2-40B4-BE49-F238E27FC236}">
                  <a16:creationId xmlns:a16="http://schemas.microsoft.com/office/drawing/2014/main" id="{DE646B42-2FF5-419E-8832-BB20B31ECBC1}"/>
                </a:ext>
              </a:extLst>
            </p:cNvPr>
            <p:cNvSpPr/>
            <p:nvPr/>
          </p:nvSpPr>
          <p:spPr>
            <a:xfrm>
              <a:off x="1890167" y="3102862"/>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grpSp>
      <p:sp>
        <p:nvSpPr>
          <p:cNvPr id="67" name="TextBox 66">
            <a:extLst>
              <a:ext uri="{FF2B5EF4-FFF2-40B4-BE49-F238E27FC236}">
                <a16:creationId xmlns:a16="http://schemas.microsoft.com/office/drawing/2014/main" id="{AF054105-52A8-4E40-952D-6FF6EAE91AB8}"/>
              </a:ext>
            </a:extLst>
          </p:cNvPr>
          <p:cNvSpPr txBox="1"/>
          <p:nvPr/>
        </p:nvSpPr>
        <p:spPr bwMode="auto">
          <a:xfrm>
            <a:off x="8334342" y="5056175"/>
            <a:ext cx="2711338" cy="769441"/>
          </a:xfrm>
          <a:prstGeom prst="rect">
            <a:avLst/>
          </a:prstGeom>
          <a:noFill/>
          <a:ln w="9525">
            <a:noFill/>
            <a:miter lim="800000"/>
            <a:headEnd/>
            <a:tailEnd/>
          </a:ln>
        </p:spPr>
        <p:txBody>
          <a:bodyPr vert="horz" wrap="square" lIns="96000" tIns="60960" rIns="96000" bIns="60960" numCol="1" rtlCol="0" anchor="t" anchorCtr="0" compatLnSpc="1">
            <a:prstTxWarp prst="textNoShape">
              <a:avLst/>
            </a:prstTxWarp>
            <a:spAutoFit/>
          </a:bodyPr>
          <a:lstStyle>
            <a:defPPr>
              <a:defRPr lang="en-GB"/>
            </a:defPPr>
            <a:lvl1pPr marL="0" indent="0">
              <a:defRPr sz="1600" b="0">
                <a:solidFill>
                  <a:srgbClr val="FFD617"/>
                </a:solidFill>
                <a:latin typeface="EC Square Sans Pro Medium" panose="020B0500000000020004" pitchFamily="34" charset="0"/>
              </a:defRPr>
            </a:lvl1pPr>
          </a:lstStyle>
          <a:p>
            <a:pPr marL="0" marR="0" lvl="0" indent="0" algn="r" defTabSz="121917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Member States</a:t>
            </a:r>
          </a:p>
          <a:p>
            <a:pPr marL="0" marR="0" lvl="0" indent="0" algn="l" defTabSz="1219170" rtl="0" eaLnBrk="1" fontAlgn="base" latinLnBrk="0" hangingPunct="1">
              <a:lnSpc>
                <a:spcPct val="100000"/>
              </a:lnSpc>
              <a:spcBef>
                <a:spcPct val="0"/>
              </a:spcBef>
              <a:spcAft>
                <a:spcPct val="0"/>
              </a:spcAft>
              <a:buClrTx/>
              <a:buSzTx/>
              <a:buFontTx/>
              <a:buNone/>
              <a:tabLst/>
              <a:defRPr/>
            </a:pPr>
            <a:endParaRPr lang="en-GB" sz="1000" dirty="0">
              <a:solidFill>
                <a:srgbClr val="000000"/>
              </a:solidFill>
              <a:latin typeface="Arial" panose="020B0604020202020204" pitchFamily="34" charset="0"/>
              <a:cs typeface="Arial" panose="020B0604020202020204" pitchFamily="34" charset="0"/>
            </a:endParaRPr>
          </a:p>
          <a:p>
            <a:pPr marL="0" marR="0" lvl="0" indent="0" algn="r" defTabSz="121917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Public Administrations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68" name="Group 67">
            <a:extLst>
              <a:ext uri="{FF2B5EF4-FFF2-40B4-BE49-F238E27FC236}">
                <a16:creationId xmlns:a16="http://schemas.microsoft.com/office/drawing/2014/main" id="{ACAFD4F8-65FD-4730-A1BD-CBEE8DD2B01B}"/>
              </a:ext>
            </a:extLst>
          </p:cNvPr>
          <p:cNvGrpSpPr/>
          <p:nvPr/>
        </p:nvGrpSpPr>
        <p:grpSpPr>
          <a:xfrm rot="16895046" flipH="1" flipV="1">
            <a:off x="9995680" y="3808141"/>
            <a:ext cx="1589299" cy="823569"/>
            <a:chOff x="1890167" y="2454727"/>
            <a:chExt cx="1637065" cy="684711"/>
          </a:xfrm>
          <a:solidFill>
            <a:srgbClr val="36414C"/>
          </a:solidFill>
        </p:grpSpPr>
        <p:sp>
          <p:nvSpPr>
            <p:cNvPr id="69" name="Oval 68">
              <a:extLst>
                <a:ext uri="{FF2B5EF4-FFF2-40B4-BE49-F238E27FC236}">
                  <a16:creationId xmlns:a16="http://schemas.microsoft.com/office/drawing/2014/main" id="{3B7377AF-CBEA-4BC9-B823-1542FD6490EF}"/>
                </a:ext>
              </a:extLst>
            </p:cNvPr>
            <p:cNvSpPr/>
            <p:nvPr/>
          </p:nvSpPr>
          <p:spPr>
            <a:xfrm>
              <a:off x="3202079" y="2487705"/>
              <a:ext cx="147918" cy="14791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0" name="Oval 69">
              <a:extLst>
                <a:ext uri="{FF2B5EF4-FFF2-40B4-BE49-F238E27FC236}">
                  <a16:creationId xmlns:a16="http://schemas.microsoft.com/office/drawing/2014/main" id="{454ABFF7-0DB5-4462-B263-28EA99EB1EA2}"/>
                </a:ext>
              </a:extLst>
            </p:cNvPr>
            <p:cNvSpPr/>
            <p:nvPr/>
          </p:nvSpPr>
          <p:spPr>
            <a:xfrm>
              <a:off x="3045598" y="2461564"/>
              <a:ext cx="125717" cy="12571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1" name="Oval 70">
              <a:extLst>
                <a:ext uri="{FF2B5EF4-FFF2-40B4-BE49-F238E27FC236}">
                  <a16:creationId xmlns:a16="http://schemas.microsoft.com/office/drawing/2014/main" id="{9179F045-ACB8-4686-B136-260F7F4CA7A0}"/>
                </a:ext>
              </a:extLst>
            </p:cNvPr>
            <p:cNvSpPr/>
            <p:nvPr/>
          </p:nvSpPr>
          <p:spPr>
            <a:xfrm>
              <a:off x="2891428" y="2454727"/>
              <a:ext cx="122999" cy="12299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2" name="Oval 71">
              <a:extLst>
                <a:ext uri="{FF2B5EF4-FFF2-40B4-BE49-F238E27FC236}">
                  <a16:creationId xmlns:a16="http://schemas.microsoft.com/office/drawing/2014/main" id="{06AD7911-7E52-4445-81AB-5A96B07098F4}"/>
                </a:ext>
              </a:extLst>
            </p:cNvPr>
            <p:cNvSpPr/>
            <p:nvPr/>
          </p:nvSpPr>
          <p:spPr>
            <a:xfrm>
              <a:off x="2746391" y="2475822"/>
              <a:ext cx="111355" cy="11135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3" name="Oval 72">
              <a:extLst>
                <a:ext uri="{FF2B5EF4-FFF2-40B4-BE49-F238E27FC236}">
                  <a16:creationId xmlns:a16="http://schemas.microsoft.com/office/drawing/2014/main" id="{50FFF05C-77DC-477D-A7F9-049CE30EF7C1}"/>
                </a:ext>
              </a:extLst>
            </p:cNvPr>
            <p:cNvSpPr/>
            <p:nvPr/>
          </p:nvSpPr>
          <p:spPr>
            <a:xfrm>
              <a:off x="2624050" y="2513900"/>
              <a:ext cx="91501" cy="9150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4" name="Oval 73">
              <a:extLst>
                <a:ext uri="{FF2B5EF4-FFF2-40B4-BE49-F238E27FC236}">
                  <a16:creationId xmlns:a16="http://schemas.microsoft.com/office/drawing/2014/main" id="{8D4FCB1B-4786-494B-9CB3-137BA402A3F3}"/>
                </a:ext>
              </a:extLst>
            </p:cNvPr>
            <p:cNvSpPr/>
            <p:nvPr/>
          </p:nvSpPr>
          <p:spPr>
            <a:xfrm>
              <a:off x="2509344" y="2558698"/>
              <a:ext cx="83273" cy="8327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5" name="Oval 74">
              <a:extLst>
                <a:ext uri="{FF2B5EF4-FFF2-40B4-BE49-F238E27FC236}">
                  <a16:creationId xmlns:a16="http://schemas.microsoft.com/office/drawing/2014/main" id="{006BAD52-6721-4250-8657-92812190730B}"/>
                </a:ext>
              </a:extLst>
            </p:cNvPr>
            <p:cNvSpPr/>
            <p:nvPr/>
          </p:nvSpPr>
          <p:spPr>
            <a:xfrm>
              <a:off x="2404789" y="2614906"/>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6" name="Oval 75">
              <a:extLst>
                <a:ext uri="{FF2B5EF4-FFF2-40B4-BE49-F238E27FC236}">
                  <a16:creationId xmlns:a16="http://schemas.microsoft.com/office/drawing/2014/main" id="{C58D71F9-DDCC-486B-A28E-04E200CF50AF}"/>
                </a:ext>
              </a:extLst>
            </p:cNvPr>
            <p:cNvSpPr/>
            <p:nvPr/>
          </p:nvSpPr>
          <p:spPr>
            <a:xfrm>
              <a:off x="2300511" y="2669524"/>
              <a:ext cx="73152" cy="7315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7" name="Oval 76">
              <a:extLst>
                <a:ext uri="{FF2B5EF4-FFF2-40B4-BE49-F238E27FC236}">
                  <a16:creationId xmlns:a16="http://schemas.microsoft.com/office/drawing/2014/main" id="{9439AF4C-A08D-4B51-8C37-E3DB8D9EDB68}"/>
                </a:ext>
              </a:extLst>
            </p:cNvPr>
            <p:cNvSpPr/>
            <p:nvPr/>
          </p:nvSpPr>
          <p:spPr>
            <a:xfrm>
              <a:off x="2206000" y="2735362"/>
              <a:ext cx="67416" cy="674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8" name="Oval 77">
              <a:extLst>
                <a:ext uri="{FF2B5EF4-FFF2-40B4-BE49-F238E27FC236}">
                  <a16:creationId xmlns:a16="http://schemas.microsoft.com/office/drawing/2014/main" id="{1EB26775-5297-419B-9632-06F66118F903}"/>
                </a:ext>
              </a:extLst>
            </p:cNvPr>
            <p:cNvSpPr/>
            <p:nvPr/>
          </p:nvSpPr>
          <p:spPr>
            <a:xfrm>
              <a:off x="2115196" y="2805283"/>
              <a:ext cx="66184" cy="6618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79" name="Oval 78">
              <a:extLst>
                <a:ext uri="{FF2B5EF4-FFF2-40B4-BE49-F238E27FC236}">
                  <a16:creationId xmlns:a16="http://schemas.microsoft.com/office/drawing/2014/main" id="{8FD9BDB8-7BB6-4E4F-B95B-99B0C72997EB}"/>
                </a:ext>
              </a:extLst>
            </p:cNvPr>
            <p:cNvSpPr/>
            <p:nvPr/>
          </p:nvSpPr>
          <p:spPr>
            <a:xfrm>
              <a:off x="2044627" y="2881037"/>
              <a:ext cx="54864" cy="5486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80" name="Oval 79">
              <a:extLst>
                <a:ext uri="{FF2B5EF4-FFF2-40B4-BE49-F238E27FC236}">
                  <a16:creationId xmlns:a16="http://schemas.microsoft.com/office/drawing/2014/main" id="{5097FE83-F116-4D27-B2C2-4FF5210FA81A}"/>
                </a:ext>
              </a:extLst>
            </p:cNvPr>
            <p:cNvSpPr/>
            <p:nvPr/>
          </p:nvSpPr>
          <p:spPr>
            <a:xfrm>
              <a:off x="3361990" y="2555564"/>
              <a:ext cx="165242" cy="16524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81" name="Oval 80">
              <a:extLst>
                <a:ext uri="{FF2B5EF4-FFF2-40B4-BE49-F238E27FC236}">
                  <a16:creationId xmlns:a16="http://schemas.microsoft.com/office/drawing/2014/main" id="{214BC7D0-ABBC-463A-A611-8E28946436C9}"/>
                </a:ext>
              </a:extLst>
            </p:cNvPr>
            <p:cNvSpPr/>
            <p:nvPr/>
          </p:nvSpPr>
          <p:spPr>
            <a:xfrm>
              <a:off x="1986084" y="2960020"/>
              <a:ext cx="49185" cy="49185"/>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82" name="Oval 81">
              <a:extLst>
                <a:ext uri="{FF2B5EF4-FFF2-40B4-BE49-F238E27FC236}">
                  <a16:creationId xmlns:a16="http://schemas.microsoft.com/office/drawing/2014/main" id="{573CB344-4BC6-4892-8059-EC20B76332EA}"/>
                </a:ext>
              </a:extLst>
            </p:cNvPr>
            <p:cNvSpPr/>
            <p:nvPr/>
          </p:nvSpPr>
          <p:spPr>
            <a:xfrm>
              <a:off x="1935886" y="3031441"/>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sp>
          <p:nvSpPr>
            <p:cNvPr id="83" name="Oval 82">
              <a:extLst>
                <a:ext uri="{FF2B5EF4-FFF2-40B4-BE49-F238E27FC236}">
                  <a16:creationId xmlns:a16="http://schemas.microsoft.com/office/drawing/2014/main" id="{DE646B42-2FF5-419E-8832-BB20B31ECBC1}"/>
                </a:ext>
              </a:extLst>
            </p:cNvPr>
            <p:cNvSpPr/>
            <p:nvPr/>
          </p:nvSpPr>
          <p:spPr>
            <a:xfrm>
              <a:off x="1890167" y="3102862"/>
              <a:ext cx="36576" cy="3657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a:ln>
                  <a:noFill/>
                </a:ln>
                <a:solidFill>
                  <a:srgbClr val="FFFFFF"/>
                </a:solidFill>
                <a:effectLst/>
                <a:uLnTx/>
                <a:uFillTx/>
                <a:latin typeface="Verdana"/>
                <a:ea typeface="+mn-ea"/>
                <a:cs typeface="+mn-cs"/>
              </a:endParaRPr>
            </a:p>
          </p:txBody>
        </p:sp>
      </p:grpSp>
    </p:spTree>
    <p:extLst>
      <p:ext uri="{BB962C8B-B14F-4D97-AF65-F5344CB8AC3E}">
        <p14:creationId xmlns:p14="http://schemas.microsoft.com/office/powerpoint/2010/main" val="2288764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AD203-85D9-4D0C-B872-CEB611B88727}"/>
              </a:ext>
            </a:extLst>
          </p:cNvPr>
          <p:cNvSpPr txBox="1"/>
          <p:nvPr/>
        </p:nvSpPr>
        <p:spPr>
          <a:xfrm>
            <a:off x="4039559" y="3058871"/>
            <a:ext cx="4191773" cy="830997"/>
          </a:xfrm>
          <a:prstGeom prst="rect">
            <a:avLst/>
          </a:prstGeom>
          <a:solidFill>
            <a:srgbClr val="FACA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4800" b="1" i="0" u="none" strike="noStrike" kern="1200" cap="none" spc="0" normalizeH="0" baseline="0" noProof="0" dirty="0" err="1">
                <a:ln>
                  <a:noFill/>
                </a:ln>
                <a:solidFill>
                  <a:srgbClr val="000000"/>
                </a:solidFill>
                <a:effectLst/>
                <a:uLnTx/>
                <a:uFillTx/>
                <a:latin typeface="Verdana"/>
                <a:ea typeface="+mn-ea"/>
                <a:cs typeface="+mn-cs"/>
              </a:rPr>
              <a:t>Thank</a:t>
            </a:r>
            <a:r>
              <a:rPr kumimoji="0" lang="fr-BE" sz="4800" b="1" i="0" u="none" strike="noStrike" kern="1200" cap="none" spc="0" normalizeH="0" baseline="0" noProof="0" dirty="0">
                <a:ln>
                  <a:noFill/>
                </a:ln>
                <a:solidFill>
                  <a:srgbClr val="000000"/>
                </a:solidFill>
                <a:effectLst/>
                <a:uLnTx/>
                <a:uFillTx/>
                <a:latin typeface="Verdana"/>
                <a:ea typeface="+mn-ea"/>
                <a:cs typeface="+mn-cs"/>
              </a:rPr>
              <a:t> </a:t>
            </a:r>
            <a:r>
              <a:rPr kumimoji="0" lang="fr-BE" sz="4800" b="1" i="0" u="none" strike="noStrike" kern="1200" cap="none" spc="0" normalizeH="0" baseline="0" noProof="0" dirty="0" err="1">
                <a:ln>
                  <a:noFill/>
                </a:ln>
                <a:solidFill>
                  <a:srgbClr val="000000"/>
                </a:solidFill>
                <a:effectLst/>
                <a:uLnTx/>
                <a:uFillTx/>
                <a:latin typeface="Verdana"/>
                <a:ea typeface="+mn-ea"/>
                <a:cs typeface="+mn-cs"/>
              </a:rPr>
              <a:t>you</a:t>
            </a:r>
            <a:endParaRPr kumimoji="0" lang="fr-BE" sz="4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3" name="Content Placeholder 3">
            <a:extLst>
              <a:ext uri="{FF2B5EF4-FFF2-40B4-BE49-F238E27FC236}">
                <a16:creationId xmlns:a16="http://schemas.microsoft.com/office/drawing/2014/main" id="{C88D256F-3E83-42B3-B9FD-1BA51D076585}"/>
              </a:ext>
            </a:extLst>
          </p:cNvPr>
          <p:cNvSpPr txBox="1">
            <a:spLocks/>
          </p:cNvSpPr>
          <p:nvPr/>
        </p:nvSpPr>
        <p:spPr bwMode="auto">
          <a:xfrm>
            <a:off x="4039559" y="4046435"/>
            <a:ext cx="4191773" cy="1616946"/>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2700" b="0" i="0">
                <a:solidFill>
                  <a:srgbClr val="001746"/>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Clr>
                <a:srgbClr val="004494"/>
              </a:buClr>
              <a:buChar char="•"/>
              <a:defRPr sz="2700" b="0">
                <a:solidFill>
                  <a:srgbClr val="0F5494"/>
                </a:solidFill>
                <a:latin typeface="Arial" panose="020B0604020202020204" pitchFamily="34" charset="0"/>
                <a:cs typeface="Arial" panose="020B0604020202020204" pitchFamily="34" charset="0"/>
              </a:defRPr>
            </a:lvl2pPr>
            <a:lvl3pPr marL="304792" indent="-304792" algn="l" rtl="0" eaLnBrk="1" fontAlgn="base" hangingPunct="1">
              <a:spcBef>
                <a:spcPct val="20000"/>
              </a:spcBef>
              <a:spcAft>
                <a:spcPct val="0"/>
              </a:spcAft>
              <a:buFont typeface="Wingdings" panose="05000000000000000000" pitchFamily="2" charset="2"/>
              <a:buChar char="§"/>
              <a:defRPr sz="4000" b="1">
                <a:solidFill>
                  <a:schemeClr val="bg1"/>
                </a:solidFill>
                <a:latin typeface="+mn-lt"/>
              </a:defRPr>
            </a:lvl3pPr>
            <a:lvl4pPr marL="2133547" indent="-304792" algn="l" rtl="0" eaLnBrk="1" fontAlgn="base" hangingPunct="1">
              <a:spcBef>
                <a:spcPct val="20000"/>
              </a:spcBef>
              <a:spcAft>
                <a:spcPct val="0"/>
              </a:spcAft>
              <a:buChar char="–"/>
              <a:defRPr sz="2700">
                <a:solidFill>
                  <a:schemeClr val="tx1"/>
                </a:solidFill>
                <a:latin typeface="Arial" charset="0"/>
              </a:defRPr>
            </a:lvl4pPr>
            <a:lvl5pPr marL="2743131" indent="-304792" algn="l" rtl="0" eaLnBrk="1" fontAlgn="base" hangingPunct="1">
              <a:spcBef>
                <a:spcPct val="20000"/>
              </a:spcBef>
              <a:spcAft>
                <a:spcPct val="0"/>
              </a:spcAft>
              <a:buChar char="»"/>
              <a:defRPr sz="2700">
                <a:solidFill>
                  <a:schemeClr val="tx1"/>
                </a:solidFill>
                <a:latin typeface="Arial" charset="0"/>
              </a:defRPr>
            </a:lvl5pPr>
            <a:lvl6pPr marL="3352716" indent="-304792" algn="l" rtl="0" eaLnBrk="1" fontAlgn="base" hangingPunct="1">
              <a:spcBef>
                <a:spcPct val="20000"/>
              </a:spcBef>
              <a:spcAft>
                <a:spcPct val="0"/>
              </a:spcAft>
              <a:buChar char="»"/>
              <a:defRPr sz="2700">
                <a:solidFill>
                  <a:schemeClr val="tx1"/>
                </a:solidFill>
                <a:latin typeface="Arial" charset="0"/>
              </a:defRPr>
            </a:lvl6pPr>
            <a:lvl7pPr marL="3962301" indent="-304792" algn="l" rtl="0" eaLnBrk="1" fontAlgn="base" hangingPunct="1">
              <a:spcBef>
                <a:spcPct val="20000"/>
              </a:spcBef>
              <a:spcAft>
                <a:spcPct val="0"/>
              </a:spcAft>
              <a:buChar char="»"/>
              <a:defRPr sz="2700">
                <a:solidFill>
                  <a:schemeClr val="tx1"/>
                </a:solidFill>
                <a:latin typeface="Arial" charset="0"/>
              </a:defRPr>
            </a:lvl7pPr>
            <a:lvl8pPr marL="4571886" indent="-304792" algn="l" rtl="0" eaLnBrk="1" fontAlgn="base" hangingPunct="1">
              <a:spcBef>
                <a:spcPct val="20000"/>
              </a:spcBef>
              <a:spcAft>
                <a:spcPct val="0"/>
              </a:spcAft>
              <a:buChar char="»"/>
              <a:defRPr sz="2700">
                <a:solidFill>
                  <a:schemeClr val="tx1"/>
                </a:solidFill>
                <a:latin typeface="Arial" charset="0"/>
              </a:defRPr>
            </a:lvl8pPr>
            <a:lvl9pPr marL="5181470" indent="-304792" algn="l" rtl="0" eaLnBrk="1" fontAlgn="base" hangingPunct="1">
              <a:spcBef>
                <a:spcPct val="20000"/>
              </a:spcBef>
              <a:spcAft>
                <a:spcPct val="0"/>
              </a:spcAft>
              <a:buChar char="»"/>
              <a:defRPr sz="27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fr-BE" sz="18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Roberto Barcellan</a:t>
            </a:r>
            <a:endParaRPr kumimoji="0" lang="fr-BE"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endParaRPr kumimoji="0" lang="fr-BE" sz="16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kumimoji="0" lang="fr-BE" sz="1600" b="0" i="0" u="none" strike="noStrike" kern="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European</a:t>
            </a:r>
            <a:r>
              <a:rPr kumimoji="0" lang="fr-BE" sz="16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Commission</a:t>
            </a:r>
          </a:p>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lang="fr-BE" sz="1600" kern="0" dirty="0" smtClean="0">
                <a:solidFill>
                  <a:srgbClr val="000000"/>
                </a:solidFill>
              </a:rPr>
              <a:t>DIGIT.D.1 – Data Services</a:t>
            </a:r>
          </a:p>
          <a:p>
            <a:pPr marL="0" marR="0" lvl="0" indent="0" algn="ctr" defTabSz="914400" rtl="0" eaLnBrk="1" fontAlgn="base" latinLnBrk="0" hangingPunct="1">
              <a:lnSpc>
                <a:spcPct val="100000"/>
              </a:lnSpc>
              <a:spcBef>
                <a:spcPct val="20000"/>
              </a:spcBef>
              <a:spcAft>
                <a:spcPct val="0"/>
              </a:spcAft>
              <a:buClr>
                <a:srgbClr val="FFFFFF"/>
              </a:buClr>
              <a:buSzTx/>
              <a:buFontTx/>
              <a:buNone/>
              <a:tabLst/>
              <a:defRPr/>
            </a:pPr>
            <a:r>
              <a:rPr lang="fr-BE" sz="1400" kern="0" dirty="0">
                <a:solidFill>
                  <a:srgbClr val="000000"/>
                </a:solidFill>
              </a:rPr>
              <a:t>r</a:t>
            </a:r>
            <a:r>
              <a:rPr kumimoji="0" lang="fr-BE" sz="1400" b="0" i="0" u="none" strike="noStrike" kern="0" cap="none" spc="0" normalizeH="0" baseline="0" noProof="0" dirty="0" smtClean="0">
                <a:ln>
                  <a:noFill/>
                </a:ln>
                <a:solidFill>
                  <a:srgbClr val="000000"/>
                </a:solidFill>
                <a:effectLst/>
                <a:uLnTx/>
                <a:uFillTx/>
              </a:rPr>
              <a:t>oberto.barcellan@ec.europa.eu</a:t>
            </a:r>
            <a:endParaRPr kumimoji="0" lang="fr-BE"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8154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44434"/>
            <a:ext cx="12329652" cy="1569660"/>
          </a:xfrm>
          <a:prstGeom prst="rect">
            <a:avLst/>
          </a:prstGeom>
          <a:noFill/>
        </p:spPr>
        <p:txBody>
          <a:bodyPr wrap="square" rtlCol="0">
            <a:spAutoFit/>
          </a:bodyPr>
          <a:lstStyle/>
          <a:p>
            <a:r>
              <a:rPr lang="fr-BE" sz="2400" b="0" dirty="0" smtClean="0">
                <a:solidFill>
                  <a:schemeClr val="bg1">
                    <a:lumMod val="85000"/>
                  </a:schemeClr>
                </a:solidFill>
                <a:latin typeface="Arial" panose="020B0604020202020204" pitchFamily="34" charset="0"/>
                <a:cs typeface="Arial" panose="020B0604020202020204" pitchFamily="34" charset="0"/>
              </a:rPr>
              <a:t>1 1 0 1 0 1 0 1 0 0 1 0 1 0 1 0 1 0 0 1 0 0 0 0 1 0 1 0 0 1 0 1 1 1 1 0 0 1 1 1 0 0 0 0 1 0 0 1</a:t>
            </a:r>
          </a:p>
          <a:p>
            <a:r>
              <a:rPr lang="fr-BE" sz="2400" b="0" dirty="0" smtClean="0">
                <a:solidFill>
                  <a:schemeClr val="bg1">
                    <a:lumMod val="85000"/>
                  </a:schemeClr>
                </a:solidFill>
                <a:latin typeface="Arial" panose="020B0604020202020204" pitchFamily="34" charset="0"/>
                <a:cs typeface="Arial" panose="020B0604020202020204" pitchFamily="34" charset="0"/>
              </a:rPr>
              <a:t>1 0 1 0 0 1 0 1 1 1 1 0 0 1 1 1 0 0 0 0 1 0 0 1 1 1 0 1 0 1 0 1 0 0 1 0 1 0 1 0 1 0 0 1 0 0 0 0 </a:t>
            </a:r>
          </a:p>
          <a:p>
            <a:r>
              <a:rPr lang="fr-BE" sz="2400" b="0" dirty="0" smtClean="0">
                <a:solidFill>
                  <a:schemeClr val="bg1">
                    <a:lumMod val="85000"/>
                  </a:schemeClr>
                </a:solidFill>
                <a:latin typeface="Arial" panose="020B0604020202020204" pitchFamily="34" charset="0"/>
                <a:cs typeface="Arial" panose="020B0604020202020204" pitchFamily="34" charset="0"/>
              </a:rPr>
              <a:t>0 1 0 1 0 1 0 0 1 0 0 0 0 1 0 1 0 0 1 0 1 1 1 1 0 0 1 1 1 0 0 0 0 1 0 0 1 1 1 0 1 0 1 0 1 0 0 1</a:t>
            </a:r>
          </a:p>
          <a:p>
            <a:r>
              <a:rPr lang="fr-BE" sz="2400" b="0" dirty="0" smtClean="0">
                <a:solidFill>
                  <a:schemeClr val="bg1">
                    <a:lumMod val="85000"/>
                  </a:schemeClr>
                </a:solidFill>
                <a:latin typeface="Arial" panose="020B0604020202020204" pitchFamily="34" charset="0"/>
                <a:cs typeface="Arial" panose="020B0604020202020204" pitchFamily="34" charset="0"/>
              </a:rPr>
              <a:t>0 0 1 0 0 1 1 1 0 1 0 0 0 1 0 0 1 1 1 0 1 0 0 0 1 0 0 1 1 1 0 1 0 0 0 1 0 0 1 1 1 0 1 0 0 1 1 1 </a:t>
            </a:r>
          </a:p>
        </p:txBody>
      </p:sp>
      <p:sp>
        <p:nvSpPr>
          <p:cNvPr id="7" name="Title 1">
            <a:extLst>
              <a:ext uri="{FF2B5EF4-FFF2-40B4-BE49-F238E27FC236}">
                <a16:creationId xmlns:a16="http://schemas.microsoft.com/office/drawing/2014/main" id="{12ABE909-4D4C-43CD-8589-720BB880960D}"/>
              </a:ext>
            </a:extLst>
          </p:cNvPr>
          <p:cNvSpPr>
            <a:spLocks noGrp="1"/>
          </p:cNvSpPr>
          <p:nvPr>
            <p:ph type="title"/>
          </p:nvPr>
        </p:nvSpPr>
        <p:spPr>
          <a:xfrm>
            <a:off x="444549" y="278086"/>
            <a:ext cx="5218050" cy="887037"/>
          </a:xfrm>
        </p:spPr>
        <p:txBody>
          <a:bodyPr/>
          <a:lstStyle/>
          <a:p>
            <a:pPr marL="0" indent="0"/>
            <a:r>
              <a:rPr lang="fr-BE" sz="4000" dirty="0" smtClean="0">
                <a:solidFill>
                  <a:schemeClr val="tx1"/>
                </a:solidFill>
              </a:rPr>
              <a:t>Data(</a:t>
            </a:r>
            <a:r>
              <a:rPr lang="fr-BE" sz="4000" dirty="0" err="1" smtClean="0">
                <a:solidFill>
                  <a:schemeClr val="tx1"/>
                </a:solidFill>
              </a:rPr>
              <a:t>trans</a:t>
            </a:r>
            <a:r>
              <a:rPr lang="fr-BE" sz="4000" dirty="0" smtClean="0">
                <a:solidFill>
                  <a:schemeClr val="tx1"/>
                </a:solidFill>
              </a:rPr>
              <a:t>)</a:t>
            </a:r>
            <a:r>
              <a:rPr lang="fr-BE" sz="4000" dirty="0" err="1" smtClean="0">
                <a:solidFill>
                  <a:schemeClr val="tx1"/>
                </a:solidFill>
              </a:rPr>
              <a:t>forming</a:t>
            </a:r>
            <a:endParaRPr lang="fr-BE" sz="4000" dirty="0">
              <a:solidFill>
                <a:schemeClr val="tx1"/>
              </a:solidFill>
            </a:endParaRPr>
          </a:p>
        </p:txBody>
      </p:sp>
      <p:sp>
        <p:nvSpPr>
          <p:cNvPr id="19" name="Title 1">
            <a:extLst>
              <a:ext uri="{FF2B5EF4-FFF2-40B4-BE49-F238E27FC236}">
                <a16:creationId xmlns:a16="http://schemas.microsoft.com/office/drawing/2014/main" id="{12ABE909-4D4C-43CD-8589-720BB880960D}"/>
              </a:ext>
            </a:extLst>
          </p:cNvPr>
          <p:cNvSpPr txBox="1">
            <a:spLocks/>
          </p:cNvSpPr>
          <p:nvPr/>
        </p:nvSpPr>
        <p:spPr bwMode="auto">
          <a:xfrm>
            <a:off x="444549" y="1279503"/>
            <a:ext cx="5915793" cy="1414149"/>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lvl="0" indent="0">
              <a:defRPr/>
            </a:pPr>
            <a:r>
              <a:rPr lang="en-US" sz="2000" kern="0" dirty="0">
                <a:solidFill>
                  <a:srgbClr val="000000"/>
                </a:solidFill>
              </a:rPr>
              <a:t>building </a:t>
            </a:r>
            <a:r>
              <a:rPr lang="en-US" sz="2800" kern="0" dirty="0">
                <a:solidFill>
                  <a:srgbClr val="000000"/>
                </a:solidFill>
              </a:rPr>
              <a:t>tools</a:t>
            </a:r>
            <a:r>
              <a:rPr lang="en-US" sz="2000" kern="0" dirty="0">
                <a:solidFill>
                  <a:srgbClr val="000000"/>
                </a:solidFill>
              </a:rPr>
              <a:t>, </a:t>
            </a:r>
            <a:r>
              <a:rPr lang="en-US" sz="2400" kern="0" dirty="0" smtClean="0">
                <a:solidFill>
                  <a:srgbClr val="000000"/>
                </a:solidFill>
              </a:rPr>
              <a:t>abilities</a:t>
            </a:r>
            <a:r>
              <a:rPr lang="en-US" sz="2000" kern="0" dirty="0" smtClean="0">
                <a:solidFill>
                  <a:srgbClr val="000000"/>
                </a:solidFill>
              </a:rPr>
              <a:t>, and</a:t>
            </a:r>
            <a:r>
              <a:rPr lang="en-US" sz="2000" kern="0" dirty="0">
                <a:solidFill>
                  <a:srgbClr val="000000"/>
                </a:solidFill>
              </a:rPr>
              <a:t>, most </a:t>
            </a:r>
            <a:r>
              <a:rPr lang="en-US" sz="2000" kern="0" dirty="0" smtClean="0">
                <a:solidFill>
                  <a:srgbClr val="000000"/>
                </a:solidFill>
              </a:rPr>
              <a:t>crucially, a </a:t>
            </a:r>
            <a:r>
              <a:rPr lang="en-US" sz="2800" kern="0" dirty="0">
                <a:solidFill>
                  <a:srgbClr val="000000"/>
                </a:solidFill>
              </a:rPr>
              <a:t>culture</a:t>
            </a:r>
            <a:r>
              <a:rPr lang="en-US" sz="2000" kern="0" dirty="0">
                <a:solidFill>
                  <a:srgbClr val="000000"/>
                </a:solidFill>
              </a:rPr>
              <a:t> </a:t>
            </a:r>
            <a:r>
              <a:rPr lang="en-US" sz="2000" kern="0" dirty="0" smtClean="0">
                <a:solidFill>
                  <a:srgbClr val="000000"/>
                </a:solidFill>
              </a:rPr>
              <a:t>to exploit data </a:t>
            </a:r>
            <a:r>
              <a:rPr kumimoji="0" lang="fr-BE" sz="2000" b="1" i="0" u="none" strike="noStrike" kern="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a:t>
            </a:r>
            <a:endParaRPr kumimoji="0" lang="fr-BE" sz="4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9" name="Picture 8">
            <a:extLst>
              <a:ext uri="{FF2B5EF4-FFF2-40B4-BE49-F238E27FC236}">
                <a16:creationId xmlns:a16="http://schemas.microsoft.com/office/drawing/2014/main" id="{0D9F4DAD-A298-4627-8705-B34AC9DE0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71" y="3796219"/>
            <a:ext cx="1020841" cy="1142369"/>
          </a:xfrm>
          <a:prstGeom prst="rect">
            <a:avLst/>
          </a:prstGeom>
          <a:solidFill>
            <a:schemeClr val="bg1"/>
          </a:solidFill>
        </p:spPr>
      </p:pic>
      <p:sp>
        <p:nvSpPr>
          <p:cNvPr id="15" name="Title 1">
            <a:extLst>
              <a:ext uri="{FF2B5EF4-FFF2-40B4-BE49-F238E27FC236}">
                <a16:creationId xmlns:a16="http://schemas.microsoft.com/office/drawing/2014/main" id="{12ABE909-4D4C-43CD-8589-720BB880960D}"/>
              </a:ext>
            </a:extLst>
          </p:cNvPr>
          <p:cNvSpPr txBox="1">
            <a:spLocks/>
          </p:cNvSpPr>
          <p:nvPr/>
        </p:nvSpPr>
        <p:spPr bwMode="auto">
          <a:xfrm>
            <a:off x="1341194" y="5290373"/>
            <a:ext cx="5444757" cy="1414149"/>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lvl="0" indent="0" algn="ctr">
              <a:defRPr/>
            </a:pPr>
            <a:r>
              <a:rPr lang="fr-BE" sz="2000" kern="0" dirty="0">
                <a:solidFill>
                  <a:srgbClr val="000000"/>
                </a:solidFill>
              </a:rPr>
              <a:t>t</a:t>
            </a:r>
            <a:r>
              <a:rPr lang="fr-BE" sz="2000" kern="0" dirty="0" smtClean="0">
                <a:solidFill>
                  <a:srgbClr val="000000"/>
                </a:solidFill>
              </a:rPr>
              <a:t>o </a:t>
            </a:r>
            <a:r>
              <a:rPr lang="fr-BE" sz="2000" kern="0" dirty="0" err="1" smtClean="0">
                <a:solidFill>
                  <a:srgbClr val="000000"/>
                </a:solidFill>
              </a:rPr>
              <a:t>become</a:t>
            </a:r>
            <a:r>
              <a:rPr lang="fr-BE" sz="2000" kern="0" dirty="0" smtClean="0">
                <a:solidFill>
                  <a:srgbClr val="000000"/>
                </a:solidFill>
              </a:rPr>
              <a:t> a </a:t>
            </a:r>
            <a:r>
              <a:rPr lang="fr-BE" sz="2800" kern="0" dirty="0" smtClean="0">
                <a:solidFill>
                  <a:srgbClr val="000000"/>
                </a:solidFill>
              </a:rPr>
              <a:t>data-</a:t>
            </a:r>
            <a:r>
              <a:rPr lang="fr-BE" sz="2800" kern="0" dirty="0" err="1" smtClean="0">
                <a:solidFill>
                  <a:srgbClr val="000000"/>
                </a:solidFill>
              </a:rPr>
              <a:t>driven</a:t>
            </a:r>
            <a:r>
              <a:rPr lang="fr-BE" sz="2000" kern="0" dirty="0" smtClean="0">
                <a:solidFill>
                  <a:srgbClr val="000000"/>
                </a:solidFill>
              </a:rPr>
              <a:t> organisation</a:t>
            </a:r>
            <a:endParaRPr kumimoji="0" lang="fr-BE" sz="4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6" name="Title 1">
            <a:extLst>
              <a:ext uri="{FF2B5EF4-FFF2-40B4-BE49-F238E27FC236}">
                <a16:creationId xmlns:a16="http://schemas.microsoft.com/office/drawing/2014/main" id="{12ABE909-4D4C-43CD-8589-720BB880960D}"/>
              </a:ext>
            </a:extLst>
          </p:cNvPr>
          <p:cNvSpPr txBox="1">
            <a:spLocks/>
          </p:cNvSpPr>
          <p:nvPr/>
        </p:nvSpPr>
        <p:spPr bwMode="auto">
          <a:xfrm>
            <a:off x="8481536" y="4217972"/>
            <a:ext cx="2973543" cy="400545"/>
          </a:xfrm>
          <a:prstGeom prst="rect">
            <a:avLst/>
          </a:prstGeom>
          <a:solidFill>
            <a:schemeClr val="bg1"/>
          </a:solid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lvl="0" indent="0" algn="r">
              <a:defRPr/>
            </a:pPr>
            <a:r>
              <a:rPr lang="fr-BE" sz="2000" kern="0" noProof="0" dirty="0" smtClean="0">
                <a:solidFill>
                  <a:srgbClr val="000000"/>
                </a:solidFill>
              </a:rPr>
              <a:t>and </a:t>
            </a:r>
            <a:r>
              <a:rPr lang="fr-BE" sz="2800" kern="0" noProof="0" dirty="0" err="1" smtClean="0">
                <a:solidFill>
                  <a:srgbClr val="000000"/>
                </a:solidFill>
              </a:rPr>
              <a:t>functionning</a:t>
            </a:r>
            <a:r>
              <a:rPr lang="fr-BE" sz="2000" kern="0" noProof="0" dirty="0" smtClean="0">
                <a:solidFill>
                  <a:srgbClr val="000000"/>
                </a:solidFill>
              </a:rPr>
              <a:t> </a:t>
            </a:r>
            <a:endParaRPr kumimoji="0" lang="fr-BE" sz="4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20" name="Picture 19"/>
          <p:cNvPicPr>
            <a:picLocks noChangeAspect="1"/>
          </p:cNvPicPr>
          <p:nvPr/>
        </p:nvPicPr>
        <p:blipFill>
          <a:blip r:embed="rId4"/>
          <a:stretch>
            <a:fillRect/>
          </a:stretch>
        </p:blipFill>
        <p:spPr>
          <a:xfrm>
            <a:off x="3674580" y="3897902"/>
            <a:ext cx="1000659" cy="1040686"/>
          </a:xfrm>
          <a:prstGeom prst="rect">
            <a:avLst/>
          </a:prstGeom>
          <a:solidFill>
            <a:schemeClr val="bg1"/>
          </a:solidFill>
        </p:spPr>
      </p:pic>
      <p:pic>
        <p:nvPicPr>
          <p:cNvPr id="2" name="Picture 1"/>
          <p:cNvPicPr>
            <a:picLocks noChangeAspect="1"/>
          </p:cNvPicPr>
          <p:nvPr/>
        </p:nvPicPr>
        <p:blipFill>
          <a:blip r:embed="rId5"/>
          <a:stretch>
            <a:fillRect/>
          </a:stretch>
        </p:blipFill>
        <p:spPr>
          <a:xfrm>
            <a:off x="2651903" y="3519623"/>
            <a:ext cx="1022677" cy="1049948"/>
          </a:xfrm>
          <a:prstGeom prst="rect">
            <a:avLst/>
          </a:prstGeom>
        </p:spPr>
      </p:pic>
      <p:sp>
        <p:nvSpPr>
          <p:cNvPr id="21" name="Rectangle 20">
            <a:extLst>
              <a:ext uri="{FF2B5EF4-FFF2-40B4-BE49-F238E27FC236}">
                <a16:creationId xmlns:a16="http://schemas.microsoft.com/office/drawing/2014/main" id="{283DF9FB-3F95-4CAD-AAA1-27AE17E87C33}"/>
              </a:ext>
            </a:extLst>
          </p:cNvPr>
          <p:cNvSpPr/>
          <p:nvPr/>
        </p:nvSpPr>
        <p:spPr bwMode="auto">
          <a:xfrm>
            <a:off x="1547671" y="5316867"/>
            <a:ext cx="3127568" cy="267331"/>
          </a:xfrm>
          <a:prstGeom prst="rect">
            <a:avLst/>
          </a:prstGeom>
          <a:solidFill>
            <a:srgbClr val="FACA00"/>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Block Arc 5"/>
          <p:cNvSpPr/>
          <p:nvPr/>
        </p:nvSpPr>
        <p:spPr>
          <a:xfrm rot="17613921">
            <a:off x="8214851" y="532449"/>
            <a:ext cx="1800000" cy="1800000"/>
          </a:xfrm>
          <a:prstGeom prst="blockArc">
            <a:avLst>
              <a:gd name="adj1" fmla="val 10800000"/>
              <a:gd name="adj2" fmla="val 21533174"/>
              <a:gd name="adj3" fmla="val 10124"/>
            </a:avLst>
          </a:prstGeom>
          <a:solidFill>
            <a:srgbClr val="FAC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solidFill>
                <a:schemeClr val="tx1"/>
              </a:solidFill>
            </a:endParaRPr>
          </a:p>
        </p:txBody>
      </p:sp>
      <p:sp>
        <p:nvSpPr>
          <p:cNvPr id="24" name="Block Arc 23"/>
          <p:cNvSpPr/>
          <p:nvPr/>
        </p:nvSpPr>
        <p:spPr>
          <a:xfrm rot="14402454">
            <a:off x="7681883" y="31208"/>
            <a:ext cx="2772000" cy="2772000"/>
          </a:xfrm>
          <a:prstGeom prst="blockArc">
            <a:avLst>
              <a:gd name="adj1" fmla="val 10800000"/>
              <a:gd name="adj2" fmla="val 21533174"/>
              <a:gd name="adj3" fmla="val 10124"/>
            </a:avLst>
          </a:prstGeom>
          <a:solidFill>
            <a:schemeClr val="tx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solidFill>
                <a:schemeClr val="tx1"/>
              </a:solidFill>
            </a:endParaRPr>
          </a:p>
        </p:txBody>
      </p:sp>
      <p:sp>
        <p:nvSpPr>
          <p:cNvPr id="25" name="Block Arc 24"/>
          <p:cNvSpPr/>
          <p:nvPr/>
        </p:nvSpPr>
        <p:spPr>
          <a:xfrm rot="16047743">
            <a:off x="7970873" y="298450"/>
            <a:ext cx="2268000" cy="2268000"/>
          </a:xfrm>
          <a:prstGeom prst="blockArc">
            <a:avLst>
              <a:gd name="adj1" fmla="val 10800000"/>
              <a:gd name="adj2" fmla="val 21533174"/>
              <a:gd name="adj3" fmla="val 10124"/>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solidFill>
                <a:schemeClr val="tx1"/>
              </a:solidFill>
            </a:endParaRPr>
          </a:p>
        </p:txBody>
      </p:sp>
      <p:sp>
        <p:nvSpPr>
          <p:cNvPr id="26" name="Block Arc 25"/>
          <p:cNvSpPr/>
          <p:nvPr/>
        </p:nvSpPr>
        <p:spPr>
          <a:xfrm rot="625152">
            <a:off x="8406065" y="721145"/>
            <a:ext cx="1404000" cy="1404000"/>
          </a:xfrm>
          <a:prstGeom prst="blockArc">
            <a:avLst>
              <a:gd name="adj1" fmla="val 10800000"/>
              <a:gd name="adj2" fmla="val 21533174"/>
              <a:gd name="adj3" fmla="val 10124"/>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solidFill>
                <a:schemeClr val="tx1"/>
              </a:solidFill>
            </a:endParaRPr>
          </a:p>
        </p:txBody>
      </p:sp>
      <p:sp>
        <p:nvSpPr>
          <p:cNvPr id="27" name="Block Arc 26"/>
          <p:cNvSpPr/>
          <p:nvPr/>
        </p:nvSpPr>
        <p:spPr>
          <a:xfrm rot="12006108">
            <a:off x="7376498" y="-360490"/>
            <a:ext cx="3456000" cy="3456000"/>
          </a:xfrm>
          <a:prstGeom prst="blockArc">
            <a:avLst>
              <a:gd name="adj1" fmla="val 10800000"/>
              <a:gd name="adj2" fmla="val 21389803"/>
              <a:gd name="adj3" fmla="val 8927"/>
            </a:avLst>
          </a:prstGeom>
          <a:solidFill>
            <a:srgbClr val="FAC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solidFill>
                <a:schemeClr val="tx1"/>
              </a:solidFill>
            </a:endParaRPr>
          </a:p>
        </p:txBody>
      </p:sp>
      <p:sp>
        <p:nvSpPr>
          <p:cNvPr id="28" name="Title 1">
            <a:extLst>
              <a:ext uri="{FF2B5EF4-FFF2-40B4-BE49-F238E27FC236}">
                <a16:creationId xmlns:a16="http://schemas.microsoft.com/office/drawing/2014/main" id="{12ABE909-4D4C-43CD-8589-720BB880960D}"/>
              </a:ext>
            </a:extLst>
          </p:cNvPr>
          <p:cNvSpPr txBox="1">
            <a:spLocks/>
          </p:cNvSpPr>
          <p:nvPr/>
        </p:nvSpPr>
        <p:spPr bwMode="auto">
          <a:xfrm>
            <a:off x="6948582" y="6275651"/>
            <a:ext cx="3082309" cy="521125"/>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lvl="0" indent="0" algn="r">
              <a:defRPr/>
            </a:pPr>
            <a:r>
              <a:rPr lang="fr-BE" sz="2000" kern="0" dirty="0">
                <a:solidFill>
                  <a:srgbClr val="FACA00"/>
                </a:solidFill>
              </a:rPr>
              <a:t>d</a:t>
            </a:r>
            <a:r>
              <a:rPr lang="fr-BE" sz="2000" kern="0" dirty="0" smtClean="0">
                <a:solidFill>
                  <a:srgbClr val="FACA00"/>
                </a:solidFill>
              </a:rPr>
              <a:t>igital transformation</a:t>
            </a:r>
            <a:endParaRPr kumimoji="0" lang="fr-BE" sz="4000" b="1" i="0" u="none" strike="noStrike" kern="0" cap="none" spc="0" normalizeH="0" baseline="0" noProof="0" dirty="0">
              <a:ln>
                <a:noFill/>
              </a:ln>
              <a:solidFill>
                <a:srgbClr val="FACA00"/>
              </a:solidFill>
              <a:effectLst/>
              <a:uLnTx/>
              <a:uFillTx/>
            </a:endParaRPr>
          </a:p>
        </p:txBody>
      </p:sp>
      <p:sp>
        <p:nvSpPr>
          <p:cNvPr id="29" name="Title 1">
            <a:extLst>
              <a:ext uri="{FF2B5EF4-FFF2-40B4-BE49-F238E27FC236}">
                <a16:creationId xmlns:a16="http://schemas.microsoft.com/office/drawing/2014/main" id="{12ABE909-4D4C-43CD-8589-720BB880960D}"/>
              </a:ext>
            </a:extLst>
          </p:cNvPr>
          <p:cNvSpPr txBox="1">
            <a:spLocks/>
          </p:cNvSpPr>
          <p:nvPr/>
        </p:nvSpPr>
        <p:spPr bwMode="auto">
          <a:xfrm>
            <a:off x="7186384" y="3835317"/>
            <a:ext cx="3113227" cy="382655"/>
          </a:xfrm>
          <a:prstGeom prst="rect">
            <a:avLst/>
          </a:prstGeom>
          <a:solidFill>
            <a:schemeClr val="bg1"/>
          </a:solid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lvl="0" indent="0">
              <a:defRPr/>
            </a:pPr>
            <a:r>
              <a:rPr lang="fr-BE" sz="2000" kern="0" noProof="0" dirty="0" smtClean="0">
                <a:solidFill>
                  <a:srgbClr val="000000"/>
                </a:solidFill>
              </a:rPr>
              <a:t>for </a:t>
            </a:r>
            <a:r>
              <a:rPr lang="fr-BE" sz="2800" kern="0" noProof="0" dirty="0" err="1" smtClean="0">
                <a:solidFill>
                  <a:srgbClr val="000000"/>
                </a:solidFill>
              </a:rPr>
              <a:t>policy</a:t>
            </a:r>
            <a:r>
              <a:rPr lang="fr-BE" sz="2800" kern="0" noProof="0" dirty="0" smtClean="0">
                <a:solidFill>
                  <a:srgbClr val="000000"/>
                </a:solidFill>
              </a:rPr>
              <a:t> </a:t>
            </a:r>
            <a:r>
              <a:rPr lang="fr-BE" sz="2800" kern="0" noProof="0" dirty="0" err="1" smtClean="0">
                <a:solidFill>
                  <a:srgbClr val="000000"/>
                </a:solidFill>
              </a:rPr>
              <a:t>making</a:t>
            </a:r>
            <a:endParaRPr lang="fr-BE" sz="2000" kern="0" noProof="0" dirty="0" smtClean="0">
              <a:solidFill>
                <a:srgbClr val="000000"/>
              </a:solidFill>
            </a:endParaRPr>
          </a:p>
        </p:txBody>
      </p:sp>
    </p:spTree>
    <p:extLst>
      <p:ext uri="{BB962C8B-B14F-4D97-AF65-F5344CB8AC3E}">
        <p14:creationId xmlns:p14="http://schemas.microsoft.com/office/powerpoint/2010/main" val="417065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8C3298-376E-4ACF-AE96-D219AE198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897" y="838200"/>
            <a:ext cx="6381395" cy="5741714"/>
          </a:xfrm>
          <a:prstGeom prst="rect">
            <a:avLst/>
          </a:prstGeom>
        </p:spPr>
      </p:pic>
      <p:pic>
        <p:nvPicPr>
          <p:cNvPr id="50" name="Picture 49">
            <a:extLst>
              <a:ext uri="{FF2B5EF4-FFF2-40B4-BE49-F238E27FC236}">
                <a16:creationId xmlns:a16="http://schemas.microsoft.com/office/drawing/2014/main" id="{5FFCB4A2-B4C7-4634-95BD-77A6CB3DD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55" y="908735"/>
            <a:ext cx="9932275" cy="6858000"/>
          </a:xfrm>
          <a:prstGeom prst="rect">
            <a:avLst/>
          </a:prstGeom>
        </p:spPr>
      </p:pic>
      <p:sp>
        <p:nvSpPr>
          <p:cNvPr id="7" name="Title 1">
            <a:extLst>
              <a:ext uri="{FF2B5EF4-FFF2-40B4-BE49-F238E27FC236}">
                <a16:creationId xmlns:a16="http://schemas.microsoft.com/office/drawing/2014/main" id="{12ABE909-4D4C-43CD-8589-720BB880960D}"/>
              </a:ext>
            </a:extLst>
          </p:cNvPr>
          <p:cNvSpPr>
            <a:spLocks noGrp="1"/>
          </p:cNvSpPr>
          <p:nvPr>
            <p:ph type="title"/>
          </p:nvPr>
        </p:nvSpPr>
        <p:spPr>
          <a:xfrm>
            <a:off x="444549" y="278086"/>
            <a:ext cx="5218050" cy="2088232"/>
          </a:xfrm>
        </p:spPr>
        <p:txBody>
          <a:bodyPr/>
          <a:lstStyle/>
          <a:p>
            <a:pPr marL="0" indent="0"/>
            <a:r>
              <a:rPr lang="fr-BE" sz="2000" dirty="0" err="1">
                <a:solidFill>
                  <a:schemeClr val="tx1"/>
                </a:solidFill>
              </a:rPr>
              <a:t>Towards</a:t>
            </a:r>
            <a:r>
              <a:rPr lang="fr-BE" sz="4000" dirty="0">
                <a:solidFill>
                  <a:schemeClr val="tx1"/>
                </a:solidFill>
              </a:rPr>
              <a:t/>
            </a:r>
            <a:br>
              <a:rPr lang="fr-BE" sz="4000" dirty="0">
                <a:solidFill>
                  <a:schemeClr val="tx1"/>
                </a:solidFill>
              </a:rPr>
            </a:br>
            <a:r>
              <a:rPr lang="fr-BE" sz="4000" dirty="0">
                <a:solidFill>
                  <a:schemeClr val="tx1"/>
                </a:solidFill>
              </a:rPr>
              <a:t>Data-Driven Organisation</a:t>
            </a:r>
          </a:p>
        </p:txBody>
      </p:sp>
      <p:sp>
        <p:nvSpPr>
          <p:cNvPr id="19" name="Title 1">
            <a:extLst>
              <a:ext uri="{FF2B5EF4-FFF2-40B4-BE49-F238E27FC236}">
                <a16:creationId xmlns:a16="http://schemas.microsoft.com/office/drawing/2014/main" id="{12ABE909-4D4C-43CD-8589-720BB880960D}"/>
              </a:ext>
            </a:extLst>
          </p:cNvPr>
          <p:cNvSpPr txBox="1">
            <a:spLocks/>
          </p:cNvSpPr>
          <p:nvPr/>
        </p:nvSpPr>
        <p:spPr bwMode="auto">
          <a:xfrm>
            <a:off x="444549" y="2523670"/>
            <a:ext cx="3106594" cy="413892"/>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The </a:t>
            </a:r>
            <a:r>
              <a:rPr kumimoji="0" lang="fr-BE" sz="20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higher</a:t>
            </a:r>
            <a:r>
              <a:rPr kumimoji="0" lang="fr-BE"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fr-BE" sz="20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purpose</a:t>
            </a:r>
            <a:r>
              <a:rPr kumimoji="0" lang="fr-BE"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t>
            </a:r>
            <a:endParaRPr kumimoji="0" lang="fr-BE" sz="4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5" name="Picture 4">
            <a:extLst>
              <a:ext uri="{FF2B5EF4-FFF2-40B4-BE49-F238E27FC236}">
                <a16:creationId xmlns:a16="http://schemas.microsoft.com/office/drawing/2014/main" id="{F884AC7E-0F01-4749-873C-9EFD4FCEA9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9878" y="2830201"/>
            <a:ext cx="1910276" cy="2720261"/>
          </a:xfrm>
          <a:prstGeom prst="rect">
            <a:avLst/>
          </a:prstGeom>
        </p:spPr>
      </p:pic>
      <p:pic>
        <p:nvPicPr>
          <p:cNvPr id="9" name="Picture 8">
            <a:extLst>
              <a:ext uri="{FF2B5EF4-FFF2-40B4-BE49-F238E27FC236}">
                <a16:creationId xmlns:a16="http://schemas.microsoft.com/office/drawing/2014/main" id="{0D9F4DAD-A298-4627-8705-B34AC9DE00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016" y="3675070"/>
            <a:ext cx="920892" cy="1030522"/>
          </a:xfrm>
          <a:prstGeom prst="rect">
            <a:avLst/>
          </a:prstGeom>
        </p:spPr>
      </p:pic>
      <p:sp>
        <p:nvSpPr>
          <p:cNvPr id="10" name="Title 1">
            <a:extLst>
              <a:ext uri="{FF2B5EF4-FFF2-40B4-BE49-F238E27FC236}">
                <a16:creationId xmlns:a16="http://schemas.microsoft.com/office/drawing/2014/main" id="{EF03B9A6-025C-464C-AD3A-A0B0C1C57BA8}"/>
              </a:ext>
            </a:extLst>
          </p:cNvPr>
          <p:cNvSpPr txBox="1">
            <a:spLocks/>
          </p:cNvSpPr>
          <p:nvPr/>
        </p:nvSpPr>
        <p:spPr bwMode="auto">
          <a:xfrm>
            <a:off x="6452827" y="3533039"/>
            <a:ext cx="2482860" cy="1314584"/>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marL="478355" indent="-478355" algn="l" rtl="0" eaLnBrk="1" fontAlgn="base" hangingPunct="1">
              <a:spcBef>
                <a:spcPct val="0"/>
              </a:spcBef>
              <a:spcAft>
                <a:spcPct val="0"/>
              </a:spcAft>
              <a:defRPr sz="4000" b="1">
                <a:solidFill>
                  <a:srgbClr val="0F5494"/>
                </a:solidFill>
                <a:latin typeface="Arial" panose="020B0604020202020204" pitchFamily="34" charset="0"/>
                <a:ea typeface="+mj-ea"/>
                <a:cs typeface="Arial" panose="020B0604020202020204" pitchFamily="34" charset="0"/>
              </a:defRPr>
            </a:lvl1pPr>
            <a:lvl2pPr marL="478355" indent="-478355" algn="l" rtl="0" eaLnBrk="1" fontAlgn="base" hangingPunct="1">
              <a:spcBef>
                <a:spcPct val="0"/>
              </a:spcBef>
              <a:spcAft>
                <a:spcPct val="0"/>
              </a:spcAft>
              <a:defRPr sz="4000" b="1">
                <a:solidFill>
                  <a:srgbClr val="0F5494"/>
                </a:solidFill>
                <a:latin typeface="Verdana" pitchFamily="34" charset="0"/>
              </a:defRPr>
            </a:lvl2pPr>
            <a:lvl3pPr marL="478355" indent="-478355" algn="l" rtl="0" eaLnBrk="1" fontAlgn="base" hangingPunct="1">
              <a:spcBef>
                <a:spcPct val="0"/>
              </a:spcBef>
              <a:spcAft>
                <a:spcPct val="0"/>
              </a:spcAft>
              <a:defRPr sz="4000" b="1">
                <a:solidFill>
                  <a:srgbClr val="0F5494"/>
                </a:solidFill>
                <a:latin typeface="Verdana" pitchFamily="34" charset="0"/>
              </a:defRPr>
            </a:lvl3pPr>
            <a:lvl4pPr marL="478355" indent="-478355" algn="l" rtl="0" eaLnBrk="1" fontAlgn="base" hangingPunct="1">
              <a:spcBef>
                <a:spcPct val="0"/>
              </a:spcBef>
              <a:spcAft>
                <a:spcPct val="0"/>
              </a:spcAft>
              <a:defRPr sz="4000" b="1">
                <a:solidFill>
                  <a:srgbClr val="0F5494"/>
                </a:solidFill>
                <a:latin typeface="Verdana" pitchFamily="34" charset="0"/>
              </a:defRPr>
            </a:lvl4pPr>
            <a:lvl5pPr marL="478355" indent="-478355" algn="l" rtl="0" eaLnBrk="1" fontAlgn="base" hangingPunct="1">
              <a:spcBef>
                <a:spcPct val="0"/>
              </a:spcBef>
              <a:spcAft>
                <a:spcPct val="0"/>
              </a:spcAft>
              <a:defRPr sz="4000" b="1">
                <a:solidFill>
                  <a:srgbClr val="0F5494"/>
                </a:solidFill>
                <a:latin typeface="Verdana" pitchFamily="34" charset="0"/>
              </a:defRPr>
            </a:lvl5pPr>
            <a:lvl6pPr marL="1087939" algn="l" rtl="0" eaLnBrk="1" fontAlgn="base" hangingPunct="1">
              <a:spcBef>
                <a:spcPct val="0"/>
              </a:spcBef>
              <a:spcAft>
                <a:spcPct val="0"/>
              </a:spcAft>
              <a:defRPr sz="4000" b="1">
                <a:solidFill>
                  <a:srgbClr val="0F5494"/>
                </a:solidFill>
                <a:latin typeface="Verdana" pitchFamily="34" charset="0"/>
              </a:defRPr>
            </a:lvl6pPr>
            <a:lvl7pPr marL="1697524" algn="l" rtl="0" eaLnBrk="1" fontAlgn="base" hangingPunct="1">
              <a:spcBef>
                <a:spcPct val="0"/>
              </a:spcBef>
              <a:spcAft>
                <a:spcPct val="0"/>
              </a:spcAft>
              <a:defRPr sz="4000" b="1">
                <a:solidFill>
                  <a:srgbClr val="0F5494"/>
                </a:solidFill>
                <a:latin typeface="Verdana" pitchFamily="34" charset="0"/>
              </a:defRPr>
            </a:lvl7pPr>
            <a:lvl8pPr marL="2307109" algn="l" rtl="0" eaLnBrk="1" fontAlgn="base" hangingPunct="1">
              <a:spcBef>
                <a:spcPct val="0"/>
              </a:spcBef>
              <a:spcAft>
                <a:spcPct val="0"/>
              </a:spcAft>
              <a:defRPr sz="4000" b="1">
                <a:solidFill>
                  <a:srgbClr val="0F5494"/>
                </a:solidFill>
                <a:latin typeface="Verdana" pitchFamily="34" charset="0"/>
              </a:defRPr>
            </a:lvl8pPr>
            <a:lvl9pPr marL="2916694" algn="l" rtl="0" eaLnBrk="1" fontAlgn="base" hangingPunct="1">
              <a:spcBef>
                <a:spcPct val="0"/>
              </a:spcBef>
              <a:spcAft>
                <a:spcPct val="0"/>
              </a:spcAft>
              <a:defRPr sz="4000" b="1">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2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Human-</a:t>
            </a:r>
            <a:r>
              <a:rPr kumimoji="0" lang="fr-BE" sz="28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centered</a:t>
            </a:r>
            <a:r>
              <a:rPr kumimoji="0" lang="fr-BE" sz="2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sz="2800" b="1"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policies</a:t>
            </a:r>
            <a:endParaRPr kumimoji="0" lang="fr-BE" sz="4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6" name="TextBox 35">
            <a:extLst>
              <a:ext uri="{FF2B5EF4-FFF2-40B4-BE49-F238E27FC236}">
                <a16:creationId xmlns:a16="http://schemas.microsoft.com/office/drawing/2014/main" id="{34B3B1A9-DBE1-4A6A-8A5C-8DF52938393A}"/>
              </a:ext>
            </a:extLst>
          </p:cNvPr>
          <p:cNvSpPr txBox="1"/>
          <p:nvPr/>
        </p:nvSpPr>
        <p:spPr>
          <a:xfrm>
            <a:off x="9651565" y="2748602"/>
            <a:ext cx="13112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Better</a:t>
            </a:r>
            <a:r>
              <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understanding</a:t>
            </a:r>
            <a:r>
              <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a:t>
            </a: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citizens</a:t>
            </a:r>
            <a:r>
              <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needs</a:t>
            </a:r>
            <a:endPar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C337598A-F835-4B10-AFFD-8B543D2AB9C1}"/>
              </a:ext>
            </a:extLst>
          </p:cNvPr>
          <p:cNvSpPr txBox="1"/>
          <p:nvPr/>
        </p:nvSpPr>
        <p:spPr>
          <a:xfrm>
            <a:off x="9528196" y="4006701"/>
            <a:ext cx="1457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Transparent and efficient </a:t>
            </a: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processes</a:t>
            </a:r>
            <a:r>
              <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decisions</a:t>
            </a:r>
            <a:endPar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68C92D38-FBEF-4A78-8E14-90739494CFE3}"/>
              </a:ext>
            </a:extLst>
          </p:cNvPr>
          <p:cNvSpPr txBox="1"/>
          <p:nvPr/>
        </p:nvSpPr>
        <p:spPr>
          <a:xfrm>
            <a:off x="9505734" y="5099927"/>
            <a:ext cx="16377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Better</a:t>
            </a:r>
            <a:r>
              <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communication to the </a:t>
            </a:r>
            <a:r>
              <a:rPr kumimoji="0" lang="fr-BE" sz="1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citizen</a:t>
            </a:r>
            <a:endParaRPr kumimoji="0" lang="fr-BE"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6" name="Group 45">
            <a:extLst>
              <a:ext uri="{FF2B5EF4-FFF2-40B4-BE49-F238E27FC236}">
                <a16:creationId xmlns:a16="http://schemas.microsoft.com/office/drawing/2014/main" id="{2BE93D33-61DC-467A-B379-17E1C3D9F0F7}"/>
              </a:ext>
            </a:extLst>
          </p:cNvPr>
          <p:cNvGrpSpPr/>
          <p:nvPr/>
        </p:nvGrpSpPr>
        <p:grpSpPr>
          <a:xfrm>
            <a:off x="8947987" y="3071768"/>
            <a:ext cx="650524" cy="2237126"/>
            <a:chOff x="8643187" y="3071768"/>
            <a:chExt cx="650524" cy="2237126"/>
          </a:xfrm>
        </p:grpSpPr>
        <p:sp>
          <p:nvSpPr>
            <p:cNvPr id="40" name="Left Brace 39">
              <a:extLst>
                <a:ext uri="{FF2B5EF4-FFF2-40B4-BE49-F238E27FC236}">
                  <a16:creationId xmlns:a16="http://schemas.microsoft.com/office/drawing/2014/main" id="{F533AFC2-D1C1-4AEA-B268-05F8666D4CEB}"/>
                </a:ext>
              </a:extLst>
            </p:cNvPr>
            <p:cNvSpPr/>
            <p:nvPr/>
          </p:nvSpPr>
          <p:spPr bwMode="auto">
            <a:xfrm>
              <a:off x="8643187" y="3071768"/>
              <a:ext cx="650524" cy="2237126"/>
            </a:xfrm>
            <a:prstGeom prst="leftBrace">
              <a:avLst>
                <a:gd name="adj1" fmla="val 112577"/>
                <a:gd name="adj2" fmla="val 50000"/>
              </a:avLst>
            </a:prstGeom>
            <a:no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cxnSp>
          <p:nvCxnSpPr>
            <p:cNvPr id="41" name="Straight Connector 40">
              <a:extLst>
                <a:ext uri="{FF2B5EF4-FFF2-40B4-BE49-F238E27FC236}">
                  <a16:creationId xmlns:a16="http://schemas.microsoft.com/office/drawing/2014/main" id="{B17E6A62-89BA-4056-93EF-C39CA35E3A99}"/>
                </a:ext>
              </a:extLst>
            </p:cNvPr>
            <p:cNvCxnSpPr>
              <a:cxnSpLocks/>
            </p:cNvCxnSpPr>
            <p:nvPr/>
          </p:nvCxnSpPr>
          <p:spPr bwMode="auto">
            <a:xfrm>
              <a:off x="8643187" y="4190331"/>
              <a:ext cx="650524" cy="0"/>
            </a:xfrm>
            <a:prstGeom prst="line">
              <a:avLst/>
            </a:prstGeom>
            <a:noFill/>
            <a:ln w="9525" cap="flat" cmpd="sng" algn="ctr">
              <a:solidFill>
                <a:schemeClr val="tx1"/>
              </a:solidFill>
              <a:prstDash val="sysDot"/>
              <a:round/>
              <a:headEnd type="none" w="med" len="med"/>
              <a:tailEnd type="none" w="med" len="med"/>
            </a:ln>
            <a:effectLst/>
          </p:spPr>
        </p:cxnSp>
      </p:grpSp>
    </p:spTree>
    <p:extLst>
      <p:ext uri="{BB962C8B-B14F-4D97-AF65-F5344CB8AC3E}">
        <p14:creationId xmlns:p14="http://schemas.microsoft.com/office/powerpoint/2010/main" val="305408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5557B0-45B2-4692-817B-114EA433FA38}"/>
              </a:ext>
            </a:extLst>
          </p:cNvPr>
          <p:cNvSpPr/>
          <p:nvPr/>
        </p:nvSpPr>
        <p:spPr bwMode="auto">
          <a:xfrm>
            <a:off x="2802202" y="589869"/>
            <a:ext cx="6766792" cy="1106274"/>
          </a:xfrm>
          <a:prstGeom prst="rect">
            <a:avLst/>
          </a:prstGeom>
          <a:noFill/>
          <a:ln>
            <a:noFill/>
          </a:ln>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Commission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Digitally transformed   +   User-focused   +   Data-driven</a:t>
            </a:r>
          </a:p>
        </p:txBody>
      </p:sp>
      <p:sp>
        <p:nvSpPr>
          <p:cNvPr id="5" name="Rectangle 4">
            <a:extLst>
              <a:ext uri="{FF2B5EF4-FFF2-40B4-BE49-F238E27FC236}">
                <a16:creationId xmlns:a16="http://schemas.microsoft.com/office/drawing/2014/main" id="{283DF9FB-3F95-4CAD-AAA1-27AE17E87C33}"/>
              </a:ext>
            </a:extLst>
          </p:cNvPr>
          <p:cNvSpPr/>
          <p:nvPr/>
        </p:nvSpPr>
        <p:spPr bwMode="auto">
          <a:xfrm>
            <a:off x="4097366" y="2596054"/>
            <a:ext cx="4176464" cy="648072"/>
          </a:xfrm>
          <a:prstGeom prst="rect">
            <a:avLst/>
          </a:prstGeom>
          <a:noFill/>
          <a:ln>
            <a:solidFill>
              <a:schemeClr val="tx1"/>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Solutions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0882FAB-2CB8-485A-8EA9-E384098FEADF}"/>
              </a:ext>
            </a:extLst>
          </p:cNvPr>
          <p:cNvSpPr/>
          <p:nvPr/>
        </p:nvSpPr>
        <p:spPr bwMode="auto">
          <a:xfrm>
            <a:off x="4097366" y="3342288"/>
            <a:ext cx="4176464" cy="477902"/>
          </a:xfrm>
          <a:prstGeom prst="rect">
            <a:avLst/>
          </a:prstGeom>
          <a:noFill/>
          <a:ln>
            <a:solidFill>
              <a:schemeClr val="tx1"/>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Reusable Solutions Platform</a:t>
            </a:r>
          </a:p>
        </p:txBody>
      </p:sp>
      <p:sp>
        <p:nvSpPr>
          <p:cNvPr id="7" name="Rectangle 6">
            <a:extLst>
              <a:ext uri="{FF2B5EF4-FFF2-40B4-BE49-F238E27FC236}">
                <a16:creationId xmlns:a16="http://schemas.microsoft.com/office/drawing/2014/main" id="{497BA6AD-3130-4BF2-A2A4-002AE3FE5892}"/>
              </a:ext>
            </a:extLst>
          </p:cNvPr>
          <p:cNvSpPr/>
          <p:nvPr/>
        </p:nvSpPr>
        <p:spPr bwMode="auto">
          <a:xfrm>
            <a:off x="4097366" y="3890526"/>
            <a:ext cx="4176464" cy="477902"/>
          </a:xfrm>
          <a:prstGeom prst="rect">
            <a:avLst/>
          </a:prstGeom>
          <a:solidFill>
            <a:srgbClr val="FACA00"/>
          </a:solidFill>
          <a:ln>
            <a:solidFill>
              <a:schemeClr val="tx1"/>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Ecosystem</a:t>
            </a:r>
          </a:p>
        </p:txBody>
      </p:sp>
      <p:sp>
        <p:nvSpPr>
          <p:cNvPr id="8" name="Rectangle 7">
            <a:extLst>
              <a:ext uri="{FF2B5EF4-FFF2-40B4-BE49-F238E27FC236}">
                <a16:creationId xmlns:a16="http://schemas.microsoft.com/office/drawing/2014/main" id="{3F56800B-BD70-4E78-BED9-FF1B81DDAE35}"/>
              </a:ext>
            </a:extLst>
          </p:cNvPr>
          <p:cNvSpPr/>
          <p:nvPr/>
        </p:nvSpPr>
        <p:spPr bwMode="auto">
          <a:xfrm>
            <a:off x="4097366" y="4438764"/>
            <a:ext cx="4176464" cy="477902"/>
          </a:xfrm>
          <a:prstGeom prst="rect">
            <a:avLst/>
          </a:prstGeom>
          <a:noFill/>
          <a:ln>
            <a:solidFill>
              <a:schemeClr val="tx1"/>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Infrastructure</a:t>
            </a:r>
          </a:p>
        </p:txBody>
      </p:sp>
      <p:sp>
        <p:nvSpPr>
          <p:cNvPr id="9" name="Rectangle 8">
            <a:extLst>
              <a:ext uri="{FF2B5EF4-FFF2-40B4-BE49-F238E27FC236}">
                <a16:creationId xmlns:a16="http://schemas.microsoft.com/office/drawing/2014/main" id="{ADC39E11-5B99-4017-9E99-A8EE4B466C76}"/>
              </a:ext>
            </a:extLst>
          </p:cNvPr>
          <p:cNvSpPr/>
          <p:nvPr/>
        </p:nvSpPr>
        <p:spPr bwMode="auto">
          <a:xfrm rot="16200000">
            <a:off x="2527939" y="3517409"/>
            <a:ext cx="2320612" cy="477902"/>
          </a:xfrm>
          <a:prstGeom prst="rect">
            <a:avLst/>
          </a:prstGeom>
          <a:noFill/>
          <a:ln>
            <a:solidFill>
              <a:schemeClr val="tx1"/>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Security</a:t>
            </a:r>
          </a:p>
        </p:txBody>
      </p:sp>
      <p:sp>
        <p:nvSpPr>
          <p:cNvPr id="11" name="TextBox 10">
            <a:extLst>
              <a:ext uri="{FF2B5EF4-FFF2-40B4-BE49-F238E27FC236}">
                <a16:creationId xmlns:a16="http://schemas.microsoft.com/office/drawing/2014/main" id="{22AEAB00-DBD7-45D3-B59D-105706509808}"/>
              </a:ext>
            </a:extLst>
          </p:cNvPr>
          <p:cNvSpPr txBox="1"/>
          <p:nvPr/>
        </p:nvSpPr>
        <p:spPr>
          <a:xfrm>
            <a:off x="4897518" y="2945131"/>
            <a:ext cx="1217001" cy="230832"/>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Policy processes</a:t>
            </a:r>
          </a:p>
        </p:txBody>
      </p:sp>
      <p:sp>
        <p:nvSpPr>
          <p:cNvPr id="12" name="TextBox 11">
            <a:extLst>
              <a:ext uri="{FF2B5EF4-FFF2-40B4-BE49-F238E27FC236}">
                <a16:creationId xmlns:a16="http://schemas.microsoft.com/office/drawing/2014/main" id="{43914018-FC63-4C33-ABF5-81DFA8E13A15}"/>
              </a:ext>
            </a:extLst>
          </p:cNvPr>
          <p:cNvSpPr txBox="1"/>
          <p:nvPr/>
        </p:nvSpPr>
        <p:spPr>
          <a:xfrm>
            <a:off x="6120379" y="2945131"/>
            <a:ext cx="1633781" cy="230832"/>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Administrative processes</a:t>
            </a:r>
          </a:p>
        </p:txBody>
      </p:sp>
      <p:sp>
        <p:nvSpPr>
          <p:cNvPr id="13" name="Rectangle 12">
            <a:extLst>
              <a:ext uri="{FF2B5EF4-FFF2-40B4-BE49-F238E27FC236}">
                <a16:creationId xmlns:a16="http://schemas.microsoft.com/office/drawing/2014/main" id="{958AD9F5-8679-4352-AD55-01119CCBE002}"/>
              </a:ext>
            </a:extLst>
          </p:cNvPr>
          <p:cNvSpPr/>
          <p:nvPr/>
        </p:nvSpPr>
        <p:spPr bwMode="auto">
          <a:xfrm rot="5400000">
            <a:off x="7522644" y="3517409"/>
            <a:ext cx="2320612" cy="477902"/>
          </a:xfrm>
          <a:prstGeom prst="rect">
            <a:avLst/>
          </a:prstGeom>
          <a:noFill/>
          <a:ln>
            <a:solidFill>
              <a:schemeClr val="tx1"/>
            </a:solid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Governance</a:t>
            </a:r>
          </a:p>
        </p:txBody>
      </p:sp>
    </p:spTree>
    <p:extLst>
      <p:ext uri="{BB962C8B-B14F-4D97-AF65-F5344CB8AC3E}">
        <p14:creationId xmlns:p14="http://schemas.microsoft.com/office/powerpoint/2010/main" val="691575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FD48572-3A48-4775-B200-B2934A64E457}"/>
              </a:ext>
            </a:extLst>
          </p:cNvPr>
          <p:cNvSpPr/>
          <p:nvPr/>
        </p:nvSpPr>
        <p:spPr>
          <a:xfrm>
            <a:off x="4872692" y="3174244"/>
            <a:ext cx="1824286" cy="1824286"/>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Oval 9">
            <a:extLst>
              <a:ext uri="{FF2B5EF4-FFF2-40B4-BE49-F238E27FC236}">
                <a16:creationId xmlns:a16="http://schemas.microsoft.com/office/drawing/2014/main" id="{23CB1317-060E-4F42-BA0B-DE62C36FA13E}"/>
              </a:ext>
            </a:extLst>
          </p:cNvPr>
          <p:cNvSpPr/>
          <p:nvPr/>
        </p:nvSpPr>
        <p:spPr>
          <a:xfrm>
            <a:off x="2777737" y="3578859"/>
            <a:ext cx="2259807" cy="2259807"/>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2" name="Picture 11">
            <a:extLst>
              <a:ext uri="{FF2B5EF4-FFF2-40B4-BE49-F238E27FC236}">
                <a16:creationId xmlns:a16="http://schemas.microsoft.com/office/drawing/2014/main" id="{A004BB2A-424C-44EF-9B46-EFAD1F209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956" y="1379635"/>
            <a:ext cx="2458602" cy="2458602"/>
          </a:xfrm>
          <a:prstGeom prst="rect">
            <a:avLst/>
          </a:prstGeom>
        </p:spPr>
      </p:pic>
      <p:sp>
        <p:nvSpPr>
          <p:cNvPr id="13" name="Oval 12">
            <a:extLst>
              <a:ext uri="{FF2B5EF4-FFF2-40B4-BE49-F238E27FC236}">
                <a16:creationId xmlns:a16="http://schemas.microsoft.com/office/drawing/2014/main" id="{FB09F90F-1BCD-4C1E-8DE3-295384EA5243}"/>
              </a:ext>
            </a:extLst>
          </p:cNvPr>
          <p:cNvSpPr/>
          <p:nvPr/>
        </p:nvSpPr>
        <p:spPr>
          <a:xfrm>
            <a:off x="5539739" y="1864622"/>
            <a:ext cx="1427186" cy="1427186"/>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4" name="Oval 13">
            <a:extLst>
              <a:ext uri="{FF2B5EF4-FFF2-40B4-BE49-F238E27FC236}">
                <a16:creationId xmlns:a16="http://schemas.microsoft.com/office/drawing/2014/main" id="{A747701E-4F23-4A26-AED1-FB6360A001DF}"/>
              </a:ext>
            </a:extLst>
          </p:cNvPr>
          <p:cNvSpPr/>
          <p:nvPr/>
        </p:nvSpPr>
        <p:spPr>
          <a:xfrm>
            <a:off x="6942086" y="1588675"/>
            <a:ext cx="290170" cy="29017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Oval 14">
            <a:extLst>
              <a:ext uri="{FF2B5EF4-FFF2-40B4-BE49-F238E27FC236}">
                <a16:creationId xmlns:a16="http://schemas.microsoft.com/office/drawing/2014/main" id="{DE7F2083-A1CE-4EB2-9171-E327F8983962}"/>
              </a:ext>
            </a:extLst>
          </p:cNvPr>
          <p:cNvSpPr/>
          <p:nvPr/>
        </p:nvSpPr>
        <p:spPr>
          <a:xfrm>
            <a:off x="7385303" y="1501852"/>
            <a:ext cx="145600" cy="14560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364AB0C4-7BDD-43BF-9D54-417B01969DE0}"/>
              </a:ext>
            </a:extLst>
          </p:cNvPr>
          <p:cNvSpPr txBox="1"/>
          <p:nvPr/>
        </p:nvSpPr>
        <p:spPr>
          <a:xfrm>
            <a:off x="5515597" y="2266298"/>
            <a:ext cx="14754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Where can I find data?</a:t>
            </a:r>
            <a:endParaRPr kumimoji="0" lang="fr-BE" sz="16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7" name="Oval 16">
            <a:extLst>
              <a:ext uri="{FF2B5EF4-FFF2-40B4-BE49-F238E27FC236}">
                <a16:creationId xmlns:a16="http://schemas.microsoft.com/office/drawing/2014/main" id="{75697C70-E9B4-492A-A9AA-BB19942CF0D6}"/>
              </a:ext>
            </a:extLst>
          </p:cNvPr>
          <p:cNvSpPr/>
          <p:nvPr/>
        </p:nvSpPr>
        <p:spPr>
          <a:xfrm>
            <a:off x="6276032" y="4185624"/>
            <a:ext cx="1894011" cy="1894011"/>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38AF3C4A-A4F1-4FD8-B43F-F2CA3C7D127B}"/>
              </a:ext>
            </a:extLst>
          </p:cNvPr>
          <p:cNvSpPr txBox="1"/>
          <p:nvPr/>
        </p:nvSpPr>
        <p:spPr>
          <a:xfrm>
            <a:off x="6276032" y="4750627"/>
            <a:ext cx="19060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Who can help me extract insights from my data?</a:t>
            </a:r>
            <a:endParaRPr kumimoji="0" lang="fr-BE" sz="16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CD1BC33A-B96B-4E42-84B5-93D1EAFF8495}"/>
              </a:ext>
            </a:extLst>
          </p:cNvPr>
          <p:cNvSpPr txBox="1"/>
          <p:nvPr/>
        </p:nvSpPr>
        <p:spPr>
          <a:xfrm>
            <a:off x="2950988" y="4304693"/>
            <a:ext cx="19060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are the tools / solutions I can reuse?</a:t>
            </a:r>
            <a:endParaRPr kumimoji="0" lang="fr-BE" sz="16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E3EFE9FA-BCD9-4E26-B171-77DE3DB52CD9}"/>
              </a:ext>
            </a:extLst>
          </p:cNvPr>
          <p:cNvSpPr txBox="1"/>
          <p:nvPr/>
        </p:nvSpPr>
        <p:spPr>
          <a:xfrm>
            <a:off x="4991646" y="3670888"/>
            <a:ext cx="1628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How do I manage the data I have?</a:t>
            </a:r>
            <a:endParaRPr kumimoji="0" lang="fr-BE" sz="16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9484D883-34C2-4C46-B311-AD11B135EEDC}"/>
              </a:ext>
            </a:extLst>
          </p:cNvPr>
          <p:cNvSpPr/>
          <p:nvPr/>
        </p:nvSpPr>
        <p:spPr>
          <a:xfrm>
            <a:off x="3899020" y="1689934"/>
            <a:ext cx="1812925" cy="1812925"/>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0ABAAA3A-1887-41C2-921E-0A60564286D7}"/>
              </a:ext>
            </a:extLst>
          </p:cNvPr>
          <p:cNvSpPr txBox="1"/>
          <p:nvPr/>
        </p:nvSpPr>
        <p:spPr>
          <a:xfrm>
            <a:off x="4038164" y="2222444"/>
            <a:ext cx="15557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data can I find in my own DG?</a:t>
            </a:r>
            <a:endParaRPr kumimoji="0" lang="fr-BE" sz="160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49FC4B7F-2012-4938-AA0B-0A5DFFA81003}"/>
              </a:ext>
            </a:extLst>
          </p:cNvPr>
          <p:cNvSpPr txBox="1"/>
          <p:nvPr/>
        </p:nvSpPr>
        <p:spPr>
          <a:xfrm>
            <a:off x="594471" y="1408607"/>
            <a:ext cx="24354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a:t>
            </a:r>
            <a:r>
              <a:rPr kumimoji="0" lang="fr-BE"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want</a:t>
            </a:r>
            <a:r>
              <a:rPr kumimoji="0" lang="fr-B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use data for </a:t>
            </a:r>
            <a:r>
              <a:rPr kumimoji="0" lang="fr-BE"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my</a:t>
            </a:r>
            <a:r>
              <a:rPr kumimoji="0" lang="fr-B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work</a:t>
            </a:r>
            <a:r>
              <a:rPr kumimoji="0" lang="fr-B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but…</a:t>
            </a:r>
          </a:p>
        </p:txBody>
      </p:sp>
      <p:sp>
        <p:nvSpPr>
          <p:cNvPr id="23" name="TextBox 22">
            <a:extLst>
              <a:ext uri="{FF2B5EF4-FFF2-40B4-BE49-F238E27FC236}">
                <a16:creationId xmlns:a16="http://schemas.microsoft.com/office/drawing/2014/main" id="{94799696-08BC-47C9-9ECC-348C56094070}"/>
              </a:ext>
            </a:extLst>
          </p:cNvPr>
          <p:cNvSpPr txBox="1"/>
          <p:nvPr/>
        </p:nvSpPr>
        <p:spPr>
          <a:xfrm>
            <a:off x="7576577" y="3888384"/>
            <a:ext cx="1494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Myriam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Policy Officer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4" name="Picture 23">
            <a:extLst>
              <a:ext uri="{FF2B5EF4-FFF2-40B4-BE49-F238E27FC236}">
                <a16:creationId xmlns:a16="http://schemas.microsoft.com/office/drawing/2014/main" id="{B90FA0F3-E4A0-45EA-B1B8-975B42963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375" y="3713097"/>
            <a:ext cx="685800" cy="685800"/>
          </a:xfrm>
          <a:prstGeom prst="rect">
            <a:avLst/>
          </a:prstGeom>
        </p:spPr>
      </p:pic>
      <p:pic>
        <p:nvPicPr>
          <p:cNvPr id="25" name="Picture 24">
            <a:extLst>
              <a:ext uri="{FF2B5EF4-FFF2-40B4-BE49-F238E27FC236}">
                <a16:creationId xmlns:a16="http://schemas.microsoft.com/office/drawing/2014/main" id="{79B8965A-225D-40CD-876C-0FC01C9DD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152" y="1230288"/>
            <a:ext cx="681541" cy="685800"/>
          </a:xfrm>
          <a:prstGeom prst="rect">
            <a:avLst/>
          </a:prstGeom>
        </p:spPr>
      </p:pic>
      <p:pic>
        <p:nvPicPr>
          <p:cNvPr id="26" name="Picture 25">
            <a:extLst>
              <a:ext uri="{FF2B5EF4-FFF2-40B4-BE49-F238E27FC236}">
                <a16:creationId xmlns:a16="http://schemas.microsoft.com/office/drawing/2014/main" id="{099C9C29-3F72-4BB5-BA5E-18991E352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679" y="1230288"/>
            <a:ext cx="685800" cy="685800"/>
          </a:xfrm>
          <a:prstGeom prst="rect">
            <a:avLst/>
          </a:prstGeom>
        </p:spPr>
      </p:pic>
      <p:sp>
        <p:nvSpPr>
          <p:cNvPr id="27" name="TextBox 26">
            <a:extLst>
              <a:ext uri="{FF2B5EF4-FFF2-40B4-BE49-F238E27FC236}">
                <a16:creationId xmlns:a16="http://schemas.microsoft.com/office/drawing/2014/main" id="{D46D78D0-0180-4DAA-A88A-F9D79696F23A}"/>
              </a:ext>
            </a:extLst>
          </p:cNvPr>
          <p:cNvSpPr txBox="1"/>
          <p:nvPr/>
        </p:nvSpPr>
        <p:spPr>
          <a:xfrm>
            <a:off x="5454308" y="1378812"/>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a:t>
            </a:r>
            <a:r>
              <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Scientist</a:t>
            </a:r>
            <a:endPar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B5355E98-B0CF-48B8-B3EB-3B3948AD72B1}"/>
              </a:ext>
            </a:extLst>
          </p:cNvPr>
          <p:cNvSpPr txBox="1"/>
          <p:nvPr/>
        </p:nvSpPr>
        <p:spPr>
          <a:xfrm>
            <a:off x="2995699" y="1378812"/>
            <a:ext cx="129213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Myriam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Policy </a:t>
            </a:r>
            <a:r>
              <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Officer</a:t>
            </a:r>
            <a:endParaRPr kumimoji="0" lang="fr-B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C572260F-E20C-43F7-825F-46CEDA894CFD}"/>
              </a:ext>
            </a:extLst>
          </p:cNvPr>
          <p:cNvSpPr txBox="1"/>
          <p:nvPr/>
        </p:nvSpPr>
        <p:spPr>
          <a:xfrm>
            <a:off x="5197589" y="747874"/>
            <a:ext cx="12921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Vincent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Architect</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0" name="Picture 29">
            <a:extLst>
              <a:ext uri="{FF2B5EF4-FFF2-40B4-BE49-F238E27FC236}">
                <a16:creationId xmlns:a16="http://schemas.microsoft.com/office/drawing/2014/main" id="{46732DDA-BA90-46B2-9D8C-A96AAB93C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9026" y="614239"/>
            <a:ext cx="688563" cy="688563"/>
          </a:xfrm>
          <a:prstGeom prst="rect">
            <a:avLst/>
          </a:prstGeom>
        </p:spPr>
      </p:pic>
      <p:sp>
        <p:nvSpPr>
          <p:cNvPr id="31" name="TextBox 30">
            <a:extLst>
              <a:ext uri="{FF2B5EF4-FFF2-40B4-BE49-F238E27FC236}">
                <a16:creationId xmlns:a16="http://schemas.microsoft.com/office/drawing/2014/main" id="{CDC1DE88-4499-4561-B89F-288E3197FED2}"/>
              </a:ext>
            </a:extLst>
          </p:cNvPr>
          <p:cNvSpPr txBox="1"/>
          <p:nvPr/>
        </p:nvSpPr>
        <p:spPr>
          <a:xfrm>
            <a:off x="2326256" y="3286684"/>
            <a:ext cx="129213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Franco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Manager</a:t>
            </a:r>
            <a:endParaRPr kumimoji="0" lang="fr-BE" sz="1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2" name="Picture 31">
            <a:extLst>
              <a:ext uri="{FF2B5EF4-FFF2-40B4-BE49-F238E27FC236}">
                <a16:creationId xmlns:a16="http://schemas.microsoft.com/office/drawing/2014/main" id="{5F908112-7CED-4696-B7F6-80074E2DC4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3925" y="3168547"/>
            <a:ext cx="685800" cy="685800"/>
          </a:xfrm>
          <a:prstGeom prst="rect">
            <a:avLst/>
          </a:prstGeom>
        </p:spPr>
      </p:pic>
    </p:spTree>
    <p:extLst>
      <p:ext uri="{BB962C8B-B14F-4D97-AF65-F5344CB8AC3E}">
        <p14:creationId xmlns:p14="http://schemas.microsoft.com/office/powerpoint/2010/main" val="404388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E783A3-41FA-48CC-A901-5072F9C7F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357" y="585019"/>
            <a:ext cx="7195780" cy="4989871"/>
          </a:xfrm>
          <a:prstGeom prst="rect">
            <a:avLst/>
          </a:prstGeom>
        </p:spPr>
      </p:pic>
      <p:sp>
        <p:nvSpPr>
          <p:cNvPr id="9" name="Oval 8">
            <a:extLst>
              <a:ext uri="{FF2B5EF4-FFF2-40B4-BE49-F238E27FC236}">
                <a16:creationId xmlns:a16="http://schemas.microsoft.com/office/drawing/2014/main" id="{2FD48572-3A48-4775-B200-B2934A64E457}"/>
              </a:ext>
            </a:extLst>
          </p:cNvPr>
          <p:cNvSpPr/>
          <p:nvPr/>
        </p:nvSpPr>
        <p:spPr>
          <a:xfrm>
            <a:off x="5058012" y="2198007"/>
            <a:ext cx="1248272" cy="1248272"/>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Oval 9">
            <a:extLst>
              <a:ext uri="{FF2B5EF4-FFF2-40B4-BE49-F238E27FC236}">
                <a16:creationId xmlns:a16="http://schemas.microsoft.com/office/drawing/2014/main" id="{23CB1317-060E-4F42-BA0B-DE62C36FA13E}"/>
              </a:ext>
            </a:extLst>
          </p:cNvPr>
          <p:cNvSpPr/>
          <p:nvPr/>
        </p:nvSpPr>
        <p:spPr>
          <a:xfrm>
            <a:off x="3729199" y="1601676"/>
            <a:ext cx="1308098" cy="1308098"/>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2" name="Picture 11">
            <a:extLst>
              <a:ext uri="{FF2B5EF4-FFF2-40B4-BE49-F238E27FC236}">
                <a16:creationId xmlns:a16="http://schemas.microsoft.com/office/drawing/2014/main" id="{A004BB2A-424C-44EF-9B46-EFAD1F209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956" y="796705"/>
            <a:ext cx="2458602" cy="2458602"/>
          </a:xfrm>
          <a:prstGeom prst="rect">
            <a:avLst/>
          </a:prstGeom>
        </p:spPr>
      </p:pic>
      <p:sp>
        <p:nvSpPr>
          <p:cNvPr id="13" name="Oval 12">
            <a:extLst>
              <a:ext uri="{FF2B5EF4-FFF2-40B4-BE49-F238E27FC236}">
                <a16:creationId xmlns:a16="http://schemas.microsoft.com/office/drawing/2014/main" id="{FB09F90F-1BCD-4C1E-8DE3-295384EA5243}"/>
              </a:ext>
            </a:extLst>
          </p:cNvPr>
          <p:cNvSpPr/>
          <p:nvPr/>
        </p:nvSpPr>
        <p:spPr>
          <a:xfrm>
            <a:off x="5902579" y="1182003"/>
            <a:ext cx="1182457" cy="1182457"/>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4" name="Oval 13">
            <a:extLst>
              <a:ext uri="{FF2B5EF4-FFF2-40B4-BE49-F238E27FC236}">
                <a16:creationId xmlns:a16="http://schemas.microsoft.com/office/drawing/2014/main" id="{A747701E-4F23-4A26-AED1-FB6360A001DF}"/>
              </a:ext>
            </a:extLst>
          </p:cNvPr>
          <p:cNvSpPr/>
          <p:nvPr/>
        </p:nvSpPr>
        <p:spPr>
          <a:xfrm>
            <a:off x="6942086" y="1005745"/>
            <a:ext cx="290170" cy="290170"/>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Oval 14">
            <a:extLst>
              <a:ext uri="{FF2B5EF4-FFF2-40B4-BE49-F238E27FC236}">
                <a16:creationId xmlns:a16="http://schemas.microsoft.com/office/drawing/2014/main" id="{DE7F2083-A1CE-4EB2-9171-E327F8983962}"/>
              </a:ext>
            </a:extLst>
          </p:cNvPr>
          <p:cNvSpPr/>
          <p:nvPr/>
        </p:nvSpPr>
        <p:spPr>
          <a:xfrm>
            <a:off x="7385303" y="918922"/>
            <a:ext cx="145600" cy="145600"/>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364AB0C4-7BDD-43BF-9D54-417B01969DE0}"/>
              </a:ext>
            </a:extLst>
          </p:cNvPr>
          <p:cNvSpPr txBox="1"/>
          <p:nvPr/>
        </p:nvSpPr>
        <p:spPr>
          <a:xfrm>
            <a:off x="6024294" y="1578148"/>
            <a:ext cx="100357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Where can I find data?</a:t>
            </a:r>
            <a:endParaRPr kumimoji="0" lang="fr-BE" sz="105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7" name="Oval 16">
            <a:extLst>
              <a:ext uri="{FF2B5EF4-FFF2-40B4-BE49-F238E27FC236}">
                <a16:creationId xmlns:a16="http://schemas.microsoft.com/office/drawing/2014/main" id="{75697C70-E9B4-492A-A9AA-BB19942CF0D6}"/>
              </a:ext>
            </a:extLst>
          </p:cNvPr>
          <p:cNvSpPr/>
          <p:nvPr/>
        </p:nvSpPr>
        <p:spPr>
          <a:xfrm>
            <a:off x="4759814" y="1091915"/>
            <a:ext cx="1214707" cy="1214707"/>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8" name="TextBox 17">
            <a:extLst>
              <a:ext uri="{FF2B5EF4-FFF2-40B4-BE49-F238E27FC236}">
                <a16:creationId xmlns:a16="http://schemas.microsoft.com/office/drawing/2014/main" id="{38AF3C4A-A4F1-4FD8-B43F-F2CA3C7D127B}"/>
              </a:ext>
            </a:extLst>
          </p:cNvPr>
          <p:cNvSpPr txBox="1"/>
          <p:nvPr/>
        </p:nvSpPr>
        <p:spPr>
          <a:xfrm>
            <a:off x="4887860" y="1359402"/>
            <a:ext cx="100357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Who can help me extract insights from my data?</a:t>
            </a:r>
            <a:endParaRPr kumimoji="0" lang="fr-BE" sz="105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CD1BC33A-B96B-4E42-84B5-93D1EAFF8495}"/>
              </a:ext>
            </a:extLst>
          </p:cNvPr>
          <p:cNvSpPr txBox="1"/>
          <p:nvPr/>
        </p:nvSpPr>
        <p:spPr>
          <a:xfrm>
            <a:off x="3852897" y="1859304"/>
            <a:ext cx="100357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are the tools / solutions I can reuse?</a:t>
            </a:r>
            <a:endParaRPr kumimoji="0" lang="fr-BE" sz="105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E3EFE9FA-BCD9-4E26-B171-77DE3DB52CD9}"/>
              </a:ext>
            </a:extLst>
          </p:cNvPr>
          <p:cNvSpPr txBox="1"/>
          <p:nvPr/>
        </p:nvSpPr>
        <p:spPr>
          <a:xfrm>
            <a:off x="5180360" y="2405180"/>
            <a:ext cx="100357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How do I manage the data I have?</a:t>
            </a:r>
            <a:endParaRPr kumimoji="0" lang="fr-BE" sz="105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9484D883-34C2-4C46-B311-AD11B135EEDC}"/>
              </a:ext>
            </a:extLst>
          </p:cNvPr>
          <p:cNvSpPr/>
          <p:nvPr/>
        </p:nvSpPr>
        <p:spPr>
          <a:xfrm>
            <a:off x="6302211" y="2302103"/>
            <a:ext cx="1063072" cy="1063072"/>
          </a:xfrm>
          <a:prstGeom prst="ellipse">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0ABAAA3A-1887-41C2-921E-0A60564286D7}"/>
              </a:ext>
            </a:extLst>
          </p:cNvPr>
          <p:cNvSpPr txBox="1"/>
          <p:nvPr/>
        </p:nvSpPr>
        <p:spPr>
          <a:xfrm>
            <a:off x="6328198" y="2529716"/>
            <a:ext cx="1003575"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rPr>
              <a:t>What data can I find in my own DG?</a:t>
            </a:r>
            <a:endParaRPr kumimoji="0" lang="fr-BE" sz="1050" b="0" i="1" u="none" strike="noStrike" kern="1200" cap="none" spc="0" normalizeH="0" baseline="0" noProof="0" dirty="0" err="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37145F93-1570-4A6B-8FAD-A4982BBDC6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8244" y="2693720"/>
            <a:ext cx="3851910" cy="3851910"/>
          </a:xfrm>
          <a:prstGeom prst="rect">
            <a:avLst/>
          </a:prstGeom>
        </p:spPr>
      </p:pic>
      <p:sp>
        <p:nvSpPr>
          <p:cNvPr id="23" name="Rectangle 22">
            <a:extLst>
              <a:ext uri="{FF2B5EF4-FFF2-40B4-BE49-F238E27FC236}">
                <a16:creationId xmlns:a16="http://schemas.microsoft.com/office/drawing/2014/main" id="{2B98D111-B70E-4A56-8E0D-D7D11DD5C863}"/>
              </a:ext>
            </a:extLst>
          </p:cNvPr>
          <p:cNvSpPr/>
          <p:nvPr/>
        </p:nvSpPr>
        <p:spPr>
          <a:xfrm>
            <a:off x="7303956" y="4502290"/>
            <a:ext cx="144016" cy="992281"/>
          </a:xfrm>
          <a:prstGeom prst="rect">
            <a:avLst/>
          </a:prstGeom>
          <a:solidFill>
            <a:srgbClr val="FACA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4" name="TextBox 23">
            <a:extLst>
              <a:ext uri="{FF2B5EF4-FFF2-40B4-BE49-F238E27FC236}">
                <a16:creationId xmlns:a16="http://schemas.microsoft.com/office/drawing/2014/main" id="{346AC57D-A7DC-4613-B873-EDCF63F565C8}"/>
              </a:ext>
            </a:extLst>
          </p:cNvPr>
          <p:cNvSpPr txBox="1"/>
          <p:nvPr/>
        </p:nvSpPr>
        <p:spPr bwMode="auto">
          <a:xfrm>
            <a:off x="7447973" y="4548309"/>
            <a:ext cx="2458602" cy="900246"/>
          </a:xfrm>
          <a:prstGeom prst="rect">
            <a:avLst/>
          </a:prstGeom>
          <a:noFill/>
          <a:ln w="9525">
            <a:noFill/>
            <a:miter lim="800000"/>
            <a:headEnd/>
            <a:tailEnd/>
          </a:ln>
        </p:spPr>
        <p:txBody>
          <a:bodyPr vert="horz" wrap="square" lIns="72000" tIns="45720" rIns="72000" bIns="45720" numCol="1" rtlCol="0"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 Ecosystem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 system of interconnected human and technological resources, working together to extract value from data and to use it for decision-making.</a:t>
            </a:r>
            <a:endPar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Title 1">
            <a:extLst>
              <a:ext uri="{FF2B5EF4-FFF2-40B4-BE49-F238E27FC236}">
                <a16:creationId xmlns:a16="http://schemas.microsoft.com/office/drawing/2014/main" id="{4270BB87-8581-47BC-854C-B0683AE777A3}"/>
              </a:ext>
            </a:extLst>
          </p:cNvPr>
          <p:cNvSpPr>
            <a:spLocks noGrp="1"/>
          </p:cNvSpPr>
          <p:nvPr>
            <p:ph type="title"/>
          </p:nvPr>
        </p:nvSpPr>
        <p:spPr>
          <a:xfrm>
            <a:off x="444549" y="278086"/>
            <a:ext cx="4168045" cy="2088232"/>
          </a:xfrm>
        </p:spPr>
        <p:txBody>
          <a:bodyPr/>
          <a:lstStyle/>
          <a:p>
            <a:pPr marL="0" indent="0"/>
            <a:r>
              <a:rPr lang="fr-BE" sz="2000" dirty="0">
                <a:solidFill>
                  <a:schemeClr val="tx1"/>
                </a:solidFill>
              </a:rPr>
              <a:t>The</a:t>
            </a:r>
            <a:r>
              <a:rPr lang="fr-BE" sz="4000" dirty="0">
                <a:solidFill>
                  <a:schemeClr val="tx1"/>
                </a:solidFill>
              </a:rPr>
              <a:t/>
            </a:r>
            <a:br>
              <a:rPr lang="fr-BE" sz="4000" dirty="0">
                <a:solidFill>
                  <a:schemeClr val="tx1"/>
                </a:solidFill>
              </a:rPr>
            </a:br>
            <a:r>
              <a:rPr lang="fr-BE" sz="4000" dirty="0">
                <a:solidFill>
                  <a:schemeClr val="tx1"/>
                </a:solidFill>
              </a:rPr>
              <a:t>Data </a:t>
            </a:r>
            <a:r>
              <a:rPr lang="fr-BE" sz="4000" dirty="0" err="1">
                <a:solidFill>
                  <a:schemeClr val="tx1"/>
                </a:solidFill>
              </a:rPr>
              <a:t>Ecosyste</a:t>
            </a:r>
            <a:r>
              <a:rPr lang="fr-BE" dirty="0" err="1">
                <a:solidFill>
                  <a:schemeClr val="tx1"/>
                </a:solidFill>
              </a:rPr>
              <a:t>m</a:t>
            </a:r>
            <a:endParaRPr lang="fr-BE" sz="4000" dirty="0">
              <a:solidFill>
                <a:schemeClr val="tx1"/>
              </a:solidFill>
            </a:endParaRPr>
          </a:p>
        </p:txBody>
      </p:sp>
    </p:spTree>
    <p:extLst>
      <p:ext uri="{BB962C8B-B14F-4D97-AF65-F5344CB8AC3E}">
        <p14:creationId xmlns:p14="http://schemas.microsoft.com/office/powerpoint/2010/main" val="1569741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6A4F7B-00E6-4A26-B66F-0FA36E078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69" y="278086"/>
            <a:ext cx="6326926" cy="6858000"/>
          </a:xfrm>
          <a:prstGeom prst="rect">
            <a:avLst/>
          </a:prstGeom>
        </p:spPr>
      </p:pic>
      <p:cxnSp>
        <p:nvCxnSpPr>
          <p:cNvPr id="10" name="Straight Connector 9">
            <a:extLst>
              <a:ext uri="{FF2B5EF4-FFF2-40B4-BE49-F238E27FC236}">
                <a16:creationId xmlns:a16="http://schemas.microsoft.com/office/drawing/2014/main" id="{8882B1DD-CAEA-4A07-9A94-FBBC9589707D}"/>
              </a:ext>
            </a:extLst>
          </p:cNvPr>
          <p:cNvCxnSpPr/>
          <p:nvPr/>
        </p:nvCxnSpPr>
        <p:spPr bwMode="auto">
          <a:xfrm>
            <a:off x="8618220" y="2856220"/>
            <a:ext cx="1463040" cy="0"/>
          </a:xfrm>
          <a:prstGeom prst="line">
            <a:avLst/>
          </a:prstGeom>
          <a:noFill/>
          <a:ln w="9525" cap="flat" cmpd="sng" algn="ctr">
            <a:solidFill>
              <a:srgbClr val="133176"/>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1977F98-04DC-4E55-87C5-A5C334793345}"/>
              </a:ext>
            </a:extLst>
          </p:cNvPr>
          <p:cNvCxnSpPr/>
          <p:nvPr/>
        </p:nvCxnSpPr>
        <p:spPr bwMode="auto">
          <a:xfrm>
            <a:off x="7239343" y="4892040"/>
            <a:ext cx="1463040" cy="0"/>
          </a:xfrm>
          <a:prstGeom prst="line">
            <a:avLst/>
          </a:prstGeom>
          <a:noFill/>
          <a:ln w="9525" cap="flat" cmpd="sng" algn="ctr">
            <a:solidFill>
              <a:srgbClr val="133176"/>
            </a:solidFill>
            <a:prstDash val="solid"/>
            <a:round/>
            <a:headEnd type="none" w="med" len="med"/>
            <a:tailEnd type="none" w="med" len="med"/>
          </a:ln>
          <a:effectLst/>
        </p:spPr>
      </p:cxnSp>
      <p:sp>
        <p:nvSpPr>
          <p:cNvPr id="12" name="Oval 11">
            <a:extLst>
              <a:ext uri="{FF2B5EF4-FFF2-40B4-BE49-F238E27FC236}">
                <a16:creationId xmlns:a16="http://schemas.microsoft.com/office/drawing/2014/main" id="{3DD79E2E-DBDE-4399-8C04-9CC80DF1FEDE}"/>
              </a:ext>
            </a:extLst>
          </p:cNvPr>
          <p:cNvSpPr/>
          <p:nvPr/>
        </p:nvSpPr>
        <p:spPr>
          <a:xfrm>
            <a:off x="8526780" y="2753350"/>
            <a:ext cx="205740" cy="20574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Oval 12">
            <a:extLst>
              <a:ext uri="{FF2B5EF4-FFF2-40B4-BE49-F238E27FC236}">
                <a16:creationId xmlns:a16="http://schemas.microsoft.com/office/drawing/2014/main" id="{23746E8E-4275-4516-99A2-FAC11F4D11B5}"/>
              </a:ext>
            </a:extLst>
          </p:cNvPr>
          <p:cNvSpPr/>
          <p:nvPr/>
        </p:nvSpPr>
        <p:spPr>
          <a:xfrm>
            <a:off x="7033603" y="4789170"/>
            <a:ext cx="205740" cy="20574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F19BE508-1F7F-42A5-A74C-36DA8EF20FBA}"/>
              </a:ext>
            </a:extLst>
          </p:cNvPr>
          <p:cNvSpPr txBox="1"/>
          <p:nvPr/>
        </p:nvSpPr>
        <p:spPr>
          <a:xfrm>
            <a:off x="10172700" y="2594610"/>
            <a:ext cx="21145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Actions</a:t>
            </a:r>
          </a:p>
        </p:txBody>
      </p:sp>
      <p:sp>
        <p:nvSpPr>
          <p:cNvPr id="16" name="TextBox 15">
            <a:extLst>
              <a:ext uri="{FF2B5EF4-FFF2-40B4-BE49-F238E27FC236}">
                <a16:creationId xmlns:a16="http://schemas.microsoft.com/office/drawing/2014/main" id="{8052117B-824C-46AE-BFCB-7DB705CC8707}"/>
              </a:ext>
            </a:extLst>
          </p:cNvPr>
          <p:cNvSpPr txBox="1"/>
          <p:nvPr/>
        </p:nvSpPr>
        <p:spPr>
          <a:xfrm>
            <a:off x="8735645" y="4527560"/>
            <a:ext cx="30677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Strategic Objectives</a:t>
            </a:r>
          </a:p>
        </p:txBody>
      </p:sp>
      <p:sp>
        <p:nvSpPr>
          <p:cNvPr id="18" name="Title 1">
            <a:extLst>
              <a:ext uri="{FF2B5EF4-FFF2-40B4-BE49-F238E27FC236}">
                <a16:creationId xmlns:a16="http://schemas.microsoft.com/office/drawing/2014/main" id="{A264FED1-3DD4-4489-8DAB-958E4968446F}"/>
              </a:ext>
            </a:extLst>
          </p:cNvPr>
          <p:cNvSpPr>
            <a:spLocks noGrp="1"/>
          </p:cNvSpPr>
          <p:nvPr>
            <p:ph type="title"/>
          </p:nvPr>
        </p:nvSpPr>
        <p:spPr>
          <a:xfrm>
            <a:off x="444549" y="278086"/>
            <a:ext cx="4168045" cy="2088232"/>
          </a:xfrm>
        </p:spPr>
        <p:txBody>
          <a:bodyPr/>
          <a:lstStyle/>
          <a:p>
            <a:pPr marL="0" indent="0"/>
            <a:r>
              <a:rPr lang="fr-BE" sz="2000" dirty="0">
                <a:solidFill>
                  <a:schemeClr val="tx1"/>
                </a:solidFill>
              </a:rPr>
              <a:t>The</a:t>
            </a:r>
            <a:r>
              <a:rPr lang="fr-BE" sz="4000" dirty="0">
                <a:solidFill>
                  <a:schemeClr val="tx1"/>
                </a:solidFill>
              </a:rPr>
              <a:t/>
            </a:r>
            <a:br>
              <a:rPr lang="fr-BE" sz="4000" dirty="0">
                <a:solidFill>
                  <a:schemeClr val="tx1"/>
                </a:solidFill>
              </a:rPr>
            </a:br>
            <a:r>
              <a:rPr lang="fr-BE" sz="4000" dirty="0">
                <a:solidFill>
                  <a:schemeClr val="tx1"/>
                </a:solidFill>
              </a:rPr>
              <a:t>Data </a:t>
            </a:r>
            <a:r>
              <a:rPr lang="fr-BE" sz="4000" dirty="0" err="1">
                <a:solidFill>
                  <a:schemeClr val="tx1"/>
                </a:solidFill>
              </a:rPr>
              <a:t>Ecosyste</a:t>
            </a:r>
            <a:r>
              <a:rPr lang="fr-BE" dirty="0" err="1">
                <a:solidFill>
                  <a:schemeClr val="tx1"/>
                </a:solidFill>
              </a:rPr>
              <a:t>m</a:t>
            </a:r>
            <a:endParaRPr lang="fr-BE" sz="4000" dirty="0">
              <a:solidFill>
                <a:schemeClr val="tx1"/>
              </a:solidFill>
            </a:endParaRPr>
          </a:p>
        </p:txBody>
      </p:sp>
      <p:cxnSp>
        <p:nvCxnSpPr>
          <p:cNvPr id="19" name="Straight Connector 18">
            <a:extLst>
              <a:ext uri="{FF2B5EF4-FFF2-40B4-BE49-F238E27FC236}">
                <a16:creationId xmlns:a16="http://schemas.microsoft.com/office/drawing/2014/main" id="{51BD3E71-C96B-4A3C-9684-239D9AD83042}"/>
              </a:ext>
            </a:extLst>
          </p:cNvPr>
          <p:cNvCxnSpPr>
            <a:cxnSpLocks/>
          </p:cNvCxnSpPr>
          <p:nvPr/>
        </p:nvCxnSpPr>
        <p:spPr bwMode="auto">
          <a:xfrm>
            <a:off x="10378440" y="3117830"/>
            <a:ext cx="0" cy="274320"/>
          </a:xfrm>
          <a:prstGeom prst="line">
            <a:avLst/>
          </a:prstGeom>
          <a:noFill/>
          <a:ln w="9525" cap="flat" cmpd="sng" algn="ctr">
            <a:solidFill>
              <a:srgbClr val="133176"/>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14FD87D9-65BA-43D1-9C77-5056A51B9B2E}"/>
              </a:ext>
            </a:extLst>
          </p:cNvPr>
          <p:cNvSpPr txBox="1"/>
          <p:nvPr/>
        </p:nvSpPr>
        <p:spPr>
          <a:xfrm>
            <a:off x="10172700" y="3404071"/>
            <a:ext cx="21145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 </a:t>
            </a:r>
            <a:r>
              <a:rPr kumimoji="0" lang="fr-BE"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Enablers</a:t>
            </a:r>
            <a:endParaRPr kumimoji="0" lang="fr-B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8882B1DD-CAEA-4A07-9A94-FBBC9589707D}"/>
              </a:ext>
            </a:extLst>
          </p:cNvPr>
          <p:cNvCxnSpPr/>
          <p:nvPr/>
        </p:nvCxnSpPr>
        <p:spPr bwMode="auto">
          <a:xfrm>
            <a:off x="3065734" y="4819413"/>
            <a:ext cx="1463040" cy="0"/>
          </a:xfrm>
          <a:prstGeom prst="line">
            <a:avLst/>
          </a:prstGeom>
          <a:noFill/>
          <a:ln w="9525" cap="flat" cmpd="sng" algn="ctr">
            <a:solidFill>
              <a:schemeClr val="tx1"/>
            </a:solidFill>
            <a:prstDash val="solid"/>
            <a:round/>
            <a:headEnd type="none" w="med" len="med"/>
            <a:tailEnd type="none" w="med" len="med"/>
          </a:ln>
          <a:effectLst/>
        </p:spPr>
      </p:cxnSp>
      <p:sp>
        <p:nvSpPr>
          <p:cNvPr id="17" name="Oval 16">
            <a:extLst>
              <a:ext uri="{FF2B5EF4-FFF2-40B4-BE49-F238E27FC236}">
                <a16:creationId xmlns:a16="http://schemas.microsoft.com/office/drawing/2014/main" id="{3DD79E2E-DBDE-4399-8C04-9CC80DF1FEDE}"/>
              </a:ext>
            </a:extLst>
          </p:cNvPr>
          <p:cNvSpPr/>
          <p:nvPr/>
        </p:nvSpPr>
        <p:spPr>
          <a:xfrm>
            <a:off x="4425904" y="4716543"/>
            <a:ext cx="205740" cy="20574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F19BE508-1F7F-42A5-A74C-36DA8EF20FBA}"/>
              </a:ext>
            </a:extLst>
          </p:cNvPr>
          <p:cNvSpPr txBox="1"/>
          <p:nvPr/>
        </p:nvSpPr>
        <p:spPr>
          <a:xfrm>
            <a:off x="575644" y="4557803"/>
            <a:ext cx="26436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BE"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5 Dimensions</a:t>
            </a:r>
            <a:endParaRPr kumimoji="0" lang="fr-BE"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3500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3DF9FB-3F95-4CAD-AAA1-27AE17E87C33}"/>
              </a:ext>
            </a:extLst>
          </p:cNvPr>
          <p:cNvSpPr/>
          <p:nvPr/>
        </p:nvSpPr>
        <p:spPr bwMode="auto">
          <a:xfrm>
            <a:off x="1104784" y="2284960"/>
            <a:ext cx="3093143" cy="216131"/>
          </a:xfrm>
          <a:prstGeom prst="rect">
            <a:avLst/>
          </a:prstGeom>
          <a:solidFill>
            <a:srgbClr val="FACA00"/>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283DF9FB-3F95-4CAD-AAA1-27AE17E87C33}"/>
              </a:ext>
            </a:extLst>
          </p:cNvPr>
          <p:cNvSpPr/>
          <p:nvPr/>
        </p:nvSpPr>
        <p:spPr bwMode="auto">
          <a:xfrm>
            <a:off x="1104783" y="2740251"/>
            <a:ext cx="3093143" cy="2855338"/>
          </a:xfrm>
          <a:prstGeom prst="rect">
            <a:avLst/>
          </a:prstGeom>
          <a:noFill/>
          <a:ln>
            <a:noFill/>
            <a:prstDash val="sysDot"/>
          </a:ln>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Coordination of the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DataStrategy@EC</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Action Plan implementation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367672" y="1608196"/>
            <a:ext cx="25673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283DF9FB-3F95-4CAD-AAA1-27AE17E87C33}"/>
              </a:ext>
            </a:extLst>
          </p:cNvPr>
          <p:cNvSpPr/>
          <p:nvPr/>
        </p:nvSpPr>
        <p:spPr bwMode="auto">
          <a:xfrm>
            <a:off x="4629381" y="2284960"/>
            <a:ext cx="3093143" cy="216132"/>
          </a:xfrm>
          <a:prstGeom prst="rect">
            <a:avLst/>
          </a:prstGeom>
          <a:solidFill>
            <a:srgbClr val="FACA00"/>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283DF9FB-3F95-4CAD-AAA1-27AE17E87C33}"/>
              </a:ext>
            </a:extLst>
          </p:cNvPr>
          <p:cNvSpPr/>
          <p:nvPr/>
        </p:nvSpPr>
        <p:spPr bwMode="auto">
          <a:xfrm>
            <a:off x="4629380" y="2740251"/>
            <a:ext cx="3093143" cy="2855338"/>
          </a:xfrm>
          <a:prstGeom prst="rect">
            <a:avLst/>
          </a:prstGeom>
          <a:noFill/>
          <a:ln>
            <a:noFill/>
            <a:prstDash val="sysDot"/>
          </a:ln>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Implementation of the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actions</a:t>
            </a:r>
            <a:b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from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GB" sz="14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DataStrategy@EC</a:t>
            </a:r>
            <a:r>
              <a:rPr lang="en-GB" sz="1400" dirty="0">
                <a:solidFill>
                  <a:srgbClr val="000000"/>
                </a:solidFill>
                <a:latin typeface="Arial" panose="020B0604020202020204" pitchFamily="34" charset="0"/>
                <a:cs typeface="Arial" panose="020B0604020202020204" pitchFamily="34" charset="0"/>
              </a:rPr>
              <a:t/>
            </a:r>
            <a:br>
              <a:rPr lang="en-GB" sz="1400" dirty="0">
                <a:solidFill>
                  <a:srgbClr val="000000"/>
                </a:solidFill>
                <a:latin typeface="Arial" panose="020B0604020202020204" pitchFamily="34" charset="0"/>
                <a:cs typeface="Arial" panose="020B0604020202020204" pitchFamily="34" charset="0"/>
              </a:rPr>
            </a:b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TextBox 14"/>
          <p:cNvSpPr txBox="1"/>
          <p:nvPr/>
        </p:nvSpPr>
        <p:spPr>
          <a:xfrm>
            <a:off x="4892269" y="1608196"/>
            <a:ext cx="25673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Implementation</a:t>
            </a:r>
          </a:p>
        </p:txBody>
      </p:sp>
      <p:sp>
        <p:nvSpPr>
          <p:cNvPr id="16" name="Rectangle 15">
            <a:extLst>
              <a:ext uri="{FF2B5EF4-FFF2-40B4-BE49-F238E27FC236}">
                <a16:creationId xmlns:a16="http://schemas.microsoft.com/office/drawing/2014/main" id="{283DF9FB-3F95-4CAD-AAA1-27AE17E87C33}"/>
              </a:ext>
            </a:extLst>
          </p:cNvPr>
          <p:cNvSpPr/>
          <p:nvPr/>
        </p:nvSpPr>
        <p:spPr bwMode="auto">
          <a:xfrm>
            <a:off x="8153977" y="2284960"/>
            <a:ext cx="3093143" cy="216132"/>
          </a:xfrm>
          <a:prstGeom prst="rect">
            <a:avLst/>
          </a:prstGeom>
          <a:solidFill>
            <a:srgbClr val="FACA00"/>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283DF9FB-3F95-4CAD-AAA1-27AE17E87C33}"/>
              </a:ext>
            </a:extLst>
          </p:cNvPr>
          <p:cNvSpPr/>
          <p:nvPr/>
        </p:nvSpPr>
        <p:spPr bwMode="auto">
          <a:xfrm>
            <a:off x="8153976" y="2740251"/>
            <a:ext cx="3093143" cy="2855338"/>
          </a:xfrm>
          <a:prstGeom prst="rect">
            <a:avLst/>
          </a:prstGeom>
          <a:noFill/>
          <a:ln>
            <a:noFill/>
            <a:prstDash val="sysDot"/>
          </a:ln>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Running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prototypes,</a:t>
            </a:r>
            <a:r>
              <a:rPr kumimoji="0" lang="en-GB" sz="14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implementing parts or the whole  Action Plan</a:t>
            </a:r>
            <a:r>
              <a:rPr kumimoji="0" lang="en-GB" sz="14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in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context of different business cases</a:t>
            </a:r>
          </a:p>
        </p:txBody>
      </p:sp>
      <p:sp>
        <p:nvSpPr>
          <p:cNvPr id="18" name="TextBox 17"/>
          <p:cNvSpPr txBox="1"/>
          <p:nvPr/>
        </p:nvSpPr>
        <p:spPr>
          <a:xfrm>
            <a:off x="8416865" y="1608196"/>
            <a:ext cx="25673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Prototyping</a:t>
            </a:r>
          </a:p>
        </p:txBody>
      </p:sp>
      <p:sp>
        <p:nvSpPr>
          <p:cNvPr id="11" name="TextBox 10">
            <a:extLst>
              <a:ext uri="{FF2B5EF4-FFF2-40B4-BE49-F238E27FC236}">
                <a16:creationId xmlns:a16="http://schemas.microsoft.com/office/drawing/2014/main" id="{C331BBDC-934A-44A8-8F69-BA5703D992E2}"/>
              </a:ext>
            </a:extLst>
          </p:cNvPr>
          <p:cNvSpPr txBox="1"/>
          <p:nvPr/>
        </p:nvSpPr>
        <p:spPr>
          <a:xfrm>
            <a:off x="247208" y="401735"/>
            <a:ext cx="7975348" cy="707886"/>
          </a:xfrm>
          <a:prstGeom prst="rect">
            <a:avLst/>
          </a:prstGeom>
          <a:noFill/>
          <a:ln w="9525">
            <a:noFill/>
            <a:miter lim="800000"/>
            <a:headEnd/>
            <a:tailEnd/>
          </a:ln>
        </p:spPr>
        <p:txBody>
          <a:bodyPr vert="horz" wrap="square" lIns="121917" tIns="60958" rIns="121917" bIns="60958" numCol="1" anchor="ctr" anchorCtr="0" compatLnSpc="1">
            <a:prstTxWarp prst="textNoShape">
              <a:avLst/>
            </a:prstTxWarp>
          </a:bodyPr>
          <a:lstStyle>
            <a:lvl1pPr indent="0" fontAlgn="base">
              <a:spcBef>
                <a:spcPct val="0"/>
              </a:spcBef>
              <a:spcAft>
                <a:spcPct val="0"/>
              </a:spcAft>
              <a:defRPr sz="4000" b="1">
                <a:latin typeface="Arial" panose="020B0604020202020204" pitchFamily="34" charset="0"/>
                <a:ea typeface="+mj-ea"/>
                <a:cs typeface="Arial" panose="020B0604020202020204" pitchFamily="34" charset="0"/>
              </a:defRPr>
            </a:lvl1pPr>
            <a:lvl2pPr marL="478355" indent="-478355" fontAlgn="base">
              <a:spcBef>
                <a:spcPct val="0"/>
              </a:spcBef>
              <a:spcAft>
                <a:spcPct val="0"/>
              </a:spcAft>
              <a:defRPr sz="4000" b="1">
                <a:solidFill>
                  <a:srgbClr val="0F5494"/>
                </a:solidFill>
                <a:latin typeface="Verdana" pitchFamily="34" charset="0"/>
              </a:defRPr>
            </a:lvl2pPr>
            <a:lvl3pPr marL="478355" indent="-478355" fontAlgn="base">
              <a:spcBef>
                <a:spcPct val="0"/>
              </a:spcBef>
              <a:spcAft>
                <a:spcPct val="0"/>
              </a:spcAft>
              <a:defRPr sz="4000" b="1">
                <a:solidFill>
                  <a:srgbClr val="0F5494"/>
                </a:solidFill>
                <a:latin typeface="Verdana" pitchFamily="34" charset="0"/>
              </a:defRPr>
            </a:lvl3pPr>
            <a:lvl4pPr marL="478355" indent="-478355" fontAlgn="base">
              <a:spcBef>
                <a:spcPct val="0"/>
              </a:spcBef>
              <a:spcAft>
                <a:spcPct val="0"/>
              </a:spcAft>
              <a:defRPr sz="4000" b="1">
                <a:solidFill>
                  <a:srgbClr val="0F5494"/>
                </a:solidFill>
                <a:latin typeface="Verdana" pitchFamily="34" charset="0"/>
              </a:defRPr>
            </a:lvl4pPr>
            <a:lvl5pPr marL="478355" indent="-478355" fontAlgn="base">
              <a:spcBef>
                <a:spcPct val="0"/>
              </a:spcBef>
              <a:spcAft>
                <a:spcPct val="0"/>
              </a:spcAft>
              <a:defRPr sz="4000" b="1">
                <a:solidFill>
                  <a:srgbClr val="0F5494"/>
                </a:solidFill>
                <a:latin typeface="Verdana" pitchFamily="34" charset="0"/>
              </a:defRPr>
            </a:lvl5pPr>
            <a:lvl6pPr marL="1087939" fontAlgn="base">
              <a:spcBef>
                <a:spcPct val="0"/>
              </a:spcBef>
              <a:spcAft>
                <a:spcPct val="0"/>
              </a:spcAft>
              <a:defRPr sz="4000" b="1">
                <a:solidFill>
                  <a:srgbClr val="0F5494"/>
                </a:solidFill>
                <a:latin typeface="Verdana" pitchFamily="34" charset="0"/>
              </a:defRPr>
            </a:lvl6pPr>
            <a:lvl7pPr marL="1697524" fontAlgn="base">
              <a:spcBef>
                <a:spcPct val="0"/>
              </a:spcBef>
              <a:spcAft>
                <a:spcPct val="0"/>
              </a:spcAft>
              <a:defRPr sz="4000" b="1">
                <a:solidFill>
                  <a:srgbClr val="0F5494"/>
                </a:solidFill>
                <a:latin typeface="Verdana" pitchFamily="34" charset="0"/>
              </a:defRPr>
            </a:lvl7pPr>
            <a:lvl8pPr marL="2307109" fontAlgn="base">
              <a:spcBef>
                <a:spcPct val="0"/>
              </a:spcBef>
              <a:spcAft>
                <a:spcPct val="0"/>
              </a:spcAft>
              <a:defRPr sz="4000" b="1">
                <a:solidFill>
                  <a:srgbClr val="0F5494"/>
                </a:solidFill>
                <a:latin typeface="Verdana" pitchFamily="34" charset="0"/>
              </a:defRPr>
            </a:lvl8pPr>
            <a:lvl9pPr marL="2916694" fontAlgn="base">
              <a:spcBef>
                <a:spcPct val="0"/>
              </a:spcBef>
              <a:spcAft>
                <a:spcPct val="0"/>
              </a:spcAft>
              <a:defRPr sz="4000" b="1">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dirty="0" smtClean="0">
                <a:solidFill>
                  <a:srgbClr val="000000"/>
                </a:solidFill>
              </a:rPr>
              <a:t>How</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rPr>
              <a:t>Data(trans)formation in motion</a:t>
            </a: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F2587551-F19B-4637-82F4-DA359879D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898" y="3272660"/>
            <a:ext cx="3321199" cy="3314700"/>
          </a:xfrm>
          <a:prstGeom prst="rect">
            <a:avLst/>
          </a:prstGeom>
        </p:spPr>
      </p:pic>
      <p:pic>
        <p:nvPicPr>
          <p:cNvPr id="20" name="Picture 19">
            <a:extLst>
              <a:ext uri="{FF2B5EF4-FFF2-40B4-BE49-F238E27FC236}">
                <a16:creationId xmlns:a16="http://schemas.microsoft.com/office/drawing/2014/main" id="{A509218B-711B-481C-8E61-61455AE43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136" y="4035439"/>
            <a:ext cx="2404623" cy="2130729"/>
          </a:xfrm>
          <a:prstGeom prst="rect">
            <a:avLst/>
          </a:prstGeom>
        </p:spPr>
      </p:pic>
      <p:pic>
        <p:nvPicPr>
          <p:cNvPr id="21" name="Picture 20">
            <a:extLst>
              <a:ext uri="{FF2B5EF4-FFF2-40B4-BE49-F238E27FC236}">
                <a16:creationId xmlns:a16="http://schemas.microsoft.com/office/drawing/2014/main" id="{C691AEFC-91C7-4FA1-A0FC-64DEEB25F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073" y="4167920"/>
            <a:ext cx="1880428" cy="2219521"/>
          </a:xfrm>
          <a:prstGeom prst="rect">
            <a:avLst/>
          </a:prstGeom>
        </p:spPr>
      </p:pic>
    </p:spTree>
    <p:extLst>
      <p:ext uri="{BB962C8B-B14F-4D97-AF65-F5344CB8AC3E}">
        <p14:creationId xmlns:p14="http://schemas.microsoft.com/office/powerpoint/2010/main" val="2262844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Commission_EN 16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PT_Commission_EN 16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1493</Words>
  <Application>Microsoft Office PowerPoint</Application>
  <PresentationFormat>Widescreen</PresentationFormat>
  <Paragraphs>265</Paragraphs>
  <Slides>24</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Calibri Light</vt:lpstr>
      <vt:lpstr>EC Square Sans Cond Pro Medium</vt:lpstr>
      <vt:lpstr>EC Square Sans Pro Light</vt:lpstr>
      <vt:lpstr>Verdana</vt:lpstr>
      <vt:lpstr>Wingdings</vt:lpstr>
      <vt:lpstr>PPT_Commission_EN 169</vt:lpstr>
      <vt:lpstr>1_Office Theme</vt:lpstr>
      <vt:lpstr>2_Office Theme</vt:lpstr>
      <vt:lpstr>1_PPT_Commission_EN 169</vt:lpstr>
      <vt:lpstr>Data(trans)forming</vt:lpstr>
      <vt:lpstr>Terraforming </vt:lpstr>
      <vt:lpstr>Data(trans)forming</vt:lpstr>
      <vt:lpstr>Towards Data-Driven Organisation</vt:lpstr>
      <vt:lpstr>PowerPoint Presentation</vt:lpstr>
      <vt:lpstr>PowerPoint Presentation</vt:lpstr>
      <vt:lpstr>The Data Ecosystem</vt:lpstr>
      <vt:lpstr>The Data Ecosystem</vt:lpstr>
      <vt:lpstr>PowerPoint Presentation</vt:lpstr>
      <vt:lpstr>PowerPoint Presentation</vt:lpstr>
      <vt:lpstr>Our Approach</vt:lpstr>
      <vt:lpstr>PowerPoint Presentation</vt:lpstr>
      <vt:lpstr>PowerPoint Presentation</vt:lpstr>
      <vt:lpstr>PowerPoint Presentation</vt:lpstr>
      <vt:lpstr>PowerPoint Presentation</vt:lpstr>
      <vt:lpstr>Services</vt:lpstr>
      <vt:lpstr>Services</vt:lpstr>
      <vt:lpstr>Services</vt:lpstr>
      <vt:lpstr>Prototyping</vt:lpstr>
      <vt:lpstr>Big Data Test Infrastructure for the Member States</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Data(trans)forming</dc:title>
  <dc:creator>BARCELLAN Roberto (DIGIT)</dc:creator>
  <cp:lastModifiedBy>BARCELLAN Roberto (DIGIT)</cp:lastModifiedBy>
  <cp:revision>18</cp:revision>
  <dcterms:created xsi:type="dcterms:W3CDTF">2019-03-10T13:29:04Z</dcterms:created>
  <dcterms:modified xsi:type="dcterms:W3CDTF">2019-03-10T15:29:56Z</dcterms:modified>
</cp:coreProperties>
</file>