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3" r:id="rId3"/>
    <p:sldMasterId id="2147483676" r:id="rId4"/>
  </p:sldMasterIdLst>
  <p:notesMasterIdLst>
    <p:notesMasterId r:id="rId13"/>
  </p:notesMasterIdLst>
  <p:sldIdLst>
    <p:sldId id="257" r:id="rId5"/>
    <p:sldId id="712" r:id="rId6"/>
    <p:sldId id="711" r:id="rId7"/>
    <p:sldId id="713" r:id="rId8"/>
    <p:sldId id="714" r:id="rId9"/>
    <p:sldId id="742" r:id="rId10"/>
    <p:sldId id="744" r:id="rId11"/>
    <p:sldId id="29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7" autoAdjust="0"/>
    <p:restoredTop sz="94712" autoAdjust="0"/>
  </p:normalViewPr>
  <p:slideViewPr>
    <p:cSldViewPr snapToGrid="0">
      <p:cViewPr varScale="1">
        <p:scale>
          <a:sx n="63" d="100"/>
          <a:sy n="63" d="100"/>
        </p:scale>
        <p:origin x="724" y="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2006C9-32C2-4303-B35A-9E3FBE8E401F}" type="doc">
      <dgm:prSet loTypeId="urn:microsoft.com/office/officeart/2005/8/layout/vList6" loCatId="list" qsTypeId="urn:microsoft.com/office/officeart/2005/8/quickstyle/simple2" qsCatId="simple" csTypeId="urn:microsoft.com/office/officeart/2005/8/colors/accent2_2" csCatId="accent2" phldr="1"/>
      <dgm:spPr/>
      <dgm:t>
        <a:bodyPr/>
        <a:lstStyle/>
        <a:p>
          <a:endParaRPr lang="en-US"/>
        </a:p>
      </dgm:t>
    </dgm:pt>
    <dgm:pt modelId="{B83ED4C5-E01E-44E9-BB32-B66F8E550A7D}">
      <dgm:prSet phldrT="[Text]" custT="1"/>
      <dgm:spPr>
        <a:solidFill>
          <a:srgbClr val="001489"/>
        </a:solidFill>
      </dgm:spPr>
      <dgm:t>
        <a:bodyPr/>
        <a:lstStyle/>
        <a:p>
          <a:r>
            <a:rPr lang="en-US" sz="1800" dirty="0"/>
            <a:t>Company data</a:t>
          </a:r>
          <a:r>
            <a:rPr lang="en-US" sz="3000" dirty="0"/>
            <a:t> </a:t>
          </a:r>
        </a:p>
      </dgm:t>
    </dgm:pt>
    <dgm:pt modelId="{F6F3EBA8-8A56-4FBD-933F-82D1050F397A}" type="parTrans" cxnId="{F9306801-5E8A-41CC-A8B1-9A636FA96D62}">
      <dgm:prSet/>
      <dgm:spPr/>
      <dgm:t>
        <a:bodyPr/>
        <a:lstStyle/>
        <a:p>
          <a:endParaRPr lang="en-US"/>
        </a:p>
      </dgm:t>
    </dgm:pt>
    <dgm:pt modelId="{82335E22-4E29-46ED-9C0E-9219A2D37ADF}" type="sibTrans" cxnId="{F9306801-5E8A-41CC-A8B1-9A636FA96D62}">
      <dgm:prSet/>
      <dgm:spPr/>
      <dgm:t>
        <a:bodyPr/>
        <a:lstStyle/>
        <a:p>
          <a:endParaRPr lang="en-US"/>
        </a:p>
      </dgm:t>
    </dgm:pt>
    <dgm:pt modelId="{84FF680F-70B3-450C-BACC-3303CC11D54C}">
      <dgm:prSet phldrT="[Text]" custT="1"/>
      <dgm:spPr>
        <a:solidFill>
          <a:schemeClr val="bg1">
            <a:lumMod val="50000"/>
            <a:alpha val="90000"/>
          </a:schemeClr>
        </a:solidFill>
      </dgm:spPr>
      <dgm:t>
        <a:bodyPr anchor="ctr"/>
        <a:lstStyle/>
        <a:p>
          <a:pPr algn="ctr">
            <a:buFont typeface="Arial" panose="020B0604020202020204" pitchFamily="34" charset="0"/>
            <a:buNone/>
          </a:pPr>
          <a:r>
            <a:rPr lang="en-US" sz="1000" b="1" dirty="0">
              <a:solidFill>
                <a:schemeClr val="bg1"/>
              </a:solidFill>
            </a:rPr>
            <a:t>EU size categories</a:t>
          </a:r>
        </a:p>
      </dgm:t>
    </dgm:pt>
    <dgm:pt modelId="{FD411F34-C11F-483D-BD1D-027234F4A483}" type="parTrans" cxnId="{1A08FD9F-294A-495A-BCD5-9CA0DF24CC44}">
      <dgm:prSet/>
      <dgm:spPr/>
      <dgm:t>
        <a:bodyPr/>
        <a:lstStyle/>
        <a:p>
          <a:endParaRPr lang="en-US"/>
        </a:p>
      </dgm:t>
    </dgm:pt>
    <dgm:pt modelId="{52072D8A-A832-45CE-B254-FA0081A50A88}" type="sibTrans" cxnId="{1A08FD9F-294A-495A-BCD5-9CA0DF24CC44}">
      <dgm:prSet/>
      <dgm:spPr/>
      <dgm:t>
        <a:bodyPr/>
        <a:lstStyle/>
        <a:p>
          <a:endParaRPr lang="en-US"/>
        </a:p>
      </dgm:t>
    </dgm:pt>
    <dgm:pt modelId="{B62FF59C-484F-4069-841C-E7241A1194A0}">
      <dgm:prSet phldrT="[Text]" custT="1"/>
      <dgm:spPr>
        <a:solidFill>
          <a:schemeClr val="bg1">
            <a:lumMod val="50000"/>
            <a:alpha val="90000"/>
          </a:schemeClr>
        </a:solidFill>
      </dgm:spPr>
      <dgm:t>
        <a:bodyPr anchor="ctr"/>
        <a:lstStyle/>
        <a:p>
          <a:pPr algn="ctr">
            <a:buFont typeface="Arial" panose="020B0604020202020204" pitchFamily="34" charset="0"/>
            <a:buNone/>
          </a:pPr>
          <a:r>
            <a:rPr lang="en-US" sz="1000" b="1" dirty="0">
              <a:solidFill>
                <a:schemeClr val="bg1"/>
              </a:solidFill>
            </a:rPr>
            <a:t>Demographic data</a:t>
          </a:r>
        </a:p>
      </dgm:t>
    </dgm:pt>
    <dgm:pt modelId="{AE96BC4E-833D-4661-A771-476654388386}" type="parTrans" cxnId="{D282D43F-B31F-46F3-B38B-4C3AC9DC4B60}">
      <dgm:prSet/>
      <dgm:spPr/>
      <dgm:t>
        <a:bodyPr/>
        <a:lstStyle/>
        <a:p>
          <a:endParaRPr lang="en-US"/>
        </a:p>
      </dgm:t>
    </dgm:pt>
    <dgm:pt modelId="{318E5E37-9760-4C5B-83F5-7ACAB930FE40}" type="sibTrans" cxnId="{D282D43F-B31F-46F3-B38B-4C3AC9DC4B60}">
      <dgm:prSet/>
      <dgm:spPr/>
      <dgm:t>
        <a:bodyPr/>
        <a:lstStyle/>
        <a:p>
          <a:endParaRPr lang="en-US"/>
        </a:p>
      </dgm:t>
    </dgm:pt>
    <dgm:pt modelId="{9C9DCE8E-A9F5-4128-9B6D-C3534B9FEEB0}">
      <dgm:prSet phldrT="[Text]"/>
      <dgm:spPr>
        <a:solidFill>
          <a:srgbClr val="001489"/>
        </a:solidFill>
      </dgm:spPr>
      <dgm:t>
        <a:bodyPr/>
        <a:lstStyle/>
        <a:p>
          <a:r>
            <a:rPr lang="en-US" dirty="0"/>
            <a:t>M&amp;A and ownership data</a:t>
          </a:r>
        </a:p>
      </dgm:t>
    </dgm:pt>
    <dgm:pt modelId="{16CE0E1E-FD2E-4740-B778-504DB97044E0}" type="parTrans" cxnId="{B5592B11-7842-4DAB-B8B5-4F4BDFDB67A6}">
      <dgm:prSet/>
      <dgm:spPr/>
      <dgm:t>
        <a:bodyPr/>
        <a:lstStyle/>
        <a:p>
          <a:endParaRPr lang="en-US"/>
        </a:p>
      </dgm:t>
    </dgm:pt>
    <dgm:pt modelId="{A972FB07-63D3-4E2D-B852-781480E80DBE}" type="sibTrans" cxnId="{B5592B11-7842-4DAB-B8B5-4F4BDFDB67A6}">
      <dgm:prSet/>
      <dgm:spPr/>
      <dgm:t>
        <a:bodyPr/>
        <a:lstStyle/>
        <a:p>
          <a:endParaRPr lang="en-US"/>
        </a:p>
      </dgm:t>
    </dgm:pt>
    <dgm:pt modelId="{A55951F5-EC52-4075-B255-FAA4CF816F29}">
      <dgm:prSet phldrT="[Text]" custT="1"/>
      <dgm:spPr>
        <a:solidFill>
          <a:schemeClr val="bg1">
            <a:lumMod val="50000"/>
            <a:alpha val="90000"/>
          </a:schemeClr>
        </a:solidFill>
      </dgm:spPr>
      <dgm:t>
        <a:bodyPr/>
        <a:lstStyle/>
        <a:p>
          <a:pPr algn="ctr">
            <a:buNone/>
          </a:pPr>
          <a:r>
            <a:rPr lang="en-US" sz="1000" b="1" dirty="0">
              <a:solidFill>
                <a:schemeClr val="bg1"/>
              </a:solidFill>
            </a:rPr>
            <a:t>Ownership links current &amp; historical</a:t>
          </a:r>
        </a:p>
      </dgm:t>
    </dgm:pt>
    <dgm:pt modelId="{F313C663-025E-4BC0-9139-E2958869A2C8}" type="parTrans" cxnId="{D977E100-C5D1-40BD-ABCE-B36CAB656A19}">
      <dgm:prSet/>
      <dgm:spPr/>
      <dgm:t>
        <a:bodyPr/>
        <a:lstStyle/>
        <a:p>
          <a:endParaRPr lang="en-US"/>
        </a:p>
      </dgm:t>
    </dgm:pt>
    <dgm:pt modelId="{74455787-54FA-4A19-A1AA-2461DEABCACC}" type="sibTrans" cxnId="{D977E100-C5D1-40BD-ABCE-B36CAB656A19}">
      <dgm:prSet/>
      <dgm:spPr/>
      <dgm:t>
        <a:bodyPr/>
        <a:lstStyle/>
        <a:p>
          <a:endParaRPr lang="en-US"/>
        </a:p>
      </dgm:t>
    </dgm:pt>
    <dgm:pt modelId="{B91E51EA-8751-4A47-9622-F2ED6A55958A}">
      <dgm:prSet phldrT="[Text]"/>
      <dgm:spPr>
        <a:solidFill>
          <a:srgbClr val="001489"/>
        </a:solidFill>
      </dgm:spPr>
      <dgm:t>
        <a:bodyPr/>
        <a:lstStyle/>
        <a:p>
          <a:r>
            <a:rPr lang="en-US" dirty="0"/>
            <a:t>Patent data</a:t>
          </a:r>
        </a:p>
      </dgm:t>
    </dgm:pt>
    <dgm:pt modelId="{7EEB2B02-9184-49D6-A8F6-789C826E3EAC}" type="parTrans" cxnId="{BE1F3B44-26F8-4629-8388-B9C141C26714}">
      <dgm:prSet/>
      <dgm:spPr/>
      <dgm:t>
        <a:bodyPr/>
        <a:lstStyle/>
        <a:p>
          <a:endParaRPr lang="en-US"/>
        </a:p>
      </dgm:t>
    </dgm:pt>
    <dgm:pt modelId="{6F86968A-5A05-4060-9E35-56C583B32032}" type="sibTrans" cxnId="{BE1F3B44-26F8-4629-8388-B9C141C26714}">
      <dgm:prSet/>
      <dgm:spPr/>
      <dgm:t>
        <a:bodyPr/>
        <a:lstStyle/>
        <a:p>
          <a:endParaRPr lang="en-US"/>
        </a:p>
      </dgm:t>
    </dgm:pt>
    <dgm:pt modelId="{B5742792-0F5E-4A8F-93A6-17B7BF755CDB}">
      <dgm:prSet phldrT="[Text]" custT="1"/>
      <dgm:spPr>
        <a:solidFill>
          <a:schemeClr val="bg1">
            <a:lumMod val="50000"/>
            <a:alpha val="90000"/>
          </a:schemeClr>
        </a:solidFill>
      </dgm:spPr>
      <dgm:t>
        <a:bodyPr/>
        <a:lstStyle/>
        <a:p>
          <a:pPr algn="ctr">
            <a:buNone/>
          </a:pPr>
          <a:r>
            <a:rPr lang="en-US" sz="1000" b="1" dirty="0">
              <a:solidFill>
                <a:schemeClr val="bg1"/>
              </a:solidFill>
            </a:rPr>
            <a:t>Litigations</a:t>
          </a:r>
        </a:p>
      </dgm:t>
    </dgm:pt>
    <dgm:pt modelId="{2CA49EAF-6FCD-42A1-9C0B-4D565EDF9330}" type="parTrans" cxnId="{6817DC89-4835-4634-85F9-5B828E74DA0E}">
      <dgm:prSet/>
      <dgm:spPr/>
      <dgm:t>
        <a:bodyPr/>
        <a:lstStyle/>
        <a:p>
          <a:endParaRPr lang="en-US"/>
        </a:p>
      </dgm:t>
    </dgm:pt>
    <dgm:pt modelId="{60B8B831-5D41-4B09-A2A8-81FA7AD03935}" type="sibTrans" cxnId="{6817DC89-4835-4634-85F9-5B828E74DA0E}">
      <dgm:prSet/>
      <dgm:spPr/>
      <dgm:t>
        <a:bodyPr/>
        <a:lstStyle/>
        <a:p>
          <a:endParaRPr lang="en-US"/>
        </a:p>
      </dgm:t>
    </dgm:pt>
    <dgm:pt modelId="{0D866970-C675-44EE-B8A2-33A282822C63}">
      <dgm:prSet phldrT="[Text]" custT="1"/>
      <dgm:spPr>
        <a:solidFill>
          <a:schemeClr val="bg1">
            <a:lumMod val="50000"/>
            <a:alpha val="90000"/>
          </a:schemeClr>
        </a:solidFill>
      </dgm:spPr>
      <dgm:t>
        <a:bodyPr/>
        <a:lstStyle/>
        <a:p>
          <a:pPr algn="ctr">
            <a:buNone/>
          </a:pPr>
          <a:r>
            <a:rPr lang="en-US" sz="1000" b="1" dirty="0">
              <a:solidFill>
                <a:schemeClr val="bg1"/>
              </a:solidFill>
            </a:rPr>
            <a:t>Licensing</a:t>
          </a:r>
        </a:p>
      </dgm:t>
    </dgm:pt>
    <dgm:pt modelId="{DB1FF358-7AC4-4426-AC86-516E059632F2}" type="parTrans" cxnId="{E3B43312-6375-461E-8C1C-D5CA391C3FFA}">
      <dgm:prSet/>
      <dgm:spPr/>
      <dgm:t>
        <a:bodyPr/>
        <a:lstStyle/>
        <a:p>
          <a:endParaRPr lang="en-US"/>
        </a:p>
      </dgm:t>
    </dgm:pt>
    <dgm:pt modelId="{A7A1E067-8DA0-4F87-B745-2C98CD6ACFD4}" type="sibTrans" cxnId="{E3B43312-6375-461E-8C1C-D5CA391C3FFA}">
      <dgm:prSet/>
      <dgm:spPr/>
      <dgm:t>
        <a:bodyPr/>
        <a:lstStyle/>
        <a:p>
          <a:endParaRPr lang="en-US"/>
        </a:p>
      </dgm:t>
    </dgm:pt>
    <dgm:pt modelId="{4FFA2075-9D07-4D5B-A7BA-47D0B315D1E5}">
      <dgm:prSet phldrT="[Text]" custT="1"/>
      <dgm:spPr>
        <a:solidFill>
          <a:schemeClr val="bg1">
            <a:lumMod val="50000"/>
            <a:alpha val="90000"/>
          </a:schemeClr>
        </a:solidFill>
      </dgm:spPr>
      <dgm:t>
        <a:bodyPr/>
        <a:lstStyle/>
        <a:p>
          <a:pPr algn="ctr">
            <a:buNone/>
          </a:pPr>
          <a:r>
            <a:rPr lang="en-US" sz="1000" b="1" dirty="0">
              <a:solidFill>
                <a:schemeClr val="bg1"/>
              </a:solidFill>
            </a:rPr>
            <a:t>Independence Indicator</a:t>
          </a:r>
        </a:p>
      </dgm:t>
    </dgm:pt>
    <dgm:pt modelId="{AB8D160B-0894-4764-9C60-F8A792F5FCE8}" type="parTrans" cxnId="{30E65DE8-2AAE-4920-A0DE-455B231C97B0}">
      <dgm:prSet/>
      <dgm:spPr/>
      <dgm:t>
        <a:bodyPr/>
        <a:lstStyle/>
        <a:p>
          <a:endParaRPr lang="en-US"/>
        </a:p>
      </dgm:t>
    </dgm:pt>
    <dgm:pt modelId="{D71D002D-E3D0-4FCE-89C5-C0CF9AFDBEAA}" type="sibTrans" cxnId="{30E65DE8-2AAE-4920-A0DE-455B231C97B0}">
      <dgm:prSet/>
      <dgm:spPr/>
      <dgm:t>
        <a:bodyPr/>
        <a:lstStyle/>
        <a:p>
          <a:endParaRPr lang="en-US"/>
        </a:p>
      </dgm:t>
    </dgm:pt>
    <dgm:pt modelId="{DB5ED861-E83F-4DF6-AA65-3EE410816B58}">
      <dgm:prSet phldrT="[Text]" custT="1"/>
      <dgm:spPr>
        <a:solidFill>
          <a:schemeClr val="bg1">
            <a:lumMod val="50000"/>
            <a:alpha val="90000"/>
          </a:schemeClr>
        </a:solidFill>
      </dgm:spPr>
      <dgm:t>
        <a:bodyPr/>
        <a:lstStyle/>
        <a:p>
          <a:pPr algn="ctr">
            <a:buNone/>
          </a:pPr>
          <a:r>
            <a:rPr lang="en-US" sz="1000" b="1" dirty="0">
              <a:solidFill>
                <a:schemeClr val="bg1"/>
              </a:solidFill>
            </a:rPr>
            <a:t>Royalties</a:t>
          </a:r>
        </a:p>
      </dgm:t>
    </dgm:pt>
    <dgm:pt modelId="{D736F753-2511-4556-AC6D-C379FEEF867F}" type="parTrans" cxnId="{F7C6BB2F-5ADB-468D-A8AF-A44E1EFD7429}">
      <dgm:prSet/>
      <dgm:spPr/>
      <dgm:t>
        <a:bodyPr/>
        <a:lstStyle/>
        <a:p>
          <a:endParaRPr lang="en-US"/>
        </a:p>
      </dgm:t>
    </dgm:pt>
    <dgm:pt modelId="{749785EC-45A4-45FB-B480-EAB851A46FDB}" type="sibTrans" cxnId="{F7C6BB2F-5ADB-468D-A8AF-A44E1EFD7429}">
      <dgm:prSet/>
      <dgm:spPr/>
      <dgm:t>
        <a:bodyPr/>
        <a:lstStyle/>
        <a:p>
          <a:endParaRPr lang="en-US"/>
        </a:p>
      </dgm:t>
    </dgm:pt>
    <dgm:pt modelId="{88B58EA1-4ADC-4391-BB63-5076F98FDB41}">
      <dgm:prSet phldrT="[Text]" custT="1"/>
      <dgm:spPr>
        <a:solidFill>
          <a:schemeClr val="bg1">
            <a:lumMod val="50000"/>
            <a:alpha val="90000"/>
          </a:schemeClr>
        </a:solidFill>
      </dgm:spPr>
      <dgm:t>
        <a:bodyPr/>
        <a:lstStyle/>
        <a:p>
          <a:pPr algn="ctr">
            <a:buNone/>
          </a:pPr>
          <a:r>
            <a:rPr lang="en-US" sz="1000" b="1" dirty="0">
              <a:solidFill>
                <a:schemeClr val="bg1"/>
              </a:solidFill>
            </a:rPr>
            <a:t>Concept of control</a:t>
          </a:r>
        </a:p>
      </dgm:t>
    </dgm:pt>
    <dgm:pt modelId="{949D2400-8A95-4DCE-A200-31EB6862EFF9}" type="parTrans" cxnId="{6D7D57D7-6FA3-492A-8CD5-48957DF3FCE9}">
      <dgm:prSet/>
      <dgm:spPr/>
      <dgm:t>
        <a:bodyPr/>
        <a:lstStyle/>
        <a:p>
          <a:endParaRPr lang="en-US"/>
        </a:p>
      </dgm:t>
    </dgm:pt>
    <dgm:pt modelId="{146557E4-3AD3-4CC8-B415-CA86239C0017}" type="sibTrans" cxnId="{6D7D57D7-6FA3-492A-8CD5-48957DF3FCE9}">
      <dgm:prSet/>
      <dgm:spPr/>
      <dgm:t>
        <a:bodyPr/>
        <a:lstStyle/>
        <a:p>
          <a:endParaRPr lang="en-US"/>
        </a:p>
      </dgm:t>
    </dgm:pt>
    <dgm:pt modelId="{F7953384-C8CF-48DD-B026-3DAF50C8920E}">
      <dgm:prSet phldrT="[Text]" custT="1"/>
      <dgm:spPr>
        <a:solidFill>
          <a:schemeClr val="bg1">
            <a:lumMod val="50000"/>
            <a:alpha val="90000"/>
          </a:schemeClr>
        </a:solidFill>
      </dgm:spPr>
      <dgm:t>
        <a:bodyPr anchor="ctr"/>
        <a:lstStyle/>
        <a:p>
          <a:pPr algn="ctr">
            <a:buFont typeface="Arial" panose="020B0604020202020204" pitchFamily="34" charset="0"/>
            <a:buNone/>
          </a:pPr>
          <a:r>
            <a:rPr lang="en-US" sz="1000" b="1" dirty="0">
              <a:solidFill>
                <a:schemeClr val="bg1"/>
              </a:solidFill>
            </a:rPr>
            <a:t>Activity codes</a:t>
          </a:r>
        </a:p>
      </dgm:t>
    </dgm:pt>
    <dgm:pt modelId="{A5EF1B27-76E9-4B5B-9B42-290E44ADB4D4}" type="parTrans" cxnId="{BE878AEB-66F4-4ED3-9384-ACC5B42E58F1}">
      <dgm:prSet/>
      <dgm:spPr/>
      <dgm:t>
        <a:bodyPr/>
        <a:lstStyle/>
        <a:p>
          <a:endParaRPr lang="en-US"/>
        </a:p>
      </dgm:t>
    </dgm:pt>
    <dgm:pt modelId="{D1E1E256-1E5A-4A6C-BBF0-8DA9AE51163D}" type="sibTrans" cxnId="{BE878AEB-66F4-4ED3-9384-ACC5B42E58F1}">
      <dgm:prSet/>
      <dgm:spPr/>
      <dgm:t>
        <a:bodyPr/>
        <a:lstStyle/>
        <a:p>
          <a:endParaRPr lang="en-US"/>
        </a:p>
      </dgm:t>
    </dgm:pt>
    <dgm:pt modelId="{E587BAD7-B9E7-438B-B391-409CF2FE524B}">
      <dgm:prSet phldrT="[Text]" custT="1"/>
      <dgm:spPr>
        <a:solidFill>
          <a:schemeClr val="bg1">
            <a:lumMod val="50000"/>
            <a:alpha val="90000"/>
          </a:schemeClr>
        </a:solidFill>
      </dgm:spPr>
      <dgm:t>
        <a:bodyPr anchor="ctr"/>
        <a:lstStyle/>
        <a:p>
          <a:pPr algn="ctr">
            <a:buNone/>
          </a:pPr>
          <a:r>
            <a:rPr lang="en-US" sz="1000" b="1" dirty="0">
              <a:solidFill>
                <a:schemeClr val="bg1"/>
              </a:solidFill>
            </a:rPr>
            <a:t>Ratings and scores</a:t>
          </a:r>
        </a:p>
      </dgm:t>
    </dgm:pt>
    <dgm:pt modelId="{516AE282-AA95-47AA-A023-24357D4F0256}" type="parTrans" cxnId="{574076AF-088E-46B1-A285-0D48A4861DB9}">
      <dgm:prSet/>
      <dgm:spPr/>
      <dgm:t>
        <a:bodyPr/>
        <a:lstStyle/>
        <a:p>
          <a:endParaRPr lang="en-US"/>
        </a:p>
      </dgm:t>
    </dgm:pt>
    <dgm:pt modelId="{45254E1C-0A6C-4E3B-9E81-814F0EBFFAC5}" type="sibTrans" cxnId="{574076AF-088E-46B1-A285-0D48A4861DB9}">
      <dgm:prSet/>
      <dgm:spPr/>
      <dgm:t>
        <a:bodyPr/>
        <a:lstStyle/>
        <a:p>
          <a:endParaRPr lang="en-US"/>
        </a:p>
      </dgm:t>
    </dgm:pt>
    <dgm:pt modelId="{C4B7CCA2-4688-4805-A435-A864481F150D}">
      <dgm:prSet phldrT="[Text]" custT="1"/>
      <dgm:spPr>
        <a:solidFill>
          <a:schemeClr val="bg1">
            <a:lumMod val="50000"/>
            <a:alpha val="90000"/>
          </a:schemeClr>
        </a:solidFill>
      </dgm:spPr>
      <dgm:t>
        <a:bodyPr/>
        <a:lstStyle/>
        <a:p>
          <a:pPr algn="ctr">
            <a:buNone/>
          </a:pPr>
          <a:r>
            <a:rPr lang="en-US" sz="1000" b="1" dirty="0">
              <a:solidFill>
                <a:schemeClr val="bg1"/>
              </a:solidFill>
            </a:rPr>
            <a:t>Minority </a:t>
          </a:r>
          <a:r>
            <a:rPr lang="en-US" sz="1000" b="1" dirty="0" err="1">
              <a:solidFill>
                <a:schemeClr val="bg1"/>
              </a:solidFill>
            </a:rPr>
            <a:t>shareholdership</a:t>
          </a:r>
          <a:endParaRPr lang="en-US" sz="1000" b="1" dirty="0">
            <a:solidFill>
              <a:schemeClr val="bg1"/>
            </a:solidFill>
          </a:endParaRPr>
        </a:p>
      </dgm:t>
    </dgm:pt>
    <dgm:pt modelId="{EBA40919-A1B8-46AC-ADB6-258163E1644C}" type="parTrans" cxnId="{A24A13EE-8199-4075-A9DD-189296440606}">
      <dgm:prSet/>
      <dgm:spPr/>
      <dgm:t>
        <a:bodyPr/>
        <a:lstStyle/>
        <a:p>
          <a:endParaRPr lang="en-US"/>
        </a:p>
      </dgm:t>
    </dgm:pt>
    <dgm:pt modelId="{5092F6D5-EF6F-4E51-8055-FA5B5809E20D}" type="sibTrans" cxnId="{A24A13EE-8199-4075-A9DD-189296440606}">
      <dgm:prSet/>
      <dgm:spPr/>
      <dgm:t>
        <a:bodyPr/>
        <a:lstStyle/>
        <a:p>
          <a:endParaRPr lang="en-US"/>
        </a:p>
      </dgm:t>
    </dgm:pt>
    <dgm:pt modelId="{F582A3A5-4E41-4AFA-9938-B93141B6E8AA}">
      <dgm:prSet phldrT="[Text]" custT="1"/>
      <dgm:spPr>
        <a:solidFill>
          <a:schemeClr val="bg1">
            <a:lumMod val="50000"/>
            <a:alpha val="90000"/>
          </a:schemeClr>
        </a:solidFill>
      </dgm:spPr>
      <dgm:t>
        <a:bodyPr anchor="ctr"/>
        <a:lstStyle/>
        <a:p>
          <a:pPr algn="ctr">
            <a:buFont typeface="Arial" panose="020B0604020202020204" pitchFamily="34" charset="0"/>
            <a:buNone/>
          </a:pPr>
          <a:r>
            <a:rPr lang="en-US" sz="1000" b="1" dirty="0">
              <a:solidFill>
                <a:schemeClr val="bg1"/>
              </a:solidFill>
            </a:rPr>
            <a:t>Financial data current &amp; historical </a:t>
          </a:r>
        </a:p>
      </dgm:t>
    </dgm:pt>
    <dgm:pt modelId="{102E4FE5-A187-4331-B833-FF57E5FBF7F1}" type="parTrans" cxnId="{87D18BA3-6D61-41FD-9646-E74F94264FB5}">
      <dgm:prSet/>
      <dgm:spPr/>
      <dgm:t>
        <a:bodyPr/>
        <a:lstStyle/>
        <a:p>
          <a:endParaRPr lang="en-US"/>
        </a:p>
      </dgm:t>
    </dgm:pt>
    <dgm:pt modelId="{39073BCA-2689-426C-8617-1AD4820A01F8}" type="sibTrans" cxnId="{87D18BA3-6D61-41FD-9646-E74F94264FB5}">
      <dgm:prSet/>
      <dgm:spPr/>
      <dgm:t>
        <a:bodyPr/>
        <a:lstStyle/>
        <a:p>
          <a:endParaRPr lang="en-US"/>
        </a:p>
      </dgm:t>
    </dgm:pt>
    <dgm:pt modelId="{FDCD266C-686D-48CC-8D7C-51B210F0E06A}">
      <dgm:prSet phldrT="[Text]" custT="1"/>
      <dgm:spPr>
        <a:solidFill>
          <a:schemeClr val="bg1">
            <a:lumMod val="50000"/>
            <a:alpha val="90000"/>
          </a:schemeClr>
        </a:solidFill>
      </dgm:spPr>
      <dgm:t>
        <a:bodyPr anchor="ctr"/>
        <a:lstStyle/>
        <a:p>
          <a:pPr algn="ctr">
            <a:buFont typeface="Arial" panose="020B0604020202020204" pitchFamily="34" charset="0"/>
            <a:buNone/>
          </a:pPr>
          <a:r>
            <a:rPr lang="en-US" sz="1000" b="1" dirty="0">
              <a:solidFill>
                <a:schemeClr val="bg1"/>
              </a:solidFill>
            </a:rPr>
            <a:t>(official) Identifiers</a:t>
          </a:r>
        </a:p>
      </dgm:t>
    </dgm:pt>
    <dgm:pt modelId="{C6D800A6-3F82-46BB-9694-239AAD7657F3}" type="parTrans" cxnId="{24643413-5FB5-45D2-8F8C-569C124FA33D}">
      <dgm:prSet/>
      <dgm:spPr/>
      <dgm:t>
        <a:bodyPr/>
        <a:lstStyle/>
        <a:p>
          <a:endParaRPr lang="en-US"/>
        </a:p>
      </dgm:t>
    </dgm:pt>
    <dgm:pt modelId="{CC1172A3-8F5C-413E-BB58-F1D4436FEE44}" type="sibTrans" cxnId="{24643413-5FB5-45D2-8F8C-569C124FA33D}">
      <dgm:prSet/>
      <dgm:spPr/>
      <dgm:t>
        <a:bodyPr/>
        <a:lstStyle/>
        <a:p>
          <a:endParaRPr lang="en-US"/>
        </a:p>
      </dgm:t>
    </dgm:pt>
    <dgm:pt modelId="{A6020448-5955-4465-B93A-10EB1058E6E3}">
      <dgm:prSet phldrT="[Text]" custT="1"/>
      <dgm:spPr>
        <a:solidFill>
          <a:schemeClr val="bg1">
            <a:lumMod val="50000"/>
            <a:alpha val="90000"/>
          </a:schemeClr>
        </a:solidFill>
      </dgm:spPr>
      <dgm:t>
        <a:bodyPr/>
        <a:lstStyle/>
        <a:p>
          <a:pPr algn="ctr">
            <a:buNone/>
          </a:pPr>
          <a:r>
            <a:rPr lang="en-US" sz="1000" b="1" dirty="0">
              <a:solidFill>
                <a:schemeClr val="bg1"/>
              </a:solidFill>
            </a:rPr>
            <a:t>M&amp;A transactions</a:t>
          </a:r>
        </a:p>
      </dgm:t>
    </dgm:pt>
    <dgm:pt modelId="{5DCCDF6E-10EE-408A-8D96-E59D430DFCE2}" type="parTrans" cxnId="{79F186D1-8D5D-4331-B6AB-7637292F712C}">
      <dgm:prSet/>
      <dgm:spPr/>
      <dgm:t>
        <a:bodyPr/>
        <a:lstStyle/>
        <a:p>
          <a:endParaRPr lang="en-US"/>
        </a:p>
      </dgm:t>
    </dgm:pt>
    <dgm:pt modelId="{00238980-ACA1-40BD-BA3B-A6E56901A19B}" type="sibTrans" cxnId="{79F186D1-8D5D-4331-B6AB-7637292F712C}">
      <dgm:prSet/>
      <dgm:spPr/>
      <dgm:t>
        <a:bodyPr/>
        <a:lstStyle/>
        <a:p>
          <a:endParaRPr lang="en-US"/>
        </a:p>
      </dgm:t>
    </dgm:pt>
    <dgm:pt modelId="{474B2302-E379-4A27-A9B2-64C6C884E4E4}">
      <dgm:prSet phldrT="[Text]" custT="1"/>
      <dgm:spPr>
        <a:solidFill>
          <a:schemeClr val="bg1">
            <a:lumMod val="50000"/>
            <a:alpha val="90000"/>
          </a:schemeClr>
        </a:solidFill>
      </dgm:spPr>
      <dgm:t>
        <a:bodyPr/>
        <a:lstStyle/>
        <a:p>
          <a:pPr algn="ctr">
            <a:buNone/>
          </a:pPr>
          <a:r>
            <a:rPr lang="en-US" sz="1000" b="1" dirty="0">
              <a:solidFill>
                <a:schemeClr val="bg1"/>
              </a:solidFill>
            </a:rPr>
            <a:t>Worldwide patent universe</a:t>
          </a:r>
        </a:p>
      </dgm:t>
    </dgm:pt>
    <dgm:pt modelId="{85EB97B3-C8C2-4593-89E0-65A541FB309D}" type="parTrans" cxnId="{35CB1A88-50AB-4776-B596-DC4FC8524AF3}">
      <dgm:prSet/>
      <dgm:spPr/>
      <dgm:t>
        <a:bodyPr/>
        <a:lstStyle/>
        <a:p>
          <a:endParaRPr lang="en-US"/>
        </a:p>
      </dgm:t>
    </dgm:pt>
    <dgm:pt modelId="{FCC91FED-6A10-4665-988A-3D79E3440A72}" type="sibTrans" cxnId="{35CB1A88-50AB-4776-B596-DC4FC8524AF3}">
      <dgm:prSet/>
      <dgm:spPr/>
      <dgm:t>
        <a:bodyPr/>
        <a:lstStyle/>
        <a:p>
          <a:endParaRPr lang="en-US"/>
        </a:p>
      </dgm:t>
    </dgm:pt>
    <dgm:pt modelId="{C56771E3-42CE-49D3-A308-5336E12658C2}">
      <dgm:prSet phldrT="[Text]" custScaleY="193952" custT="1"/>
      <dgm:spPr>
        <a:solidFill>
          <a:schemeClr val="bg1">
            <a:lumMod val="50000"/>
            <a:alpha val="90000"/>
          </a:schemeClr>
        </a:solidFill>
      </dgm:spPr>
      <dgm:t>
        <a:bodyPr/>
        <a:lstStyle/>
        <a:p>
          <a:pPr algn="ctr">
            <a:buNone/>
          </a:pPr>
          <a:r>
            <a:rPr lang="en-US" sz="1000" b="1" dirty="0">
              <a:solidFill>
                <a:schemeClr val="bg1"/>
              </a:solidFill>
            </a:rPr>
            <a:t>Cross-border investments</a:t>
          </a:r>
        </a:p>
      </dgm:t>
    </dgm:pt>
    <dgm:pt modelId="{E14B0AC7-7C7F-4A28-A888-631DE0B8D403}" type="parTrans" cxnId="{16781E2A-A64A-4CB9-A22F-2007E6EB9B4D}">
      <dgm:prSet/>
      <dgm:spPr/>
      <dgm:t>
        <a:bodyPr/>
        <a:lstStyle/>
        <a:p>
          <a:endParaRPr lang="de-DE"/>
        </a:p>
      </dgm:t>
    </dgm:pt>
    <dgm:pt modelId="{92C2F913-AF4E-4691-8C46-DB553A46D651}" type="sibTrans" cxnId="{16781E2A-A64A-4CB9-A22F-2007E6EB9B4D}">
      <dgm:prSet/>
      <dgm:spPr/>
      <dgm:t>
        <a:bodyPr/>
        <a:lstStyle/>
        <a:p>
          <a:endParaRPr lang="de-DE"/>
        </a:p>
      </dgm:t>
    </dgm:pt>
    <dgm:pt modelId="{C6312DDD-48FD-4FBB-980A-1885B7980E58}">
      <dgm:prSet phldrT="[Text]" custT="1"/>
      <dgm:spPr>
        <a:solidFill>
          <a:schemeClr val="bg1">
            <a:lumMod val="50000"/>
            <a:alpha val="90000"/>
          </a:schemeClr>
        </a:solidFill>
      </dgm:spPr>
      <dgm:t>
        <a:bodyPr/>
        <a:lstStyle/>
        <a:p>
          <a:pPr algn="ctr">
            <a:buNone/>
          </a:pPr>
          <a:r>
            <a:rPr lang="en-US" sz="1000" b="1" dirty="0">
              <a:solidFill>
                <a:schemeClr val="bg1"/>
              </a:solidFill>
            </a:rPr>
            <a:t>Patent transactions</a:t>
          </a:r>
        </a:p>
      </dgm:t>
    </dgm:pt>
    <dgm:pt modelId="{093C58D7-BD58-4B0F-B82F-E0C5B539B985}" type="parTrans" cxnId="{984F2CE3-7DB3-43E8-9AE0-77BE9C0B1004}">
      <dgm:prSet/>
      <dgm:spPr/>
      <dgm:t>
        <a:bodyPr/>
        <a:lstStyle/>
        <a:p>
          <a:endParaRPr lang="de-DE"/>
        </a:p>
      </dgm:t>
    </dgm:pt>
    <dgm:pt modelId="{1DBC8C02-D830-4406-B04A-2755DC34A9D5}" type="sibTrans" cxnId="{984F2CE3-7DB3-43E8-9AE0-77BE9C0B1004}">
      <dgm:prSet/>
      <dgm:spPr/>
      <dgm:t>
        <a:bodyPr/>
        <a:lstStyle/>
        <a:p>
          <a:endParaRPr lang="de-DE"/>
        </a:p>
      </dgm:t>
    </dgm:pt>
    <dgm:pt modelId="{71ABFBD7-C4C7-476C-9072-A9E2795384DB}">
      <dgm:prSet phldrT="[Text]" custT="1"/>
      <dgm:spPr>
        <a:solidFill>
          <a:schemeClr val="bg1">
            <a:lumMod val="50000"/>
            <a:alpha val="90000"/>
          </a:schemeClr>
        </a:solidFill>
      </dgm:spPr>
      <dgm:t>
        <a:bodyPr/>
        <a:lstStyle/>
        <a:p>
          <a:pPr algn="ctr">
            <a:buNone/>
          </a:pPr>
          <a:r>
            <a:rPr lang="en-US" sz="1000" b="1" dirty="0">
              <a:solidFill>
                <a:schemeClr val="bg1"/>
              </a:solidFill>
            </a:rPr>
            <a:t>SEPs</a:t>
          </a:r>
        </a:p>
      </dgm:t>
    </dgm:pt>
    <dgm:pt modelId="{6431DA1F-7871-4C25-A48E-8BD49C8B7B5C}" type="parTrans" cxnId="{38715105-3B7C-4159-A177-920923EB78F9}">
      <dgm:prSet/>
      <dgm:spPr/>
      <dgm:t>
        <a:bodyPr/>
        <a:lstStyle/>
        <a:p>
          <a:endParaRPr lang="de-DE"/>
        </a:p>
      </dgm:t>
    </dgm:pt>
    <dgm:pt modelId="{30EDAB54-1123-49FD-AEB6-3C77359F4AFA}" type="sibTrans" cxnId="{38715105-3B7C-4159-A177-920923EB78F9}">
      <dgm:prSet/>
      <dgm:spPr/>
      <dgm:t>
        <a:bodyPr/>
        <a:lstStyle/>
        <a:p>
          <a:endParaRPr lang="de-DE"/>
        </a:p>
      </dgm:t>
    </dgm:pt>
    <dgm:pt modelId="{D28248D4-312E-4E9E-94BF-D4A19388009E}" type="pres">
      <dgm:prSet presAssocID="{372006C9-32C2-4303-B35A-9E3FBE8E401F}" presName="Name0" presStyleCnt="0">
        <dgm:presLayoutVars>
          <dgm:dir/>
          <dgm:animLvl val="lvl"/>
          <dgm:resizeHandles/>
        </dgm:presLayoutVars>
      </dgm:prSet>
      <dgm:spPr/>
    </dgm:pt>
    <dgm:pt modelId="{CE25BCED-12F1-47E8-8C37-58ABB89F31F4}" type="pres">
      <dgm:prSet presAssocID="{B83ED4C5-E01E-44E9-BB32-B66F8E550A7D}" presName="linNode" presStyleCnt="0"/>
      <dgm:spPr/>
    </dgm:pt>
    <dgm:pt modelId="{204AD527-E6A5-4594-AE7A-CCFDB1DF475A}" type="pres">
      <dgm:prSet presAssocID="{B83ED4C5-E01E-44E9-BB32-B66F8E550A7D}" presName="parentShp" presStyleLbl="node1" presStyleIdx="0" presStyleCnt="3">
        <dgm:presLayoutVars>
          <dgm:bulletEnabled val="1"/>
        </dgm:presLayoutVars>
      </dgm:prSet>
      <dgm:spPr/>
    </dgm:pt>
    <dgm:pt modelId="{3D7CB9C9-24C3-446C-ACE0-540F7662B135}" type="pres">
      <dgm:prSet presAssocID="{B83ED4C5-E01E-44E9-BB32-B66F8E550A7D}" presName="childShp" presStyleLbl="bgAccFollowNode1" presStyleIdx="0" presStyleCnt="3" custScaleY="171519">
        <dgm:presLayoutVars>
          <dgm:bulletEnabled val="1"/>
        </dgm:presLayoutVars>
      </dgm:prSet>
      <dgm:spPr/>
    </dgm:pt>
    <dgm:pt modelId="{51241E32-C2AF-476A-AC5D-83AE3E0EE110}" type="pres">
      <dgm:prSet presAssocID="{82335E22-4E29-46ED-9C0E-9219A2D37ADF}" presName="spacing" presStyleCnt="0"/>
      <dgm:spPr/>
    </dgm:pt>
    <dgm:pt modelId="{8015E9F5-2FEE-496E-AB2D-0BEBE5D880F9}" type="pres">
      <dgm:prSet presAssocID="{9C9DCE8E-A9F5-4128-9B6D-C3534B9FEEB0}" presName="linNode" presStyleCnt="0"/>
      <dgm:spPr/>
    </dgm:pt>
    <dgm:pt modelId="{EDC38496-B0BD-4AD8-AA25-4892B2360704}" type="pres">
      <dgm:prSet presAssocID="{9C9DCE8E-A9F5-4128-9B6D-C3534B9FEEB0}" presName="parentShp" presStyleLbl="node1" presStyleIdx="1" presStyleCnt="3">
        <dgm:presLayoutVars>
          <dgm:bulletEnabled val="1"/>
        </dgm:presLayoutVars>
      </dgm:prSet>
      <dgm:spPr/>
    </dgm:pt>
    <dgm:pt modelId="{A4331C62-B163-43D6-B7A5-80C6C6922C11}" type="pres">
      <dgm:prSet presAssocID="{9C9DCE8E-A9F5-4128-9B6D-C3534B9FEEB0}" presName="childShp" presStyleLbl="bgAccFollowNode1" presStyleIdx="1" presStyleCnt="3" custScaleY="173001">
        <dgm:presLayoutVars>
          <dgm:bulletEnabled val="1"/>
        </dgm:presLayoutVars>
      </dgm:prSet>
      <dgm:spPr/>
    </dgm:pt>
    <dgm:pt modelId="{3FC3B493-20B8-40C4-A251-2A0DE6366647}" type="pres">
      <dgm:prSet presAssocID="{A972FB07-63D3-4E2D-B852-781480E80DBE}" presName="spacing" presStyleCnt="0"/>
      <dgm:spPr/>
    </dgm:pt>
    <dgm:pt modelId="{96AE10C7-CBEB-43D8-B2C6-F56BF30F3633}" type="pres">
      <dgm:prSet presAssocID="{B91E51EA-8751-4A47-9622-F2ED6A55958A}" presName="linNode" presStyleCnt="0"/>
      <dgm:spPr/>
    </dgm:pt>
    <dgm:pt modelId="{7F1CF474-271A-41A2-AD0D-3FB6940B6D64}" type="pres">
      <dgm:prSet presAssocID="{B91E51EA-8751-4A47-9622-F2ED6A55958A}" presName="parentShp" presStyleLbl="node1" presStyleIdx="2" presStyleCnt="3">
        <dgm:presLayoutVars>
          <dgm:bulletEnabled val="1"/>
        </dgm:presLayoutVars>
      </dgm:prSet>
      <dgm:spPr/>
    </dgm:pt>
    <dgm:pt modelId="{8D20C825-8AAC-4ED7-96E6-8A97323EE27D}" type="pres">
      <dgm:prSet presAssocID="{B91E51EA-8751-4A47-9622-F2ED6A55958A}" presName="childShp" presStyleLbl="bgAccFollowNode1" presStyleIdx="2" presStyleCnt="3" custScaleY="171619" custLinFactNeighborX="4695" custLinFactNeighborY="-2859">
        <dgm:presLayoutVars>
          <dgm:bulletEnabled val="1"/>
        </dgm:presLayoutVars>
      </dgm:prSet>
      <dgm:spPr/>
    </dgm:pt>
  </dgm:ptLst>
  <dgm:cxnLst>
    <dgm:cxn modelId="{D977E100-C5D1-40BD-ABCE-B36CAB656A19}" srcId="{9C9DCE8E-A9F5-4128-9B6D-C3534B9FEEB0}" destId="{A55951F5-EC52-4075-B255-FAA4CF816F29}" srcOrd="2" destOrd="0" parTransId="{F313C663-025E-4BC0-9139-E2958869A2C8}" sibTransId="{74455787-54FA-4A19-A1AA-2461DEABCACC}"/>
    <dgm:cxn modelId="{F9306801-5E8A-41CC-A8B1-9A636FA96D62}" srcId="{372006C9-32C2-4303-B35A-9E3FBE8E401F}" destId="{B83ED4C5-E01E-44E9-BB32-B66F8E550A7D}" srcOrd="0" destOrd="0" parTransId="{F6F3EBA8-8A56-4FBD-933F-82D1050F397A}" sibTransId="{82335E22-4E29-46ED-9C0E-9219A2D37ADF}"/>
    <dgm:cxn modelId="{38715105-3B7C-4159-A177-920923EB78F9}" srcId="{B91E51EA-8751-4A47-9622-F2ED6A55958A}" destId="{71ABFBD7-C4C7-476C-9072-A9E2795384DB}" srcOrd="2" destOrd="0" parTransId="{6431DA1F-7871-4C25-A48E-8BD49C8B7B5C}" sibTransId="{30EDAB54-1123-49FD-AEB6-3C77359F4AFA}"/>
    <dgm:cxn modelId="{A219BE0B-8C1C-473F-8895-13EEAC287A7E}" type="presOf" srcId="{C6312DDD-48FD-4FBB-980A-1885B7980E58}" destId="{8D20C825-8AAC-4ED7-96E6-8A97323EE27D}" srcOrd="0" destOrd="1" presId="urn:microsoft.com/office/officeart/2005/8/layout/vList6"/>
    <dgm:cxn modelId="{8A441B0E-83DC-49B7-AFBD-48E32507939F}" type="presOf" srcId="{F582A3A5-4E41-4AFA-9938-B93141B6E8AA}" destId="{3D7CB9C9-24C3-446C-ACE0-540F7662B135}" srcOrd="0" destOrd="1" presId="urn:microsoft.com/office/officeart/2005/8/layout/vList6"/>
    <dgm:cxn modelId="{80F46710-6011-4095-BF2A-2AF427BBBE9D}" type="presOf" srcId="{71ABFBD7-C4C7-476C-9072-A9E2795384DB}" destId="{8D20C825-8AAC-4ED7-96E6-8A97323EE27D}" srcOrd="0" destOrd="2" presId="urn:microsoft.com/office/officeart/2005/8/layout/vList6"/>
    <dgm:cxn modelId="{B5592B11-7842-4DAB-B8B5-4F4BDFDB67A6}" srcId="{372006C9-32C2-4303-B35A-9E3FBE8E401F}" destId="{9C9DCE8E-A9F5-4128-9B6D-C3534B9FEEB0}" srcOrd="1" destOrd="0" parTransId="{16CE0E1E-FD2E-4740-B778-504DB97044E0}" sibTransId="{A972FB07-63D3-4E2D-B852-781480E80DBE}"/>
    <dgm:cxn modelId="{E3B43312-6375-461E-8C1C-D5CA391C3FFA}" srcId="{B91E51EA-8751-4A47-9622-F2ED6A55958A}" destId="{0D866970-C675-44EE-B8A2-33A282822C63}" srcOrd="4" destOrd="0" parTransId="{DB1FF358-7AC4-4426-AC86-516E059632F2}" sibTransId="{A7A1E067-8DA0-4F87-B745-2C98CD6ACFD4}"/>
    <dgm:cxn modelId="{24643413-5FB5-45D2-8F8C-569C124FA33D}" srcId="{B83ED4C5-E01E-44E9-BB32-B66F8E550A7D}" destId="{FDCD266C-686D-48CC-8D7C-51B210F0E06A}" srcOrd="0" destOrd="0" parTransId="{C6D800A6-3F82-46BB-9694-239AAD7657F3}" sibTransId="{CC1172A3-8F5C-413E-BB58-F1D4436FEE44}"/>
    <dgm:cxn modelId="{9C084517-9BC2-4DC7-B4BF-C22E0813FD8A}" type="presOf" srcId="{C4B7CCA2-4688-4805-A435-A864481F150D}" destId="{A4331C62-B163-43D6-B7A5-80C6C6922C11}" srcOrd="0" destOrd="5" presId="urn:microsoft.com/office/officeart/2005/8/layout/vList6"/>
    <dgm:cxn modelId="{1C46A025-88B4-40EF-9333-BFD97761D71A}" type="presOf" srcId="{9C9DCE8E-A9F5-4128-9B6D-C3534B9FEEB0}" destId="{EDC38496-B0BD-4AD8-AA25-4892B2360704}" srcOrd="0" destOrd="0" presId="urn:microsoft.com/office/officeart/2005/8/layout/vList6"/>
    <dgm:cxn modelId="{6BC8FB25-9136-489D-B1DD-CF7B994D5F66}" type="presOf" srcId="{DB5ED861-E83F-4DF6-AA65-3EE410816B58}" destId="{8D20C825-8AAC-4ED7-96E6-8A97323EE27D}" srcOrd="0" destOrd="5" presId="urn:microsoft.com/office/officeart/2005/8/layout/vList6"/>
    <dgm:cxn modelId="{70E3B129-F1A4-430E-9FE2-0718915100BB}" type="presOf" srcId="{B5742792-0F5E-4A8F-93A6-17B7BF755CDB}" destId="{8D20C825-8AAC-4ED7-96E6-8A97323EE27D}" srcOrd="0" destOrd="3" presId="urn:microsoft.com/office/officeart/2005/8/layout/vList6"/>
    <dgm:cxn modelId="{16781E2A-A64A-4CB9-A22F-2007E6EB9B4D}" srcId="{9C9DCE8E-A9F5-4128-9B6D-C3534B9FEEB0}" destId="{C56771E3-42CE-49D3-A308-5336E12658C2}" srcOrd="1" destOrd="0" parTransId="{E14B0AC7-7C7F-4A28-A888-631DE0B8D403}" sibTransId="{92C2F913-AF4E-4691-8C46-DB553A46D651}"/>
    <dgm:cxn modelId="{55526A2F-4835-461A-AAA1-8E70D2F53C46}" type="presOf" srcId="{88B58EA1-4ADC-4391-BB63-5076F98FDB41}" destId="{A4331C62-B163-43D6-B7A5-80C6C6922C11}" srcOrd="0" destOrd="4" presId="urn:microsoft.com/office/officeart/2005/8/layout/vList6"/>
    <dgm:cxn modelId="{F7C6BB2F-5ADB-468D-A8AF-A44E1EFD7429}" srcId="{B91E51EA-8751-4A47-9622-F2ED6A55958A}" destId="{DB5ED861-E83F-4DF6-AA65-3EE410816B58}" srcOrd="5" destOrd="0" parTransId="{D736F753-2511-4556-AC6D-C379FEEF867F}" sibTransId="{749785EC-45A4-45FB-B480-EAB851A46FDB}"/>
    <dgm:cxn modelId="{D282D43F-B31F-46F3-B38B-4C3AC9DC4B60}" srcId="{B83ED4C5-E01E-44E9-BB32-B66F8E550A7D}" destId="{B62FF59C-484F-4069-841C-E7241A1194A0}" srcOrd="3" destOrd="0" parTransId="{AE96BC4E-833D-4661-A771-476654388386}" sibTransId="{318E5E37-9760-4C5B-83F5-7ACAB930FE40}"/>
    <dgm:cxn modelId="{65C8FF3F-DD95-4AC1-B859-7F3C3E54F09A}" type="presOf" srcId="{E587BAD7-B9E7-438B-B391-409CF2FE524B}" destId="{3D7CB9C9-24C3-446C-ACE0-540F7662B135}" srcOrd="0" destOrd="5" presId="urn:microsoft.com/office/officeart/2005/8/layout/vList6"/>
    <dgm:cxn modelId="{49681142-6F1A-4D93-BF66-7934D64D0ADA}" type="presOf" srcId="{F7953384-C8CF-48DD-B026-3DAF50C8920E}" destId="{3D7CB9C9-24C3-446C-ACE0-540F7662B135}" srcOrd="0" destOrd="4" presId="urn:microsoft.com/office/officeart/2005/8/layout/vList6"/>
    <dgm:cxn modelId="{BE1F3B44-26F8-4629-8388-B9C141C26714}" srcId="{372006C9-32C2-4303-B35A-9E3FBE8E401F}" destId="{B91E51EA-8751-4A47-9622-F2ED6A55958A}" srcOrd="2" destOrd="0" parTransId="{7EEB2B02-9184-49D6-A8F6-789C826E3EAC}" sibTransId="{6F86968A-5A05-4060-9E35-56C583B32032}"/>
    <dgm:cxn modelId="{A9975B66-945D-4FF4-B713-894A9E541408}" type="presOf" srcId="{A6020448-5955-4465-B93A-10EB1058E6E3}" destId="{A4331C62-B163-43D6-B7A5-80C6C6922C11}" srcOrd="0" destOrd="0" presId="urn:microsoft.com/office/officeart/2005/8/layout/vList6"/>
    <dgm:cxn modelId="{927AD972-1C78-45EB-AA63-EC5E19C741C1}" type="presOf" srcId="{B83ED4C5-E01E-44E9-BB32-B66F8E550A7D}" destId="{204AD527-E6A5-4594-AE7A-CCFDB1DF475A}" srcOrd="0" destOrd="0" presId="urn:microsoft.com/office/officeart/2005/8/layout/vList6"/>
    <dgm:cxn modelId="{07D8F779-9836-4A42-9721-E253E160CF8F}" type="presOf" srcId="{474B2302-E379-4A27-A9B2-64C6C884E4E4}" destId="{8D20C825-8AAC-4ED7-96E6-8A97323EE27D}" srcOrd="0" destOrd="0" presId="urn:microsoft.com/office/officeart/2005/8/layout/vList6"/>
    <dgm:cxn modelId="{A4DD307C-0CD3-4FF8-878D-DB209A61826F}" type="presOf" srcId="{B62FF59C-484F-4069-841C-E7241A1194A0}" destId="{3D7CB9C9-24C3-446C-ACE0-540F7662B135}" srcOrd="0" destOrd="3" presId="urn:microsoft.com/office/officeart/2005/8/layout/vList6"/>
    <dgm:cxn modelId="{35CB1A88-50AB-4776-B596-DC4FC8524AF3}" srcId="{B91E51EA-8751-4A47-9622-F2ED6A55958A}" destId="{474B2302-E379-4A27-A9B2-64C6C884E4E4}" srcOrd="0" destOrd="0" parTransId="{85EB97B3-C8C2-4593-89E0-65A541FB309D}" sibTransId="{FCC91FED-6A10-4665-988A-3D79E3440A72}"/>
    <dgm:cxn modelId="{6817DC89-4835-4634-85F9-5B828E74DA0E}" srcId="{B91E51EA-8751-4A47-9622-F2ED6A55958A}" destId="{B5742792-0F5E-4A8F-93A6-17B7BF755CDB}" srcOrd="3" destOrd="0" parTransId="{2CA49EAF-6FCD-42A1-9C0B-4D565EDF9330}" sibTransId="{60B8B831-5D41-4B09-A2A8-81FA7AD03935}"/>
    <dgm:cxn modelId="{8156F98D-7E11-40A8-9BC7-37414AB540D9}" type="presOf" srcId="{0D866970-C675-44EE-B8A2-33A282822C63}" destId="{8D20C825-8AAC-4ED7-96E6-8A97323EE27D}" srcOrd="0" destOrd="4" presId="urn:microsoft.com/office/officeart/2005/8/layout/vList6"/>
    <dgm:cxn modelId="{1A08FD9F-294A-495A-BCD5-9CA0DF24CC44}" srcId="{B83ED4C5-E01E-44E9-BB32-B66F8E550A7D}" destId="{84FF680F-70B3-450C-BACC-3303CC11D54C}" srcOrd="2" destOrd="0" parTransId="{FD411F34-C11F-483D-BD1D-027234F4A483}" sibTransId="{52072D8A-A832-45CE-B254-FA0081A50A88}"/>
    <dgm:cxn modelId="{87D18BA3-6D61-41FD-9646-E74F94264FB5}" srcId="{B83ED4C5-E01E-44E9-BB32-B66F8E550A7D}" destId="{F582A3A5-4E41-4AFA-9938-B93141B6E8AA}" srcOrd="1" destOrd="0" parTransId="{102E4FE5-A187-4331-B833-FF57E5FBF7F1}" sibTransId="{39073BCA-2689-426C-8617-1AD4820A01F8}"/>
    <dgm:cxn modelId="{08BEE3AA-48D7-45FC-8281-92CBF1A5C0B2}" type="presOf" srcId="{FDCD266C-686D-48CC-8D7C-51B210F0E06A}" destId="{3D7CB9C9-24C3-446C-ACE0-540F7662B135}" srcOrd="0" destOrd="0" presId="urn:microsoft.com/office/officeart/2005/8/layout/vList6"/>
    <dgm:cxn modelId="{574076AF-088E-46B1-A285-0D48A4861DB9}" srcId="{B83ED4C5-E01E-44E9-BB32-B66F8E550A7D}" destId="{E587BAD7-B9E7-438B-B391-409CF2FE524B}" srcOrd="5" destOrd="0" parTransId="{516AE282-AA95-47AA-A023-24357D4F0256}" sibTransId="{45254E1C-0A6C-4E3B-9E81-814F0EBFFAC5}"/>
    <dgm:cxn modelId="{72C3CDC6-CEE4-4B4B-9487-5A3C83EEE75F}" type="presOf" srcId="{372006C9-32C2-4303-B35A-9E3FBE8E401F}" destId="{D28248D4-312E-4E9E-94BF-D4A19388009E}" srcOrd="0" destOrd="0" presId="urn:microsoft.com/office/officeart/2005/8/layout/vList6"/>
    <dgm:cxn modelId="{CAC7B2D0-394A-4C89-A848-F124FFDBAF5A}" type="presOf" srcId="{A55951F5-EC52-4075-B255-FAA4CF816F29}" destId="{A4331C62-B163-43D6-B7A5-80C6C6922C11}" srcOrd="0" destOrd="2" presId="urn:microsoft.com/office/officeart/2005/8/layout/vList6"/>
    <dgm:cxn modelId="{79F186D1-8D5D-4331-B6AB-7637292F712C}" srcId="{9C9DCE8E-A9F5-4128-9B6D-C3534B9FEEB0}" destId="{A6020448-5955-4465-B93A-10EB1058E6E3}" srcOrd="0" destOrd="0" parTransId="{5DCCDF6E-10EE-408A-8D96-E59D430DFCE2}" sibTransId="{00238980-ACA1-40BD-BA3B-A6E56901A19B}"/>
    <dgm:cxn modelId="{A57F49D3-07C9-46BF-B78B-372479DE4C59}" type="presOf" srcId="{C56771E3-42CE-49D3-A308-5336E12658C2}" destId="{A4331C62-B163-43D6-B7A5-80C6C6922C11}" srcOrd="0" destOrd="1" presId="urn:microsoft.com/office/officeart/2005/8/layout/vList6"/>
    <dgm:cxn modelId="{9938D1D3-8FD3-4792-BA3A-2349205533B3}" type="presOf" srcId="{84FF680F-70B3-450C-BACC-3303CC11D54C}" destId="{3D7CB9C9-24C3-446C-ACE0-540F7662B135}" srcOrd="0" destOrd="2" presId="urn:microsoft.com/office/officeart/2005/8/layout/vList6"/>
    <dgm:cxn modelId="{6D7D57D7-6FA3-492A-8CD5-48957DF3FCE9}" srcId="{9C9DCE8E-A9F5-4128-9B6D-C3534B9FEEB0}" destId="{88B58EA1-4ADC-4391-BB63-5076F98FDB41}" srcOrd="4" destOrd="0" parTransId="{949D2400-8A95-4DCE-A200-31EB6862EFF9}" sibTransId="{146557E4-3AD3-4CC8-B415-CA86239C0017}"/>
    <dgm:cxn modelId="{4EFB83DF-3B6C-4D55-933D-C0DC1ABF8F9B}" type="presOf" srcId="{4FFA2075-9D07-4D5B-A7BA-47D0B315D1E5}" destId="{A4331C62-B163-43D6-B7A5-80C6C6922C11}" srcOrd="0" destOrd="3" presId="urn:microsoft.com/office/officeart/2005/8/layout/vList6"/>
    <dgm:cxn modelId="{984F2CE3-7DB3-43E8-9AE0-77BE9C0B1004}" srcId="{B91E51EA-8751-4A47-9622-F2ED6A55958A}" destId="{C6312DDD-48FD-4FBB-980A-1885B7980E58}" srcOrd="1" destOrd="0" parTransId="{093C58D7-BD58-4B0F-B82F-E0C5B539B985}" sibTransId="{1DBC8C02-D830-4406-B04A-2755DC34A9D5}"/>
    <dgm:cxn modelId="{30E65DE8-2AAE-4920-A0DE-455B231C97B0}" srcId="{9C9DCE8E-A9F5-4128-9B6D-C3534B9FEEB0}" destId="{4FFA2075-9D07-4D5B-A7BA-47D0B315D1E5}" srcOrd="3" destOrd="0" parTransId="{AB8D160B-0894-4764-9C60-F8A792F5FCE8}" sibTransId="{D71D002D-E3D0-4FCE-89C5-C0CF9AFDBEAA}"/>
    <dgm:cxn modelId="{BE878AEB-66F4-4ED3-9384-ACC5B42E58F1}" srcId="{B83ED4C5-E01E-44E9-BB32-B66F8E550A7D}" destId="{F7953384-C8CF-48DD-B026-3DAF50C8920E}" srcOrd="4" destOrd="0" parTransId="{A5EF1B27-76E9-4B5B-9B42-290E44ADB4D4}" sibTransId="{D1E1E256-1E5A-4A6C-BBF0-8DA9AE51163D}"/>
    <dgm:cxn modelId="{A928F9ED-0762-4E4C-96AE-9A9A2EDF5DF1}" type="presOf" srcId="{B91E51EA-8751-4A47-9622-F2ED6A55958A}" destId="{7F1CF474-271A-41A2-AD0D-3FB6940B6D64}" srcOrd="0" destOrd="0" presId="urn:microsoft.com/office/officeart/2005/8/layout/vList6"/>
    <dgm:cxn modelId="{A24A13EE-8199-4075-A9DD-189296440606}" srcId="{9C9DCE8E-A9F5-4128-9B6D-C3534B9FEEB0}" destId="{C4B7CCA2-4688-4805-A435-A864481F150D}" srcOrd="5" destOrd="0" parTransId="{EBA40919-A1B8-46AC-ADB6-258163E1644C}" sibTransId="{5092F6D5-EF6F-4E51-8055-FA5B5809E20D}"/>
    <dgm:cxn modelId="{688FE3E0-35EF-45E6-A362-AB9B455E8DFC}" type="presParOf" srcId="{D28248D4-312E-4E9E-94BF-D4A19388009E}" destId="{CE25BCED-12F1-47E8-8C37-58ABB89F31F4}" srcOrd="0" destOrd="0" presId="urn:microsoft.com/office/officeart/2005/8/layout/vList6"/>
    <dgm:cxn modelId="{83FFBFD0-1F5F-4D0C-B123-DA434F08D9E3}" type="presParOf" srcId="{CE25BCED-12F1-47E8-8C37-58ABB89F31F4}" destId="{204AD527-E6A5-4594-AE7A-CCFDB1DF475A}" srcOrd="0" destOrd="0" presId="urn:microsoft.com/office/officeart/2005/8/layout/vList6"/>
    <dgm:cxn modelId="{BE676E3B-8068-4942-BE95-8B73324A5F1C}" type="presParOf" srcId="{CE25BCED-12F1-47E8-8C37-58ABB89F31F4}" destId="{3D7CB9C9-24C3-446C-ACE0-540F7662B135}" srcOrd="1" destOrd="0" presId="urn:microsoft.com/office/officeart/2005/8/layout/vList6"/>
    <dgm:cxn modelId="{93E8AF41-16B8-4B86-9273-8A3EB540C4E2}" type="presParOf" srcId="{D28248D4-312E-4E9E-94BF-D4A19388009E}" destId="{51241E32-C2AF-476A-AC5D-83AE3E0EE110}" srcOrd="1" destOrd="0" presId="urn:microsoft.com/office/officeart/2005/8/layout/vList6"/>
    <dgm:cxn modelId="{8B490DF4-1DA4-4116-8A5A-4E3371376269}" type="presParOf" srcId="{D28248D4-312E-4E9E-94BF-D4A19388009E}" destId="{8015E9F5-2FEE-496E-AB2D-0BEBE5D880F9}" srcOrd="2" destOrd="0" presId="urn:microsoft.com/office/officeart/2005/8/layout/vList6"/>
    <dgm:cxn modelId="{64B7D228-6DA4-4636-A5B8-791515A3D65D}" type="presParOf" srcId="{8015E9F5-2FEE-496E-AB2D-0BEBE5D880F9}" destId="{EDC38496-B0BD-4AD8-AA25-4892B2360704}" srcOrd="0" destOrd="0" presId="urn:microsoft.com/office/officeart/2005/8/layout/vList6"/>
    <dgm:cxn modelId="{3C88F20C-296A-4E6C-A723-9FFA774FF683}" type="presParOf" srcId="{8015E9F5-2FEE-496E-AB2D-0BEBE5D880F9}" destId="{A4331C62-B163-43D6-B7A5-80C6C6922C11}" srcOrd="1" destOrd="0" presId="urn:microsoft.com/office/officeart/2005/8/layout/vList6"/>
    <dgm:cxn modelId="{CC3956BC-BC2C-4BD6-87A2-5E31D44A6541}" type="presParOf" srcId="{D28248D4-312E-4E9E-94BF-D4A19388009E}" destId="{3FC3B493-20B8-40C4-A251-2A0DE6366647}" srcOrd="3" destOrd="0" presId="urn:microsoft.com/office/officeart/2005/8/layout/vList6"/>
    <dgm:cxn modelId="{DF5383C3-E87A-4D68-9121-3D0D084C5953}" type="presParOf" srcId="{D28248D4-312E-4E9E-94BF-D4A19388009E}" destId="{96AE10C7-CBEB-43D8-B2C6-F56BF30F3633}" srcOrd="4" destOrd="0" presId="urn:microsoft.com/office/officeart/2005/8/layout/vList6"/>
    <dgm:cxn modelId="{02644E99-C6CE-441F-900C-D250BA0C320E}" type="presParOf" srcId="{96AE10C7-CBEB-43D8-B2C6-F56BF30F3633}" destId="{7F1CF474-271A-41A2-AD0D-3FB6940B6D64}" srcOrd="0" destOrd="0" presId="urn:microsoft.com/office/officeart/2005/8/layout/vList6"/>
    <dgm:cxn modelId="{C06E1B8F-2582-48B5-90BE-B982B62EC526}" type="presParOf" srcId="{96AE10C7-CBEB-43D8-B2C6-F56BF30F3633}" destId="{8D20C825-8AAC-4ED7-96E6-8A97323EE27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CB9C9-24C3-446C-ACE0-540F7662B135}">
      <dsp:nvSpPr>
        <dsp:cNvPr id="0" name=""/>
        <dsp:cNvSpPr/>
      </dsp:nvSpPr>
      <dsp:spPr>
        <a:xfrm>
          <a:off x="1948015" y="2599"/>
          <a:ext cx="2918457" cy="1293880"/>
        </a:xfrm>
        <a:prstGeom prst="rightArrow">
          <a:avLst>
            <a:gd name="adj1" fmla="val 75000"/>
            <a:gd name="adj2" fmla="val 50000"/>
          </a:avLst>
        </a:prstGeom>
        <a:solidFill>
          <a:schemeClr val="bg1">
            <a:lumMod val="50000"/>
            <a:alpha val="9000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chemeClr val="bg1"/>
              </a:solidFill>
            </a:rPr>
            <a:t>(official) Identifiers</a:t>
          </a:r>
        </a:p>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chemeClr val="bg1"/>
              </a:solidFill>
            </a:rPr>
            <a:t>Financial data current &amp; historical </a:t>
          </a:r>
        </a:p>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chemeClr val="bg1"/>
              </a:solidFill>
            </a:rPr>
            <a:t>EU size categories</a:t>
          </a:r>
        </a:p>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chemeClr val="bg1"/>
              </a:solidFill>
            </a:rPr>
            <a:t>Demographic data</a:t>
          </a:r>
        </a:p>
        <a:p>
          <a:pPr marL="57150" lvl="1" indent="-57150" algn="ctr" defTabSz="444500">
            <a:lnSpc>
              <a:spcPct val="90000"/>
            </a:lnSpc>
            <a:spcBef>
              <a:spcPct val="0"/>
            </a:spcBef>
            <a:spcAft>
              <a:spcPct val="15000"/>
            </a:spcAft>
            <a:buFont typeface="Arial" panose="020B0604020202020204" pitchFamily="34" charset="0"/>
            <a:buNone/>
          </a:pPr>
          <a:r>
            <a:rPr lang="en-US" sz="1000" b="1" kern="1200" dirty="0">
              <a:solidFill>
                <a:schemeClr val="bg1"/>
              </a:solidFill>
            </a:rPr>
            <a:t>Activity codes</a:t>
          </a:r>
        </a:p>
        <a:p>
          <a:pPr marL="57150" lvl="1" indent="-57150" algn="ctr" defTabSz="444500">
            <a:lnSpc>
              <a:spcPct val="90000"/>
            </a:lnSpc>
            <a:spcBef>
              <a:spcPct val="0"/>
            </a:spcBef>
            <a:spcAft>
              <a:spcPct val="15000"/>
            </a:spcAft>
            <a:buNone/>
          </a:pPr>
          <a:r>
            <a:rPr lang="en-US" sz="1000" b="1" kern="1200" dirty="0">
              <a:solidFill>
                <a:schemeClr val="bg1"/>
              </a:solidFill>
            </a:rPr>
            <a:t>Ratings and scores</a:t>
          </a:r>
        </a:p>
      </dsp:txBody>
      <dsp:txXfrm>
        <a:off x="1948015" y="164334"/>
        <a:ext cx="2433252" cy="970410"/>
      </dsp:txXfrm>
    </dsp:sp>
    <dsp:sp modelId="{204AD527-E6A5-4594-AE7A-CCFDB1DF475A}">
      <dsp:nvSpPr>
        <dsp:cNvPr id="0" name=""/>
        <dsp:cNvSpPr/>
      </dsp:nvSpPr>
      <dsp:spPr>
        <a:xfrm>
          <a:off x="2377" y="272357"/>
          <a:ext cx="1945638" cy="754365"/>
        </a:xfrm>
        <a:prstGeom prst="roundRect">
          <a:avLst/>
        </a:prstGeom>
        <a:solidFill>
          <a:srgbClr val="001489"/>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Company data</a:t>
          </a:r>
          <a:r>
            <a:rPr lang="en-US" sz="3000" kern="1200" dirty="0"/>
            <a:t> </a:t>
          </a:r>
        </a:p>
      </dsp:txBody>
      <dsp:txXfrm>
        <a:off x="39202" y="309182"/>
        <a:ext cx="1871988" cy="680715"/>
      </dsp:txXfrm>
    </dsp:sp>
    <dsp:sp modelId="{A4331C62-B163-43D6-B7A5-80C6C6922C11}">
      <dsp:nvSpPr>
        <dsp:cNvPr id="0" name=""/>
        <dsp:cNvSpPr/>
      </dsp:nvSpPr>
      <dsp:spPr>
        <a:xfrm>
          <a:off x="1948015" y="1371917"/>
          <a:ext cx="2918457" cy="1305060"/>
        </a:xfrm>
        <a:prstGeom prst="rightArrow">
          <a:avLst>
            <a:gd name="adj1" fmla="val 75000"/>
            <a:gd name="adj2" fmla="val 50000"/>
          </a:avLst>
        </a:prstGeom>
        <a:solidFill>
          <a:schemeClr val="bg1">
            <a:lumMod val="50000"/>
            <a:alpha val="9000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ctr" defTabSz="444500">
            <a:lnSpc>
              <a:spcPct val="90000"/>
            </a:lnSpc>
            <a:spcBef>
              <a:spcPct val="0"/>
            </a:spcBef>
            <a:spcAft>
              <a:spcPct val="15000"/>
            </a:spcAft>
            <a:buNone/>
          </a:pPr>
          <a:r>
            <a:rPr lang="en-US" sz="1000" b="1" kern="1200" dirty="0">
              <a:solidFill>
                <a:schemeClr val="bg1"/>
              </a:solidFill>
            </a:rPr>
            <a:t>M&amp;A transactions</a:t>
          </a:r>
        </a:p>
        <a:p>
          <a:pPr marL="57150" lvl="1" indent="-57150" algn="ctr" defTabSz="444500">
            <a:lnSpc>
              <a:spcPct val="90000"/>
            </a:lnSpc>
            <a:spcBef>
              <a:spcPct val="0"/>
            </a:spcBef>
            <a:spcAft>
              <a:spcPct val="15000"/>
            </a:spcAft>
            <a:buNone/>
          </a:pPr>
          <a:r>
            <a:rPr lang="en-US" sz="1000" b="1" kern="1200" dirty="0">
              <a:solidFill>
                <a:schemeClr val="bg1"/>
              </a:solidFill>
            </a:rPr>
            <a:t>Cross-border investments</a:t>
          </a:r>
        </a:p>
        <a:p>
          <a:pPr marL="57150" lvl="1" indent="-57150" algn="ctr" defTabSz="444500">
            <a:lnSpc>
              <a:spcPct val="90000"/>
            </a:lnSpc>
            <a:spcBef>
              <a:spcPct val="0"/>
            </a:spcBef>
            <a:spcAft>
              <a:spcPct val="15000"/>
            </a:spcAft>
            <a:buNone/>
          </a:pPr>
          <a:r>
            <a:rPr lang="en-US" sz="1000" b="1" kern="1200" dirty="0">
              <a:solidFill>
                <a:schemeClr val="bg1"/>
              </a:solidFill>
            </a:rPr>
            <a:t>Ownership links current &amp; historical</a:t>
          </a:r>
        </a:p>
        <a:p>
          <a:pPr marL="57150" lvl="1" indent="-57150" algn="ctr" defTabSz="444500">
            <a:lnSpc>
              <a:spcPct val="90000"/>
            </a:lnSpc>
            <a:spcBef>
              <a:spcPct val="0"/>
            </a:spcBef>
            <a:spcAft>
              <a:spcPct val="15000"/>
            </a:spcAft>
            <a:buNone/>
          </a:pPr>
          <a:r>
            <a:rPr lang="en-US" sz="1000" b="1" kern="1200" dirty="0">
              <a:solidFill>
                <a:schemeClr val="bg1"/>
              </a:solidFill>
            </a:rPr>
            <a:t>Independence Indicator</a:t>
          </a:r>
        </a:p>
        <a:p>
          <a:pPr marL="57150" lvl="1" indent="-57150" algn="ctr" defTabSz="444500">
            <a:lnSpc>
              <a:spcPct val="90000"/>
            </a:lnSpc>
            <a:spcBef>
              <a:spcPct val="0"/>
            </a:spcBef>
            <a:spcAft>
              <a:spcPct val="15000"/>
            </a:spcAft>
            <a:buNone/>
          </a:pPr>
          <a:r>
            <a:rPr lang="en-US" sz="1000" b="1" kern="1200" dirty="0">
              <a:solidFill>
                <a:schemeClr val="bg1"/>
              </a:solidFill>
            </a:rPr>
            <a:t>Concept of control</a:t>
          </a:r>
        </a:p>
        <a:p>
          <a:pPr marL="57150" lvl="1" indent="-57150" algn="ctr" defTabSz="444500">
            <a:lnSpc>
              <a:spcPct val="90000"/>
            </a:lnSpc>
            <a:spcBef>
              <a:spcPct val="0"/>
            </a:spcBef>
            <a:spcAft>
              <a:spcPct val="15000"/>
            </a:spcAft>
            <a:buNone/>
          </a:pPr>
          <a:r>
            <a:rPr lang="en-US" sz="1000" b="1" kern="1200" dirty="0">
              <a:solidFill>
                <a:schemeClr val="bg1"/>
              </a:solidFill>
            </a:rPr>
            <a:t>Minority </a:t>
          </a:r>
          <a:r>
            <a:rPr lang="en-US" sz="1000" b="1" kern="1200" dirty="0" err="1">
              <a:solidFill>
                <a:schemeClr val="bg1"/>
              </a:solidFill>
            </a:rPr>
            <a:t>shareholdership</a:t>
          </a:r>
          <a:endParaRPr lang="en-US" sz="1000" b="1" kern="1200" dirty="0">
            <a:solidFill>
              <a:schemeClr val="bg1"/>
            </a:solidFill>
          </a:endParaRPr>
        </a:p>
      </dsp:txBody>
      <dsp:txXfrm>
        <a:off x="1948015" y="1535050"/>
        <a:ext cx="2429060" cy="978795"/>
      </dsp:txXfrm>
    </dsp:sp>
    <dsp:sp modelId="{EDC38496-B0BD-4AD8-AA25-4892B2360704}">
      <dsp:nvSpPr>
        <dsp:cNvPr id="0" name=""/>
        <dsp:cNvSpPr/>
      </dsp:nvSpPr>
      <dsp:spPr>
        <a:xfrm>
          <a:off x="2377" y="1647264"/>
          <a:ext cx="1945638" cy="754365"/>
        </a:xfrm>
        <a:prstGeom prst="roundRect">
          <a:avLst/>
        </a:prstGeom>
        <a:solidFill>
          <a:srgbClr val="001489"/>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M&amp;A and ownership data</a:t>
          </a:r>
        </a:p>
      </dsp:txBody>
      <dsp:txXfrm>
        <a:off x="39202" y="1684089"/>
        <a:ext cx="1871988" cy="680715"/>
      </dsp:txXfrm>
    </dsp:sp>
    <dsp:sp modelId="{8D20C825-8AAC-4ED7-96E6-8A97323EE27D}">
      <dsp:nvSpPr>
        <dsp:cNvPr id="0" name=""/>
        <dsp:cNvSpPr/>
      </dsp:nvSpPr>
      <dsp:spPr>
        <a:xfrm>
          <a:off x="1950393" y="2730846"/>
          <a:ext cx="2918457" cy="1294634"/>
        </a:xfrm>
        <a:prstGeom prst="rightArrow">
          <a:avLst>
            <a:gd name="adj1" fmla="val 75000"/>
            <a:gd name="adj2" fmla="val 50000"/>
          </a:avLst>
        </a:prstGeom>
        <a:solidFill>
          <a:schemeClr val="bg1">
            <a:lumMod val="50000"/>
            <a:alpha val="9000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ctr" defTabSz="444500">
            <a:lnSpc>
              <a:spcPct val="90000"/>
            </a:lnSpc>
            <a:spcBef>
              <a:spcPct val="0"/>
            </a:spcBef>
            <a:spcAft>
              <a:spcPct val="15000"/>
            </a:spcAft>
            <a:buNone/>
          </a:pPr>
          <a:r>
            <a:rPr lang="en-US" sz="1000" b="1" kern="1200" dirty="0">
              <a:solidFill>
                <a:schemeClr val="bg1"/>
              </a:solidFill>
            </a:rPr>
            <a:t>Worldwide patent universe</a:t>
          </a:r>
        </a:p>
        <a:p>
          <a:pPr marL="57150" lvl="1" indent="-57150" algn="ctr" defTabSz="444500">
            <a:lnSpc>
              <a:spcPct val="90000"/>
            </a:lnSpc>
            <a:spcBef>
              <a:spcPct val="0"/>
            </a:spcBef>
            <a:spcAft>
              <a:spcPct val="15000"/>
            </a:spcAft>
            <a:buNone/>
          </a:pPr>
          <a:r>
            <a:rPr lang="en-US" sz="1000" b="1" kern="1200" dirty="0">
              <a:solidFill>
                <a:schemeClr val="bg1"/>
              </a:solidFill>
            </a:rPr>
            <a:t>Patent transactions</a:t>
          </a:r>
        </a:p>
        <a:p>
          <a:pPr marL="57150" lvl="1" indent="-57150" algn="ctr" defTabSz="444500">
            <a:lnSpc>
              <a:spcPct val="90000"/>
            </a:lnSpc>
            <a:spcBef>
              <a:spcPct val="0"/>
            </a:spcBef>
            <a:spcAft>
              <a:spcPct val="15000"/>
            </a:spcAft>
            <a:buNone/>
          </a:pPr>
          <a:r>
            <a:rPr lang="en-US" sz="1000" b="1" kern="1200" dirty="0">
              <a:solidFill>
                <a:schemeClr val="bg1"/>
              </a:solidFill>
            </a:rPr>
            <a:t>SEPs</a:t>
          </a:r>
        </a:p>
        <a:p>
          <a:pPr marL="57150" lvl="1" indent="-57150" algn="ctr" defTabSz="444500">
            <a:lnSpc>
              <a:spcPct val="90000"/>
            </a:lnSpc>
            <a:spcBef>
              <a:spcPct val="0"/>
            </a:spcBef>
            <a:spcAft>
              <a:spcPct val="15000"/>
            </a:spcAft>
            <a:buNone/>
          </a:pPr>
          <a:r>
            <a:rPr lang="en-US" sz="1000" b="1" kern="1200" dirty="0">
              <a:solidFill>
                <a:schemeClr val="bg1"/>
              </a:solidFill>
            </a:rPr>
            <a:t>Litigations</a:t>
          </a:r>
        </a:p>
        <a:p>
          <a:pPr marL="57150" lvl="1" indent="-57150" algn="ctr" defTabSz="444500">
            <a:lnSpc>
              <a:spcPct val="90000"/>
            </a:lnSpc>
            <a:spcBef>
              <a:spcPct val="0"/>
            </a:spcBef>
            <a:spcAft>
              <a:spcPct val="15000"/>
            </a:spcAft>
            <a:buNone/>
          </a:pPr>
          <a:r>
            <a:rPr lang="en-US" sz="1000" b="1" kern="1200" dirty="0">
              <a:solidFill>
                <a:schemeClr val="bg1"/>
              </a:solidFill>
            </a:rPr>
            <a:t>Licensing</a:t>
          </a:r>
        </a:p>
        <a:p>
          <a:pPr marL="57150" lvl="1" indent="-57150" algn="ctr" defTabSz="444500">
            <a:lnSpc>
              <a:spcPct val="90000"/>
            </a:lnSpc>
            <a:spcBef>
              <a:spcPct val="0"/>
            </a:spcBef>
            <a:spcAft>
              <a:spcPct val="15000"/>
            </a:spcAft>
            <a:buNone/>
          </a:pPr>
          <a:r>
            <a:rPr lang="en-US" sz="1000" b="1" kern="1200" dirty="0">
              <a:solidFill>
                <a:schemeClr val="bg1"/>
              </a:solidFill>
            </a:rPr>
            <a:t>Royalties</a:t>
          </a:r>
        </a:p>
      </dsp:txBody>
      <dsp:txXfrm>
        <a:off x="1950393" y="2892675"/>
        <a:ext cx="2432969" cy="970976"/>
      </dsp:txXfrm>
    </dsp:sp>
    <dsp:sp modelId="{7F1CF474-271A-41A2-AD0D-3FB6940B6D64}">
      <dsp:nvSpPr>
        <dsp:cNvPr id="0" name=""/>
        <dsp:cNvSpPr/>
      </dsp:nvSpPr>
      <dsp:spPr>
        <a:xfrm>
          <a:off x="2377" y="3022548"/>
          <a:ext cx="1945638" cy="754365"/>
        </a:xfrm>
        <a:prstGeom prst="roundRect">
          <a:avLst/>
        </a:prstGeom>
        <a:solidFill>
          <a:srgbClr val="001489"/>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Patent data</a:t>
          </a:r>
        </a:p>
      </dsp:txBody>
      <dsp:txXfrm>
        <a:off x="39202" y="3059373"/>
        <a:ext cx="1871988" cy="68071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2BA2A2-760D-4BBE-97CC-4FB3137987B0}" type="datetimeFigureOut">
              <a:rPr lang="de-DE" smtClean="0"/>
              <a:t>01.10.2018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EC4E9D-BED9-4D3F-B40F-8C99636B4477}" type="slidenum">
              <a:rPr lang="de-DE" smtClean="0"/>
              <a:t>‹Nr.›</a:t>
            </a:fld>
            <a:endParaRPr lang="de-DE"/>
          </a:p>
        </p:txBody>
      </p:sp>
    </p:spTree>
    <p:extLst>
      <p:ext uri="{BB962C8B-B14F-4D97-AF65-F5344CB8AC3E}">
        <p14:creationId xmlns:p14="http://schemas.microsoft.com/office/powerpoint/2010/main" val="778714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ea typeface="ヒラギノ角ゴ Pro W3" charset="-128"/>
            </a:endParaRPr>
          </a:p>
        </p:txBody>
      </p:sp>
      <p:sp>
        <p:nvSpPr>
          <p:cNvPr id="30723" name="Segnaposto numero diapositiva 3"/>
          <p:cNvSpPr>
            <a:spLocks noGrp="1"/>
          </p:cNvSpPr>
          <p:nvPr>
            <p:ph type="sldNum" sz="quarter" idx="5"/>
          </p:nvPr>
        </p:nvSpPr>
        <p:spPr bwMode="auto">
          <a:ln>
            <a:miter lim="800000"/>
            <a:headEnd/>
            <a:tailEnd/>
          </a:ln>
        </p:spPr>
        <p:txBody>
          <a:bodyPr/>
          <a:lstStyle/>
          <a:p>
            <a:fld id="{ECAD9796-2980-465B-8D6D-B87FC60E5D75}" type="slidenum">
              <a:rPr lang="it-IT">
                <a:solidFill>
                  <a:prstClr val="black"/>
                </a:solidFill>
                <a:ea typeface="MS PGothic" pitchFamily="34" charset="-128"/>
              </a:rPr>
              <a:pPr/>
              <a:t>6</a:t>
            </a:fld>
            <a:endParaRPr lang="it-IT">
              <a:solidFill>
                <a:prstClr val="black"/>
              </a:solidFill>
              <a:ea typeface="MS PGothic" pitchFamily="34" charset="-128"/>
            </a:endParaRPr>
          </a:p>
        </p:txBody>
      </p:sp>
    </p:spTree>
    <p:extLst>
      <p:ext uri="{BB962C8B-B14F-4D97-AF65-F5344CB8AC3E}">
        <p14:creationId xmlns:p14="http://schemas.microsoft.com/office/powerpoint/2010/main" val="112619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E7E2098-B248-498F-9EAD-E2ADF10621C0}"/>
              </a:ext>
            </a:extLst>
          </p:cNvPr>
          <p:cNvCxnSpPr>
            <a:cxnSpLocks/>
          </p:cNvCxnSpPr>
          <p:nvPr userDrawn="1"/>
        </p:nvCxnSpPr>
        <p:spPr bwMode="auto">
          <a:xfrm>
            <a:off x="3561343" y="3765884"/>
            <a:ext cx="0" cy="759906"/>
          </a:xfrm>
          <a:prstGeom prst="line">
            <a:avLst/>
          </a:prstGeom>
          <a:ln w="38100">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8" name="Title 1">
            <a:extLst>
              <a:ext uri="{FF2B5EF4-FFF2-40B4-BE49-F238E27FC236}">
                <a16:creationId xmlns:a16="http://schemas.microsoft.com/office/drawing/2014/main" id="{6F2AFB00-3E15-4739-819D-AD4B5C02416C}"/>
              </a:ext>
            </a:extLst>
          </p:cNvPr>
          <p:cNvSpPr>
            <a:spLocks noGrp="1"/>
          </p:cNvSpPr>
          <p:nvPr>
            <p:ph type="title"/>
          </p:nvPr>
        </p:nvSpPr>
        <p:spPr>
          <a:xfrm>
            <a:off x="3453055" y="2986930"/>
            <a:ext cx="7399421" cy="537778"/>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13" name="Text Placeholder 11">
            <a:extLst>
              <a:ext uri="{FF2B5EF4-FFF2-40B4-BE49-F238E27FC236}">
                <a16:creationId xmlns:a16="http://schemas.microsoft.com/office/drawing/2014/main" id="{705CFC63-7C13-4357-9654-809EF2349CC0}"/>
              </a:ext>
            </a:extLst>
          </p:cNvPr>
          <p:cNvSpPr>
            <a:spLocks noGrp="1"/>
          </p:cNvSpPr>
          <p:nvPr>
            <p:ph type="body" sz="quarter" idx="10" hasCustomPrompt="1"/>
          </p:nvPr>
        </p:nvSpPr>
        <p:spPr>
          <a:xfrm>
            <a:off x="3662492" y="3765884"/>
            <a:ext cx="5760640" cy="360040"/>
          </a:xfrm>
          <a:prstGeom prst="rect">
            <a:avLst/>
          </a:prstGeom>
        </p:spPr>
        <p:txBody>
          <a:bodyPr/>
          <a:lstStyle>
            <a:lvl1pPr marL="0" indent="0">
              <a:buNone/>
              <a:defRPr sz="2400">
                <a:solidFill>
                  <a:schemeClr val="bg2"/>
                </a:solidFill>
              </a:defRPr>
            </a:lvl1pPr>
            <a:lvl2pPr marL="457200" indent="0">
              <a:buNone/>
              <a:defRPr sz="1800">
                <a:solidFill>
                  <a:schemeClr val="bg2"/>
                </a:solidFill>
              </a:defRPr>
            </a:lvl2pPr>
            <a:lvl3pPr marL="914400" indent="0">
              <a:buNone/>
              <a:defRPr sz="1800">
                <a:solidFill>
                  <a:schemeClr val="bg2"/>
                </a:solidFill>
              </a:defRPr>
            </a:lvl3pPr>
            <a:lvl4pPr marL="1371600" indent="0">
              <a:buNone/>
              <a:defRPr sz="1800">
                <a:solidFill>
                  <a:schemeClr val="bg2"/>
                </a:solidFill>
              </a:defRPr>
            </a:lvl4pPr>
            <a:lvl5pPr marL="1828800" indent="0">
              <a:buNone/>
              <a:defRPr sz="1800">
                <a:solidFill>
                  <a:schemeClr val="bg2"/>
                </a:solidFill>
              </a:defRPr>
            </a:lvl5pPr>
          </a:lstStyle>
          <a:p>
            <a:pPr lvl="0"/>
            <a:r>
              <a:rPr lang="en-GB" dirty="0"/>
              <a:t>Presenter name</a:t>
            </a:r>
          </a:p>
        </p:txBody>
      </p:sp>
      <p:sp>
        <p:nvSpPr>
          <p:cNvPr id="14" name="Text Placeholder 11">
            <a:extLst>
              <a:ext uri="{FF2B5EF4-FFF2-40B4-BE49-F238E27FC236}">
                <a16:creationId xmlns:a16="http://schemas.microsoft.com/office/drawing/2014/main" id="{8CE0BC02-FA57-4FA0-B0E3-99334CB78363}"/>
              </a:ext>
            </a:extLst>
          </p:cNvPr>
          <p:cNvSpPr>
            <a:spLocks noGrp="1"/>
          </p:cNvSpPr>
          <p:nvPr>
            <p:ph type="body" sz="quarter" idx="11" hasCustomPrompt="1"/>
          </p:nvPr>
        </p:nvSpPr>
        <p:spPr>
          <a:xfrm>
            <a:off x="3662492" y="4165750"/>
            <a:ext cx="5760640" cy="360040"/>
          </a:xfrm>
          <a:prstGeom prst="rect">
            <a:avLst/>
          </a:prstGeom>
        </p:spPr>
        <p:txBody>
          <a:bodyPr/>
          <a:lstStyle>
            <a:lvl1pPr marL="0" indent="0">
              <a:buNone/>
              <a:defRPr sz="2400">
                <a:solidFill>
                  <a:schemeClr val="bg2"/>
                </a:solidFill>
              </a:defRPr>
            </a:lvl1pPr>
            <a:lvl2pPr marL="457200" indent="0">
              <a:buNone/>
              <a:defRPr sz="1800">
                <a:solidFill>
                  <a:schemeClr val="bg2"/>
                </a:solidFill>
              </a:defRPr>
            </a:lvl2pPr>
            <a:lvl3pPr marL="914400" indent="0">
              <a:buNone/>
              <a:defRPr sz="1800">
                <a:solidFill>
                  <a:schemeClr val="bg2"/>
                </a:solidFill>
              </a:defRPr>
            </a:lvl3pPr>
            <a:lvl4pPr marL="1371600" indent="0">
              <a:buNone/>
              <a:defRPr sz="1800">
                <a:solidFill>
                  <a:schemeClr val="bg2"/>
                </a:solidFill>
              </a:defRPr>
            </a:lvl4pPr>
            <a:lvl5pPr marL="1828800" indent="0">
              <a:buNone/>
              <a:defRPr sz="1800">
                <a:solidFill>
                  <a:schemeClr val="bg2"/>
                </a:solidFill>
              </a:defRPr>
            </a:lvl5pPr>
          </a:lstStyle>
          <a:p>
            <a:pPr lvl="0"/>
            <a:r>
              <a:rPr lang="en-GB" dirty="0"/>
              <a:t>Presenter job title</a:t>
            </a:r>
          </a:p>
        </p:txBody>
      </p:sp>
    </p:spTree>
    <p:extLst>
      <p:ext uri="{BB962C8B-B14F-4D97-AF65-F5344CB8AC3E}">
        <p14:creationId xmlns:p14="http://schemas.microsoft.com/office/powerpoint/2010/main" val="160947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2 line and diagram/objec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hasCustomPrompt="1"/>
          </p:nvPr>
        </p:nvSpPr>
        <p:spPr>
          <a:xfrm>
            <a:off x="539552" y="274638"/>
            <a:ext cx="10833298" cy="1194239"/>
          </a:xfrm>
          <a:prstGeom prst="rect">
            <a:avLst/>
          </a:prstGeom>
        </p:spPr>
        <p:txBody>
          <a:bodyPr/>
          <a:lstStyle>
            <a:lvl1pPr>
              <a:defRPr sz="4000" b="1">
                <a:solidFill>
                  <a:schemeClr val="tx2"/>
                </a:solidFill>
              </a:defRPr>
            </a:lvl1pPr>
          </a:lstStyle>
          <a:p>
            <a:r>
              <a:rPr lang="en-US" dirty="0"/>
              <a:t>Click to edit Master title style</a:t>
            </a:r>
            <a:br>
              <a:rPr lang="en-US" dirty="0"/>
            </a:br>
            <a:r>
              <a:rPr lang="en-US" dirty="0"/>
              <a:t>Two line</a:t>
            </a:r>
            <a:endParaRPr lang="en-GB" dirty="0"/>
          </a:p>
        </p:txBody>
      </p:sp>
      <p:sp>
        <p:nvSpPr>
          <p:cNvPr id="8" name="Content Placeholder 2">
            <a:extLst>
              <a:ext uri="{FF2B5EF4-FFF2-40B4-BE49-F238E27FC236}">
                <a16:creationId xmlns:a16="http://schemas.microsoft.com/office/drawing/2014/main" id="{A9608E48-D5BC-4448-9AED-440523A562DF}"/>
              </a:ext>
            </a:extLst>
          </p:cNvPr>
          <p:cNvSpPr>
            <a:spLocks noGrp="1"/>
          </p:cNvSpPr>
          <p:nvPr>
            <p:ph idx="1"/>
          </p:nvPr>
        </p:nvSpPr>
        <p:spPr>
          <a:xfrm>
            <a:off x="539552" y="2033082"/>
            <a:ext cx="10833298" cy="3891063"/>
          </a:xfrm>
          <a:prstGeom prst="rect">
            <a:avLst/>
          </a:prstGeom>
        </p:spPr>
        <p:txBody>
          <a:bodyPr/>
          <a:lstStyle>
            <a:lvl1pPr marL="0" indent="0">
              <a:buNone/>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stStyle>
          <a:p>
            <a:pPr lvl="0"/>
            <a:endParaRPr lang="en-GB" dirty="0"/>
          </a:p>
        </p:txBody>
      </p:sp>
      <p:sp>
        <p:nvSpPr>
          <p:cNvPr id="5" name="Slide Number Placeholder 5">
            <a:extLst>
              <a:ext uri="{FF2B5EF4-FFF2-40B4-BE49-F238E27FC236}">
                <a16:creationId xmlns:a16="http://schemas.microsoft.com/office/drawing/2014/main" id="{8F52701F-4919-454B-AAA0-7A679C8C454D}"/>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6" name="Straight Connector 5">
            <a:extLst>
              <a:ext uri="{FF2B5EF4-FFF2-40B4-BE49-F238E27FC236}">
                <a16:creationId xmlns:a16="http://schemas.microsoft.com/office/drawing/2014/main" id="{7E5105DD-6706-44ED-B1D3-880934FDE855}"/>
              </a:ext>
            </a:extLst>
          </p:cNvPr>
          <p:cNvCxnSpPr>
            <a:cxnSpLocks/>
          </p:cNvCxnSpPr>
          <p:nvPr userDrawn="1"/>
        </p:nvCxnSpPr>
        <p:spPr bwMode="auto">
          <a:xfrm>
            <a:off x="625642" y="1544579"/>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448228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lumns">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p:nvPr>
        </p:nvSpPr>
        <p:spPr>
          <a:xfrm>
            <a:off x="539552" y="274638"/>
            <a:ext cx="10833298" cy="634082"/>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5" name="Content Placeholder 3">
            <a:extLst>
              <a:ext uri="{FF2B5EF4-FFF2-40B4-BE49-F238E27FC236}">
                <a16:creationId xmlns:a16="http://schemas.microsoft.com/office/drawing/2014/main" id="{83EF5B50-1A11-424D-AD30-978C7226A030}"/>
              </a:ext>
            </a:extLst>
          </p:cNvPr>
          <p:cNvSpPr>
            <a:spLocks noGrp="1"/>
          </p:cNvSpPr>
          <p:nvPr>
            <p:ph sz="half" idx="10"/>
          </p:nvPr>
        </p:nvSpPr>
        <p:spPr>
          <a:xfrm>
            <a:off x="573936" y="1600201"/>
            <a:ext cx="5072565" cy="4178030"/>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a:extLst>
              <a:ext uri="{FF2B5EF4-FFF2-40B4-BE49-F238E27FC236}">
                <a16:creationId xmlns:a16="http://schemas.microsoft.com/office/drawing/2014/main" id="{BBC6B644-B483-4927-81B8-511712610B01}"/>
              </a:ext>
            </a:extLst>
          </p:cNvPr>
          <p:cNvSpPr>
            <a:spLocks noGrp="1"/>
          </p:cNvSpPr>
          <p:nvPr>
            <p:ph sz="half" idx="11"/>
          </p:nvPr>
        </p:nvSpPr>
        <p:spPr>
          <a:xfrm>
            <a:off x="6300287" y="1590473"/>
            <a:ext cx="5072564" cy="4178030"/>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Slide Number Placeholder 5">
            <a:extLst>
              <a:ext uri="{FF2B5EF4-FFF2-40B4-BE49-F238E27FC236}">
                <a16:creationId xmlns:a16="http://schemas.microsoft.com/office/drawing/2014/main" id="{58B8148D-0E7D-438A-A0F4-7CBA8BE052A7}"/>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8" name="Straight Connector 7">
            <a:extLst>
              <a:ext uri="{FF2B5EF4-FFF2-40B4-BE49-F238E27FC236}">
                <a16:creationId xmlns:a16="http://schemas.microsoft.com/office/drawing/2014/main" id="{9ACBFFEF-70C4-4314-AA5A-F2A8DED9869F}"/>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737633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2 line and two columns">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83EF5B50-1A11-424D-AD30-978C7226A030}"/>
              </a:ext>
            </a:extLst>
          </p:cNvPr>
          <p:cNvSpPr>
            <a:spLocks noGrp="1"/>
          </p:cNvSpPr>
          <p:nvPr>
            <p:ph sz="half" idx="10"/>
          </p:nvPr>
        </p:nvSpPr>
        <p:spPr>
          <a:xfrm>
            <a:off x="573936" y="1994169"/>
            <a:ext cx="5072565" cy="3784061"/>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a:extLst>
              <a:ext uri="{FF2B5EF4-FFF2-40B4-BE49-F238E27FC236}">
                <a16:creationId xmlns:a16="http://schemas.microsoft.com/office/drawing/2014/main" id="{BBC6B644-B483-4927-81B8-511712610B01}"/>
              </a:ext>
            </a:extLst>
          </p:cNvPr>
          <p:cNvSpPr>
            <a:spLocks noGrp="1"/>
          </p:cNvSpPr>
          <p:nvPr>
            <p:ph sz="half" idx="11"/>
          </p:nvPr>
        </p:nvSpPr>
        <p:spPr>
          <a:xfrm>
            <a:off x="6300287" y="1994169"/>
            <a:ext cx="5072564" cy="3774334"/>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a:extLst>
              <a:ext uri="{FF2B5EF4-FFF2-40B4-BE49-F238E27FC236}">
                <a16:creationId xmlns:a16="http://schemas.microsoft.com/office/drawing/2014/main" id="{4E461DAB-3E9D-4C5D-B4FA-267EB1169A07}"/>
              </a:ext>
            </a:extLst>
          </p:cNvPr>
          <p:cNvSpPr>
            <a:spLocks noGrp="1"/>
          </p:cNvSpPr>
          <p:nvPr>
            <p:ph type="title" hasCustomPrompt="1"/>
          </p:nvPr>
        </p:nvSpPr>
        <p:spPr>
          <a:xfrm>
            <a:off x="539552" y="274638"/>
            <a:ext cx="10833298" cy="1194239"/>
          </a:xfrm>
          <a:prstGeom prst="rect">
            <a:avLst/>
          </a:prstGeom>
        </p:spPr>
        <p:txBody>
          <a:bodyPr/>
          <a:lstStyle>
            <a:lvl1pPr>
              <a:defRPr sz="4000" b="1">
                <a:solidFill>
                  <a:schemeClr val="tx2"/>
                </a:solidFill>
              </a:defRPr>
            </a:lvl1pPr>
          </a:lstStyle>
          <a:p>
            <a:r>
              <a:rPr lang="en-US" dirty="0"/>
              <a:t>Click to edit Master title style</a:t>
            </a:r>
            <a:br>
              <a:rPr lang="en-US" dirty="0"/>
            </a:br>
            <a:r>
              <a:rPr lang="en-US" dirty="0"/>
              <a:t>Two line</a:t>
            </a:r>
            <a:endParaRPr lang="en-GB" dirty="0"/>
          </a:p>
        </p:txBody>
      </p:sp>
      <p:sp>
        <p:nvSpPr>
          <p:cNvPr id="10" name="Slide Number Placeholder 5">
            <a:extLst>
              <a:ext uri="{FF2B5EF4-FFF2-40B4-BE49-F238E27FC236}">
                <a16:creationId xmlns:a16="http://schemas.microsoft.com/office/drawing/2014/main" id="{E1E73E62-6C23-45EB-A9B8-94F288180688}"/>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7" name="Straight Connector 6">
            <a:extLst>
              <a:ext uri="{FF2B5EF4-FFF2-40B4-BE49-F238E27FC236}">
                <a16:creationId xmlns:a16="http://schemas.microsoft.com/office/drawing/2014/main" id="{8D9902E3-18B0-408B-AE54-7C87EFB9588D}"/>
              </a:ext>
            </a:extLst>
          </p:cNvPr>
          <p:cNvCxnSpPr>
            <a:cxnSpLocks/>
          </p:cNvCxnSpPr>
          <p:nvPr userDrawn="1"/>
        </p:nvCxnSpPr>
        <p:spPr bwMode="auto">
          <a:xfrm>
            <a:off x="625642" y="1544579"/>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261260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mparison">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p:nvPr>
        </p:nvSpPr>
        <p:spPr>
          <a:xfrm>
            <a:off x="539552" y="274638"/>
            <a:ext cx="10833298" cy="634082"/>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5" name="Content Placeholder 3">
            <a:extLst>
              <a:ext uri="{FF2B5EF4-FFF2-40B4-BE49-F238E27FC236}">
                <a16:creationId xmlns:a16="http://schemas.microsoft.com/office/drawing/2014/main" id="{83EF5B50-1A11-424D-AD30-978C7226A030}"/>
              </a:ext>
            </a:extLst>
          </p:cNvPr>
          <p:cNvSpPr>
            <a:spLocks noGrp="1"/>
          </p:cNvSpPr>
          <p:nvPr>
            <p:ph sz="half" idx="10"/>
          </p:nvPr>
        </p:nvSpPr>
        <p:spPr>
          <a:xfrm>
            <a:off x="573936" y="2334637"/>
            <a:ext cx="5065579" cy="3608963"/>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a:extLst>
              <a:ext uri="{FF2B5EF4-FFF2-40B4-BE49-F238E27FC236}">
                <a16:creationId xmlns:a16="http://schemas.microsoft.com/office/drawing/2014/main" id="{BBC6B644-B483-4927-81B8-511712610B01}"/>
              </a:ext>
            </a:extLst>
          </p:cNvPr>
          <p:cNvSpPr>
            <a:spLocks noGrp="1"/>
          </p:cNvSpPr>
          <p:nvPr>
            <p:ph sz="half" idx="11"/>
          </p:nvPr>
        </p:nvSpPr>
        <p:spPr>
          <a:xfrm>
            <a:off x="6300287" y="2334636"/>
            <a:ext cx="5072564" cy="3608963"/>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a:extLst>
              <a:ext uri="{FF2B5EF4-FFF2-40B4-BE49-F238E27FC236}">
                <a16:creationId xmlns:a16="http://schemas.microsoft.com/office/drawing/2014/main" id="{E6FCD9EC-ADBB-4981-B04B-66EA6A9C74F2}"/>
              </a:ext>
            </a:extLst>
          </p:cNvPr>
          <p:cNvCxnSpPr>
            <a:cxnSpLocks/>
          </p:cNvCxnSpPr>
          <p:nvPr userDrawn="1"/>
        </p:nvCxnSpPr>
        <p:spPr bwMode="auto">
          <a:xfrm>
            <a:off x="656288" y="2104257"/>
            <a:ext cx="4983227"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8" name="Straight Connector 7">
            <a:extLst>
              <a:ext uri="{FF2B5EF4-FFF2-40B4-BE49-F238E27FC236}">
                <a16:creationId xmlns:a16="http://schemas.microsoft.com/office/drawing/2014/main" id="{888FE433-FB24-47FB-A9AF-FF289E67C55A}"/>
              </a:ext>
            </a:extLst>
          </p:cNvPr>
          <p:cNvCxnSpPr>
            <a:cxnSpLocks/>
          </p:cNvCxnSpPr>
          <p:nvPr userDrawn="1"/>
        </p:nvCxnSpPr>
        <p:spPr bwMode="auto">
          <a:xfrm>
            <a:off x="6389177" y="2104257"/>
            <a:ext cx="4983673"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0" name="Text Placeholder 6">
            <a:extLst>
              <a:ext uri="{FF2B5EF4-FFF2-40B4-BE49-F238E27FC236}">
                <a16:creationId xmlns:a16="http://schemas.microsoft.com/office/drawing/2014/main" id="{34241EC2-26EB-4080-A3F1-66FE10D1C42F}"/>
              </a:ext>
            </a:extLst>
          </p:cNvPr>
          <p:cNvSpPr>
            <a:spLocks noGrp="1"/>
          </p:cNvSpPr>
          <p:nvPr>
            <p:ph type="body" sz="quarter" idx="12"/>
          </p:nvPr>
        </p:nvSpPr>
        <p:spPr>
          <a:xfrm>
            <a:off x="573936" y="1600201"/>
            <a:ext cx="5065579" cy="401637"/>
          </a:xfrm>
          <a:prstGeom prst="rect">
            <a:avLst/>
          </a:prstGeom>
        </p:spPr>
        <p:txBody>
          <a:bodyPr/>
          <a:lstStyle>
            <a:lvl1pPr marL="0" indent="0">
              <a:buNone/>
              <a:defRPr sz="2000" b="1">
                <a:solidFill>
                  <a:schemeClr val="tx2"/>
                </a:solidFill>
              </a:defRPr>
            </a:lvl1pPr>
          </a:lstStyle>
          <a:p>
            <a:pPr lvl="0"/>
            <a:r>
              <a:rPr lang="en-US" dirty="0"/>
              <a:t>Edit Master text</a:t>
            </a:r>
            <a:endParaRPr lang="en-CA" dirty="0"/>
          </a:p>
        </p:txBody>
      </p:sp>
      <p:sp>
        <p:nvSpPr>
          <p:cNvPr id="12" name="Text Placeholder 6">
            <a:extLst>
              <a:ext uri="{FF2B5EF4-FFF2-40B4-BE49-F238E27FC236}">
                <a16:creationId xmlns:a16="http://schemas.microsoft.com/office/drawing/2014/main" id="{6A91D153-7369-47EB-97C3-E0273A18E694}"/>
              </a:ext>
            </a:extLst>
          </p:cNvPr>
          <p:cNvSpPr>
            <a:spLocks noGrp="1"/>
          </p:cNvSpPr>
          <p:nvPr>
            <p:ph type="body" sz="quarter" idx="13"/>
          </p:nvPr>
        </p:nvSpPr>
        <p:spPr>
          <a:xfrm>
            <a:off x="6307271" y="1600201"/>
            <a:ext cx="5065579" cy="401637"/>
          </a:xfrm>
          <a:prstGeom prst="rect">
            <a:avLst/>
          </a:prstGeom>
        </p:spPr>
        <p:txBody>
          <a:bodyPr/>
          <a:lstStyle>
            <a:lvl1pPr marL="0" indent="0">
              <a:buNone/>
              <a:defRPr sz="2000" b="1">
                <a:solidFill>
                  <a:schemeClr val="tx2"/>
                </a:solidFill>
              </a:defRPr>
            </a:lvl1pPr>
          </a:lstStyle>
          <a:p>
            <a:pPr lvl="0"/>
            <a:r>
              <a:rPr lang="en-US" dirty="0"/>
              <a:t>Edit Master text</a:t>
            </a:r>
            <a:endParaRPr lang="en-CA" dirty="0"/>
          </a:p>
        </p:txBody>
      </p:sp>
      <p:sp>
        <p:nvSpPr>
          <p:cNvPr id="13" name="Slide Number Placeholder 5">
            <a:extLst>
              <a:ext uri="{FF2B5EF4-FFF2-40B4-BE49-F238E27FC236}">
                <a16:creationId xmlns:a16="http://schemas.microsoft.com/office/drawing/2014/main" id="{49211E82-C148-481B-A45B-C28CF3FB33D3}"/>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14" name="Straight Connector 13">
            <a:extLst>
              <a:ext uri="{FF2B5EF4-FFF2-40B4-BE49-F238E27FC236}">
                <a16:creationId xmlns:a16="http://schemas.microsoft.com/office/drawing/2014/main" id="{4E96DCDA-8067-43F9-9648-14489979F33B}"/>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539542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2 line and comparison">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83EF5B50-1A11-424D-AD30-978C7226A030}"/>
              </a:ext>
            </a:extLst>
          </p:cNvPr>
          <p:cNvSpPr>
            <a:spLocks noGrp="1"/>
          </p:cNvSpPr>
          <p:nvPr>
            <p:ph sz="half" idx="10"/>
          </p:nvPr>
        </p:nvSpPr>
        <p:spPr>
          <a:xfrm>
            <a:off x="573936" y="2762655"/>
            <a:ext cx="5065579" cy="3015575"/>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a:extLst>
              <a:ext uri="{FF2B5EF4-FFF2-40B4-BE49-F238E27FC236}">
                <a16:creationId xmlns:a16="http://schemas.microsoft.com/office/drawing/2014/main" id="{BBC6B644-B483-4927-81B8-511712610B01}"/>
              </a:ext>
            </a:extLst>
          </p:cNvPr>
          <p:cNvSpPr>
            <a:spLocks noGrp="1"/>
          </p:cNvSpPr>
          <p:nvPr>
            <p:ph sz="half" idx="11"/>
          </p:nvPr>
        </p:nvSpPr>
        <p:spPr>
          <a:xfrm>
            <a:off x="6300287" y="2762655"/>
            <a:ext cx="5072564" cy="3005847"/>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a:extLst>
              <a:ext uri="{FF2B5EF4-FFF2-40B4-BE49-F238E27FC236}">
                <a16:creationId xmlns:a16="http://schemas.microsoft.com/office/drawing/2014/main" id="{4E461DAB-3E9D-4C5D-B4FA-267EB1169A07}"/>
              </a:ext>
            </a:extLst>
          </p:cNvPr>
          <p:cNvSpPr>
            <a:spLocks noGrp="1"/>
          </p:cNvSpPr>
          <p:nvPr>
            <p:ph type="title" hasCustomPrompt="1"/>
          </p:nvPr>
        </p:nvSpPr>
        <p:spPr>
          <a:xfrm>
            <a:off x="539552" y="274638"/>
            <a:ext cx="10833298" cy="1194239"/>
          </a:xfrm>
          <a:prstGeom prst="rect">
            <a:avLst/>
          </a:prstGeom>
        </p:spPr>
        <p:txBody>
          <a:bodyPr/>
          <a:lstStyle>
            <a:lvl1pPr>
              <a:defRPr sz="4000" b="1">
                <a:solidFill>
                  <a:schemeClr val="tx2"/>
                </a:solidFill>
              </a:defRPr>
            </a:lvl1pPr>
          </a:lstStyle>
          <a:p>
            <a:r>
              <a:rPr lang="en-US" dirty="0"/>
              <a:t>Click to edit Master title style</a:t>
            </a:r>
            <a:br>
              <a:rPr lang="en-US" dirty="0"/>
            </a:br>
            <a:r>
              <a:rPr lang="en-US" dirty="0"/>
              <a:t>Two line</a:t>
            </a:r>
            <a:endParaRPr lang="en-GB" dirty="0"/>
          </a:p>
        </p:txBody>
      </p:sp>
      <p:cxnSp>
        <p:nvCxnSpPr>
          <p:cNvPr id="7" name="Straight Connector 6">
            <a:extLst>
              <a:ext uri="{FF2B5EF4-FFF2-40B4-BE49-F238E27FC236}">
                <a16:creationId xmlns:a16="http://schemas.microsoft.com/office/drawing/2014/main" id="{523E3A62-3D34-472E-8053-D4CB6EAEBF7A}"/>
              </a:ext>
            </a:extLst>
          </p:cNvPr>
          <p:cNvCxnSpPr>
            <a:cxnSpLocks/>
          </p:cNvCxnSpPr>
          <p:nvPr userDrawn="1"/>
        </p:nvCxnSpPr>
        <p:spPr bwMode="auto">
          <a:xfrm>
            <a:off x="656288" y="2493371"/>
            <a:ext cx="4983227"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9" name="Straight Connector 8">
            <a:extLst>
              <a:ext uri="{FF2B5EF4-FFF2-40B4-BE49-F238E27FC236}">
                <a16:creationId xmlns:a16="http://schemas.microsoft.com/office/drawing/2014/main" id="{3B53A2B6-1B0C-471B-9557-2038BC705AF5}"/>
              </a:ext>
            </a:extLst>
          </p:cNvPr>
          <p:cNvCxnSpPr>
            <a:cxnSpLocks/>
          </p:cNvCxnSpPr>
          <p:nvPr userDrawn="1"/>
        </p:nvCxnSpPr>
        <p:spPr bwMode="auto">
          <a:xfrm>
            <a:off x="6389177" y="2493371"/>
            <a:ext cx="4983673"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0" name="Text Placeholder 6">
            <a:extLst>
              <a:ext uri="{FF2B5EF4-FFF2-40B4-BE49-F238E27FC236}">
                <a16:creationId xmlns:a16="http://schemas.microsoft.com/office/drawing/2014/main" id="{75F407DC-FDE9-4798-8CA0-03F7EAD3E059}"/>
              </a:ext>
            </a:extLst>
          </p:cNvPr>
          <p:cNvSpPr>
            <a:spLocks noGrp="1"/>
          </p:cNvSpPr>
          <p:nvPr>
            <p:ph type="body" sz="quarter" idx="12"/>
          </p:nvPr>
        </p:nvSpPr>
        <p:spPr>
          <a:xfrm>
            <a:off x="573936" y="1989315"/>
            <a:ext cx="5065579" cy="401637"/>
          </a:xfrm>
          <a:prstGeom prst="rect">
            <a:avLst/>
          </a:prstGeom>
        </p:spPr>
        <p:txBody>
          <a:bodyPr/>
          <a:lstStyle>
            <a:lvl1pPr marL="0" indent="0">
              <a:buNone/>
              <a:defRPr sz="2000" b="1">
                <a:solidFill>
                  <a:schemeClr val="tx2"/>
                </a:solidFill>
              </a:defRPr>
            </a:lvl1pPr>
          </a:lstStyle>
          <a:p>
            <a:pPr lvl="0"/>
            <a:r>
              <a:rPr lang="en-US" dirty="0"/>
              <a:t>Edit Master text</a:t>
            </a:r>
            <a:endParaRPr lang="en-CA" dirty="0"/>
          </a:p>
        </p:txBody>
      </p:sp>
      <p:sp>
        <p:nvSpPr>
          <p:cNvPr id="12" name="Text Placeholder 6">
            <a:extLst>
              <a:ext uri="{FF2B5EF4-FFF2-40B4-BE49-F238E27FC236}">
                <a16:creationId xmlns:a16="http://schemas.microsoft.com/office/drawing/2014/main" id="{B1F94785-077A-4D64-BE13-8CEFC9FEFF82}"/>
              </a:ext>
            </a:extLst>
          </p:cNvPr>
          <p:cNvSpPr>
            <a:spLocks noGrp="1"/>
          </p:cNvSpPr>
          <p:nvPr>
            <p:ph type="body" sz="quarter" idx="13"/>
          </p:nvPr>
        </p:nvSpPr>
        <p:spPr>
          <a:xfrm>
            <a:off x="6307271" y="1989315"/>
            <a:ext cx="5065579" cy="401637"/>
          </a:xfrm>
          <a:prstGeom prst="rect">
            <a:avLst/>
          </a:prstGeom>
        </p:spPr>
        <p:txBody>
          <a:bodyPr/>
          <a:lstStyle>
            <a:lvl1pPr marL="0" indent="0">
              <a:buNone/>
              <a:defRPr sz="2000" b="1">
                <a:solidFill>
                  <a:schemeClr val="tx2"/>
                </a:solidFill>
              </a:defRPr>
            </a:lvl1pPr>
          </a:lstStyle>
          <a:p>
            <a:pPr lvl="0"/>
            <a:r>
              <a:rPr lang="en-US" dirty="0"/>
              <a:t>Edit Master text</a:t>
            </a:r>
            <a:endParaRPr lang="en-CA" dirty="0"/>
          </a:p>
        </p:txBody>
      </p:sp>
      <p:sp>
        <p:nvSpPr>
          <p:cNvPr id="13" name="Slide Number Placeholder 5">
            <a:extLst>
              <a:ext uri="{FF2B5EF4-FFF2-40B4-BE49-F238E27FC236}">
                <a16:creationId xmlns:a16="http://schemas.microsoft.com/office/drawing/2014/main" id="{DB37C471-8E92-4554-9EE8-08BDEC4DBCD5}"/>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14" name="Straight Connector 13">
            <a:extLst>
              <a:ext uri="{FF2B5EF4-FFF2-40B4-BE49-F238E27FC236}">
                <a16:creationId xmlns:a16="http://schemas.microsoft.com/office/drawing/2014/main" id="{E327546A-DB93-4A44-B5D9-CC4E5DDE2C76}"/>
              </a:ext>
            </a:extLst>
          </p:cNvPr>
          <p:cNvCxnSpPr>
            <a:cxnSpLocks/>
          </p:cNvCxnSpPr>
          <p:nvPr userDrawn="1"/>
        </p:nvCxnSpPr>
        <p:spPr bwMode="auto">
          <a:xfrm>
            <a:off x="625642" y="1544579"/>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04538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p:nvPr>
        </p:nvSpPr>
        <p:spPr>
          <a:xfrm>
            <a:off x="539552" y="274638"/>
            <a:ext cx="10833298" cy="634082"/>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13" name="Slide Number Placeholder 5">
            <a:extLst>
              <a:ext uri="{FF2B5EF4-FFF2-40B4-BE49-F238E27FC236}">
                <a16:creationId xmlns:a16="http://schemas.microsoft.com/office/drawing/2014/main" id="{4DED5A20-707C-41D6-8719-1191BED87582}"/>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6" name="Straight Connector 5">
            <a:extLst>
              <a:ext uri="{FF2B5EF4-FFF2-40B4-BE49-F238E27FC236}">
                <a16:creationId xmlns:a16="http://schemas.microsoft.com/office/drawing/2014/main" id="{B3592E8C-12BC-4038-BEA5-CB31ACF21BF2}"/>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152833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2 lin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E461DAB-3E9D-4C5D-B4FA-267EB1169A07}"/>
              </a:ext>
            </a:extLst>
          </p:cNvPr>
          <p:cNvSpPr>
            <a:spLocks noGrp="1"/>
          </p:cNvSpPr>
          <p:nvPr>
            <p:ph type="title" hasCustomPrompt="1"/>
          </p:nvPr>
        </p:nvSpPr>
        <p:spPr>
          <a:xfrm>
            <a:off x="564168" y="243715"/>
            <a:ext cx="10808682" cy="1194239"/>
          </a:xfrm>
          <a:prstGeom prst="rect">
            <a:avLst/>
          </a:prstGeom>
        </p:spPr>
        <p:txBody>
          <a:bodyPr/>
          <a:lstStyle>
            <a:lvl1pPr>
              <a:defRPr sz="4000" b="1">
                <a:solidFill>
                  <a:schemeClr val="tx2"/>
                </a:solidFill>
              </a:defRPr>
            </a:lvl1pPr>
          </a:lstStyle>
          <a:p>
            <a:r>
              <a:rPr lang="en-US" dirty="0"/>
              <a:t>Click to edit Master title style</a:t>
            </a:r>
            <a:br>
              <a:rPr lang="en-US" dirty="0"/>
            </a:br>
            <a:r>
              <a:rPr lang="en-US" dirty="0"/>
              <a:t>Two line</a:t>
            </a:r>
            <a:endParaRPr lang="en-GB" dirty="0"/>
          </a:p>
        </p:txBody>
      </p:sp>
      <p:cxnSp>
        <p:nvCxnSpPr>
          <p:cNvPr id="8" name="Straight Connector 7">
            <a:extLst>
              <a:ext uri="{FF2B5EF4-FFF2-40B4-BE49-F238E27FC236}">
                <a16:creationId xmlns:a16="http://schemas.microsoft.com/office/drawing/2014/main" id="{97470141-D13C-4EAE-8B57-0B2A8AE73818}"/>
              </a:ext>
            </a:extLst>
          </p:cNvPr>
          <p:cNvCxnSpPr>
            <a:cxnSpLocks/>
          </p:cNvCxnSpPr>
          <p:nvPr userDrawn="1"/>
        </p:nvCxnSpPr>
        <p:spPr bwMode="auto">
          <a:xfrm>
            <a:off x="625642" y="1544926"/>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3" name="Slide Number Placeholder 5">
            <a:extLst>
              <a:ext uri="{FF2B5EF4-FFF2-40B4-BE49-F238E27FC236}">
                <a16:creationId xmlns:a16="http://schemas.microsoft.com/office/drawing/2014/main" id="{7345C9BE-752C-4E97-AEBA-AAC78B3566AA}"/>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spTree>
    <p:extLst>
      <p:ext uri="{BB962C8B-B14F-4D97-AF65-F5344CB8AC3E}">
        <p14:creationId xmlns:p14="http://schemas.microsoft.com/office/powerpoint/2010/main" val="2909883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8BE5C8-D8AD-4D8E-B308-8092C40A1355}"/>
              </a:ext>
            </a:extLst>
          </p:cNvPr>
          <p:cNvSpPr>
            <a:spLocks noGrp="1"/>
          </p:cNvSpPr>
          <p:nvPr>
            <p:ph type="title"/>
          </p:nvPr>
        </p:nvSpPr>
        <p:spPr>
          <a:xfrm>
            <a:off x="1792287" y="4800600"/>
            <a:ext cx="8363389" cy="566738"/>
          </a:xfrm>
          <a:prstGeom prst="rect">
            <a:avLst/>
          </a:prstGeom>
        </p:spPr>
        <p:txBody>
          <a:bodyPr anchor="b"/>
          <a:lstStyle>
            <a:lvl1pPr algn="l">
              <a:defRPr sz="1800" b="1">
                <a:solidFill>
                  <a:schemeClr val="tx2"/>
                </a:solidFill>
              </a:defRPr>
            </a:lvl1pPr>
          </a:lstStyle>
          <a:p>
            <a:r>
              <a:rPr lang="en-US" dirty="0"/>
              <a:t>Click to edit Master title style</a:t>
            </a:r>
            <a:endParaRPr lang="en-GB" dirty="0"/>
          </a:p>
        </p:txBody>
      </p:sp>
      <p:sp>
        <p:nvSpPr>
          <p:cNvPr id="5" name="Picture Placeholder 2">
            <a:extLst>
              <a:ext uri="{FF2B5EF4-FFF2-40B4-BE49-F238E27FC236}">
                <a16:creationId xmlns:a16="http://schemas.microsoft.com/office/drawing/2014/main" id="{29EDBE17-05FE-413C-B0B4-BD45E1E2FA05}"/>
              </a:ext>
            </a:extLst>
          </p:cNvPr>
          <p:cNvSpPr>
            <a:spLocks noGrp="1"/>
          </p:cNvSpPr>
          <p:nvPr>
            <p:ph type="pic" idx="1"/>
          </p:nvPr>
        </p:nvSpPr>
        <p:spPr>
          <a:xfrm>
            <a:off x="1792287" y="1196751"/>
            <a:ext cx="8363389" cy="3530823"/>
          </a:xfrm>
          <a:prstGeom prst="rect">
            <a:avLst/>
          </a:prstGeom>
        </p:spPr>
        <p:txBody>
          <a:bodyPr/>
          <a:lstStyle>
            <a:lvl1pPr marL="0" indent="0">
              <a:buNone/>
              <a:defRPr lang="en-GB" noProof="0"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6" name="Text Placeholder 3">
            <a:extLst>
              <a:ext uri="{FF2B5EF4-FFF2-40B4-BE49-F238E27FC236}">
                <a16:creationId xmlns:a16="http://schemas.microsoft.com/office/drawing/2014/main" id="{EB5BC66A-D54B-48CE-A64C-AFBB1CF33A8F}"/>
              </a:ext>
            </a:extLst>
          </p:cNvPr>
          <p:cNvSpPr>
            <a:spLocks noGrp="1"/>
          </p:cNvSpPr>
          <p:nvPr>
            <p:ph type="body" sz="half" idx="2"/>
          </p:nvPr>
        </p:nvSpPr>
        <p:spPr>
          <a:xfrm>
            <a:off x="1792287" y="5367338"/>
            <a:ext cx="8363389" cy="804862"/>
          </a:xfrm>
          <a:prstGeom prst="rect">
            <a:avLst/>
          </a:prstGeom>
        </p:spPr>
        <p:txBody>
          <a:bodyPr/>
          <a:lstStyle>
            <a:lvl1pPr marL="0" indent="0">
              <a:buNone/>
              <a:defRPr sz="18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Slide Number Placeholder 5">
            <a:extLst>
              <a:ext uri="{FF2B5EF4-FFF2-40B4-BE49-F238E27FC236}">
                <a16:creationId xmlns:a16="http://schemas.microsoft.com/office/drawing/2014/main" id="{99A30A59-3825-4485-997C-6EB4C6526EE2}"/>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7" name="Straight Connector 6">
            <a:extLst>
              <a:ext uri="{FF2B5EF4-FFF2-40B4-BE49-F238E27FC236}">
                <a16:creationId xmlns:a16="http://schemas.microsoft.com/office/drawing/2014/main" id="{970F6269-19CD-40D5-9F4B-533A47189FAE}"/>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914784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8CA6B31D-BE1F-4A48-988A-8C9E048D467E}"/>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spTree>
    <p:extLst>
      <p:ext uri="{BB962C8B-B14F-4D97-AF65-F5344CB8AC3E}">
        <p14:creationId xmlns:p14="http://schemas.microsoft.com/office/powerpoint/2010/main" val="2480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cover 2 line">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E7E2098-B248-498F-9EAD-E2ADF10621C0}"/>
              </a:ext>
            </a:extLst>
          </p:cNvPr>
          <p:cNvCxnSpPr>
            <a:cxnSpLocks/>
          </p:cNvCxnSpPr>
          <p:nvPr userDrawn="1"/>
        </p:nvCxnSpPr>
        <p:spPr bwMode="auto">
          <a:xfrm>
            <a:off x="3561343" y="4030588"/>
            <a:ext cx="0" cy="759906"/>
          </a:xfrm>
          <a:prstGeom prst="line">
            <a:avLst/>
          </a:prstGeom>
          <a:ln w="38100">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8" name="Title 1">
            <a:extLst>
              <a:ext uri="{FF2B5EF4-FFF2-40B4-BE49-F238E27FC236}">
                <a16:creationId xmlns:a16="http://schemas.microsoft.com/office/drawing/2014/main" id="{6F2AFB00-3E15-4739-819D-AD4B5C02416C}"/>
              </a:ext>
            </a:extLst>
          </p:cNvPr>
          <p:cNvSpPr>
            <a:spLocks noGrp="1"/>
          </p:cNvSpPr>
          <p:nvPr>
            <p:ph type="title" hasCustomPrompt="1"/>
          </p:nvPr>
        </p:nvSpPr>
        <p:spPr>
          <a:xfrm>
            <a:off x="3453055" y="2662066"/>
            <a:ext cx="7399421" cy="1352760"/>
          </a:xfrm>
          <a:prstGeom prst="rect">
            <a:avLst/>
          </a:prstGeom>
        </p:spPr>
        <p:txBody>
          <a:bodyPr/>
          <a:lstStyle>
            <a:lvl1pPr>
              <a:defRPr sz="4000" b="1">
                <a:solidFill>
                  <a:schemeClr val="tx2"/>
                </a:solidFill>
              </a:defRPr>
            </a:lvl1pPr>
          </a:lstStyle>
          <a:p>
            <a:r>
              <a:rPr lang="en-US" dirty="0"/>
              <a:t>Click to edit Master title style two line</a:t>
            </a:r>
            <a:endParaRPr lang="en-GB" dirty="0"/>
          </a:p>
        </p:txBody>
      </p:sp>
      <p:sp>
        <p:nvSpPr>
          <p:cNvPr id="13" name="Text Placeholder 11">
            <a:extLst>
              <a:ext uri="{FF2B5EF4-FFF2-40B4-BE49-F238E27FC236}">
                <a16:creationId xmlns:a16="http://schemas.microsoft.com/office/drawing/2014/main" id="{705CFC63-7C13-4357-9654-809EF2349CC0}"/>
              </a:ext>
            </a:extLst>
          </p:cNvPr>
          <p:cNvSpPr>
            <a:spLocks noGrp="1"/>
          </p:cNvSpPr>
          <p:nvPr>
            <p:ph type="body" sz="quarter" idx="10" hasCustomPrompt="1"/>
          </p:nvPr>
        </p:nvSpPr>
        <p:spPr>
          <a:xfrm>
            <a:off x="3662492" y="4030588"/>
            <a:ext cx="5760640" cy="360040"/>
          </a:xfrm>
          <a:prstGeom prst="rect">
            <a:avLst/>
          </a:prstGeom>
        </p:spPr>
        <p:txBody>
          <a:bodyPr/>
          <a:lstStyle>
            <a:lvl1pPr marL="0" indent="0">
              <a:buNone/>
              <a:defRPr sz="2400">
                <a:solidFill>
                  <a:schemeClr val="bg2"/>
                </a:solidFill>
              </a:defRPr>
            </a:lvl1pPr>
            <a:lvl2pPr marL="457200" indent="0">
              <a:buNone/>
              <a:defRPr sz="1800">
                <a:solidFill>
                  <a:schemeClr val="bg2"/>
                </a:solidFill>
              </a:defRPr>
            </a:lvl2pPr>
            <a:lvl3pPr marL="914400" indent="0">
              <a:buNone/>
              <a:defRPr sz="1800">
                <a:solidFill>
                  <a:schemeClr val="bg2"/>
                </a:solidFill>
              </a:defRPr>
            </a:lvl3pPr>
            <a:lvl4pPr marL="1371600" indent="0">
              <a:buNone/>
              <a:defRPr sz="1800">
                <a:solidFill>
                  <a:schemeClr val="bg2"/>
                </a:solidFill>
              </a:defRPr>
            </a:lvl4pPr>
            <a:lvl5pPr marL="1828800" indent="0">
              <a:buNone/>
              <a:defRPr sz="1800">
                <a:solidFill>
                  <a:schemeClr val="bg2"/>
                </a:solidFill>
              </a:defRPr>
            </a:lvl5pPr>
          </a:lstStyle>
          <a:p>
            <a:pPr lvl="0"/>
            <a:r>
              <a:rPr lang="en-GB" dirty="0"/>
              <a:t>Presenter name</a:t>
            </a:r>
          </a:p>
        </p:txBody>
      </p:sp>
      <p:sp>
        <p:nvSpPr>
          <p:cNvPr id="14" name="Text Placeholder 11">
            <a:extLst>
              <a:ext uri="{FF2B5EF4-FFF2-40B4-BE49-F238E27FC236}">
                <a16:creationId xmlns:a16="http://schemas.microsoft.com/office/drawing/2014/main" id="{8CE0BC02-FA57-4FA0-B0E3-99334CB78363}"/>
              </a:ext>
            </a:extLst>
          </p:cNvPr>
          <p:cNvSpPr>
            <a:spLocks noGrp="1"/>
          </p:cNvSpPr>
          <p:nvPr>
            <p:ph type="body" sz="quarter" idx="11" hasCustomPrompt="1"/>
          </p:nvPr>
        </p:nvSpPr>
        <p:spPr>
          <a:xfrm>
            <a:off x="3662492" y="4430454"/>
            <a:ext cx="5760640" cy="360040"/>
          </a:xfrm>
          <a:prstGeom prst="rect">
            <a:avLst/>
          </a:prstGeom>
        </p:spPr>
        <p:txBody>
          <a:bodyPr/>
          <a:lstStyle>
            <a:lvl1pPr marL="0" indent="0">
              <a:buNone/>
              <a:defRPr sz="2400">
                <a:solidFill>
                  <a:schemeClr val="bg2"/>
                </a:solidFill>
              </a:defRPr>
            </a:lvl1pPr>
            <a:lvl2pPr marL="457200" indent="0">
              <a:buNone/>
              <a:defRPr sz="1800">
                <a:solidFill>
                  <a:schemeClr val="bg2"/>
                </a:solidFill>
              </a:defRPr>
            </a:lvl2pPr>
            <a:lvl3pPr marL="914400" indent="0">
              <a:buNone/>
              <a:defRPr sz="1800">
                <a:solidFill>
                  <a:schemeClr val="bg2"/>
                </a:solidFill>
              </a:defRPr>
            </a:lvl3pPr>
            <a:lvl4pPr marL="1371600" indent="0">
              <a:buNone/>
              <a:defRPr sz="1800">
                <a:solidFill>
                  <a:schemeClr val="bg2"/>
                </a:solidFill>
              </a:defRPr>
            </a:lvl4pPr>
            <a:lvl5pPr marL="1828800" indent="0">
              <a:buNone/>
              <a:defRPr sz="1800">
                <a:solidFill>
                  <a:schemeClr val="bg2"/>
                </a:solidFill>
              </a:defRPr>
            </a:lvl5pPr>
          </a:lstStyle>
          <a:p>
            <a:pPr lvl="0"/>
            <a:r>
              <a:rPr lang="en-GB" dirty="0"/>
              <a:t>Presenter job title</a:t>
            </a:r>
          </a:p>
        </p:txBody>
      </p:sp>
    </p:spTree>
    <p:extLst>
      <p:ext uri="{BB962C8B-B14F-4D97-AF65-F5344CB8AC3E}">
        <p14:creationId xmlns:p14="http://schemas.microsoft.com/office/powerpoint/2010/main" val="1970890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EE49342C-748F-42C4-BA85-3873068AB8DE}"/>
              </a:ext>
            </a:extLst>
          </p:cNvPr>
          <p:cNvSpPr>
            <a:spLocks noGrp="1"/>
          </p:cNvSpPr>
          <p:nvPr>
            <p:ph type="body" sz="quarter" idx="10" hasCustomPrompt="1"/>
          </p:nvPr>
        </p:nvSpPr>
        <p:spPr>
          <a:xfrm>
            <a:off x="409074" y="6165014"/>
            <a:ext cx="5522412" cy="211722"/>
          </a:xfrm>
          <a:prstGeom prst="rect">
            <a:avLst/>
          </a:prstGeom>
        </p:spPr>
        <p:txBody>
          <a:bodyPr anchor="ctr"/>
          <a:lstStyle>
            <a:lvl1pPr marL="0" indent="0" algn="r">
              <a:buNone/>
              <a:defRPr sz="2400" b="1">
                <a:solidFill>
                  <a:schemeClr val="accent6"/>
                </a:solidFill>
                <a:latin typeface="+mn-lt"/>
              </a:defRPr>
            </a:lvl1pPr>
            <a:lvl2pPr marL="457200" indent="0">
              <a:buNone/>
              <a:defRPr sz="2000" b="1">
                <a:latin typeface="+mn-lt"/>
              </a:defRPr>
            </a:lvl2pPr>
            <a:lvl3pPr marL="914400" indent="0">
              <a:buNone/>
              <a:defRPr sz="2000" b="1">
                <a:latin typeface="+mn-lt"/>
              </a:defRPr>
            </a:lvl3pPr>
            <a:lvl4pPr marL="1371600" indent="0">
              <a:buNone/>
              <a:defRPr sz="2000" b="1">
                <a:latin typeface="+mn-lt"/>
              </a:defRPr>
            </a:lvl4pPr>
            <a:lvl5pPr marL="1828800" indent="0">
              <a:buNone/>
              <a:defRPr sz="2000" b="1">
                <a:latin typeface="+mn-lt"/>
              </a:defRPr>
            </a:lvl5pPr>
          </a:lstStyle>
          <a:p>
            <a:pPr lvl="0"/>
            <a:r>
              <a:rPr lang="en-US" dirty="0"/>
              <a:t>Insert office email address here</a:t>
            </a:r>
            <a:endParaRPr lang="en-GB" dirty="0"/>
          </a:p>
        </p:txBody>
      </p:sp>
    </p:spTree>
    <p:extLst>
      <p:ext uri="{BB962C8B-B14F-4D97-AF65-F5344CB8AC3E}">
        <p14:creationId xmlns:p14="http://schemas.microsoft.com/office/powerpoint/2010/main" val="8289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divi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5FB6FD4-1342-45F3-A077-790E0237AA03}"/>
              </a:ext>
            </a:extLst>
          </p:cNvPr>
          <p:cNvSpPr>
            <a:spLocks noGrp="1"/>
          </p:cNvSpPr>
          <p:nvPr>
            <p:ph type="title"/>
          </p:nvPr>
        </p:nvSpPr>
        <p:spPr>
          <a:xfrm>
            <a:off x="5127085" y="2917385"/>
            <a:ext cx="5196009" cy="480360"/>
          </a:xfrm>
          <a:prstGeom prst="rect">
            <a:avLst/>
          </a:prstGeom>
        </p:spPr>
        <p:txBody>
          <a:bodyPr/>
          <a:lstStyle>
            <a:lvl1pPr>
              <a:defRPr sz="3200" b="1">
                <a:solidFill>
                  <a:schemeClr val="bg1"/>
                </a:solidFill>
              </a:defRPr>
            </a:lvl1pPr>
          </a:lstStyle>
          <a:p>
            <a:pPr algn="l"/>
            <a:r>
              <a:rPr lang="en-GB" dirty="0"/>
              <a:t>Section heading</a:t>
            </a:r>
          </a:p>
        </p:txBody>
      </p:sp>
      <p:cxnSp>
        <p:nvCxnSpPr>
          <p:cNvPr id="8" name="Straight Connector 7">
            <a:extLst>
              <a:ext uri="{FF2B5EF4-FFF2-40B4-BE49-F238E27FC236}">
                <a16:creationId xmlns:a16="http://schemas.microsoft.com/office/drawing/2014/main" id="{74A4F38F-B64E-4022-BBA9-6BBD962202FA}"/>
              </a:ext>
            </a:extLst>
          </p:cNvPr>
          <p:cNvCxnSpPr>
            <a:cxnSpLocks/>
          </p:cNvCxnSpPr>
          <p:nvPr userDrawn="1"/>
        </p:nvCxnSpPr>
        <p:spPr bwMode="auto">
          <a:xfrm flipV="1">
            <a:off x="4767046" y="2111995"/>
            <a:ext cx="0" cy="2520280"/>
          </a:xfrm>
          <a:prstGeom prst="line">
            <a:avLst/>
          </a:prstGeom>
          <a:ln w="38100">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9" name="Text Placeholder 14">
            <a:extLst>
              <a:ext uri="{FF2B5EF4-FFF2-40B4-BE49-F238E27FC236}">
                <a16:creationId xmlns:a16="http://schemas.microsoft.com/office/drawing/2014/main" id="{1FDCCB86-51DE-4A12-A414-F3F1EBA694FB}"/>
              </a:ext>
            </a:extLst>
          </p:cNvPr>
          <p:cNvSpPr>
            <a:spLocks noGrp="1"/>
          </p:cNvSpPr>
          <p:nvPr>
            <p:ph type="body" sz="quarter" idx="10" hasCustomPrompt="1"/>
          </p:nvPr>
        </p:nvSpPr>
        <p:spPr>
          <a:xfrm>
            <a:off x="5127086" y="3421809"/>
            <a:ext cx="5196008" cy="463488"/>
          </a:xfrm>
          <a:prstGeom prst="rect">
            <a:avLst/>
          </a:prstGeom>
        </p:spPr>
        <p:txBody>
          <a:bodyPr/>
          <a:lstStyle>
            <a:lvl1pPr marL="0" indent="0">
              <a:buNone/>
              <a:defRPr sz="32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dirty="0"/>
              <a:t>Section subheading</a:t>
            </a:r>
          </a:p>
        </p:txBody>
      </p:sp>
      <p:sp>
        <p:nvSpPr>
          <p:cNvPr id="10" name="Text Placeholder 16">
            <a:extLst>
              <a:ext uri="{FF2B5EF4-FFF2-40B4-BE49-F238E27FC236}">
                <a16:creationId xmlns:a16="http://schemas.microsoft.com/office/drawing/2014/main" id="{1660B0D7-2AB9-433B-9125-4129C88DB35F}"/>
              </a:ext>
            </a:extLst>
          </p:cNvPr>
          <p:cNvSpPr>
            <a:spLocks noGrp="1"/>
          </p:cNvSpPr>
          <p:nvPr>
            <p:ph type="body" sz="quarter" idx="11" hasCustomPrompt="1"/>
          </p:nvPr>
        </p:nvSpPr>
        <p:spPr>
          <a:xfrm>
            <a:off x="3092116" y="2111996"/>
            <a:ext cx="1602922" cy="2520280"/>
          </a:xfrm>
          <a:prstGeom prst="rect">
            <a:avLst/>
          </a:prstGeom>
        </p:spPr>
        <p:txBody>
          <a:bodyPr/>
          <a:lstStyle>
            <a:lvl1pPr marL="0" indent="0">
              <a:buNone/>
              <a:defRPr sz="199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1</a:t>
            </a:r>
            <a:endParaRPr lang="en-GB" dirty="0"/>
          </a:p>
        </p:txBody>
      </p:sp>
    </p:spTree>
    <p:extLst>
      <p:ext uri="{BB962C8B-B14F-4D97-AF65-F5344CB8AC3E}">
        <p14:creationId xmlns:p14="http://schemas.microsoft.com/office/powerpoint/2010/main" val="236745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divider 2 lin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5FB6FD4-1342-45F3-A077-790E0237AA03}"/>
              </a:ext>
            </a:extLst>
          </p:cNvPr>
          <p:cNvSpPr>
            <a:spLocks noGrp="1"/>
          </p:cNvSpPr>
          <p:nvPr>
            <p:ph type="title" hasCustomPrompt="1"/>
          </p:nvPr>
        </p:nvSpPr>
        <p:spPr>
          <a:xfrm>
            <a:off x="5127085" y="2652681"/>
            <a:ext cx="5484767" cy="824436"/>
          </a:xfrm>
          <a:prstGeom prst="rect">
            <a:avLst/>
          </a:prstGeom>
        </p:spPr>
        <p:txBody>
          <a:bodyPr/>
          <a:lstStyle>
            <a:lvl1pPr>
              <a:defRPr sz="3200" b="1">
                <a:solidFill>
                  <a:schemeClr val="bg1"/>
                </a:solidFill>
              </a:defRPr>
            </a:lvl1pPr>
          </a:lstStyle>
          <a:p>
            <a:pPr algn="l"/>
            <a:r>
              <a:rPr lang="en-GB" dirty="0"/>
              <a:t>Section heading </a:t>
            </a:r>
            <a:br>
              <a:rPr lang="en-GB" dirty="0"/>
            </a:br>
            <a:r>
              <a:rPr lang="en-GB" dirty="0"/>
              <a:t>two line</a:t>
            </a:r>
          </a:p>
        </p:txBody>
      </p:sp>
      <p:cxnSp>
        <p:nvCxnSpPr>
          <p:cNvPr id="8" name="Straight Connector 7">
            <a:extLst>
              <a:ext uri="{FF2B5EF4-FFF2-40B4-BE49-F238E27FC236}">
                <a16:creationId xmlns:a16="http://schemas.microsoft.com/office/drawing/2014/main" id="{74A4F38F-B64E-4022-BBA9-6BBD962202FA}"/>
              </a:ext>
            </a:extLst>
          </p:cNvPr>
          <p:cNvCxnSpPr>
            <a:cxnSpLocks/>
          </p:cNvCxnSpPr>
          <p:nvPr userDrawn="1"/>
        </p:nvCxnSpPr>
        <p:spPr bwMode="auto">
          <a:xfrm flipV="1">
            <a:off x="4767046" y="2111995"/>
            <a:ext cx="0" cy="2520280"/>
          </a:xfrm>
          <a:prstGeom prst="line">
            <a:avLst/>
          </a:prstGeom>
          <a:ln w="38100">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9" name="Text Placeholder 14">
            <a:extLst>
              <a:ext uri="{FF2B5EF4-FFF2-40B4-BE49-F238E27FC236}">
                <a16:creationId xmlns:a16="http://schemas.microsoft.com/office/drawing/2014/main" id="{1FDCCB86-51DE-4A12-A414-F3F1EBA694FB}"/>
              </a:ext>
            </a:extLst>
          </p:cNvPr>
          <p:cNvSpPr>
            <a:spLocks noGrp="1"/>
          </p:cNvSpPr>
          <p:nvPr>
            <p:ph type="body" sz="quarter" idx="10" hasCustomPrompt="1"/>
          </p:nvPr>
        </p:nvSpPr>
        <p:spPr>
          <a:xfrm>
            <a:off x="5127086" y="3626329"/>
            <a:ext cx="5484766" cy="463488"/>
          </a:xfrm>
          <a:prstGeom prst="rect">
            <a:avLst/>
          </a:prstGeom>
        </p:spPr>
        <p:txBody>
          <a:bodyPr/>
          <a:lstStyle>
            <a:lvl1pPr marL="0" indent="0">
              <a:buNone/>
              <a:defRPr sz="32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dirty="0"/>
              <a:t>Section subheading</a:t>
            </a:r>
          </a:p>
        </p:txBody>
      </p:sp>
      <p:sp>
        <p:nvSpPr>
          <p:cNvPr id="10" name="Text Placeholder 16">
            <a:extLst>
              <a:ext uri="{FF2B5EF4-FFF2-40B4-BE49-F238E27FC236}">
                <a16:creationId xmlns:a16="http://schemas.microsoft.com/office/drawing/2014/main" id="{1660B0D7-2AB9-433B-9125-4129C88DB35F}"/>
              </a:ext>
            </a:extLst>
          </p:cNvPr>
          <p:cNvSpPr>
            <a:spLocks noGrp="1"/>
          </p:cNvSpPr>
          <p:nvPr>
            <p:ph type="body" sz="quarter" idx="11" hasCustomPrompt="1"/>
          </p:nvPr>
        </p:nvSpPr>
        <p:spPr>
          <a:xfrm>
            <a:off x="3092116" y="2111996"/>
            <a:ext cx="1602922" cy="2520280"/>
          </a:xfrm>
          <a:prstGeom prst="rect">
            <a:avLst/>
          </a:prstGeom>
        </p:spPr>
        <p:txBody>
          <a:bodyPr/>
          <a:lstStyle>
            <a:lvl1pPr marL="0" indent="0">
              <a:buNone/>
              <a:defRPr sz="199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1</a:t>
            </a:r>
            <a:endParaRPr lang="en-GB" dirty="0"/>
          </a:p>
        </p:txBody>
      </p:sp>
    </p:spTree>
    <p:extLst>
      <p:ext uri="{BB962C8B-B14F-4D97-AF65-F5344CB8AC3E}">
        <p14:creationId xmlns:p14="http://schemas.microsoft.com/office/powerpoint/2010/main" val="132928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divider no subhea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5FB6FD4-1342-45F3-A077-790E0237AA03}"/>
              </a:ext>
            </a:extLst>
          </p:cNvPr>
          <p:cNvSpPr>
            <a:spLocks noGrp="1"/>
          </p:cNvSpPr>
          <p:nvPr>
            <p:ph type="title" hasCustomPrompt="1"/>
          </p:nvPr>
        </p:nvSpPr>
        <p:spPr>
          <a:xfrm>
            <a:off x="5127085" y="3141324"/>
            <a:ext cx="5817723" cy="480360"/>
          </a:xfrm>
          <a:prstGeom prst="rect">
            <a:avLst/>
          </a:prstGeom>
        </p:spPr>
        <p:txBody>
          <a:bodyPr/>
          <a:lstStyle>
            <a:lvl1pPr>
              <a:defRPr sz="3200" b="1">
                <a:solidFill>
                  <a:schemeClr val="bg1"/>
                </a:solidFill>
              </a:defRPr>
            </a:lvl1pPr>
          </a:lstStyle>
          <a:p>
            <a:pPr algn="l"/>
            <a:r>
              <a:rPr lang="en-GB" dirty="0"/>
              <a:t>Section heading no subhead</a:t>
            </a:r>
          </a:p>
        </p:txBody>
      </p:sp>
      <p:cxnSp>
        <p:nvCxnSpPr>
          <p:cNvPr id="8" name="Straight Connector 7">
            <a:extLst>
              <a:ext uri="{FF2B5EF4-FFF2-40B4-BE49-F238E27FC236}">
                <a16:creationId xmlns:a16="http://schemas.microsoft.com/office/drawing/2014/main" id="{74A4F38F-B64E-4022-BBA9-6BBD962202FA}"/>
              </a:ext>
            </a:extLst>
          </p:cNvPr>
          <p:cNvCxnSpPr>
            <a:cxnSpLocks/>
          </p:cNvCxnSpPr>
          <p:nvPr userDrawn="1"/>
        </p:nvCxnSpPr>
        <p:spPr bwMode="auto">
          <a:xfrm flipV="1">
            <a:off x="4767046" y="2111995"/>
            <a:ext cx="0" cy="2520280"/>
          </a:xfrm>
          <a:prstGeom prst="line">
            <a:avLst/>
          </a:prstGeom>
          <a:ln w="38100">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0" name="Text Placeholder 16">
            <a:extLst>
              <a:ext uri="{FF2B5EF4-FFF2-40B4-BE49-F238E27FC236}">
                <a16:creationId xmlns:a16="http://schemas.microsoft.com/office/drawing/2014/main" id="{1660B0D7-2AB9-433B-9125-4129C88DB35F}"/>
              </a:ext>
            </a:extLst>
          </p:cNvPr>
          <p:cNvSpPr>
            <a:spLocks noGrp="1"/>
          </p:cNvSpPr>
          <p:nvPr>
            <p:ph type="body" sz="quarter" idx="11" hasCustomPrompt="1"/>
          </p:nvPr>
        </p:nvSpPr>
        <p:spPr>
          <a:xfrm>
            <a:off x="3092116" y="2111996"/>
            <a:ext cx="1602922" cy="2520280"/>
          </a:xfrm>
          <a:prstGeom prst="rect">
            <a:avLst/>
          </a:prstGeom>
        </p:spPr>
        <p:txBody>
          <a:bodyPr/>
          <a:lstStyle>
            <a:lvl1pPr marL="0" indent="0">
              <a:buNone/>
              <a:defRPr sz="199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1</a:t>
            </a:r>
            <a:endParaRPr lang="en-GB" dirty="0"/>
          </a:p>
        </p:txBody>
      </p:sp>
    </p:spTree>
    <p:extLst>
      <p:ext uri="{BB962C8B-B14F-4D97-AF65-F5344CB8AC3E}">
        <p14:creationId xmlns:p14="http://schemas.microsoft.com/office/powerpoint/2010/main" val="857738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p:nvPr>
        </p:nvSpPr>
        <p:spPr>
          <a:xfrm>
            <a:off x="539552" y="274638"/>
            <a:ext cx="10833298" cy="634082"/>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8" name="Content Placeholder 2">
            <a:extLst>
              <a:ext uri="{FF2B5EF4-FFF2-40B4-BE49-F238E27FC236}">
                <a16:creationId xmlns:a16="http://schemas.microsoft.com/office/drawing/2014/main" id="{A9608E48-D5BC-4448-9AED-440523A562DF}"/>
              </a:ext>
            </a:extLst>
          </p:cNvPr>
          <p:cNvSpPr>
            <a:spLocks noGrp="1"/>
          </p:cNvSpPr>
          <p:nvPr>
            <p:ph idx="1"/>
          </p:nvPr>
        </p:nvSpPr>
        <p:spPr>
          <a:xfrm>
            <a:off x="539552" y="1600200"/>
            <a:ext cx="10833298" cy="4367463"/>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Slide Number Placeholder 5">
            <a:extLst>
              <a:ext uri="{FF2B5EF4-FFF2-40B4-BE49-F238E27FC236}">
                <a16:creationId xmlns:a16="http://schemas.microsoft.com/office/drawing/2014/main" id="{C3FBF40E-1BE7-4834-8195-CB79EC300240}"/>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6" name="Straight Connector 5">
            <a:extLst>
              <a:ext uri="{FF2B5EF4-FFF2-40B4-BE49-F238E27FC236}">
                <a16:creationId xmlns:a16="http://schemas.microsoft.com/office/drawing/2014/main" id="{3E4969B7-4E6F-4778-BEF6-74AEA0958BB6}"/>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71023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2 lin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hasCustomPrompt="1"/>
          </p:nvPr>
        </p:nvSpPr>
        <p:spPr>
          <a:xfrm>
            <a:off x="539552" y="274638"/>
            <a:ext cx="10833298" cy="1194239"/>
          </a:xfrm>
          <a:prstGeom prst="rect">
            <a:avLst/>
          </a:prstGeom>
        </p:spPr>
        <p:txBody>
          <a:bodyPr/>
          <a:lstStyle>
            <a:lvl1pPr>
              <a:defRPr sz="4000" b="1">
                <a:solidFill>
                  <a:schemeClr val="tx2"/>
                </a:solidFill>
              </a:defRPr>
            </a:lvl1pPr>
          </a:lstStyle>
          <a:p>
            <a:r>
              <a:rPr lang="en-US" dirty="0"/>
              <a:t>Click to edit Master title style</a:t>
            </a:r>
            <a:br>
              <a:rPr lang="en-US" dirty="0"/>
            </a:br>
            <a:r>
              <a:rPr lang="en-US" dirty="0"/>
              <a:t>Two line</a:t>
            </a:r>
            <a:endParaRPr lang="en-GB" dirty="0"/>
          </a:p>
        </p:txBody>
      </p:sp>
      <p:sp>
        <p:nvSpPr>
          <p:cNvPr id="8" name="Content Placeholder 2">
            <a:extLst>
              <a:ext uri="{FF2B5EF4-FFF2-40B4-BE49-F238E27FC236}">
                <a16:creationId xmlns:a16="http://schemas.microsoft.com/office/drawing/2014/main" id="{A9608E48-D5BC-4448-9AED-440523A562DF}"/>
              </a:ext>
            </a:extLst>
          </p:cNvPr>
          <p:cNvSpPr>
            <a:spLocks noGrp="1"/>
          </p:cNvSpPr>
          <p:nvPr>
            <p:ph idx="1"/>
          </p:nvPr>
        </p:nvSpPr>
        <p:spPr>
          <a:xfrm>
            <a:off x="539552" y="2033082"/>
            <a:ext cx="10833298" cy="3934582"/>
          </a:xfrm>
          <a:prstGeom prst="rect">
            <a:avLst/>
          </a:prstGeom>
        </p:spPr>
        <p:txBody>
          <a:bodyPr/>
          <a:lstStyle>
            <a:lvl1pPr>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5">
            <a:extLst>
              <a:ext uri="{FF2B5EF4-FFF2-40B4-BE49-F238E27FC236}">
                <a16:creationId xmlns:a16="http://schemas.microsoft.com/office/drawing/2014/main" id="{08FD7686-95F6-410A-BCF2-010A63901F6C}"/>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6" name="Straight Connector 5">
            <a:extLst>
              <a:ext uri="{FF2B5EF4-FFF2-40B4-BE49-F238E27FC236}">
                <a16:creationId xmlns:a16="http://schemas.microsoft.com/office/drawing/2014/main" id="{25AA6CA9-678F-4698-92DA-4E21963F0984}"/>
              </a:ext>
            </a:extLst>
          </p:cNvPr>
          <p:cNvCxnSpPr>
            <a:cxnSpLocks/>
          </p:cNvCxnSpPr>
          <p:nvPr userDrawn="1"/>
        </p:nvCxnSpPr>
        <p:spPr bwMode="auto">
          <a:xfrm>
            <a:off x="625642" y="1544579"/>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668376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diagram/objec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D58CB76-BC83-43E9-92D5-CCA1F6FE8BEC}"/>
              </a:ext>
            </a:extLst>
          </p:cNvPr>
          <p:cNvSpPr>
            <a:spLocks noGrp="1"/>
          </p:cNvSpPr>
          <p:nvPr>
            <p:ph type="title"/>
          </p:nvPr>
        </p:nvSpPr>
        <p:spPr>
          <a:xfrm>
            <a:off x="539552" y="274638"/>
            <a:ext cx="10833298" cy="634082"/>
          </a:xfrm>
          <a:prstGeom prst="rect">
            <a:avLst/>
          </a:prstGeom>
        </p:spPr>
        <p:txBody>
          <a:bodyPr/>
          <a:lstStyle>
            <a:lvl1pPr>
              <a:defRPr sz="4000" b="1">
                <a:solidFill>
                  <a:schemeClr val="tx2"/>
                </a:solidFill>
              </a:defRPr>
            </a:lvl1pPr>
          </a:lstStyle>
          <a:p>
            <a:r>
              <a:rPr lang="en-US" dirty="0"/>
              <a:t>Click to edit Master title style</a:t>
            </a:r>
            <a:endParaRPr lang="en-GB" dirty="0"/>
          </a:p>
        </p:txBody>
      </p:sp>
      <p:sp>
        <p:nvSpPr>
          <p:cNvPr id="8" name="Content Placeholder 2">
            <a:extLst>
              <a:ext uri="{FF2B5EF4-FFF2-40B4-BE49-F238E27FC236}">
                <a16:creationId xmlns:a16="http://schemas.microsoft.com/office/drawing/2014/main" id="{A9608E48-D5BC-4448-9AED-440523A562DF}"/>
              </a:ext>
            </a:extLst>
          </p:cNvPr>
          <p:cNvSpPr>
            <a:spLocks noGrp="1"/>
          </p:cNvSpPr>
          <p:nvPr>
            <p:ph idx="1"/>
          </p:nvPr>
        </p:nvSpPr>
        <p:spPr>
          <a:xfrm>
            <a:off x="539553" y="1600200"/>
            <a:ext cx="10833298" cy="4323945"/>
          </a:xfrm>
          <a:prstGeom prst="rect">
            <a:avLst/>
          </a:prstGeom>
        </p:spPr>
        <p:txBody>
          <a:bodyPr/>
          <a:lstStyle>
            <a:lvl1pPr marL="0" indent="0">
              <a:buNone/>
              <a:defRPr sz="2000">
                <a:solidFill>
                  <a:schemeClr val="bg2"/>
                </a:solidFill>
              </a:defRPr>
            </a:lvl1pPr>
            <a:lvl2pPr>
              <a:defRPr sz="2000">
                <a:solidFill>
                  <a:schemeClr val="bg2"/>
                </a:solidFill>
              </a:defRPr>
            </a:lvl2pPr>
            <a:lvl3pPr>
              <a:defRPr sz="1800">
                <a:solidFill>
                  <a:schemeClr val="bg2"/>
                </a:solidFill>
              </a:defRPr>
            </a:lvl3pPr>
            <a:lvl4pPr>
              <a:defRPr sz="1800">
                <a:solidFill>
                  <a:schemeClr val="bg2"/>
                </a:solidFill>
              </a:defRPr>
            </a:lvl4pPr>
            <a:lvl5pPr>
              <a:defRPr sz="1800">
                <a:solidFill>
                  <a:schemeClr val="bg2"/>
                </a:solidFill>
              </a:defRPr>
            </a:lvl5pPr>
          </a:lstStyle>
          <a:p>
            <a:pPr lvl="0"/>
            <a:endParaRPr lang="en-GB" dirty="0"/>
          </a:p>
        </p:txBody>
      </p:sp>
      <p:sp>
        <p:nvSpPr>
          <p:cNvPr id="11" name="Slide Number Placeholder 5">
            <a:extLst>
              <a:ext uri="{FF2B5EF4-FFF2-40B4-BE49-F238E27FC236}">
                <a16:creationId xmlns:a16="http://schemas.microsoft.com/office/drawing/2014/main" id="{2CA3D87B-02D9-4B15-8F60-A2E24335ACB4}"/>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cxnSp>
        <p:nvCxnSpPr>
          <p:cNvPr id="6" name="Straight Connector 5">
            <a:extLst>
              <a:ext uri="{FF2B5EF4-FFF2-40B4-BE49-F238E27FC236}">
                <a16:creationId xmlns:a16="http://schemas.microsoft.com/office/drawing/2014/main" id="{26239759-6E2A-410C-BB72-9E5FF5694131}"/>
              </a:ext>
            </a:extLst>
          </p:cNvPr>
          <p:cNvCxnSpPr>
            <a:cxnSpLocks/>
          </p:cNvCxnSpPr>
          <p:nvPr userDrawn="1"/>
        </p:nvCxnSpPr>
        <p:spPr bwMode="auto">
          <a:xfrm>
            <a:off x="625642" y="982604"/>
            <a:ext cx="10747208" cy="0"/>
          </a:xfrm>
          <a:prstGeom prst="line">
            <a:avLst/>
          </a:prstGeom>
          <a:ln w="28575">
            <a:solidFill>
              <a:srgbClr val="EB7523"/>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454606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6634297"/>
      </p:ext>
    </p:extLst>
  </p:cSld>
  <p:clrMap bg1="lt1" tx1="dk1" bg2="lt2" tx2="dk2" accent1="accent1" accent2="accent2" accent3="accent3" accent4="accent4" accent5="accent5" accent6="accent6" hlink="hlink" folHlink="folHlink"/>
  <p:sldLayoutIdLst>
    <p:sldLayoutId id="2147483649" r:id="rId1"/>
    <p:sldLayoutId id="214748366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8753131-ED18-4289-BF1C-EE257B5445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54337" y="2046401"/>
            <a:ext cx="3267023" cy="2353778"/>
          </a:xfrm>
          <a:prstGeom prst="rect">
            <a:avLst/>
          </a:prstGeom>
        </p:spPr>
      </p:pic>
      <p:sp>
        <p:nvSpPr>
          <p:cNvPr id="8" name="Rectangle 7">
            <a:extLst>
              <a:ext uri="{FF2B5EF4-FFF2-40B4-BE49-F238E27FC236}">
                <a16:creationId xmlns:a16="http://schemas.microsoft.com/office/drawing/2014/main" id="{B11FE4C9-EA28-4F5B-95BC-963B4F97E960}"/>
              </a:ext>
            </a:extLst>
          </p:cNvPr>
          <p:cNvSpPr/>
          <p:nvPr userDrawn="1"/>
        </p:nvSpPr>
        <p:spPr>
          <a:xfrm>
            <a:off x="5934140" y="6027003"/>
            <a:ext cx="1991764" cy="892552"/>
          </a:xfrm>
          <a:prstGeom prst="rect">
            <a:avLst/>
          </a:prstGeom>
        </p:spPr>
        <p:txBody>
          <a:bodyPr wrap="none">
            <a:spAutoFit/>
          </a:bodyPr>
          <a:lstStyle/>
          <a:p>
            <a:pPr algn="ctr"/>
            <a:r>
              <a:rPr lang="en-GB" sz="2400" b="1" dirty="0">
                <a:solidFill>
                  <a:schemeClr val="accent6"/>
                </a:solidFill>
              </a:rPr>
              <a:t>| bvdinfo.com</a:t>
            </a:r>
          </a:p>
          <a:p>
            <a:pPr algn="ctr"/>
            <a:endParaRPr lang="en-GB" sz="2800" b="1" i="1" dirty="0">
              <a:solidFill>
                <a:schemeClr val="accent6"/>
              </a:solidFill>
            </a:endParaRPr>
          </a:p>
        </p:txBody>
      </p:sp>
    </p:spTree>
    <p:extLst>
      <p:ext uri="{BB962C8B-B14F-4D97-AF65-F5344CB8AC3E}">
        <p14:creationId xmlns:p14="http://schemas.microsoft.com/office/powerpoint/2010/main" val="2749963431"/>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26B0B94-FCC0-4C61-BD9A-ABCAA2AE225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6857464"/>
          </a:xfrm>
          <a:prstGeom prst="rect">
            <a:avLst/>
          </a:prstGeom>
          <a:solidFill>
            <a:schemeClr val="tx2"/>
          </a:solidFill>
        </p:spPr>
      </p:pic>
      <p:sp>
        <p:nvSpPr>
          <p:cNvPr id="8" name="Slide Number Placeholder 5">
            <a:extLst>
              <a:ext uri="{FF2B5EF4-FFF2-40B4-BE49-F238E27FC236}">
                <a16:creationId xmlns:a16="http://schemas.microsoft.com/office/drawing/2014/main" id="{ECCB234F-029D-4791-8F47-D9685B6DAB8D}"/>
              </a:ext>
            </a:extLst>
          </p:cNvPr>
          <p:cNvSpPr>
            <a:spLocks noGrp="1"/>
          </p:cNvSpPr>
          <p:nvPr>
            <p:ph type="sldNum" sz="quarter" idx="4"/>
          </p:nvPr>
        </p:nvSpPr>
        <p:spPr>
          <a:xfrm>
            <a:off x="299831" y="654922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spTree>
    <p:extLst>
      <p:ext uri="{BB962C8B-B14F-4D97-AF65-F5344CB8AC3E}">
        <p14:creationId xmlns:p14="http://schemas.microsoft.com/office/powerpoint/2010/main" val="621869066"/>
      </p:ext>
    </p:extLst>
  </p:cSld>
  <p:clrMap bg1="lt1" tx1="dk1" bg2="lt2" tx2="dk2" accent1="accent1" accent2="accent2" accent3="accent3" accent4="accent4" accent5="accent5" accent6="accent6" hlink="hlink" folHlink="folHlink"/>
  <p:sldLayoutIdLst>
    <p:sldLayoutId id="2147483664" r:id="rId1"/>
    <p:sldLayoutId id="2147483675" r:id="rId2"/>
    <p:sldLayoutId id="214748368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BBB0439-1AA2-4237-AF47-CDE922A58534}"/>
              </a:ext>
            </a:extLst>
          </p:cNvPr>
          <p:cNvSpPr>
            <a:spLocks noGrp="1"/>
          </p:cNvSpPr>
          <p:nvPr>
            <p:ph type="sldNum" sz="quarter" idx="4"/>
          </p:nvPr>
        </p:nvSpPr>
        <p:spPr>
          <a:xfrm>
            <a:off x="564168" y="6465184"/>
            <a:ext cx="864096" cy="149101"/>
          </a:xfrm>
          <a:prstGeom prst="rect">
            <a:avLst/>
          </a:prstGeom>
        </p:spPr>
        <p:txBody>
          <a:bodyPr vert="horz" lIns="0" tIns="0" rIns="0" bIns="0" rtlCol="0" anchor="b" anchorCtr="0"/>
          <a:lstStyle>
            <a:lvl1pPr algn="l">
              <a:defRPr sz="1200" b="1">
                <a:solidFill>
                  <a:schemeClr val="bg2"/>
                </a:solidFill>
              </a:defRPr>
            </a:lvl1pPr>
          </a:lstStyle>
          <a:p>
            <a:fld id="{75511EC7-6901-4157-B520-BBBE67D9596A}" type="slidenum">
              <a:rPr lang="en-GB" smtClean="0"/>
              <a:pPr/>
              <a:t>‹Nr.›</a:t>
            </a:fld>
            <a:endParaRPr lang="en-GB" dirty="0"/>
          </a:p>
        </p:txBody>
      </p:sp>
    </p:spTree>
    <p:extLst>
      <p:ext uri="{BB962C8B-B14F-4D97-AF65-F5344CB8AC3E}">
        <p14:creationId xmlns:p14="http://schemas.microsoft.com/office/powerpoint/2010/main" val="228889715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79"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5.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BCB6-013D-4F4C-BC6E-4F82C936B4E2}"/>
              </a:ext>
            </a:extLst>
          </p:cNvPr>
          <p:cNvSpPr>
            <a:spLocks noGrp="1"/>
          </p:cNvSpPr>
          <p:nvPr>
            <p:ph type="title"/>
          </p:nvPr>
        </p:nvSpPr>
        <p:spPr>
          <a:xfrm>
            <a:off x="3411147" y="2065216"/>
            <a:ext cx="8558074" cy="882118"/>
          </a:xfrm>
        </p:spPr>
        <p:txBody>
          <a:bodyPr/>
          <a:lstStyle/>
          <a:p>
            <a:r>
              <a:rPr lang="en-US" dirty="0"/>
              <a:t>Time-to-market for providing micro-data and granular data for official statistics</a:t>
            </a:r>
          </a:p>
        </p:txBody>
      </p:sp>
      <p:sp>
        <p:nvSpPr>
          <p:cNvPr id="3" name="Text Placeholder 2">
            <a:extLst>
              <a:ext uri="{FF2B5EF4-FFF2-40B4-BE49-F238E27FC236}">
                <a16:creationId xmlns:a16="http://schemas.microsoft.com/office/drawing/2014/main" id="{7224D3DA-42D5-4B00-A0D1-3C5D682B5F8D}"/>
              </a:ext>
            </a:extLst>
          </p:cNvPr>
          <p:cNvSpPr>
            <a:spLocks noGrp="1"/>
          </p:cNvSpPr>
          <p:nvPr>
            <p:ph type="body" sz="quarter" idx="10"/>
          </p:nvPr>
        </p:nvSpPr>
        <p:spPr>
          <a:xfrm>
            <a:off x="3662491" y="4053592"/>
            <a:ext cx="8420017" cy="360040"/>
          </a:xfrm>
        </p:spPr>
        <p:txBody>
          <a:bodyPr/>
          <a:lstStyle/>
          <a:p>
            <a:r>
              <a:rPr lang="en-CA" sz="2000" dirty="0"/>
              <a:t>Ann van Nieuwenhove, Global Account Director European Institutions</a:t>
            </a:r>
          </a:p>
        </p:txBody>
      </p:sp>
      <p:sp>
        <p:nvSpPr>
          <p:cNvPr id="4" name="Text Placeholder 3">
            <a:extLst>
              <a:ext uri="{FF2B5EF4-FFF2-40B4-BE49-F238E27FC236}">
                <a16:creationId xmlns:a16="http://schemas.microsoft.com/office/drawing/2014/main" id="{05B16F38-25EA-4818-B946-CC60247D1CA1}"/>
              </a:ext>
            </a:extLst>
          </p:cNvPr>
          <p:cNvSpPr>
            <a:spLocks noGrp="1"/>
          </p:cNvSpPr>
          <p:nvPr>
            <p:ph type="body" sz="quarter" idx="11"/>
          </p:nvPr>
        </p:nvSpPr>
        <p:spPr>
          <a:xfrm>
            <a:off x="3662492" y="4430454"/>
            <a:ext cx="8153588" cy="517466"/>
          </a:xfrm>
        </p:spPr>
        <p:txBody>
          <a:bodyPr/>
          <a:lstStyle/>
          <a:p>
            <a:r>
              <a:rPr lang="en-CA" sz="2000" dirty="0"/>
              <a:t>Petra Steiner, Regional Head of Government and Public Sector</a:t>
            </a:r>
          </a:p>
        </p:txBody>
      </p:sp>
    </p:spTree>
    <p:extLst>
      <p:ext uri="{BB962C8B-B14F-4D97-AF65-F5344CB8AC3E}">
        <p14:creationId xmlns:p14="http://schemas.microsoft.com/office/powerpoint/2010/main" val="344545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25120"/>
            <a:ext cx="10833298" cy="634082"/>
          </a:xfrm>
        </p:spPr>
        <p:txBody>
          <a:bodyPr/>
          <a:lstStyle/>
          <a:p>
            <a:r>
              <a:rPr lang="fr-FR" sz="3200" dirty="0"/>
              <a:t>Market </a:t>
            </a:r>
            <a:r>
              <a:rPr lang="fr-FR" sz="3200" dirty="0" err="1"/>
              <a:t>needs</a:t>
            </a:r>
            <a:r>
              <a:rPr lang="fr-FR" sz="3200" dirty="0"/>
              <a:t> and challenges</a:t>
            </a:r>
            <a:endParaRPr lang="en-GB" sz="3200" dirty="0"/>
          </a:p>
        </p:txBody>
      </p:sp>
      <p:sp>
        <p:nvSpPr>
          <p:cNvPr id="6" name="Content Placeholder 5"/>
          <p:cNvSpPr txBox="1">
            <a:spLocks noGrp="1"/>
          </p:cNvSpPr>
          <p:nvPr>
            <p:ph idx="1"/>
          </p:nvPr>
        </p:nvSpPr>
        <p:spPr>
          <a:xfrm>
            <a:off x="609600" y="1210457"/>
            <a:ext cx="11232776" cy="5730800"/>
          </a:xfrm>
          <a:prstGeom prst="rect">
            <a:avLst/>
          </a:prstGeom>
          <a:noFill/>
        </p:spPr>
        <p:txBody>
          <a:bodyPr wrap="square" rtlCol="0">
            <a:spAutoFit/>
          </a:bodyPr>
          <a:lstStyle/>
          <a:p>
            <a:pPr marL="0" indent="0">
              <a:buNone/>
            </a:pPr>
            <a:endParaRPr lang="en-GB" sz="1600" dirty="0"/>
          </a:p>
          <a:p>
            <a:pPr marL="0" indent="0">
              <a:buNone/>
            </a:pPr>
            <a:r>
              <a:rPr lang="en-GB" sz="2400" b="1" dirty="0"/>
              <a:t>Needs:</a:t>
            </a:r>
          </a:p>
          <a:p>
            <a:pPr marL="0" indent="0">
              <a:buNone/>
            </a:pPr>
            <a:endParaRPr lang="en-GB" sz="800" b="1" dirty="0"/>
          </a:p>
          <a:p>
            <a:pPr>
              <a:buFontTx/>
              <a:buChar char="-"/>
            </a:pPr>
            <a:r>
              <a:rPr lang="en-GB" sz="2400" dirty="0"/>
              <a:t>Accessibility of micro-level and granular firm level and financial data</a:t>
            </a:r>
          </a:p>
          <a:p>
            <a:pPr>
              <a:buFontTx/>
              <a:buChar char="-"/>
            </a:pPr>
            <a:r>
              <a:rPr lang="en-GB" sz="2400" dirty="0"/>
              <a:t>Understanding ownership relationships and their impact</a:t>
            </a:r>
          </a:p>
          <a:p>
            <a:pPr>
              <a:buFontTx/>
              <a:buChar char="-"/>
            </a:pPr>
            <a:r>
              <a:rPr lang="en-GB" sz="2400" dirty="0"/>
              <a:t>Linking data universes for additional intelligence</a:t>
            </a:r>
          </a:p>
          <a:p>
            <a:pPr marL="0" indent="0">
              <a:buNone/>
            </a:pPr>
            <a:endParaRPr lang="en-GB" sz="1600" dirty="0"/>
          </a:p>
          <a:p>
            <a:pPr marL="0" indent="0">
              <a:buNone/>
            </a:pPr>
            <a:r>
              <a:rPr lang="de-DE" sz="2400" b="1" dirty="0" err="1"/>
              <a:t>Challenges</a:t>
            </a:r>
            <a:r>
              <a:rPr lang="de-DE" sz="2400" b="1" dirty="0"/>
              <a:t>:</a:t>
            </a:r>
          </a:p>
          <a:p>
            <a:pPr marL="0" indent="0">
              <a:buNone/>
            </a:pPr>
            <a:endParaRPr lang="de-DE" sz="800" b="1" dirty="0"/>
          </a:p>
          <a:p>
            <a:pPr>
              <a:buFontTx/>
              <a:buChar char="-"/>
            </a:pPr>
            <a:r>
              <a:rPr lang="de-DE" sz="2400" dirty="0" err="1"/>
              <a:t>Treating</a:t>
            </a:r>
            <a:r>
              <a:rPr lang="de-DE" sz="2400" dirty="0"/>
              <a:t> large </a:t>
            </a:r>
            <a:r>
              <a:rPr lang="de-DE" sz="2400" dirty="0" err="1"/>
              <a:t>data</a:t>
            </a:r>
            <a:r>
              <a:rPr lang="de-DE" sz="2400" dirty="0"/>
              <a:t> </a:t>
            </a:r>
            <a:r>
              <a:rPr lang="de-DE" sz="2400" dirty="0" err="1"/>
              <a:t>volumes</a:t>
            </a:r>
            <a:endParaRPr lang="de-DE" sz="2400" dirty="0"/>
          </a:p>
          <a:p>
            <a:pPr>
              <a:buFontTx/>
              <a:buChar char="-"/>
            </a:pPr>
            <a:r>
              <a:rPr lang="de-DE" sz="2400" dirty="0"/>
              <a:t>Linking </a:t>
            </a:r>
            <a:r>
              <a:rPr lang="de-DE" sz="2400" dirty="0" err="1"/>
              <a:t>data</a:t>
            </a:r>
            <a:r>
              <a:rPr lang="de-DE" sz="2400" dirty="0"/>
              <a:t> </a:t>
            </a:r>
            <a:r>
              <a:rPr lang="de-DE" sz="2400" dirty="0" err="1"/>
              <a:t>sources</a:t>
            </a:r>
            <a:endParaRPr lang="de-DE" sz="2400" dirty="0"/>
          </a:p>
          <a:p>
            <a:pPr>
              <a:buFontTx/>
              <a:buChar char="-"/>
            </a:pPr>
            <a:r>
              <a:rPr lang="de-DE" sz="2400" dirty="0"/>
              <a:t>Up-</a:t>
            </a:r>
            <a:r>
              <a:rPr lang="de-DE" sz="2400" dirty="0" err="1"/>
              <a:t>to</a:t>
            </a:r>
            <a:r>
              <a:rPr lang="de-DE" sz="2400" dirty="0"/>
              <a:t> </a:t>
            </a:r>
            <a:r>
              <a:rPr lang="de-DE" sz="2400" dirty="0" err="1"/>
              <a:t>dateness</a:t>
            </a:r>
            <a:r>
              <a:rPr lang="de-DE" sz="2400" dirty="0"/>
              <a:t>, time </a:t>
            </a:r>
            <a:r>
              <a:rPr lang="de-DE" sz="2400" dirty="0" err="1"/>
              <a:t>stamps</a:t>
            </a:r>
            <a:r>
              <a:rPr lang="de-DE" sz="2400" dirty="0"/>
              <a:t>, </a:t>
            </a:r>
            <a:r>
              <a:rPr lang="de-DE" sz="2400" dirty="0" err="1"/>
              <a:t>treating</a:t>
            </a:r>
            <a:r>
              <a:rPr lang="de-DE" sz="2400" dirty="0"/>
              <a:t> </a:t>
            </a:r>
            <a:r>
              <a:rPr lang="de-DE" sz="2400" dirty="0" err="1"/>
              <a:t>outliers</a:t>
            </a:r>
            <a:r>
              <a:rPr lang="de-DE" sz="2400" dirty="0"/>
              <a:t> etc.</a:t>
            </a:r>
          </a:p>
          <a:p>
            <a:pPr marL="0" indent="0">
              <a:buNone/>
            </a:pPr>
            <a:endParaRPr lang="de-DE" sz="2000" b="1" dirty="0"/>
          </a:p>
          <a:p>
            <a:pPr marL="0" indent="0">
              <a:buNone/>
            </a:pPr>
            <a:endParaRPr lang="de-DE" sz="1600" dirty="0">
              <a:solidFill>
                <a:schemeClr val="bg1">
                  <a:lumMod val="50000"/>
                </a:schemeClr>
              </a:solidFill>
            </a:endParaRPr>
          </a:p>
          <a:p>
            <a:pPr marL="0" indent="0">
              <a:buNone/>
            </a:pPr>
            <a:endParaRPr lang="de-DE" sz="1600" dirty="0">
              <a:solidFill>
                <a:schemeClr val="bg1">
                  <a:lumMod val="50000"/>
                </a:schemeClr>
              </a:solidFill>
            </a:endParaRPr>
          </a:p>
          <a:p>
            <a:pPr marL="0" indent="0">
              <a:buNone/>
            </a:pPr>
            <a:endParaRPr lang="en-GB" sz="1600" dirty="0">
              <a:solidFill>
                <a:schemeClr val="bg1">
                  <a:lumMod val="50000"/>
                </a:schemeClr>
              </a:solidFill>
            </a:endParaRPr>
          </a:p>
        </p:txBody>
      </p:sp>
    </p:spTree>
    <p:extLst>
      <p:ext uri="{BB962C8B-B14F-4D97-AF65-F5344CB8AC3E}">
        <p14:creationId xmlns:p14="http://schemas.microsoft.com/office/powerpoint/2010/main" val="262289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a:spLocks noGrp="1"/>
          </p:cNvSpPr>
          <p:nvPr>
            <p:ph type="title"/>
          </p:nvPr>
        </p:nvSpPr>
        <p:spPr>
          <a:xfrm>
            <a:off x="609600" y="315321"/>
            <a:ext cx="10833298" cy="634082"/>
          </a:xfrm>
        </p:spPr>
        <p:txBody>
          <a:bodyPr/>
          <a:lstStyle/>
          <a:p>
            <a:r>
              <a:rPr lang="en-GB" sz="3200" dirty="0"/>
              <a:t>How does BVD react to these needs and challenges?</a:t>
            </a:r>
          </a:p>
        </p:txBody>
      </p:sp>
      <p:sp>
        <p:nvSpPr>
          <p:cNvPr id="5" name="Content Placeholder 7"/>
          <p:cNvSpPr txBox="1">
            <a:spLocks/>
          </p:cNvSpPr>
          <p:nvPr/>
        </p:nvSpPr>
        <p:spPr>
          <a:xfrm>
            <a:off x="609600" y="992376"/>
            <a:ext cx="10972800" cy="5007913"/>
          </a:xfrm>
          <a:prstGeom prst="rect">
            <a:avLst/>
          </a:prstGeom>
        </p:spPr>
        <p:txBody>
          <a:bodyPr/>
          <a:lstStyle>
            <a:lvl1pPr marL="342900" indent="-342900" algn="l" rtl="0" eaLnBrk="0" fontAlgn="base" hangingPunct="0">
              <a:spcBef>
                <a:spcPct val="20000"/>
              </a:spcBef>
              <a:spcAft>
                <a:spcPct val="0"/>
              </a:spcAft>
              <a:buChar char="•"/>
              <a:defRPr sz="2800">
                <a:solidFill>
                  <a:schemeClr val="bg2"/>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bg2"/>
                </a:solidFill>
                <a:latin typeface="+mn-lt"/>
                <a:ea typeface="MS PGothic" pitchFamily="34" charset="-128"/>
              </a:defRPr>
            </a:lvl2pPr>
            <a:lvl3pPr marL="1143000" indent="-228600" algn="l" rtl="0" eaLnBrk="0" fontAlgn="base" hangingPunct="0">
              <a:spcBef>
                <a:spcPct val="20000"/>
              </a:spcBef>
              <a:spcAft>
                <a:spcPct val="0"/>
              </a:spcAft>
              <a:buChar char="•"/>
              <a:defRPr sz="2000">
                <a:solidFill>
                  <a:schemeClr val="bg2"/>
                </a:solidFill>
                <a:latin typeface="+mn-lt"/>
                <a:ea typeface="MS PGothic" pitchFamily="34" charset="-128"/>
              </a:defRPr>
            </a:lvl3pPr>
            <a:lvl4pPr marL="1600200" indent="-228600" algn="l" rtl="0" eaLnBrk="0" fontAlgn="base" hangingPunct="0">
              <a:spcBef>
                <a:spcPct val="20000"/>
              </a:spcBef>
              <a:spcAft>
                <a:spcPct val="0"/>
              </a:spcAft>
              <a:buChar char="–"/>
              <a:defRPr sz="1800">
                <a:solidFill>
                  <a:schemeClr val="bg2"/>
                </a:solidFill>
                <a:latin typeface="+mn-lt"/>
                <a:ea typeface="MS PGothic" pitchFamily="34" charset="-128"/>
              </a:defRPr>
            </a:lvl4pPr>
            <a:lvl5pPr marL="2057400" indent="-228600" algn="l" rtl="0" eaLnBrk="0" fontAlgn="base" hangingPunct="0">
              <a:spcBef>
                <a:spcPct val="20000"/>
              </a:spcBef>
              <a:spcAft>
                <a:spcPct val="0"/>
              </a:spcAft>
              <a:buChar char="»"/>
              <a:defRPr sz="1800">
                <a:solidFill>
                  <a:schemeClr val="bg2"/>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buNone/>
            </a:pPr>
            <a:r>
              <a:rPr lang="en-GB" sz="2000" dirty="0"/>
              <a:t>With a global universe of more than 300 Mio companies, their ownership linkages and other data universes like M&amp;A and cross-border investment data, patent data, ratings &amp; scores, royalties and loans data, BvD supports public sector customers in statistics and academics worldwide.</a:t>
            </a:r>
          </a:p>
          <a:p>
            <a:endParaRPr lang="en-GB" sz="1600" dirty="0"/>
          </a:p>
        </p:txBody>
      </p:sp>
      <p:graphicFrame>
        <p:nvGraphicFramePr>
          <p:cNvPr id="6" name="Diagram 5"/>
          <p:cNvGraphicFramePr/>
          <p:nvPr>
            <p:extLst>
              <p:ext uri="{D42A27DB-BD31-4B8C-83A1-F6EECF244321}">
                <p14:modId xmlns:p14="http://schemas.microsoft.com/office/powerpoint/2010/main" val="851633201"/>
              </p:ext>
            </p:extLst>
          </p:nvPr>
        </p:nvGraphicFramePr>
        <p:xfrm>
          <a:off x="3355429" y="2101836"/>
          <a:ext cx="4868851" cy="4049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Folded Corner 1"/>
          <p:cNvSpPr/>
          <p:nvPr/>
        </p:nvSpPr>
        <p:spPr bwMode="auto">
          <a:xfrm>
            <a:off x="9026262" y="2663160"/>
            <a:ext cx="1754155" cy="3202464"/>
          </a:xfrm>
          <a:prstGeom prst="foldedCorner">
            <a:avLst/>
          </a:prstGeom>
          <a:solidFill>
            <a:srgbClr val="001489">
              <a:alpha val="9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b="1" dirty="0">
                <a:solidFill>
                  <a:schemeClr val="bg1"/>
                </a:solidFill>
                <a:ea typeface="ＭＳ Ｐゴシック" pitchFamily="-96" charset="-128"/>
              </a:rPr>
              <a:t>Various Usages in Statistics and Academics</a:t>
            </a:r>
            <a:endParaRPr kumimoji="0" lang="en-GB" sz="2000" b="1" i="0" u="none" strike="noStrike" cap="none" normalizeH="0" dirty="0">
              <a:ln>
                <a:noFill/>
              </a:ln>
              <a:solidFill>
                <a:schemeClr val="bg1"/>
              </a:solidFill>
              <a:effectLst/>
              <a:ea typeface="ＭＳ Ｐゴシック" pitchFamily="-96" charset="-128"/>
            </a:endParaRPr>
          </a:p>
        </p:txBody>
      </p:sp>
      <p:sp>
        <p:nvSpPr>
          <p:cNvPr id="7" name="Rectangle: Folded Corner 1">
            <a:extLst>
              <a:ext uri="{FF2B5EF4-FFF2-40B4-BE49-F238E27FC236}">
                <a16:creationId xmlns:a16="http://schemas.microsoft.com/office/drawing/2014/main" id="{BE708E1F-04E7-4BA2-81AE-2561D46E1E33}"/>
              </a:ext>
            </a:extLst>
          </p:cNvPr>
          <p:cNvSpPr/>
          <p:nvPr/>
        </p:nvSpPr>
        <p:spPr bwMode="auto">
          <a:xfrm>
            <a:off x="685260" y="2663160"/>
            <a:ext cx="1754155" cy="3202464"/>
          </a:xfrm>
          <a:prstGeom prst="foldedCorner">
            <a:avLst/>
          </a:prstGeom>
          <a:solidFill>
            <a:srgbClr val="001489">
              <a:alpha val="9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1" dirty="0">
                <a:solidFill>
                  <a:schemeClr val="bg1"/>
                </a:solidFill>
                <a:ea typeface="ＭＳ Ｐゴシック" pitchFamily="-96" charset="-128"/>
              </a:rPr>
              <a:t>BvD  </a:t>
            </a:r>
            <a:r>
              <a:rPr lang="en-GB" sz="1800" b="1" dirty="0">
                <a:solidFill>
                  <a:schemeClr val="bg1"/>
                </a:solidFill>
                <a:ea typeface="ＭＳ Ｐゴシック" pitchFamily="-96" charset="-128"/>
              </a:rPr>
              <a:t>structured micro-level and granular data</a:t>
            </a:r>
            <a:endParaRPr kumimoji="0" lang="en-GB" sz="1800" b="1" i="0" u="none" strike="noStrike" cap="none" normalizeH="0" dirty="0">
              <a:ln>
                <a:noFill/>
              </a:ln>
              <a:solidFill>
                <a:schemeClr val="bg1"/>
              </a:solidFill>
              <a:effectLst/>
              <a:ea typeface="ＭＳ Ｐゴシック" pitchFamily="-96" charset="-128"/>
            </a:endParaRPr>
          </a:p>
        </p:txBody>
      </p:sp>
    </p:spTree>
    <p:extLst>
      <p:ext uri="{BB962C8B-B14F-4D97-AF65-F5344CB8AC3E}">
        <p14:creationId xmlns:p14="http://schemas.microsoft.com/office/powerpoint/2010/main" val="146611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96A2C-0E8E-418C-B46D-F53312BA89E4}"/>
              </a:ext>
            </a:extLst>
          </p:cNvPr>
          <p:cNvSpPr>
            <a:spLocks noGrp="1"/>
          </p:cNvSpPr>
          <p:nvPr>
            <p:ph type="title"/>
          </p:nvPr>
        </p:nvSpPr>
        <p:spPr/>
        <p:txBody>
          <a:bodyPr/>
          <a:lstStyle/>
          <a:p>
            <a:r>
              <a:rPr lang="en-GB" sz="3200" dirty="0"/>
              <a:t>We source data from a variety of sources</a:t>
            </a:r>
            <a:endParaRPr lang="en-CA" sz="3200" dirty="0"/>
          </a:p>
        </p:txBody>
      </p:sp>
      <p:grpSp>
        <p:nvGrpSpPr>
          <p:cNvPr id="3" name="Group 2">
            <a:extLst>
              <a:ext uri="{FF2B5EF4-FFF2-40B4-BE49-F238E27FC236}">
                <a16:creationId xmlns:a16="http://schemas.microsoft.com/office/drawing/2014/main" id="{05EA374E-575C-4583-8E11-34572389F205}"/>
              </a:ext>
            </a:extLst>
          </p:cNvPr>
          <p:cNvGrpSpPr>
            <a:grpSpLocks noChangeAspect="1"/>
          </p:cNvGrpSpPr>
          <p:nvPr/>
        </p:nvGrpSpPr>
        <p:grpSpPr>
          <a:xfrm>
            <a:off x="1115102" y="1731907"/>
            <a:ext cx="9682197" cy="3942826"/>
            <a:chOff x="1333521" y="1916832"/>
            <a:chExt cx="6188926" cy="2520280"/>
          </a:xfrm>
        </p:grpSpPr>
        <p:sp>
          <p:nvSpPr>
            <p:cNvPr id="4" name="Rounded Rectangle 82">
              <a:extLst>
                <a:ext uri="{FF2B5EF4-FFF2-40B4-BE49-F238E27FC236}">
                  <a16:creationId xmlns:a16="http://schemas.microsoft.com/office/drawing/2014/main" id="{63414C82-214A-4897-81E6-FEA8BAB2DE61}"/>
                </a:ext>
              </a:extLst>
            </p:cNvPr>
            <p:cNvSpPr/>
            <p:nvPr/>
          </p:nvSpPr>
          <p:spPr bwMode="auto">
            <a:xfrm>
              <a:off x="1333521" y="1916832"/>
              <a:ext cx="6188926" cy="2520280"/>
            </a:xfrm>
            <a:prstGeom prst="roundRect">
              <a:avLst>
                <a:gd name="adj" fmla="val 1467"/>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800" b="0" i="0" u="none" strike="noStrike" cap="none" normalizeH="0" baseline="0" dirty="0">
                <a:ln>
                  <a:noFill/>
                </a:ln>
                <a:solidFill>
                  <a:schemeClr val="tx1"/>
                </a:solidFill>
                <a:effectLst/>
                <a:latin typeface="+mj-lt"/>
                <a:ea typeface="ＭＳ Ｐゴシック" pitchFamily="-96" charset="-128"/>
              </a:endParaRPr>
            </a:p>
          </p:txBody>
        </p:sp>
        <p:sp>
          <p:nvSpPr>
            <p:cNvPr id="5" name="Pentagon 2">
              <a:extLst>
                <a:ext uri="{FF2B5EF4-FFF2-40B4-BE49-F238E27FC236}">
                  <a16:creationId xmlns:a16="http://schemas.microsoft.com/office/drawing/2014/main" id="{D10EC1B4-45A3-4970-A82A-38B6E0385A9C}"/>
                </a:ext>
              </a:extLst>
            </p:cNvPr>
            <p:cNvSpPr/>
            <p:nvPr/>
          </p:nvSpPr>
          <p:spPr bwMode="auto">
            <a:xfrm rot="5400000">
              <a:off x="3433476" y="224295"/>
              <a:ext cx="2014778" cy="5831900"/>
            </a:xfrm>
            <a:prstGeom prst="homePlate">
              <a:avLst>
                <a:gd name="adj" fmla="val 20125"/>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a:ln>
                  <a:noFill/>
                </a:ln>
                <a:solidFill>
                  <a:schemeClr val="tx1"/>
                </a:solidFill>
                <a:effectLst/>
                <a:latin typeface="+mj-lt"/>
                <a:ea typeface="ＭＳ Ｐゴシック" pitchFamily="-96" charset="-128"/>
              </a:endParaRPr>
            </a:p>
          </p:txBody>
        </p:sp>
        <p:sp>
          <p:nvSpPr>
            <p:cNvPr id="6" name="Rectangle 5">
              <a:extLst>
                <a:ext uri="{FF2B5EF4-FFF2-40B4-BE49-F238E27FC236}">
                  <a16:creationId xmlns:a16="http://schemas.microsoft.com/office/drawing/2014/main" id="{65A3256A-B487-4859-AB38-BB9D8F20469B}"/>
                </a:ext>
              </a:extLst>
            </p:cNvPr>
            <p:cNvSpPr/>
            <p:nvPr/>
          </p:nvSpPr>
          <p:spPr>
            <a:xfrm>
              <a:off x="1499531" y="2267579"/>
              <a:ext cx="5857284" cy="323201"/>
            </a:xfrm>
            <a:prstGeom prst="rect">
              <a:avLst/>
            </a:prstGeom>
          </p:spPr>
          <p:txBody>
            <a:bodyPr wrap="square">
              <a:spAutoFit/>
            </a:bodyPr>
            <a:lstStyle/>
            <a:p>
              <a:pPr algn="ctr"/>
              <a:r>
                <a:rPr lang="en-GB" sz="1800" b="1" dirty="0">
                  <a:solidFill>
                    <a:srgbClr val="EB7523"/>
                  </a:solidFill>
                  <a:latin typeface="+mj-lt"/>
                </a:rPr>
                <a:t>We capture data from regulatory and other sources</a:t>
              </a:r>
            </a:p>
          </p:txBody>
        </p:sp>
        <p:grpSp>
          <p:nvGrpSpPr>
            <p:cNvPr id="7" name="Group 6">
              <a:extLst>
                <a:ext uri="{FF2B5EF4-FFF2-40B4-BE49-F238E27FC236}">
                  <a16:creationId xmlns:a16="http://schemas.microsoft.com/office/drawing/2014/main" id="{88B64E57-4293-4A60-995E-7D53DA43B40A}"/>
                </a:ext>
              </a:extLst>
            </p:cNvPr>
            <p:cNvGrpSpPr/>
            <p:nvPr/>
          </p:nvGrpSpPr>
          <p:grpSpPr>
            <a:xfrm>
              <a:off x="1430639" y="2726078"/>
              <a:ext cx="5994690" cy="1184731"/>
              <a:chOff x="5951085" y="1788779"/>
              <a:chExt cx="5994690" cy="1184731"/>
            </a:xfrm>
          </p:grpSpPr>
          <p:sp>
            <p:nvSpPr>
              <p:cNvPr id="8" name="TextBox 7">
                <a:extLst>
                  <a:ext uri="{FF2B5EF4-FFF2-40B4-BE49-F238E27FC236}">
                    <a16:creationId xmlns:a16="http://schemas.microsoft.com/office/drawing/2014/main" id="{1922384B-B3D4-4FB3-AEA0-A2C892C0E5D3}"/>
                  </a:ext>
                </a:extLst>
              </p:cNvPr>
              <p:cNvSpPr txBox="1"/>
              <p:nvPr/>
            </p:nvSpPr>
            <p:spPr>
              <a:xfrm>
                <a:off x="6511446" y="1826221"/>
                <a:ext cx="798705" cy="369332"/>
              </a:xfrm>
              <a:prstGeom prst="rect">
                <a:avLst/>
              </a:prstGeom>
              <a:noFill/>
            </p:spPr>
            <p:txBody>
              <a:bodyPr wrap="square" rtlCol="0">
                <a:spAutoFit/>
              </a:bodyPr>
              <a:lstStyle/>
              <a:p>
                <a:pPr algn="ctr"/>
                <a:r>
                  <a:rPr lang="fr-FR" sz="900" b="1" dirty="0">
                    <a:solidFill>
                      <a:srgbClr val="003399"/>
                    </a:solidFill>
                    <a:latin typeface="+mj-lt"/>
                  </a:rPr>
                  <a:t>Industry </a:t>
                </a:r>
              </a:p>
              <a:p>
                <a:pPr algn="ctr"/>
                <a:r>
                  <a:rPr lang="fr-FR" sz="900" b="1" dirty="0">
                    <a:solidFill>
                      <a:srgbClr val="003399"/>
                    </a:solidFill>
                    <a:latin typeface="+mj-lt"/>
                  </a:rPr>
                  <a:t>research</a:t>
                </a:r>
                <a:endParaRPr lang="en-GB" sz="900" b="1" dirty="0">
                  <a:solidFill>
                    <a:srgbClr val="003399"/>
                  </a:solidFill>
                  <a:latin typeface="+mj-lt"/>
                </a:endParaRPr>
              </a:p>
            </p:txBody>
          </p:sp>
          <p:sp>
            <p:nvSpPr>
              <p:cNvPr id="9" name="TextBox 8">
                <a:extLst>
                  <a:ext uri="{FF2B5EF4-FFF2-40B4-BE49-F238E27FC236}">
                    <a16:creationId xmlns:a16="http://schemas.microsoft.com/office/drawing/2014/main" id="{E3728E85-DDEB-4F15-8581-77C7F76D8DD3}"/>
                  </a:ext>
                </a:extLst>
              </p:cNvPr>
              <p:cNvSpPr txBox="1"/>
              <p:nvPr/>
            </p:nvSpPr>
            <p:spPr>
              <a:xfrm>
                <a:off x="5964060" y="1853352"/>
                <a:ext cx="748689" cy="230832"/>
              </a:xfrm>
              <a:prstGeom prst="rect">
                <a:avLst/>
              </a:prstGeom>
              <a:noFill/>
            </p:spPr>
            <p:txBody>
              <a:bodyPr wrap="square" rtlCol="0">
                <a:spAutoFit/>
              </a:bodyPr>
              <a:lstStyle/>
              <a:p>
                <a:pPr algn="ctr"/>
                <a:r>
                  <a:rPr lang="fr-FR" sz="900" b="1" dirty="0">
                    <a:solidFill>
                      <a:schemeClr val="bg1">
                        <a:lumMod val="50000"/>
                      </a:schemeClr>
                    </a:solidFill>
                    <a:latin typeface="+mj-lt"/>
                  </a:rPr>
                  <a:t>News</a:t>
                </a:r>
                <a:endParaRPr lang="en-GB" sz="900" b="1" dirty="0">
                  <a:solidFill>
                    <a:schemeClr val="bg1">
                      <a:lumMod val="50000"/>
                    </a:schemeClr>
                  </a:solidFill>
                  <a:latin typeface="+mj-lt"/>
                </a:endParaRPr>
              </a:p>
            </p:txBody>
          </p:sp>
          <p:sp>
            <p:nvSpPr>
              <p:cNvPr id="10" name="TextBox 9">
                <a:extLst>
                  <a:ext uri="{FF2B5EF4-FFF2-40B4-BE49-F238E27FC236}">
                    <a16:creationId xmlns:a16="http://schemas.microsoft.com/office/drawing/2014/main" id="{8D7D35FF-E9D4-4C68-915E-AB761003F43A}"/>
                  </a:ext>
                </a:extLst>
              </p:cNvPr>
              <p:cNvSpPr txBox="1"/>
              <p:nvPr/>
            </p:nvSpPr>
            <p:spPr>
              <a:xfrm>
                <a:off x="7095117" y="1832874"/>
                <a:ext cx="748689" cy="369332"/>
              </a:xfrm>
              <a:prstGeom prst="rect">
                <a:avLst/>
              </a:prstGeom>
              <a:noFill/>
            </p:spPr>
            <p:txBody>
              <a:bodyPr wrap="square" rtlCol="0">
                <a:spAutoFit/>
              </a:bodyPr>
              <a:lstStyle/>
              <a:p>
                <a:pPr algn="ctr"/>
                <a:r>
                  <a:rPr lang="fr-FR" sz="900" b="1" dirty="0">
                    <a:solidFill>
                      <a:srgbClr val="EC7B2F"/>
                    </a:solidFill>
                    <a:latin typeface="+mj-lt"/>
                  </a:rPr>
                  <a:t>M&amp;A</a:t>
                </a:r>
              </a:p>
              <a:p>
                <a:pPr algn="ctr"/>
                <a:r>
                  <a:rPr lang="fr-FR" sz="900" b="1" dirty="0">
                    <a:solidFill>
                      <a:srgbClr val="EC7B2F"/>
                    </a:solidFill>
                    <a:latin typeface="+mj-lt"/>
                  </a:rPr>
                  <a:t>deals</a:t>
                </a:r>
                <a:endParaRPr lang="en-GB" sz="900" b="1" dirty="0">
                  <a:solidFill>
                    <a:srgbClr val="EC7B2F"/>
                  </a:solidFill>
                  <a:latin typeface="+mj-lt"/>
                </a:endParaRPr>
              </a:p>
            </p:txBody>
          </p:sp>
          <p:sp>
            <p:nvSpPr>
              <p:cNvPr id="11" name="TextBox 10">
                <a:extLst>
                  <a:ext uri="{FF2B5EF4-FFF2-40B4-BE49-F238E27FC236}">
                    <a16:creationId xmlns:a16="http://schemas.microsoft.com/office/drawing/2014/main" id="{4624F484-0661-4FF7-9F0E-BC9A1DBEDC2F}"/>
                  </a:ext>
                </a:extLst>
              </p:cNvPr>
              <p:cNvSpPr txBox="1"/>
              <p:nvPr/>
            </p:nvSpPr>
            <p:spPr>
              <a:xfrm>
                <a:off x="7777144" y="2566534"/>
                <a:ext cx="874564" cy="369332"/>
              </a:xfrm>
              <a:prstGeom prst="rect">
                <a:avLst/>
              </a:prstGeom>
              <a:noFill/>
            </p:spPr>
            <p:txBody>
              <a:bodyPr wrap="square" rtlCol="0">
                <a:spAutoFit/>
              </a:bodyPr>
              <a:lstStyle/>
              <a:p>
                <a:pPr algn="ctr"/>
                <a:r>
                  <a:rPr lang="fr-FR" sz="900" b="1" dirty="0">
                    <a:solidFill>
                      <a:srgbClr val="EC7B2F"/>
                    </a:solidFill>
                    <a:latin typeface="+mj-lt"/>
                  </a:rPr>
                  <a:t>Company</a:t>
                </a:r>
              </a:p>
              <a:p>
                <a:pPr algn="ctr"/>
                <a:r>
                  <a:rPr lang="fr-FR" sz="900" b="1" dirty="0">
                    <a:solidFill>
                      <a:srgbClr val="EC7B2F"/>
                    </a:solidFill>
                    <a:latin typeface="+mj-lt"/>
                  </a:rPr>
                  <a:t>financials</a:t>
                </a:r>
              </a:p>
            </p:txBody>
          </p:sp>
          <p:sp>
            <p:nvSpPr>
              <p:cNvPr id="12" name="TextBox 11">
                <a:extLst>
                  <a:ext uri="{FF2B5EF4-FFF2-40B4-BE49-F238E27FC236}">
                    <a16:creationId xmlns:a16="http://schemas.microsoft.com/office/drawing/2014/main" id="{6CEC34F5-F0E3-4160-ACCE-1755A49A18D9}"/>
                  </a:ext>
                </a:extLst>
              </p:cNvPr>
              <p:cNvSpPr txBox="1"/>
              <p:nvPr/>
            </p:nvSpPr>
            <p:spPr>
              <a:xfrm>
                <a:off x="11074620" y="1802069"/>
                <a:ext cx="863215" cy="369332"/>
              </a:xfrm>
              <a:prstGeom prst="rect">
                <a:avLst/>
              </a:prstGeom>
              <a:noFill/>
            </p:spPr>
            <p:txBody>
              <a:bodyPr wrap="square" rtlCol="0">
                <a:spAutoFit/>
              </a:bodyPr>
              <a:lstStyle/>
              <a:p>
                <a:pPr algn="ctr"/>
                <a:r>
                  <a:rPr lang="fr-FR" sz="900" b="1" dirty="0">
                    <a:solidFill>
                      <a:srgbClr val="626464"/>
                    </a:solidFill>
                    <a:latin typeface="+mj-lt"/>
                  </a:rPr>
                  <a:t>Corporate </a:t>
                </a:r>
              </a:p>
              <a:p>
                <a:pPr algn="ctr"/>
                <a:r>
                  <a:rPr lang="fr-FR" sz="900" b="1" dirty="0">
                    <a:solidFill>
                      <a:srgbClr val="626464"/>
                    </a:solidFill>
                    <a:latin typeface="+mj-lt"/>
                  </a:rPr>
                  <a:t>actions</a:t>
                </a:r>
                <a:endParaRPr lang="en-GB" sz="900" b="1" dirty="0">
                  <a:solidFill>
                    <a:srgbClr val="626464"/>
                  </a:solidFill>
                  <a:latin typeface="+mj-lt"/>
                </a:endParaRPr>
              </a:p>
            </p:txBody>
          </p:sp>
          <p:sp>
            <p:nvSpPr>
              <p:cNvPr id="13" name="TextBox 12">
                <a:extLst>
                  <a:ext uri="{FF2B5EF4-FFF2-40B4-BE49-F238E27FC236}">
                    <a16:creationId xmlns:a16="http://schemas.microsoft.com/office/drawing/2014/main" id="{B87E27FA-5981-4442-8B72-7B6FF6471602}"/>
                  </a:ext>
                </a:extLst>
              </p:cNvPr>
              <p:cNvSpPr txBox="1"/>
              <p:nvPr/>
            </p:nvSpPr>
            <p:spPr>
              <a:xfrm>
                <a:off x="8150807" y="1815840"/>
                <a:ext cx="748689" cy="369332"/>
              </a:xfrm>
              <a:prstGeom prst="rect">
                <a:avLst/>
              </a:prstGeom>
              <a:noFill/>
            </p:spPr>
            <p:txBody>
              <a:bodyPr wrap="square" rtlCol="0">
                <a:spAutoFit/>
              </a:bodyPr>
              <a:lstStyle/>
              <a:p>
                <a:pPr algn="ctr"/>
                <a:r>
                  <a:rPr lang="fr-FR" sz="900" b="1" dirty="0">
                    <a:solidFill>
                      <a:srgbClr val="003399"/>
                    </a:solidFill>
                    <a:latin typeface="+mj-lt"/>
                  </a:rPr>
                  <a:t>Industry</a:t>
                </a:r>
              </a:p>
              <a:p>
                <a:pPr algn="ctr"/>
                <a:r>
                  <a:rPr lang="fr-FR" sz="900" b="1" dirty="0">
                    <a:solidFill>
                      <a:srgbClr val="003399"/>
                    </a:solidFill>
                    <a:latin typeface="+mj-lt"/>
                  </a:rPr>
                  <a:t>codes</a:t>
                </a:r>
                <a:endParaRPr lang="en-GB" sz="900" b="1" dirty="0">
                  <a:solidFill>
                    <a:srgbClr val="003399"/>
                  </a:solidFill>
                  <a:latin typeface="+mj-lt"/>
                </a:endParaRPr>
              </a:p>
            </p:txBody>
          </p:sp>
          <p:sp>
            <p:nvSpPr>
              <p:cNvPr id="14" name="TextBox 13">
                <a:extLst>
                  <a:ext uri="{FF2B5EF4-FFF2-40B4-BE49-F238E27FC236}">
                    <a16:creationId xmlns:a16="http://schemas.microsoft.com/office/drawing/2014/main" id="{3152B559-6AAC-408F-B6D6-DDC000369431}"/>
                  </a:ext>
                </a:extLst>
              </p:cNvPr>
              <p:cNvSpPr txBox="1"/>
              <p:nvPr/>
            </p:nvSpPr>
            <p:spPr>
              <a:xfrm>
                <a:off x="9298840" y="2199698"/>
                <a:ext cx="935863" cy="369332"/>
              </a:xfrm>
              <a:prstGeom prst="rect">
                <a:avLst/>
              </a:prstGeom>
              <a:noFill/>
            </p:spPr>
            <p:txBody>
              <a:bodyPr wrap="square" rtlCol="0">
                <a:spAutoFit/>
              </a:bodyPr>
              <a:lstStyle/>
              <a:p>
                <a:pPr algn="ctr"/>
                <a:r>
                  <a:rPr lang="fr-FR" sz="900" b="1" dirty="0">
                    <a:solidFill>
                      <a:srgbClr val="626464"/>
                    </a:solidFill>
                    <a:latin typeface="+mj-lt"/>
                  </a:rPr>
                  <a:t>Intellectual</a:t>
                </a:r>
              </a:p>
              <a:p>
                <a:pPr algn="ctr"/>
                <a:r>
                  <a:rPr lang="fr-FR" sz="900" b="1" dirty="0">
                    <a:solidFill>
                      <a:srgbClr val="626464"/>
                    </a:solidFill>
                    <a:latin typeface="+mj-lt"/>
                  </a:rPr>
                  <a:t>property</a:t>
                </a:r>
                <a:endParaRPr lang="en-GB" sz="900" b="1" dirty="0">
                  <a:solidFill>
                    <a:srgbClr val="626464"/>
                  </a:solidFill>
                  <a:latin typeface="+mj-lt"/>
                </a:endParaRPr>
              </a:p>
            </p:txBody>
          </p:sp>
          <p:sp>
            <p:nvSpPr>
              <p:cNvPr id="15" name="TextBox 14">
                <a:extLst>
                  <a:ext uri="{FF2B5EF4-FFF2-40B4-BE49-F238E27FC236}">
                    <a16:creationId xmlns:a16="http://schemas.microsoft.com/office/drawing/2014/main" id="{D6BD2EF2-078A-4AAF-BBA0-445E21AA2F16}"/>
                  </a:ext>
                </a:extLst>
              </p:cNvPr>
              <p:cNvSpPr txBox="1"/>
              <p:nvPr/>
            </p:nvSpPr>
            <p:spPr>
              <a:xfrm>
                <a:off x="8745463" y="2202275"/>
                <a:ext cx="748689" cy="369332"/>
              </a:xfrm>
              <a:prstGeom prst="rect">
                <a:avLst/>
              </a:prstGeom>
              <a:noFill/>
            </p:spPr>
            <p:txBody>
              <a:bodyPr wrap="square" rtlCol="0">
                <a:spAutoFit/>
              </a:bodyPr>
              <a:lstStyle/>
              <a:p>
                <a:pPr algn="ctr"/>
                <a:r>
                  <a:rPr lang="fr-FR" sz="900" b="1" dirty="0">
                    <a:solidFill>
                      <a:srgbClr val="003399"/>
                    </a:solidFill>
                    <a:latin typeface="+mj-lt"/>
                  </a:rPr>
                  <a:t>Agency</a:t>
                </a:r>
              </a:p>
              <a:p>
                <a:pPr algn="ctr"/>
                <a:r>
                  <a:rPr lang="fr-FR" sz="900" b="1" dirty="0">
                    <a:solidFill>
                      <a:srgbClr val="003399"/>
                    </a:solidFill>
                    <a:latin typeface="+mj-lt"/>
                  </a:rPr>
                  <a:t>ratings</a:t>
                </a:r>
                <a:endParaRPr lang="en-GB" sz="900" b="1" dirty="0">
                  <a:solidFill>
                    <a:srgbClr val="003399"/>
                  </a:solidFill>
                  <a:latin typeface="+mj-lt"/>
                </a:endParaRPr>
              </a:p>
            </p:txBody>
          </p:sp>
          <p:sp>
            <p:nvSpPr>
              <p:cNvPr id="16" name="TextBox 15">
                <a:extLst>
                  <a:ext uri="{FF2B5EF4-FFF2-40B4-BE49-F238E27FC236}">
                    <a16:creationId xmlns:a16="http://schemas.microsoft.com/office/drawing/2014/main" id="{0A5BBEBC-E64C-4769-A2B6-38FD9CB99414}"/>
                  </a:ext>
                </a:extLst>
              </p:cNvPr>
              <p:cNvSpPr txBox="1"/>
              <p:nvPr/>
            </p:nvSpPr>
            <p:spPr>
              <a:xfrm>
                <a:off x="8769050" y="1807299"/>
                <a:ext cx="997722" cy="369332"/>
              </a:xfrm>
              <a:prstGeom prst="rect">
                <a:avLst/>
              </a:prstGeom>
              <a:noFill/>
            </p:spPr>
            <p:txBody>
              <a:bodyPr wrap="square" rtlCol="0">
                <a:spAutoFit/>
              </a:bodyPr>
              <a:lstStyle/>
              <a:p>
                <a:pPr algn="ctr"/>
                <a:r>
                  <a:rPr lang="fr-FR" sz="900" b="1" dirty="0">
                    <a:solidFill>
                      <a:srgbClr val="626464"/>
                    </a:solidFill>
                    <a:latin typeface="+mj-lt"/>
                  </a:rPr>
                  <a:t>Directors</a:t>
                </a:r>
              </a:p>
              <a:p>
                <a:pPr algn="ctr"/>
                <a:r>
                  <a:rPr lang="fr-FR" sz="900" b="1" dirty="0">
                    <a:solidFill>
                      <a:srgbClr val="626464"/>
                    </a:solidFill>
                    <a:latin typeface="+mj-lt"/>
                  </a:rPr>
                  <a:t>and contacts</a:t>
                </a:r>
                <a:endParaRPr lang="en-GB" sz="900" b="1" dirty="0">
                  <a:solidFill>
                    <a:srgbClr val="626464"/>
                  </a:solidFill>
                  <a:latin typeface="+mj-lt"/>
                </a:endParaRPr>
              </a:p>
            </p:txBody>
          </p:sp>
          <p:sp>
            <p:nvSpPr>
              <p:cNvPr id="17" name="TextBox 16">
                <a:extLst>
                  <a:ext uri="{FF2B5EF4-FFF2-40B4-BE49-F238E27FC236}">
                    <a16:creationId xmlns:a16="http://schemas.microsoft.com/office/drawing/2014/main" id="{89F3A718-07F7-41DF-9B52-EF3F520386B8}"/>
                  </a:ext>
                </a:extLst>
              </p:cNvPr>
              <p:cNvSpPr txBox="1"/>
              <p:nvPr/>
            </p:nvSpPr>
            <p:spPr>
              <a:xfrm>
                <a:off x="9662238" y="1795479"/>
                <a:ext cx="985279" cy="369332"/>
              </a:xfrm>
              <a:prstGeom prst="rect">
                <a:avLst/>
              </a:prstGeom>
              <a:noFill/>
            </p:spPr>
            <p:txBody>
              <a:bodyPr wrap="square" rtlCol="0">
                <a:spAutoFit/>
              </a:bodyPr>
              <a:lstStyle/>
              <a:p>
                <a:pPr algn="ctr"/>
                <a:r>
                  <a:rPr lang="fr-FR" sz="900" b="1" dirty="0">
                    <a:solidFill>
                      <a:srgbClr val="003399"/>
                    </a:solidFill>
                    <a:latin typeface="+mj-lt"/>
                  </a:rPr>
                  <a:t>Royalty</a:t>
                </a:r>
              </a:p>
              <a:p>
                <a:pPr algn="ctr"/>
                <a:r>
                  <a:rPr lang="fr-FR" sz="900" b="1" dirty="0">
                    <a:solidFill>
                      <a:srgbClr val="003399"/>
                    </a:solidFill>
                    <a:latin typeface="+mj-lt"/>
                  </a:rPr>
                  <a:t>agreements</a:t>
                </a:r>
                <a:endParaRPr lang="en-GB" sz="900" b="1" dirty="0">
                  <a:solidFill>
                    <a:srgbClr val="003399"/>
                  </a:solidFill>
                  <a:latin typeface="+mj-lt"/>
                </a:endParaRPr>
              </a:p>
            </p:txBody>
          </p:sp>
          <p:sp>
            <p:nvSpPr>
              <p:cNvPr id="18" name="TextBox 17">
                <a:extLst>
                  <a:ext uri="{FF2B5EF4-FFF2-40B4-BE49-F238E27FC236}">
                    <a16:creationId xmlns:a16="http://schemas.microsoft.com/office/drawing/2014/main" id="{BADA9153-32DB-4EA7-A20B-7F14C7FB92CA}"/>
                  </a:ext>
                </a:extLst>
              </p:cNvPr>
              <p:cNvSpPr txBox="1"/>
              <p:nvPr/>
            </p:nvSpPr>
            <p:spPr>
              <a:xfrm>
                <a:off x="6660269" y="2196353"/>
                <a:ext cx="939503" cy="369332"/>
              </a:xfrm>
              <a:prstGeom prst="rect">
                <a:avLst/>
              </a:prstGeom>
              <a:noFill/>
            </p:spPr>
            <p:txBody>
              <a:bodyPr wrap="square" rtlCol="0">
                <a:spAutoFit/>
              </a:bodyPr>
              <a:lstStyle/>
              <a:p>
                <a:pPr algn="ctr"/>
                <a:r>
                  <a:rPr lang="fr-FR" sz="900" b="1" dirty="0">
                    <a:solidFill>
                      <a:srgbClr val="EC7B2F"/>
                    </a:solidFill>
                    <a:latin typeface="+mj-lt"/>
                  </a:rPr>
                  <a:t>Original</a:t>
                </a:r>
              </a:p>
              <a:p>
                <a:pPr algn="ctr"/>
                <a:r>
                  <a:rPr lang="fr-FR" sz="900" b="1" dirty="0">
                    <a:solidFill>
                      <a:srgbClr val="EC7B2F"/>
                    </a:solidFill>
                    <a:latin typeface="+mj-lt"/>
                  </a:rPr>
                  <a:t>documents</a:t>
                </a:r>
                <a:endParaRPr lang="en-GB" sz="900" b="1" dirty="0">
                  <a:solidFill>
                    <a:srgbClr val="EC7B2F"/>
                  </a:solidFill>
                  <a:latin typeface="+mj-lt"/>
                </a:endParaRPr>
              </a:p>
            </p:txBody>
          </p:sp>
          <p:sp>
            <p:nvSpPr>
              <p:cNvPr id="19" name="TextBox 18">
                <a:extLst>
                  <a:ext uri="{FF2B5EF4-FFF2-40B4-BE49-F238E27FC236}">
                    <a16:creationId xmlns:a16="http://schemas.microsoft.com/office/drawing/2014/main" id="{E02BD6E0-93FC-4737-8345-E29C55F68493}"/>
                  </a:ext>
                </a:extLst>
              </p:cNvPr>
              <p:cNvSpPr txBox="1"/>
              <p:nvPr/>
            </p:nvSpPr>
            <p:spPr>
              <a:xfrm>
                <a:off x="10415870" y="1788779"/>
                <a:ext cx="921335" cy="369332"/>
              </a:xfrm>
              <a:prstGeom prst="rect">
                <a:avLst/>
              </a:prstGeom>
              <a:noFill/>
            </p:spPr>
            <p:txBody>
              <a:bodyPr wrap="square" rtlCol="0">
                <a:spAutoFit/>
              </a:bodyPr>
              <a:lstStyle/>
              <a:p>
                <a:pPr algn="ctr"/>
                <a:r>
                  <a:rPr lang="fr-FR" sz="900" b="1" dirty="0">
                    <a:solidFill>
                      <a:srgbClr val="EE8844"/>
                    </a:solidFill>
                    <a:latin typeface="+mj-lt"/>
                  </a:rPr>
                  <a:t>Marine</a:t>
                </a:r>
              </a:p>
              <a:p>
                <a:pPr algn="ctr"/>
                <a:r>
                  <a:rPr lang="fr-FR" sz="900" b="1" dirty="0">
                    <a:solidFill>
                      <a:srgbClr val="EE8844"/>
                    </a:solidFill>
                    <a:latin typeface="+mj-lt"/>
                  </a:rPr>
                  <a:t>vessels</a:t>
                </a:r>
                <a:endParaRPr lang="en-GB" sz="900" b="1" dirty="0">
                  <a:solidFill>
                    <a:srgbClr val="EE8844"/>
                  </a:solidFill>
                  <a:latin typeface="+mj-lt"/>
                </a:endParaRPr>
              </a:p>
            </p:txBody>
          </p:sp>
          <p:sp>
            <p:nvSpPr>
              <p:cNvPr id="20" name="TextBox 19">
                <a:extLst>
                  <a:ext uri="{FF2B5EF4-FFF2-40B4-BE49-F238E27FC236}">
                    <a16:creationId xmlns:a16="http://schemas.microsoft.com/office/drawing/2014/main" id="{F94294C1-8BBE-4CB7-99D6-34EB35E5ACC5}"/>
                  </a:ext>
                </a:extLst>
              </p:cNvPr>
              <p:cNvSpPr txBox="1"/>
              <p:nvPr/>
            </p:nvSpPr>
            <p:spPr>
              <a:xfrm>
                <a:off x="10139258" y="2571344"/>
                <a:ext cx="837805" cy="369332"/>
              </a:xfrm>
              <a:prstGeom prst="rect">
                <a:avLst/>
              </a:prstGeom>
              <a:noFill/>
            </p:spPr>
            <p:txBody>
              <a:bodyPr wrap="square" rtlCol="0">
                <a:spAutoFit/>
              </a:bodyPr>
              <a:lstStyle/>
              <a:p>
                <a:pPr algn="ctr"/>
                <a:r>
                  <a:rPr lang="fr-FR" sz="900" b="1" dirty="0">
                    <a:solidFill>
                      <a:srgbClr val="EC7B2F"/>
                    </a:solidFill>
                    <a:latin typeface="+mj-lt"/>
                  </a:rPr>
                  <a:t>ESG</a:t>
                </a:r>
              </a:p>
              <a:p>
                <a:pPr algn="ctr"/>
                <a:r>
                  <a:rPr lang="fr-FR" sz="900" b="1" dirty="0">
                    <a:solidFill>
                      <a:srgbClr val="EC7B2F"/>
                    </a:solidFill>
                    <a:latin typeface="+mj-lt"/>
                  </a:rPr>
                  <a:t>Risk info</a:t>
                </a:r>
                <a:endParaRPr lang="en-GB" sz="900" b="1" dirty="0">
                  <a:solidFill>
                    <a:srgbClr val="EC7B2F"/>
                  </a:solidFill>
                  <a:latin typeface="+mj-lt"/>
                </a:endParaRPr>
              </a:p>
            </p:txBody>
          </p:sp>
          <p:sp>
            <p:nvSpPr>
              <p:cNvPr id="21" name="TextBox 20">
                <a:extLst>
                  <a:ext uri="{FF2B5EF4-FFF2-40B4-BE49-F238E27FC236}">
                    <a16:creationId xmlns:a16="http://schemas.microsoft.com/office/drawing/2014/main" id="{D5956C00-9AD9-4E50-9C4E-4717DABAB659}"/>
                  </a:ext>
                </a:extLst>
              </p:cNvPr>
              <p:cNvSpPr txBox="1"/>
              <p:nvPr/>
            </p:nvSpPr>
            <p:spPr>
              <a:xfrm>
                <a:off x="5951085" y="2186055"/>
                <a:ext cx="921335" cy="369332"/>
              </a:xfrm>
              <a:prstGeom prst="rect">
                <a:avLst/>
              </a:prstGeom>
              <a:noFill/>
            </p:spPr>
            <p:txBody>
              <a:bodyPr wrap="square" rtlCol="0">
                <a:spAutoFit/>
              </a:bodyPr>
              <a:lstStyle/>
              <a:p>
                <a:pPr algn="ctr"/>
                <a:r>
                  <a:rPr lang="fr-FR" sz="900" b="1" dirty="0">
                    <a:solidFill>
                      <a:srgbClr val="626464"/>
                    </a:solidFill>
                    <a:latin typeface="+mj-lt"/>
                  </a:rPr>
                  <a:t>Company</a:t>
                </a:r>
              </a:p>
              <a:p>
                <a:pPr algn="ctr"/>
                <a:r>
                  <a:rPr lang="fr-FR" sz="900" b="1" dirty="0">
                    <a:solidFill>
                      <a:srgbClr val="626464"/>
                    </a:solidFill>
                    <a:latin typeface="+mj-lt"/>
                  </a:rPr>
                  <a:t>overviews</a:t>
                </a:r>
                <a:endParaRPr lang="en-GB" sz="900" b="1" dirty="0">
                  <a:solidFill>
                    <a:srgbClr val="626464"/>
                  </a:solidFill>
                  <a:latin typeface="+mj-lt"/>
                </a:endParaRPr>
              </a:p>
            </p:txBody>
          </p:sp>
          <p:sp>
            <p:nvSpPr>
              <p:cNvPr id="22" name="TextBox 21">
                <a:extLst>
                  <a:ext uri="{FF2B5EF4-FFF2-40B4-BE49-F238E27FC236}">
                    <a16:creationId xmlns:a16="http://schemas.microsoft.com/office/drawing/2014/main" id="{EE70BB0A-32CB-4C7A-891B-18F90E981379}"/>
                  </a:ext>
                </a:extLst>
              </p:cNvPr>
              <p:cNvSpPr txBox="1"/>
              <p:nvPr/>
            </p:nvSpPr>
            <p:spPr>
              <a:xfrm>
                <a:off x="10584545" y="2221263"/>
                <a:ext cx="1361230" cy="369332"/>
              </a:xfrm>
              <a:prstGeom prst="rect">
                <a:avLst/>
              </a:prstGeom>
              <a:noFill/>
            </p:spPr>
            <p:txBody>
              <a:bodyPr wrap="square" rtlCol="0">
                <a:spAutoFit/>
              </a:bodyPr>
              <a:lstStyle/>
              <a:p>
                <a:pPr algn="ctr"/>
                <a:r>
                  <a:rPr lang="fr-FR" sz="900" b="1" dirty="0">
                    <a:solidFill>
                      <a:srgbClr val="003399"/>
                    </a:solidFill>
                    <a:latin typeface="+mj-lt"/>
                  </a:rPr>
                  <a:t>Stock data and </a:t>
                </a:r>
              </a:p>
              <a:p>
                <a:pPr algn="ctr"/>
                <a:r>
                  <a:rPr lang="fr-FR" sz="900" b="1" dirty="0">
                    <a:solidFill>
                      <a:srgbClr val="003399"/>
                    </a:solidFill>
                    <a:latin typeface="+mj-lt"/>
                  </a:rPr>
                  <a:t>earning estimates</a:t>
                </a:r>
                <a:endParaRPr lang="en-GB" sz="900" b="1" dirty="0">
                  <a:solidFill>
                    <a:srgbClr val="003399"/>
                  </a:solidFill>
                  <a:latin typeface="+mj-lt"/>
                </a:endParaRPr>
              </a:p>
            </p:txBody>
          </p:sp>
          <p:sp>
            <p:nvSpPr>
              <p:cNvPr id="23" name="TextBox 22">
                <a:extLst>
                  <a:ext uri="{FF2B5EF4-FFF2-40B4-BE49-F238E27FC236}">
                    <a16:creationId xmlns:a16="http://schemas.microsoft.com/office/drawing/2014/main" id="{4ABBCBB1-FD8A-4399-BD49-3635E37BF956}"/>
                  </a:ext>
                </a:extLst>
              </p:cNvPr>
              <p:cNvSpPr txBox="1"/>
              <p:nvPr/>
            </p:nvSpPr>
            <p:spPr>
              <a:xfrm>
                <a:off x="8474407" y="2573419"/>
                <a:ext cx="929417" cy="369332"/>
              </a:xfrm>
              <a:prstGeom prst="rect">
                <a:avLst/>
              </a:prstGeom>
              <a:noFill/>
            </p:spPr>
            <p:txBody>
              <a:bodyPr wrap="square" rtlCol="0">
                <a:spAutoFit/>
              </a:bodyPr>
              <a:lstStyle/>
              <a:p>
                <a:pPr algn="ctr"/>
                <a:r>
                  <a:rPr lang="fr-FR" sz="900" b="1" dirty="0">
                    <a:solidFill>
                      <a:srgbClr val="626464"/>
                    </a:solidFill>
                    <a:latin typeface="+mj-lt"/>
                  </a:rPr>
                  <a:t>AML</a:t>
                </a:r>
              </a:p>
              <a:p>
                <a:pPr algn="ctr"/>
                <a:r>
                  <a:rPr lang="fr-FR" sz="900" b="1" dirty="0">
                    <a:solidFill>
                      <a:srgbClr val="626464"/>
                    </a:solidFill>
                    <a:latin typeface="+mj-lt"/>
                  </a:rPr>
                  <a:t>documents</a:t>
                </a:r>
                <a:endParaRPr lang="en-GB" sz="900" b="1" dirty="0">
                  <a:solidFill>
                    <a:srgbClr val="626464"/>
                  </a:solidFill>
                  <a:latin typeface="+mj-lt"/>
                </a:endParaRPr>
              </a:p>
            </p:txBody>
          </p:sp>
          <p:sp>
            <p:nvSpPr>
              <p:cNvPr id="24" name="TextBox 23">
                <a:extLst>
                  <a:ext uri="{FF2B5EF4-FFF2-40B4-BE49-F238E27FC236}">
                    <a16:creationId xmlns:a16="http://schemas.microsoft.com/office/drawing/2014/main" id="{36FA3A62-8B71-428D-8FB0-13440354775A}"/>
                  </a:ext>
                </a:extLst>
              </p:cNvPr>
              <p:cNvSpPr txBox="1"/>
              <p:nvPr/>
            </p:nvSpPr>
            <p:spPr>
              <a:xfrm>
                <a:off x="9286508" y="2570967"/>
                <a:ext cx="1033579" cy="369332"/>
              </a:xfrm>
              <a:prstGeom prst="rect">
                <a:avLst/>
              </a:prstGeom>
              <a:noFill/>
            </p:spPr>
            <p:txBody>
              <a:bodyPr wrap="square" rtlCol="0">
                <a:spAutoFit/>
              </a:bodyPr>
              <a:lstStyle/>
              <a:p>
                <a:pPr algn="ctr"/>
                <a:r>
                  <a:rPr lang="fr-FR" sz="900" b="1" dirty="0">
                    <a:solidFill>
                      <a:srgbClr val="003399"/>
                    </a:solidFill>
                    <a:latin typeface="+mj-lt"/>
                  </a:rPr>
                  <a:t>Financial</a:t>
                </a:r>
              </a:p>
              <a:p>
                <a:pPr algn="ctr"/>
                <a:r>
                  <a:rPr lang="fr-FR" sz="900" b="1" dirty="0">
                    <a:solidFill>
                      <a:srgbClr val="003399"/>
                    </a:solidFill>
                    <a:latin typeface="+mj-lt"/>
                  </a:rPr>
                  <a:t>strength data</a:t>
                </a:r>
                <a:endParaRPr lang="en-GB" sz="900" b="1" dirty="0">
                  <a:solidFill>
                    <a:srgbClr val="003399"/>
                  </a:solidFill>
                  <a:latin typeface="+mj-lt"/>
                </a:endParaRPr>
              </a:p>
            </p:txBody>
          </p:sp>
          <p:sp>
            <p:nvSpPr>
              <p:cNvPr id="25" name="TextBox 24">
                <a:extLst>
                  <a:ext uri="{FF2B5EF4-FFF2-40B4-BE49-F238E27FC236}">
                    <a16:creationId xmlns:a16="http://schemas.microsoft.com/office/drawing/2014/main" id="{ED156A6E-ED86-4E38-A0D4-F7025EBDA595}"/>
                  </a:ext>
                </a:extLst>
              </p:cNvPr>
              <p:cNvSpPr txBox="1"/>
              <p:nvPr/>
            </p:nvSpPr>
            <p:spPr>
              <a:xfrm>
                <a:off x="7164062" y="2604178"/>
                <a:ext cx="748689" cy="369332"/>
              </a:xfrm>
              <a:prstGeom prst="rect">
                <a:avLst/>
              </a:prstGeom>
              <a:noFill/>
            </p:spPr>
            <p:txBody>
              <a:bodyPr wrap="square" rtlCol="0">
                <a:spAutoFit/>
              </a:bodyPr>
              <a:lstStyle/>
              <a:p>
                <a:pPr algn="ctr"/>
                <a:r>
                  <a:rPr lang="fr-FR" sz="900" b="1" dirty="0">
                    <a:solidFill>
                      <a:srgbClr val="003399"/>
                    </a:solidFill>
                    <a:latin typeface="+mj-lt"/>
                  </a:rPr>
                  <a:t>Public</a:t>
                </a:r>
              </a:p>
              <a:p>
                <a:pPr algn="ctr"/>
                <a:r>
                  <a:rPr lang="fr-FR" sz="900" b="1" dirty="0">
                    <a:solidFill>
                      <a:srgbClr val="003399"/>
                    </a:solidFill>
                    <a:latin typeface="+mj-lt"/>
                  </a:rPr>
                  <a:t>tenders</a:t>
                </a:r>
                <a:endParaRPr lang="en-GB" sz="900" b="1" dirty="0">
                  <a:solidFill>
                    <a:srgbClr val="003399"/>
                  </a:solidFill>
                  <a:latin typeface="+mj-lt"/>
                </a:endParaRPr>
              </a:p>
            </p:txBody>
          </p:sp>
          <p:sp>
            <p:nvSpPr>
              <p:cNvPr id="26" name="TextBox 25">
                <a:extLst>
                  <a:ext uri="{FF2B5EF4-FFF2-40B4-BE49-F238E27FC236}">
                    <a16:creationId xmlns:a16="http://schemas.microsoft.com/office/drawing/2014/main" id="{7AEF0B11-8DB7-4B13-A77F-4645AB45559A}"/>
                  </a:ext>
                </a:extLst>
              </p:cNvPr>
              <p:cNvSpPr txBox="1"/>
              <p:nvPr/>
            </p:nvSpPr>
            <p:spPr>
              <a:xfrm>
                <a:off x="8022442" y="2199698"/>
                <a:ext cx="901775" cy="369332"/>
              </a:xfrm>
              <a:prstGeom prst="rect">
                <a:avLst/>
              </a:prstGeom>
              <a:noFill/>
            </p:spPr>
            <p:txBody>
              <a:bodyPr wrap="square" rtlCol="0">
                <a:spAutoFit/>
              </a:bodyPr>
              <a:lstStyle/>
              <a:p>
                <a:pPr algn="ctr"/>
                <a:r>
                  <a:rPr lang="fr-FR" sz="900" b="1" dirty="0">
                    <a:solidFill>
                      <a:srgbClr val="626464"/>
                    </a:solidFill>
                    <a:latin typeface="+mj-lt"/>
                  </a:rPr>
                  <a:t>PEPs and sanctions</a:t>
                </a:r>
                <a:endParaRPr lang="en-GB" sz="900" b="1" dirty="0">
                  <a:solidFill>
                    <a:srgbClr val="626464"/>
                  </a:solidFill>
                  <a:latin typeface="+mj-lt"/>
                </a:endParaRPr>
              </a:p>
            </p:txBody>
          </p:sp>
          <p:sp>
            <p:nvSpPr>
              <p:cNvPr id="27" name="TextBox 26">
                <a:extLst>
                  <a:ext uri="{FF2B5EF4-FFF2-40B4-BE49-F238E27FC236}">
                    <a16:creationId xmlns:a16="http://schemas.microsoft.com/office/drawing/2014/main" id="{51F43A14-C516-4C33-A8E5-AE6B8854D30A}"/>
                  </a:ext>
                </a:extLst>
              </p:cNvPr>
              <p:cNvSpPr txBox="1"/>
              <p:nvPr/>
            </p:nvSpPr>
            <p:spPr>
              <a:xfrm>
                <a:off x="7404645" y="2202443"/>
                <a:ext cx="793858" cy="369332"/>
              </a:xfrm>
              <a:prstGeom prst="rect">
                <a:avLst/>
              </a:prstGeom>
              <a:noFill/>
            </p:spPr>
            <p:txBody>
              <a:bodyPr wrap="square" rtlCol="0">
                <a:spAutoFit/>
              </a:bodyPr>
              <a:lstStyle/>
              <a:p>
                <a:pPr algn="ctr"/>
                <a:r>
                  <a:rPr lang="fr-FR" sz="900" b="1" dirty="0">
                    <a:solidFill>
                      <a:srgbClr val="003399"/>
                    </a:solidFill>
                    <a:latin typeface="+mj-lt"/>
                  </a:rPr>
                  <a:t>LEI numbers</a:t>
                </a:r>
                <a:endParaRPr lang="en-GB" sz="900" b="1" dirty="0">
                  <a:solidFill>
                    <a:srgbClr val="003399"/>
                  </a:solidFill>
                  <a:latin typeface="+mj-lt"/>
                </a:endParaRPr>
              </a:p>
            </p:txBody>
          </p:sp>
          <p:sp>
            <p:nvSpPr>
              <p:cNvPr id="28" name="TextBox 27">
                <a:extLst>
                  <a:ext uri="{FF2B5EF4-FFF2-40B4-BE49-F238E27FC236}">
                    <a16:creationId xmlns:a16="http://schemas.microsoft.com/office/drawing/2014/main" id="{AA7342E9-1AFE-46EB-8B23-1B06A9DF86DC}"/>
                  </a:ext>
                </a:extLst>
              </p:cNvPr>
              <p:cNvSpPr txBox="1"/>
              <p:nvPr/>
            </p:nvSpPr>
            <p:spPr>
              <a:xfrm>
                <a:off x="10111778" y="2216472"/>
                <a:ext cx="748689" cy="230832"/>
              </a:xfrm>
              <a:prstGeom prst="rect">
                <a:avLst/>
              </a:prstGeom>
              <a:noFill/>
            </p:spPr>
            <p:txBody>
              <a:bodyPr wrap="square" rtlCol="0">
                <a:spAutoFit/>
              </a:bodyPr>
              <a:lstStyle/>
              <a:p>
                <a:pPr algn="ctr"/>
                <a:r>
                  <a:rPr lang="fr-FR" sz="900" b="1" dirty="0">
                    <a:solidFill>
                      <a:srgbClr val="EC7B2F"/>
                    </a:solidFill>
                    <a:latin typeface="+mj-lt"/>
                  </a:rPr>
                  <a:t>Patents</a:t>
                </a:r>
                <a:endParaRPr lang="en-GB" sz="900" b="1" dirty="0">
                  <a:solidFill>
                    <a:srgbClr val="EC7B2F"/>
                  </a:solidFill>
                  <a:latin typeface="+mj-lt"/>
                </a:endParaRPr>
              </a:p>
            </p:txBody>
          </p:sp>
          <p:sp>
            <p:nvSpPr>
              <p:cNvPr id="29" name="TextBox 28">
                <a:extLst>
                  <a:ext uri="{FF2B5EF4-FFF2-40B4-BE49-F238E27FC236}">
                    <a16:creationId xmlns:a16="http://schemas.microsoft.com/office/drawing/2014/main" id="{A5B6BD34-EB4C-404D-BD65-EF2BBEE75935}"/>
                  </a:ext>
                </a:extLst>
              </p:cNvPr>
              <p:cNvSpPr txBox="1"/>
              <p:nvPr/>
            </p:nvSpPr>
            <p:spPr>
              <a:xfrm>
                <a:off x="7545121" y="1833474"/>
                <a:ext cx="748689" cy="230832"/>
              </a:xfrm>
              <a:prstGeom prst="rect">
                <a:avLst/>
              </a:prstGeom>
              <a:noFill/>
            </p:spPr>
            <p:txBody>
              <a:bodyPr wrap="square" rtlCol="0">
                <a:spAutoFit/>
              </a:bodyPr>
              <a:lstStyle/>
              <a:p>
                <a:pPr algn="ctr"/>
                <a:r>
                  <a:rPr lang="fr-FR" sz="900" b="1" dirty="0">
                    <a:solidFill>
                      <a:srgbClr val="626464"/>
                    </a:solidFill>
                    <a:latin typeface="+mj-lt"/>
                  </a:rPr>
                  <a:t>PIEs</a:t>
                </a:r>
                <a:endParaRPr lang="en-GB" sz="900" b="1" dirty="0">
                  <a:solidFill>
                    <a:srgbClr val="626464"/>
                  </a:solidFill>
                  <a:latin typeface="+mj-lt"/>
                </a:endParaRPr>
              </a:p>
            </p:txBody>
          </p:sp>
        </p:grpSp>
      </p:grpSp>
    </p:spTree>
    <p:extLst>
      <p:ext uri="{BB962C8B-B14F-4D97-AF65-F5344CB8AC3E}">
        <p14:creationId xmlns:p14="http://schemas.microsoft.com/office/powerpoint/2010/main" val="341295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2FF6D-EEE7-47A9-B1CC-EEA1CCE08764}"/>
              </a:ext>
            </a:extLst>
          </p:cNvPr>
          <p:cNvSpPr>
            <a:spLocks noGrp="1"/>
          </p:cNvSpPr>
          <p:nvPr>
            <p:ph type="title"/>
          </p:nvPr>
        </p:nvSpPr>
        <p:spPr>
          <a:xfrm>
            <a:off x="793552" y="405201"/>
            <a:ext cx="10833298" cy="634082"/>
          </a:xfrm>
        </p:spPr>
        <p:txBody>
          <a:bodyPr/>
          <a:lstStyle/>
          <a:p>
            <a:r>
              <a:rPr lang="en-GB" sz="3200" dirty="0"/>
              <a:t>We treat this data to add value</a:t>
            </a:r>
            <a:endParaRPr lang="en-CA" sz="3200" dirty="0"/>
          </a:p>
        </p:txBody>
      </p:sp>
      <p:grpSp>
        <p:nvGrpSpPr>
          <p:cNvPr id="41" name="Group 40">
            <a:extLst>
              <a:ext uri="{FF2B5EF4-FFF2-40B4-BE49-F238E27FC236}">
                <a16:creationId xmlns:a16="http://schemas.microsoft.com/office/drawing/2014/main" id="{E54C6D5A-54F0-44B9-B14D-C20FC4BA6DA3}"/>
              </a:ext>
            </a:extLst>
          </p:cNvPr>
          <p:cNvGrpSpPr/>
          <p:nvPr/>
        </p:nvGrpSpPr>
        <p:grpSpPr>
          <a:xfrm>
            <a:off x="2559000" y="1188651"/>
            <a:ext cx="7074000" cy="4841026"/>
            <a:chOff x="890984" y="1180262"/>
            <a:chExt cx="7074000" cy="4841026"/>
          </a:xfrm>
        </p:grpSpPr>
        <p:sp>
          <p:nvSpPr>
            <p:cNvPr id="4" name="Rounded Rectangle 82">
              <a:extLst>
                <a:ext uri="{FF2B5EF4-FFF2-40B4-BE49-F238E27FC236}">
                  <a16:creationId xmlns:a16="http://schemas.microsoft.com/office/drawing/2014/main" id="{AD8C2312-011F-4751-AFD9-4D8C837F35F6}"/>
                </a:ext>
              </a:extLst>
            </p:cNvPr>
            <p:cNvSpPr>
              <a:spLocks noChangeAspect="1"/>
            </p:cNvSpPr>
            <p:nvPr/>
          </p:nvSpPr>
          <p:spPr bwMode="auto">
            <a:xfrm>
              <a:off x="890984" y="1180262"/>
              <a:ext cx="7074000" cy="4841026"/>
            </a:xfrm>
            <a:prstGeom prst="roundRect">
              <a:avLst>
                <a:gd name="adj" fmla="val 1467"/>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800" b="0" i="0" u="none" strike="noStrike" cap="none" normalizeH="0" baseline="0" dirty="0">
                <a:ln>
                  <a:noFill/>
                </a:ln>
                <a:solidFill>
                  <a:schemeClr val="tx1"/>
                </a:solidFill>
                <a:effectLst/>
                <a:latin typeface="+mj-lt"/>
                <a:ea typeface="ＭＳ Ｐゴシック" pitchFamily="-96" charset="-128"/>
              </a:endParaRPr>
            </a:p>
          </p:txBody>
        </p:sp>
        <p:grpSp>
          <p:nvGrpSpPr>
            <p:cNvPr id="5" name="Group 4">
              <a:extLst>
                <a:ext uri="{FF2B5EF4-FFF2-40B4-BE49-F238E27FC236}">
                  <a16:creationId xmlns:a16="http://schemas.microsoft.com/office/drawing/2014/main" id="{DC14C1CC-C191-4761-94CB-C1A39A572D0A}"/>
                </a:ext>
              </a:extLst>
            </p:cNvPr>
            <p:cNvGrpSpPr/>
            <p:nvPr/>
          </p:nvGrpSpPr>
          <p:grpSpPr>
            <a:xfrm>
              <a:off x="1221104" y="1335898"/>
              <a:ext cx="6426259" cy="4524883"/>
              <a:chOff x="1221104" y="1280380"/>
              <a:chExt cx="6426259" cy="4524883"/>
            </a:xfrm>
          </p:grpSpPr>
          <p:sp>
            <p:nvSpPr>
              <p:cNvPr id="6" name="Rectangle 5">
                <a:extLst>
                  <a:ext uri="{FF2B5EF4-FFF2-40B4-BE49-F238E27FC236}">
                    <a16:creationId xmlns:a16="http://schemas.microsoft.com/office/drawing/2014/main" id="{9973FD14-6B37-48C5-8FC2-4106B23D2420}"/>
                  </a:ext>
                </a:extLst>
              </p:cNvPr>
              <p:cNvSpPr/>
              <p:nvPr/>
            </p:nvSpPr>
            <p:spPr bwMode="auto">
              <a:xfrm>
                <a:off x="1233604" y="4009776"/>
                <a:ext cx="6413759" cy="179548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pitchFamily="-96" charset="-128"/>
                </a:endParaRPr>
              </a:p>
            </p:txBody>
          </p:sp>
          <p:sp>
            <p:nvSpPr>
              <p:cNvPr id="7" name="Pentagon 2">
                <a:extLst>
                  <a:ext uri="{FF2B5EF4-FFF2-40B4-BE49-F238E27FC236}">
                    <a16:creationId xmlns:a16="http://schemas.microsoft.com/office/drawing/2014/main" id="{456A6EC0-6627-4CD6-A3DF-FEE5E7F9F01C}"/>
                  </a:ext>
                </a:extLst>
              </p:cNvPr>
              <p:cNvSpPr/>
              <p:nvPr/>
            </p:nvSpPr>
            <p:spPr bwMode="auto">
              <a:xfrm rot="5400000">
                <a:off x="3177599" y="-676115"/>
                <a:ext cx="2500770" cy="6413759"/>
              </a:xfrm>
              <a:custGeom>
                <a:avLst/>
                <a:gdLst>
                  <a:gd name="connsiteX0" fmla="*/ 0 w 2160751"/>
                  <a:gd name="connsiteY0" fmla="*/ 0 h 5831900"/>
                  <a:gd name="connsiteX1" fmla="*/ 1725900 w 2160751"/>
                  <a:gd name="connsiteY1" fmla="*/ 0 h 5831900"/>
                  <a:gd name="connsiteX2" fmla="*/ 2160751 w 2160751"/>
                  <a:gd name="connsiteY2" fmla="*/ 2915950 h 5831900"/>
                  <a:gd name="connsiteX3" fmla="*/ 1725900 w 2160751"/>
                  <a:gd name="connsiteY3" fmla="*/ 5831900 h 5831900"/>
                  <a:gd name="connsiteX4" fmla="*/ 0 w 2160751"/>
                  <a:gd name="connsiteY4" fmla="*/ 5831900 h 5831900"/>
                  <a:gd name="connsiteX5" fmla="*/ 0 w 2160751"/>
                  <a:gd name="connsiteY5" fmla="*/ 0 h 5831900"/>
                  <a:gd name="connsiteX0" fmla="*/ 0 w 2011667"/>
                  <a:gd name="connsiteY0" fmla="*/ 0 h 5831900"/>
                  <a:gd name="connsiteX1" fmla="*/ 1725900 w 2011667"/>
                  <a:gd name="connsiteY1" fmla="*/ 0 h 5831900"/>
                  <a:gd name="connsiteX2" fmla="*/ 2011667 w 2011667"/>
                  <a:gd name="connsiteY2" fmla="*/ 2906011 h 5831900"/>
                  <a:gd name="connsiteX3" fmla="*/ 1725900 w 2011667"/>
                  <a:gd name="connsiteY3" fmla="*/ 5831900 h 5831900"/>
                  <a:gd name="connsiteX4" fmla="*/ 0 w 2011667"/>
                  <a:gd name="connsiteY4" fmla="*/ 5831900 h 5831900"/>
                  <a:gd name="connsiteX5" fmla="*/ 0 w 2011667"/>
                  <a:gd name="connsiteY5" fmla="*/ 0 h 583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11667" h="5831900">
                    <a:moveTo>
                      <a:pt x="0" y="0"/>
                    </a:moveTo>
                    <a:lnTo>
                      <a:pt x="1725900" y="0"/>
                    </a:lnTo>
                    <a:lnTo>
                      <a:pt x="2011667" y="2906011"/>
                    </a:lnTo>
                    <a:lnTo>
                      <a:pt x="1725900" y="5831900"/>
                    </a:lnTo>
                    <a:lnTo>
                      <a:pt x="0" y="5831900"/>
                    </a:lnTo>
                    <a:lnTo>
                      <a:pt x="0" y="0"/>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a:ln>
                    <a:noFill/>
                  </a:ln>
                  <a:solidFill>
                    <a:schemeClr val="tx1"/>
                  </a:solidFill>
                  <a:effectLst/>
                  <a:latin typeface="+mj-lt"/>
                  <a:ea typeface="ＭＳ Ｐゴシック" pitchFamily="-96" charset="-128"/>
                </a:endParaRPr>
              </a:p>
            </p:txBody>
          </p:sp>
          <p:grpSp>
            <p:nvGrpSpPr>
              <p:cNvPr id="8" name="Group 7">
                <a:extLst>
                  <a:ext uri="{FF2B5EF4-FFF2-40B4-BE49-F238E27FC236}">
                    <a16:creationId xmlns:a16="http://schemas.microsoft.com/office/drawing/2014/main" id="{C4A746AE-4160-46F7-89D4-51F7D760E230}"/>
                  </a:ext>
                </a:extLst>
              </p:cNvPr>
              <p:cNvGrpSpPr/>
              <p:nvPr/>
            </p:nvGrpSpPr>
            <p:grpSpPr>
              <a:xfrm>
                <a:off x="1371370" y="1428946"/>
                <a:ext cx="6058069" cy="1832595"/>
                <a:chOff x="6044437" y="2909370"/>
                <a:chExt cx="5745415" cy="1738019"/>
              </a:xfrm>
            </p:grpSpPr>
            <p:grpSp>
              <p:nvGrpSpPr>
                <p:cNvPr id="17" name="Group 16">
                  <a:extLst>
                    <a:ext uri="{FF2B5EF4-FFF2-40B4-BE49-F238E27FC236}">
                      <a16:creationId xmlns:a16="http://schemas.microsoft.com/office/drawing/2014/main" id="{C573D026-E3B1-4B66-AC6D-510DC9CEF395}"/>
                    </a:ext>
                  </a:extLst>
                </p:cNvPr>
                <p:cNvGrpSpPr/>
                <p:nvPr/>
              </p:nvGrpSpPr>
              <p:grpSpPr>
                <a:xfrm>
                  <a:off x="6219202" y="3348590"/>
                  <a:ext cx="5454268" cy="1298799"/>
                  <a:chOff x="6219202" y="3348590"/>
                  <a:chExt cx="5454268" cy="1298799"/>
                </a:xfrm>
              </p:grpSpPr>
              <p:sp>
                <p:nvSpPr>
                  <p:cNvPr id="19" name="Rounded Rectangle 53">
                    <a:extLst>
                      <a:ext uri="{FF2B5EF4-FFF2-40B4-BE49-F238E27FC236}">
                        <a16:creationId xmlns:a16="http://schemas.microsoft.com/office/drawing/2014/main" id="{DE859F43-1F56-4398-8E6B-BB59891D9148}"/>
                      </a:ext>
                    </a:extLst>
                  </p:cNvPr>
                  <p:cNvSpPr/>
                  <p:nvPr/>
                </p:nvSpPr>
                <p:spPr bwMode="auto">
                  <a:xfrm>
                    <a:off x="8432088" y="4060114"/>
                    <a:ext cx="956108" cy="582018"/>
                  </a:xfrm>
                  <a:prstGeom prst="roundRect">
                    <a:avLst>
                      <a:gd name="adj" fmla="val 6986"/>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20" name="Rectangle 19">
                    <a:extLst>
                      <a:ext uri="{FF2B5EF4-FFF2-40B4-BE49-F238E27FC236}">
                        <a16:creationId xmlns:a16="http://schemas.microsoft.com/office/drawing/2014/main" id="{2B2CE744-DF3F-4F73-A167-C68EE2120129}"/>
                      </a:ext>
                    </a:extLst>
                  </p:cNvPr>
                  <p:cNvSpPr/>
                  <p:nvPr/>
                </p:nvSpPr>
                <p:spPr>
                  <a:xfrm>
                    <a:off x="8431417" y="4161769"/>
                    <a:ext cx="947659" cy="355411"/>
                  </a:xfrm>
                  <a:prstGeom prst="rect">
                    <a:avLst/>
                  </a:prstGeom>
                </p:spPr>
                <p:txBody>
                  <a:bodyPr wrap="square">
                    <a:spAutoFit/>
                  </a:bodyPr>
                  <a:lstStyle/>
                  <a:p>
                    <a:pPr algn="ctr"/>
                    <a:r>
                      <a:rPr lang="en-GB" sz="900" b="1" dirty="0">
                        <a:solidFill>
                          <a:srgbClr val="FFFFFF"/>
                        </a:solidFill>
                        <a:latin typeface="+mj-lt"/>
                      </a:rPr>
                      <a:t>Linking data sources</a:t>
                    </a:r>
                    <a:endParaRPr lang="en-GB" sz="900" b="1" dirty="0">
                      <a:latin typeface="+mj-lt"/>
                    </a:endParaRPr>
                  </a:p>
                </p:txBody>
              </p:sp>
              <p:sp>
                <p:nvSpPr>
                  <p:cNvPr id="21" name="Rounded Rectangle 59">
                    <a:extLst>
                      <a:ext uri="{FF2B5EF4-FFF2-40B4-BE49-F238E27FC236}">
                        <a16:creationId xmlns:a16="http://schemas.microsoft.com/office/drawing/2014/main" id="{B8C1E248-D319-497C-8AB3-C33D7AD8DE4C}"/>
                      </a:ext>
                    </a:extLst>
                  </p:cNvPr>
                  <p:cNvSpPr/>
                  <p:nvPr/>
                </p:nvSpPr>
                <p:spPr bwMode="auto">
                  <a:xfrm>
                    <a:off x="6223266" y="3357504"/>
                    <a:ext cx="956108" cy="591973"/>
                  </a:xfrm>
                  <a:prstGeom prst="roundRect">
                    <a:avLst>
                      <a:gd name="adj" fmla="val 8062"/>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mj-lt"/>
                      <a:ea typeface="ＭＳ Ｐゴシック" pitchFamily="-96" charset="-128"/>
                    </a:endParaRPr>
                  </a:p>
                </p:txBody>
              </p:sp>
              <p:sp>
                <p:nvSpPr>
                  <p:cNvPr id="22" name="Rectangle 21">
                    <a:extLst>
                      <a:ext uri="{FF2B5EF4-FFF2-40B4-BE49-F238E27FC236}">
                        <a16:creationId xmlns:a16="http://schemas.microsoft.com/office/drawing/2014/main" id="{7FD23CAD-9B25-4A22-ADC3-44AB263DBCA8}"/>
                      </a:ext>
                    </a:extLst>
                  </p:cNvPr>
                  <p:cNvSpPr/>
                  <p:nvPr/>
                </p:nvSpPr>
                <p:spPr>
                  <a:xfrm>
                    <a:off x="6222402" y="3417052"/>
                    <a:ext cx="947659" cy="488689"/>
                  </a:xfrm>
                  <a:prstGeom prst="rect">
                    <a:avLst/>
                  </a:prstGeom>
                </p:spPr>
                <p:txBody>
                  <a:bodyPr wrap="square">
                    <a:spAutoFit/>
                  </a:bodyPr>
                  <a:lstStyle/>
                  <a:p>
                    <a:pPr algn="ctr"/>
                    <a:r>
                      <a:rPr lang="en-GB" sz="900" b="1" dirty="0">
                        <a:solidFill>
                          <a:srgbClr val="FFFFFF"/>
                        </a:solidFill>
                        <a:latin typeface="+mj-lt"/>
                      </a:rPr>
                      <a:t>Standardizing financials </a:t>
                    </a:r>
                  </a:p>
                  <a:p>
                    <a:pPr algn="ctr"/>
                    <a:r>
                      <a:rPr lang="en-GB" sz="900" b="1" dirty="0">
                        <a:solidFill>
                          <a:srgbClr val="FFFFFF"/>
                        </a:solidFill>
                        <a:latin typeface="+mj-lt"/>
                      </a:rPr>
                      <a:t>and ratios </a:t>
                    </a:r>
                    <a:endParaRPr lang="en-GB" sz="900" b="1" dirty="0">
                      <a:latin typeface="+mj-lt"/>
                    </a:endParaRPr>
                  </a:p>
                </p:txBody>
              </p:sp>
              <p:sp>
                <p:nvSpPr>
                  <p:cNvPr id="23" name="Rounded Rectangle 86">
                    <a:extLst>
                      <a:ext uri="{FF2B5EF4-FFF2-40B4-BE49-F238E27FC236}">
                        <a16:creationId xmlns:a16="http://schemas.microsoft.com/office/drawing/2014/main" id="{51F18DF0-87DC-4A6D-8B41-9365B9250EE0}"/>
                      </a:ext>
                    </a:extLst>
                  </p:cNvPr>
                  <p:cNvSpPr/>
                  <p:nvPr/>
                </p:nvSpPr>
                <p:spPr bwMode="auto">
                  <a:xfrm>
                    <a:off x="9574725" y="4060114"/>
                    <a:ext cx="956108" cy="582018"/>
                  </a:xfrm>
                  <a:prstGeom prst="roundRect">
                    <a:avLst>
                      <a:gd name="adj" fmla="val 5911"/>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24" name="Rectangle 23">
                    <a:extLst>
                      <a:ext uri="{FF2B5EF4-FFF2-40B4-BE49-F238E27FC236}">
                        <a16:creationId xmlns:a16="http://schemas.microsoft.com/office/drawing/2014/main" id="{00233BA5-4CFE-4DBC-A669-C930DCAC1C9B}"/>
                      </a:ext>
                    </a:extLst>
                  </p:cNvPr>
                  <p:cNvSpPr/>
                  <p:nvPr/>
                </p:nvSpPr>
                <p:spPr>
                  <a:xfrm>
                    <a:off x="9573545" y="4112215"/>
                    <a:ext cx="947659" cy="488689"/>
                  </a:xfrm>
                  <a:prstGeom prst="rect">
                    <a:avLst/>
                  </a:prstGeom>
                </p:spPr>
                <p:txBody>
                  <a:bodyPr wrap="square">
                    <a:spAutoFit/>
                  </a:bodyPr>
                  <a:lstStyle/>
                  <a:p>
                    <a:pPr algn="ctr"/>
                    <a:r>
                      <a:rPr lang="en-GB" sz="900" b="1" dirty="0">
                        <a:solidFill>
                          <a:srgbClr val="FFFFFF"/>
                        </a:solidFill>
                        <a:latin typeface="+mj-lt"/>
                      </a:rPr>
                      <a:t>Linking directors and contacts</a:t>
                    </a:r>
                    <a:endParaRPr lang="en-GB" sz="900" b="1" dirty="0">
                      <a:latin typeface="+mj-lt"/>
                    </a:endParaRPr>
                  </a:p>
                </p:txBody>
              </p:sp>
              <p:sp>
                <p:nvSpPr>
                  <p:cNvPr id="25" name="Rounded Rectangle 89">
                    <a:extLst>
                      <a:ext uri="{FF2B5EF4-FFF2-40B4-BE49-F238E27FC236}">
                        <a16:creationId xmlns:a16="http://schemas.microsoft.com/office/drawing/2014/main" id="{D9AD7656-6D9C-4377-A896-1075E54DBD1A}"/>
                      </a:ext>
                    </a:extLst>
                  </p:cNvPr>
                  <p:cNvSpPr/>
                  <p:nvPr/>
                </p:nvSpPr>
                <p:spPr bwMode="auto">
                  <a:xfrm>
                    <a:off x="6219202" y="4038065"/>
                    <a:ext cx="956108" cy="582018"/>
                  </a:xfrm>
                  <a:prstGeom prst="roundRect">
                    <a:avLst>
                      <a:gd name="adj" fmla="val 5910"/>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26" name="Rectangle 25">
                    <a:extLst>
                      <a:ext uri="{FF2B5EF4-FFF2-40B4-BE49-F238E27FC236}">
                        <a16:creationId xmlns:a16="http://schemas.microsoft.com/office/drawing/2014/main" id="{F00AA1F1-B4CE-4077-A590-A4CB24DB4842}"/>
                      </a:ext>
                    </a:extLst>
                  </p:cNvPr>
                  <p:cNvSpPr/>
                  <p:nvPr/>
                </p:nvSpPr>
                <p:spPr>
                  <a:xfrm>
                    <a:off x="6233384" y="4085213"/>
                    <a:ext cx="947659" cy="488689"/>
                  </a:xfrm>
                  <a:prstGeom prst="rect">
                    <a:avLst/>
                  </a:prstGeom>
                </p:spPr>
                <p:txBody>
                  <a:bodyPr wrap="square">
                    <a:spAutoFit/>
                  </a:bodyPr>
                  <a:lstStyle/>
                  <a:p>
                    <a:pPr algn="ctr"/>
                    <a:r>
                      <a:rPr lang="en-GB" sz="900" b="1" dirty="0">
                        <a:solidFill>
                          <a:srgbClr val="FFFFFF"/>
                        </a:solidFill>
                        <a:latin typeface="+mj-lt"/>
                      </a:rPr>
                      <a:t>Create</a:t>
                    </a:r>
                  </a:p>
                  <a:p>
                    <a:pPr algn="ctr"/>
                    <a:r>
                      <a:rPr lang="fr-FR" sz="900" b="1" dirty="0">
                        <a:solidFill>
                          <a:srgbClr val="FFFFFF"/>
                        </a:solidFill>
                        <a:latin typeface="+mj-lt"/>
                      </a:rPr>
                      <a:t>unique</a:t>
                    </a:r>
                  </a:p>
                  <a:p>
                    <a:pPr algn="ctr"/>
                    <a:r>
                      <a:rPr lang="fr-FR" sz="900" b="1" dirty="0">
                        <a:solidFill>
                          <a:srgbClr val="FFFFFF"/>
                        </a:solidFill>
                        <a:latin typeface="+mj-lt"/>
                      </a:rPr>
                      <a:t>identifiers</a:t>
                    </a:r>
                    <a:endParaRPr lang="en-GB" sz="900" b="1" dirty="0">
                      <a:latin typeface="+mj-lt"/>
                    </a:endParaRPr>
                  </a:p>
                </p:txBody>
              </p:sp>
              <p:sp>
                <p:nvSpPr>
                  <p:cNvPr id="27" name="Rounded Rectangle 92">
                    <a:extLst>
                      <a:ext uri="{FF2B5EF4-FFF2-40B4-BE49-F238E27FC236}">
                        <a16:creationId xmlns:a16="http://schemas.microsoft.com/office/drawing/2014/main" id="{30B2BDF3-A338-46CA-BACE-C18042154475}"/>
                      </a:ext>
                    </a:extLst>
                  </p:cNvPr>
                  <p:cNvSpPr/>
                  <p:nvPr/>
                </p:nvSpPr>
                <p:spPr bwMode="auto">
                  <a:xfrm>
                    <a:off x="7368216" y="3357504"/>
                    <a:ext cx="1141448" cy="582983"/>
                  </a:xfrm>
                  <a:prstGeom prst="roundRect">
                    <a:avLst>
                      <a:gd name="adj" fmla="val 9137"/>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28" name="Rectangle 27">
                    <a:extLst>
                      <a:ext uri="{FF2B5EF4-FFF2-40B4-BE49-F238E27FC236}">
                        <a16:creationId xmlns:a16="http://schemas.microsoft.com/office/drawing/2014/main" id="{DE33A00B-EE9E-4A57-A0C6-D8918590B045}"/>
                      </a:ext>
                    </a:extLst>
                  </p:cNvPr>
                  <p:cNvSpPr/>
                  <p:nvPr/>
                </p:nvSpPr>
                <p:spPr>
                  <a:xfrm>
                    <a:off x="7368216" y="3397762"/>
                    <a:ext cx="1141447" cy="507831"/>
                  </a:xfrm>
                  <a:prstGeom prst="rect">
                    <a:avLst/>
                  </a:prstGeom>
                </p:spPr>
                <p:txBody>
                  <a:bodyPr wrap="square">
                    <a:spAutoFit/>
                  </a:bodyPr>
                  <a:lstStyle/>
                  <a:p>
                    <a:pPr algn="ctr"/>
                    <a:r>
                      <a:rPr lang="en-GB" sz="900" b="1" dirty="0">
                        <a:solidFill>
                          <a:srgbClr val="FFFFFF"/>
                        </a:solidFill>
                        <a:latin typeface="+mj-lt"/>
                      </a:rPr>
                      <a:t>Appending and linking corporate structures</a:t>
                    </a:r>
                    <a:endParaRPr lang="en-GB" sz="900" b="1" dirty="0">
                      <a:latin typeface="+mj-lt"/>
                    </a:endParaRPr>
                  </a:p>
                </p:txBody>
              </p:sp>
              <p:sp>
                <p:nvSpPr>
                  <p:cNvPr id="29" name="Rounded Rectangle 95">
                    <a:extLst>
                      <a:ext uri="{FF2B5EF4-FFF2-40B4-BE49-F238E27FC236}">
                        <a16:creationId xmlns:a16="http://schemas.microsoft.com/office/drawing/2014/main" id="{3DDAB0AF-EDFF-4833-91C8-C9A328E852AD}"/>
                      </a:ext>
                    </a:extLst>
                  </p:cNvPr>
                  <p:cNvSpPr/>
                  <p:nvPr/>
                </p:nvSpPr>
                <p:spPr bwMode="auto">
                  <a:xfrm>
                    <a:off x="10717362" y="4065371"/>
                    <a:ext cx="956108" cy="582018"/>
                  </a:xfrm>
                  <a:prstGeom prst="roundRect">
                    <a:avLst>
                      <a:gd name="adj" fmla="val 5910"/>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30" name="Rectangle 29">
                    <a:extLst>
                      <a:ext uri="{FF2B5EF4-FFF2-40B4-BE49-F238E27FC236}">
                        <a16:creationId xmlns:a16="http://schemas.microsoft.com/office/drawing/2014/main" id="{79DF7412-775E-4A6D-9CF3-DA358BD8A134}"/>
                      </a:ext>
                    </a:extLst>
                  </p:cNvPr>
                  <p:cNvSpPr/>
                  <p:nvPr/>
                </p:nvSpPr>
                <p:spPr>
                  <a:xfrm>
                    <a:off x="10717417" y="4111518"/>
                    <a:ext cx="947659" cy="488689"/>
                  </a:xfrm>
                  <a:prstGeom prst="rect">
                    <a:avLst/>
                  </a:prstGeom>
                </p:spPr>
                <p:txBody>
                  <a:bodyPr wrap="square">
                    <a:spAutoFit/>
                  </a:bodyPr>
                  <a:lstStyle/>
                  <a:p>
                    <a:pPr algn="ctr"/>
                    <a:r>
                      <a:rPr lang="en-GB" sz="900" b="1" dirty="0">
                        <a:solidFill>
                          <a:srgbClr val="FFFFFF"/>
                        </a:solidFill>
                        <a:latin typeface="+mj-lt"/>
                      </a:rPr>
                      <a:t>Integrating M&amp;A deals and rumours</a:t>
                    </a:r>
                    <a:endParaRPr lang="en-GB" sz="900" b="1" dirty="0">
                      <a:latin typeface="+mj-lt"/>
                    </a:endParaRPr>
                  </a:p>
                </p:txBody>
              </p:sp>
              <p:sp>
                <p:nvSpPr>
                  <p:cNvPr id="31" name="Rounded Rectangle 98">
                    <a:extLst>
                      <a:ext uri="{FF2B5EF4-FFF2-40B4-BE49-F238E27FC236}">
                        <a16:creationId xmlns:a16="http://schemas.microsoft.com/office/drawing/2014/main" id="{4A0AAEED-FF67-46E0-9610-A574F426471A}"/>
                      </a:ext>
                    </a:extLst>
                  </p:cNvPr>
                  <p:cNvSpPr/>
                  <p:nvPr/>
                </p:nvSpPr>
                <p:spPr bwMode="auto">
                  <a:xfrm>
                    <a:off x="7336398" y="4038065"/>
                    <a:ext cx="956108" cy="582018"/>
                  </a:xfrm>
                  <a:prstGeom prst="roundRect">
                    <a:avLst>
                      <a:gd name="adj" fmla="val 4835"/>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32" name="Rectangle 31">
                    <a:extLst>
                      <a:ext uri="{FF2B5EF4-FFF2-40B4-BE49-F238E27FC236}">
                        <a16:creationId xmlns:a16="http://schemas.microsoft.com/office/drawing/2014/main" id="{AC9B6AC2-3BBD-40FC-819A-334D2BB41EC9}"/>
                      </a:ext>
                    </a:extLst>
                  </p:cNvPr>
                  <p:cNvSpPr/>
                  <p:nvPr/>
                </p:nvSpPr>
                <p:spPr>
                  <a:xfrm>
                    <a:off x="7331670" y="4082005"/>
                    <a:ext cx="947659" cy="488689"/>
                  </a:xfrm>
                  <a:prstGeom prst="rect">
                    <a:avLst/>
                  </a:prstGeom>
                </p:spPr>
                <p:txBody>
                  <a:bodyPr wrap="square">
                    <a:spAutoFit/>
                  </a:bodyPr>
                  <a:lstStyle/>
                  <a:p>
                    <a:pPr algn="ctr"/>
                    <a:r>
                      <a:rPr lang="en-GB" sz="900" b="1" dirty="0">
                        <a:solidFill>
                          <a:srgbClr val="FFFFFF"/>
                        </a:solidFill>
                        <a:latin typeface="+mj-lt"/>
                      </a:rPr>
                      <a:t>Identifying</a:t>
                    </a:r>
                  </a:p>
                  <a:p>
                    <a:pPr algn="ctr"/>
                    <a:r>
                      <a:rPr lang="fr-FR" sz="900" b="1" dirty="0">
                        <a:solidFill>
                          <a:srgbClr val="FFFFFF"/>
                        </a:solidFill>
                        <a:latin typeface="+mj-lt"/>
                      </a:rPr>
                      <a:t>beneficial</a:t>
                    </a:r>
                  </a:p>
                  <a:p>
                    <a:pPr algn="ctr"/>
                    <a:r>
                      <a:rPr lang="fr-FR" sz="900" b="1" dirty="0">
                        <a:solidFill>
                          <a:srgbClr val="FFFFFF"/>
                        </a:solidFill>
                        <a:latin typeface="+mj-lt"/>
                      </a:rPr>
                      <a:t>owners</a:t>
                    </a:r>
                    <a:endParaRPr lang="en-GB" sz="900" b="1" dirty="0">
                      <a:latin typeface="+mj-lt"/>
                    </a:endParaRPr>
                  </a:p>
                </p:txBody>
              </p:sp>
              <p:sp>
                <p:nvSpPr>
                  <p:cNvPr id="33" name="Rounded Rectangle 101">
                    <a:extLst>
                      <a:ext uri="{FF2B5EF4-FFF2-40B4-BE49-F238E27FC236}">
                        <a16:creationId xmlns:a16="http://schemas.microsoft.com/office/drawing/2014/main" id="{AD17251A-A481-4876-9296-A08A8CE0E547}"/>
                      </a:ext>
                    </a:extLst>
                  </p:cNvPr>
                  <p:cNvSpPr/>
                  <p:nvPr/>
                </p:nvSpPr>
                <p:spPr bwMode="auto">
                  <a:xfrm>
                    <a:off x="8685688" y="3357504"/>
                    <a:ext cx="956108" cy="591973"/>
                  </a:xfrm>
                  <a:prstGeom prst="roundRect">
                    <a:avLst>
                      <a:gd name="adj" fmla="val 8062"/>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34" name="Rectangle 33">
                    <a:extLst>
                      <a:ext uri="{FF2B5EF4-FFF2-40B4-BE49-F238E27FC236}">
                        <a16:creationId xmlns:a16="http://schemas.microsoft.com/office/drawing/2014/main" id="{C02BD18E-2667-4F34-AAC6-72E752D25F09}"/>
                      </a:ext>
                    </a:extLst>
                  </p:cNvPr>
                  <p:cNvSpPr/>
                  <p:nvPr/>
                </p:nvSpPr>
                <p:spPr>
                  <a:xfrm>
                    <a:off x="8683813" y="3401159"/>
                    <a:ext cx="947659" cy="488689"/>
                  </a:xfrm>
                  <a:prstGeom prst="rect">
                    <a:avLst/>
                  </a:prstGeom>
                </p:spPr>
                <p:txBody>
                  <a:bodyPr wrap="square">
                    <a:spAutoFit/>
                  </a:bodyPr>
                  <a:lstStyle/>
                  <a:p>
                    <a:pPr algn="ctr"/>
                    <a:r>
                      <a:rPr lang="en-GB" sz="900" b="1" dirty="0">
                        <a:solidFill>
                          <a:srgbClr val="FFFFFF"/>
                        </a:solidFill>
                        <a:latin typeface="+mj-lt"/>
                      </a:rPr>
                      <a:t>Adding</a:t>
                    </a:r>
                  </a:p>
                  <a:p>
                    <a:pPr algn="ctr"/>
                    <a:r>
                      <a:rPr lang="fr-FR" sz="900" b="1" dirty="0">
                        <a:solidFill>
                          <a:srgbClr val="FFFFFF"/>
                        </a:solidFill>
                        <a:latin typeface="+mj-lt"/>
                      </a:rPr>
                      <a:t>bespoke</a:t>
                    </a:r>
                  </a:p>
                  <a:p>
                    <a:pPr algn="ctr"/>
                    <a:r>
                      <a:rPr lang="fr-FR" sz="900" b="1" dirty="0">
                        <a:solidFill>
                          <a:srgbClr val="FFFFFF"/>
                        </a:solidFill>
                        <a:latin typeface="+mj-lt"/>
                      </a:rPr>
                      <a:t>research</a:t>
                    </a:r>
                    <a:endParaRPr lang="en-GB" sz="900" b="1" dirty="0">
                      <a:latin typeface="+mj-lt"/>
                    </a:endParaRPr>
                  </a:p>
                </p:txBody>
              </p:sp>
              <p:grpSp>
                <p:nvGrpSpPr>
                  <p:cNvPr id="35" name="Group 34">
                    <a:extLst>
                      <a:ext uri="{FF2B5EF4-FFF2-40B4-BE49-F238E27FC236}">
                        <a16:creationId xmlns:a16="http://schemas.microsoft.com/office/drawing/2014/main" id="{D6BF8065-4F98-4502-B774-AC98803ED98D}"/>
                      </a:ext>
                    </a:extLst>
                  </p:cNvPr>
                  <p:cNvGrpSpPr/>
                  <p:nvPr/>
                </p:nvGrpSpPr>
                <p:grpSpPr>
                  <a:xfrm>
                    <a:off x="9814011" y="3348590"/>
                    <a:ext cx="1841389" cy="600898"/>
                    <a:chOff x="10253321" y="173110"/>
                    <a:chExt cx="2496274" cy="749240"/>
                  </a:xfrm>
                </p:grpSpPr>
                <p:sp>
                  <p:nvSpPr>
                    <p:cNvPr id="36" name="Rounded Rectangle 56">
                      <a:extLst>
                        <a:ext uri="{FF2B5EF4-FFF2-40B4-BE49-F238E27FC236}">
                          <a16:creationId xmlns:a16="http://schemas.microsoft.com/office/drawing/2014/main" id="{37AFA5C1-256B-42A1-B529-6A23AB6CFBA4}"/>
                        </a:ext>
                      </a:extLst>
                    </p:cNvPr>
                    <p:cNvSpPr/>
                    <p:nvPr/>
                  </p:nvSpPr>
                  <p:spPr bwMode="auto">
                    <a:xfrm>
                      <a:off x="10255944" y="173110"/>
                      <a:ext cx="2493651" cy="749240"/>
                    </a:xfrm>
                    <a:prstGeom prst="roundRect">
                      <a:avLst>
                        <a:gd name="adj" fmla="val 8062"/>
                      </a:avLst>
                    </a:prstGeom>
                    <a:solidFill>
                      <a:srgbClr val="00148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a:ln>
                          <a:noFill/>
                        </a:ln>
                        <a:solidFill>
                          <a:schemeClr val="tx1"/>
                        </a:solidFill>
                        <a:effectLst/>
                        <a:latin typeface="+mj-lt"/>
                        <a:ea typeface="ＭＳ Ｐゴシック" pitchFamily="-96" charset="-128"/>
                      </a:endParaRPr>
                    </a:p>
                  </p:txBody>
                </p:sp>
                <p:sp>
                  <p:nvSpPr>
                    <p:cNvPr id="37" name="Rectangle 36">
                      <a:extLst>
                        <a:ext uri="{FF2B5EF4-FFF2-40B4-BE49-F238E27FC236}">
                          <a16:creationId xmlns:a16="http://schemas.microsoft.com/office/drawing/2014/main" id="{672F7DDF-CD51-496F-AA19-A9C9E072D8A8}"/>
                        </a:ext>
                      </a:extLst>
                    </p:cNvPr>
                    <p:cNvSpPr/>
                    <p:nvPr/>
                  </p:nvSpPr>
                  <p:spPr>
                    <a:xfrm>
                      <a:off x="10253321" y="315086"/>
                      <a:ext cx="2496268" cy="460508"/>
                    </a:xfrm>
                    <a:prstGeom prst="rect">
                      <a:avLst/>
                    </a:prstGeom>
                  </p:spPr>
                  <p:txBody>
                    <a:bodyPr wrap="square">
                      <a:spAutoFit/>
                    </a:bodyPr>
                    <a:lstStyle/>
                    <a:p>
                      <a:pPr algn="ctr"/>
                      <a:r>
                        <a:rPr lang="fr-FR" sz="900" b="1" dirty="0">
                          <a:solidFill>
                            <a:srgbClr val="FFFFFF"/>
                          </a:solidFill>
                          <a:latin typeface="+mj-lt"/>
                        </a:rPr>
                        <a:t>Applying data </a:t>
                      </a:r>
                      <a:r>
                        <a:rPr lang="en-GB" sz="900" b="1" dirty="0">
                          <a:solidFill>
                            <a:srgbClr val="FFFFFF"/>
                          </a:solidFill>
                          <a:latin typeface="+mj-lt"/>
                        </a:rPr>
                        <a:t>verification,</a:t>
                      </a:r>
                    </a:p>
                    <a:p>
                      <a:pPr algn="ctr"/>
                      <a:r>
                        <a:rPr lang="en-GB" sz="900" b="1" dirty="0">
                          <a:solidFill>
                            <a:srgbClr val="FFFFFF"/>
                          </a:solidFill>
                          <a:latin typeface="+mj-lt"/>
                        </a:rPr>
                        <a:t>cleansing and quality control</a:t>
                      </a:r>
                      <a:endParaRPr lang="en-GB" sz="900" b="1" dirty="0">
                        <a:latin typeface="+mj-lt"/>
                      </a:endParaRPr>
                    </a:p>
                  </p:txBody>
                </p:sp>
              </p:grpSp>
            </p:grpSp>
            <p:sp>
              <p:nvSpPr>
                <p:cNvPr id="18" name="Rectangle 17">
                  <a:extLst>
                    <a:ext uri="{FF2B5EF4-FFF2-40B4-BE49-F238E27FC236}">
                      <a16:creationId xmlns:a16="http://schemas.microsoft.com/office/drawing/2014/main" id="{1BA27D4C-2AA3-4579-B54B-444FCC1F9750}"/>
                    </a:ext>
                  </a:extLst>
                </p:cNvPr>
                <p:cNvSpPr/>
                <p:nvPr/>
              </p:nvSpPr>
              <p:spPr>
                <a:xfrm>
                  <a:off x="6044437" y="2909370"/>
                  <a:ext cx="5745415" cy="350272"/>
                </a:xfrm>
                <a:prstGeom prst="rect">
                  <a:avLst/>
                </a:prstGeom>
              </p:spPr>
              <p:txBody>
                <a:bodyPr wrap="none">
                  <a:spAutoFit/>
                </a:bodyPr>
                <a:lstStyle/>
                <a:p>
                  <a:r>
                    <a:rPr lang="en-GB" sz="1800" b="1" dirty="0">
                      <a:solidFill>
                        <a:srgbClr val="EC7B2F"/>
                      </a:solidFill>
                      <a:latin typeface="+mj-lt"/>
                    </a:rPr>
                    <a:t>Addition of user interface and data visualization tools</a:t>
                  </a:r>
                  <a:endParaRPr lang="en-GB" sz="1800" dirty="0">
                    <a:latin typeface="+mj-lt"/>
                  </a:endParaRPr>
                </a:p>
              </p:txBody>
            </p:sp>
          </p:grpSp>
          <p:sp>
            <p:nvSpPr>
              <p:cNvPr id="9" name="Rectangle 8">
                <a:extLst>
                  <a:ext uri="{FF2B5EF4-FFF2-40B4-BE49-F238E27FC236}">
                    <a16:creationId xmlns:a16="http://schemas.microsoft.com/office/drawing/2014/main" id="{2F4DAFC4-A684-4E5F-87C6-150D8808AEE7}"/>
                  </a:ext>
                </a:extLst>
              </p:cNvPr>
              <p:cNvSpPr/>
              <p:nvPr/>
            </p:nvSpPr>
            <p:spPr>
              <a:xfrm>
                <a:off x="3931731" y="4022291"/>
                <a:ext cx="941283" cy="369332"/>
              </a:xfrm>
              <a:prstGeom prst="rect">
                <a:avLst/>
              </a:prstGeom>
            </p:spPr>
            <p:txBody>
              <a:bodyPr wrap="none">
                <a:spAutoFit/>
              </a:bodyPr>
              <a:lstStyle/>
              <a:p>
                <a:r>
                  <a:rPr lang="en-GB" sz="1800" b="1" dirty="0">
                    <a:solidFill>
                      <a:srgbClr val="EC7B2F"/>
                    </a:solidFill>
                    <a:latin typeface="+mj-lt"/>
                  </a:rPr>
                  <a:t>Output</a:t>
                </a:r>
                <a:endParaRPr lang="en-GB" sz="1800" dirty="0">
                  <a:solidFill>
                    <a:srgbClr val="EC7B2F"/>
                  </a:solidFill>
                  <a:latin typeface="+mj-lt"/>
                </a:endParaRPr>
              </a:p>
            </p:txBody>
          </p:sp>
          <p:grpSp>
            <p:nvGrpSpPr>
              <p:cNvPr id="10" name="Group 9">
                <a:extLst>
                  <a:ext uri="{FF2B5EF4-FFF2-40B4-BE49-F238E27FC236}">
                    <a16:creationId xmlns:a16="http://schemas.microsoft.com/office/drawing/2014/main" id="{E0FAF3B6-B03F-4D68-8D72-3E904435AB8B}"/>
                  </a:ext>
                </a:extLst>
              </p:cNvPr>
              <p:cNvGrpSpPr/>
              <p:nvPr/>
            </p:nvGrpSpPr>
            <p:grpSpPr>
              <a:xfrm>
                <a:off x="1988333" y="4263250"/>
                <a:ext cx="4879301" cy="1325990"/>
                <a:chOff x="1964252" y="4272739"/>
                <a:chExt cx="4879301" cy="1325990"/>
              </a:xfrm>
            </p:grpSpPr>
            <p:pic>
              <p:nvPicPr>
                <p:cNvPr id="11" name="Graphic 10" descr="Monitor">
                  <a:extLst>
                    <a:ext uri="{FF2B5EF4-FFF2-40B4-BE49-F238E27FC236}">
                      <a16:creationId xmlns:a16="http://schemas.microsoft.com/office/drawing/2014/main" id="{75239BB4-9CF2-4047-8C0A-C9608FC417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87280" y="4292324"/>
                  <a:ext cx="1306406" cy="1306405"/>
                </a:xfrm>
                <a:prstGeom prst="rect">
                  <a:avLst/>
                </a:prstGeom>
              </p:spPr>
            </p:pic>
            <p:pic>
              <p:nvPicPr>
                <p:cNvPr id="12" name="Graphic 11" descr="Monitor">
                  <a:extLst>
                    <a:ext uri="{FF2B5EF4-FFF2-40B4-BE49-F238E27FC236}">
                      <a16:creationId xmlns:a16="http://schemas.microsoft.com/office/drawing/2014/main" id="{98A52B10-2FF0-4B2F-B726-F53D195AD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252" y="4272739"/>
                  <a:ext cx="1306406" cy="1306405"/>
                </a:xfrm>
                <a:prstGeom prst="rect">
                  <a:avLst/>
                </a:prstGeom>
              </p:spPr>
            </p:pic>
            <p:pic>
              <p:nvPicPr>
                <p:cNvPr id="13" name="Picture 12">
                  <a:extLst>
                    <a:ext uri="{FF2B5EF4-FFF2-40B4-BE49-F238E27FC236}">
                      <a16:creationId xmlns:a16="http://schemas.microsoft.com/office/drawing/2014/main" id="{7875A31D-5FE9-40AF-9F2A-5547D6B0C6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408" y="4671227"/>
                  <a:ext cx="770217" cy="351453"/>
                </a:xfrm>
                <a:prstGeom prst="rect">
                  <a:avLst/>
                </a:prstGeom>
              </p:spPr>
            </p:pic>
            <p:pic>
              <p:nvPicPr>
                <p:cNvPr id="14" name="Graphic 13" descr="Monitor">
                  <a:extLst>
                    <a:ext uri="{FF2B5EF4-FFF2-40B4-BE49-F238E27FC236}">
                      <a16:creationId xmlns:a16="http://schemas.microsoft.com/office/drawing/2014/main" id="{351EF124-84CC-434F-A035-8DC46B9B8A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37147" y="4284999"/>
                  <a:ext cx="1306406" cy="1306405"/>
                </a:xfrm>
                <a:prstGeom prst="rect">
                  <a:avLst/>
                </a:prstGeom>
              </p:spPr>
            </p:pic>
            <p:pic>
              <p:nvPicPr>
                <p:cNvPr id="15" name="Picture 14">
                  <a:extLst>
                    <a:ext uri="{FF2B5EF4-FFF2-40B4-BE49-F238E27FC236}">
                      <a16:creationId xmlns:a16="http://schemas.microsoft.com/office/drawing/2014/main" id="{9AF899A2-CC9E-460D-831F-32286BCCBA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49220" y="4722989"/>
                  <a:ext cx="862589" cy="271109"/>
                </a:xfrm>
                <a:prstGeom prst="rect">
                  <a:avLst/>
                </a:prstGeom>
              </p:spPr>
            </p:pic>
            <p:pic>
              <p:nvPicPr>
                <p:cNvPr id="16" name="Picture 15">
                  <a:extLst>
                    <a:ext uri="{FF2B5EF4-FFF2-40B4-BE49-F238E27FC236}">
                      <a16:creationId xmlns:a16="http://schemas.microsoft.com/office/drawing/2014/main" id="{474AB40D-951D-4230-9DBA-C92C33B9E32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8036" t="47185" r="36974" b="33716"/>
                <a:stretch/>
              </p:blipFill>
              <p:spPr>
                <a:xfrm>
                  <a:off x="4150777" y="4640478"/>
                  <a:ext cx="532707" cy="470300"/>
                </a:xfrm>
                <a:prstGeom prst="rect">
                  <a:avLst/>
                </a:prstGeom>
              </p:spPr>
            </p:pic>
          </p:grpSp>
        </p:grpSp>
        <p:sp>
          <p:nvSpPr>
            <p:cNvPr id="38" name="Rectangle 37">
              <a:extLst>
                <a:ext uri="{FF2B5EF4-FFF2-40B4-BE49-F238E27FC236}">
                  <a16:creationId xmlns:a16="http://schemas.microsoft.com/office/drawing/2014/main" id="{D8161745-0C7E-4635-8490-52CD936771F4}"/>
                </a:ext>
              </a:extLst>
            </p:cNvPr>
            <p:cNvSpPr/>
            <p:nvPr/>
          </p:nvSpPr>
          <p:spPr>
            <a:xfrm>
              <a:off x="3920964" y="5404574"/>
              <a:ext cx="1082348" cy="369332"/>
            </a:xfrm>
            <a:prstGeom prst="rect">
              <a:avLst/>
            </a:prstGeom>
          </p:spPr>
          <p:txBody>
            <a:bodyPr wrap="none">
              <a:spAutoFit/>
            </a:bodyPr>
            <a:lstStyle/>
            <a:p>
              <a:r>
                <a:rPr lang="en-GB" sz="1800" b="1" dirty="0">
                  <a:solidFill>
                    <a:srgbClr val="001489"/>
                  </a:solidFill>
                  <a:latin typeface="+mj-lt"/>
                </a:rPr>
                <a:t>Catalyst</a:t>
              </a:r>
              <a:endParaRPr lang="en-GB" sz="1800" dirty="0">
                <a:solidFill>
                  <a:srgbClr val="001489"/>
                </a:solidFill>
                <a:latin typeface="+mj-lt"/>
              </a:endParaRPr>
            </a:p>
          </p:txBody>
        </p:sp>
        <p:sp>
          <p:nvSpPr>
            <p:cNvPr id="39" name="Rectangle 38">
              <a:extLst>
                <a:ext uri="{FF2B5EF4-FFF2-40B4-BE49-F238E27FC236}">
                  <a16:creationId xmlns:a16="http://schemas.microsoft.com/office/drawing/2014/main" id="{AF2BDA4C-2EC5-4774-8B32-BD7410E0ADC5}"/>
                </a:ext>
              </a:extLst>
            </p:cNvPr>
            <p:cNvSpPr/>
            <p:nvPr/>
          </p:nvSpPr>
          <p:spPr>
            <a:xfrm>
              <a:off x="5682657" y="5384989"/>
              <a:ext cx="1043876" cy="369332"/>
            </a:xfrm>
            <a:prstGeom prst="rect">
              <a:avLst/>
            </a:prstGeom>
          </p:spPr>
          <p:txBody>
            <a:bodyPr wrap="none">
              <a:spAutoFit/>
            </a:bodyPr>
            <a:lstStyle/>
            <a:p>
              <a:r>
                <a:rPr lang="en-GB" sz="1800" b="1" dirty="0">
                  <a:solidFill>
                    <a:srgbClr val="001489"/>
                  </a:solidFill>
                  <a:latin typeface="+mj-lt"/>
                </a:rPr>
                <a:t>Custom</a:t>
              </a:r>
              <a:endParaRPr lang="en-GB" sz="1800" dirty="0">
                <a:solidFill>
                  <a:srgbClr val="001489"/>
                </a:solidFill>
                <a:latin typeface="+mj-lt"/>
              </a:endParaRPr>
            </a:p>
          </p:txBody>
        </p:sp>
        <p:sp>
          <p:nvSpPr>
            <p:cNvPr id="40" name="Rectangle 39">
              <a:extLst>
                <a:ext uri="{FF2B5EF4-FFF2-40B4-BE49-F238E27FC236}">
                  <a16:creationId xmlns:a16="http://schemas.microsoft.com/office/drawing/2014/main" id="{90006E08-1F2A-41AE-B59C-B1CDCBD5D9F9}"/>
                </a:ext>
              </a:extLst>
            </p:cNvPr>
            <p:cNvSpPr/>
            <p:nvPr/>
          </p:nvSpPr>
          <p:spPr>
            <a:xfrm>
              <a:off x="2299134" y="5404574"/>
              <a:ext cx="684803" cy="369332"/>
            </a:xfrm>
            <a:prstGeom prst="rect">
              <a:avLst/>
            </a:prstGeom>
          </p:spPr>
          <p:txBody>
            <a:bodyPr wrap="none">
              <a:spAutoFit/>
            </a:bodyPr>
            <a:lstStyle/>
            <a:p>
              <a:r>
                <a:rPr lang="en-GB" sz="1800" b="1" dirty="0">
                  <a:solidFill>
                    <a:srgbClr val="001489"/>
                  </a:solidFill>
                  <a:latin typeface="+mj-lt"/>
                </a:rPr>
                <a:t>Data</a:t>
              </a:r>
              <a:endParaRPr lang="en-GB" sz="1800" dirty="0">
                <a:solidFill>
                  <a:srgbClr val="001489"/>
                </a:solidFill>
                <a:latin typeface="+mj-lt"/>
              </a:endParaRPr>
            </a:p>
          </p:txBody>
        </p:sp>
      </p:grpSp>
    </p:spTree>
    <p:extLst>
      <p:ext uri="{BB962C8B-B14F-4D97-AF65-F5344CB8AC3E}">
        <p14:creationId xmlns:p14="http://schemas.microsoft.com/office/powerpoint/2010/main" val="366542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3265" y="3198169"/>
            <a:ext cx="2322834" cy="430887"/>
          </a:xfrm>
          <a:prstGeom prst="rect">
            <a:avLst/>
          </a:prstGeom>
          <a:noFill/>
        </p:spPr>
        <p:txBody>
          <a:bodyPr wrap="square" rtlCol="0">
            <a:spAutoFit/>
          </a:bodyPr>
          <a:lstStyle/>
          <a:p>
            <a:endParaRPr lang="es-MX" sz="1100" b="1" i="1" dirty="0">
              <a:solidFill>
                <a:schemeClr val="bg2"/>
              </a:solidFill>
            </a:endParaRPr>
          </a:p>
          <a:p>
            <a:endParaRPr lang="es-MX" sz="1100" b="1" i="1" dirty="0">
              <a:solidFill>
                <a:schemeClr val="bg2"/>
              </a:solidFill>
            </a:endParaRPr>
          </a:p>
        </p:txBody>
      </p:sp>
      <p:sp>
        <p:nvSpPr>
          <p:cNvPr id="14341" name="Segnaposto contenuto 2"/>
          <p:cNvSpPr txBox="1">
            <a:spLocks/>
          </p:cNvSpPr>
          <p:nvPr/>
        </p:nvSpPr>
        <p:spPr bwMode="auto">
          <a:xfrm>
            <a:off x="6215967" y="716616"/>
            <a:ext cx="4120468" cy="288925"/>
          </a:xfrm>
          <a:prstGeom prst="rect">
            <a:avLst/>
          </a:prstGeom>
          <a:noFill/>
          <a:ln w="9525">
            <a:noFill/>
            <a:miter lim="800000"/>
            <a:headEnd/>
            <a:tailEnd/>
          </a:ln>
          <a:effectLst>
            <a:outerShdw dist="38100" dir="2700000" sx="92000" sy="92000" algn="tl" rotWithShape="0">
              <a:srgbClr val="808080">
                <a:alpha val="37000"/>
              </a:srgbClr>
            </a:outerShdw>
          </a:effectLst>
        </p:spPr>
        <p:txBody>
          <a:bodyPr wrap="none" lIns="0" tIns="0" rIns="0" bIns="0"/>
          <a:lstStyle/>
          <a:p>
            <a:pPr marL="342900" indent="-342900" algn="r" eaLnBrk="0" hangingPunct="0">
              <a:spcBef>
                <a:spcPct val="20000"/>
              </a:spcBef>
            </a:pPr>
            <a:r>
              <a:rPr lang="it-IT" sz="1800" b="1" dirty="0">
                <a:solidFill>
                  <a:srgbClr val="064195"/>
                </a:solidFill>
              </a:rPr>
              <a:t> </a:t>
            </a:r>
          </a:p>
        </p:txBody>
      </p:sp>
      <p:sp>
        <p:nvSpPr>
          <p:cNvPr id="2" name="Inhaltsplatzhalter 1"/>
          <p:cNvSpPr>
            <a:spLocks noGrp="1"/>
          </p:cNvSpPr>
          <p:nvPr>
            <p:ph idx="1"/>
          </p:nvPr>
        </p:nvSpPr>
        <p:spPr>
          <a:xfrm>
            <a:off x="822924" y="1674376"/>
            <a:ext cx="4680520" cy="2260848"/>
          </a:xfrm>
        </p:spPr>
        <p:txBody>
          <a:bodyPr/>
          <a:lstStyle/>
          <a:p>
            <a:pPr>
              <a:buFont typeface="Wingdings" panose="05000000000000000000" pitchFamily="2" charset="2"/>
              <a:buChar char="ü"/>
            </a:pPr>
            <a:r>
              <a:rPr lang="de-DE" sz="1600" dirty="0" err="1">
                <a:solidFill>
                  <a:srgbClr val="626464"/>
                </a:solidFill>
              </a:rPr>
              <a:t>Standardized</a:t>
            </a:r>
            <a:r>
              <a:rPr lang="de-DE" sz="1600" dirty="0">
                <a:solidFill>
                  <a:srgbClr val="626464"/>
                </a:solidFill>
              </a:rPr>
              <a:t> flat </a:t>
            </a:r>
            <a:r>
              <a:rPr lang="de-DE" sz="1600" dirty="0" err="1">
                <a:solidFill>
                  <a:srgbClr val="626464"/>
                </a:solidFill>
              </a:rPr>
              <a:t>files</a:t>
            </a:r>
            <a:r>
              <a:rPr lang="de-DE" sz="1600" dirty="0">
                <a:solidFill>
                  <a:srgbClr val="626464"/>
                </a:solidFill>
              </a:rPr>
              <a:t> </a:t>
            </a:r>
            <a:r>
              <a:rPr lang="de-DE" sz="1600" dirty="0" err="1">
                <a:solidFill>
                  <a:srgbClr val="626464"/>
                </a:solidFill>
              </a:rPr>
              <a:t>from</a:t>
            </a:r>
            <a:r>
              <a:rPr lang="de-DE" sz="1600" dirty="0">
                <a:solidFill>
                  <a:srgbClr val="626464"/>
                </a:solidFill>
              </a:rPr>
              <a:t> ORBIS</a:t>
            </a:r>
          </a:p>
          <a:p>
            <a:pPr>
              <a:buFont typeface="Wingdings" panose="05000000000000000000" pitchFamily="2" charset="2"/>
              <a:buChar char="ü"/>
            </a:pPr>
            <a:r>
              <a:rPr lang="de-DE" sz="1600" dirty="0" err="1">
                <a:solidFill>
                  <a:srgbClr val="626464"/>
                </a:solidFill>
              </a:rPr>
              <a:t>Customized</a:t>
            </a:r>
            <a:r>
              <a:rPr lang="de-DE" sz="1600" dirty="0">
                <a:solidFill>
                  <a:srgbClr val="626464"/>
                </a:solidFill>
              </a:rPr>
              <a:t> flat </a:t>
            </a:r>
            <a:r>
              <a:rPr lang="de-DE" sz="1600" dirty="0" err="1">
                <a:solidFill>
                  <a:srgbClr val="626464"/>
                </a:solidFill>
              </a:rPr>
              <a:t>files</a:t>
            </a:r>
            <a:endParaRPr lang="de-DE" sz="1600" dirty="0">
              <a:solidFill>
                <a:srgbClr val="626464"/>
              </a:solidFill>
            </a:endParaRPr>
          </a:p>
          <a:p>
            <a:pPr>
              <a:buFont typeface="Wingdings" panose="05000000000000000000" pitchFamily="2" charset="2"/>
              <a:buChar char="ü"/>
            </a:pPr>
            <a:r>
              <a:rPr lang="de-DE" sz="1600" dirty="0">
                <a:solidFill>
                  <a:srgbClr val="626464"/>
                </a:solidFill>
              </a:rPr>
              <a:t>Content </a:t>
            </a:r>
            <a:r>
              <a:rPr lang="de-DE" sz="1600" dirty="0" err="1">
                <a:solidFill>
                  <a:srgbClr val="626464"/>
                </a:solidFill>
              </a:rPr>
              <a:t>related</a:t>
            </a:r>
            <a:r>
              <a:rPr lang="de-DE" sz="1600" dirty="0">
                <a:solidFill>
                  <a:srgbClr val="626464"/>
                </a:solidFill>
              </a:rPr>
              <a:t> </a:t>
            </a:r>
            <a:r>
              <a:rPr lang="de-DE" sz="1600" dirty="0" err="1">
                <a:solidFill>
                  <a:srgbClr val="626464"/>
                </a:solidFill>
              </a:rPr>
              <a:t>file</a:t>
            </a:r>
            <a:r>
              <a:rPr lang="de-DE" sz="1600" dirty="0">
                <a:solidFill>
                  <a:srgbClr val="626464"/>
                </a:solidFill>
              </a:rPr>
              <a:t> </a:t>
            </a:r>
            <a:r>
              <a:rPr lang="de-DE" sz="1600" dirty="0" err="1">
                <a:solidFill>
                  <a:srgbClr val="626464"/>
                </a:solidFill>
              </a:rPr>
              <a:t>split</a:t>
            </a:r>
            <a:endParaRPr lang="de-DE" sz="1600" dirty="0">
              <a:solidFill>
                <a:srgbClr val="626464"/>
              </a:solidFill>
            </a:endParaRPr>
          </a:p>
          <a:p>
            <a:pPr>
              <a:buFont typeface="Wingdings" panose="05000000000000000000" pitchFamily="2" charset="2"/>
              <a:buChar char="ü"/>
            </a:pPr>
            <a:r>
              <a:rPr lang="de-DE" sz="1600" dirty="0">
                <a:solidFill>
                  <a:srgbClr val="626464"/>
                </a:solidFill>
              </a:rPr>
              <a:t>Format </a:t>
            </a:r>
            <a:r>
              <a:rPr lang="de-DE" sz="1600" dirty="0" err="1">
                <a:solidFill>
                  <a:srgbClr val="626464"/>
                </a:solidFill>
              </a:rPr>
              <a:t>txt</a:t>
            </a:r>
            <a:r>
              <a:rPr lang="de-DE" sz="1600" dirty="0">
                <a:solidFill>
                  <a:srgbClr val="626464"/>
                </a:solidFill>
              </a:rPr>
              <a:t>. </a:t>
            </a:r>
            <a:r>
              <a:rPr lang="de-DE" sz="1600" dirty="0" err="1">
                <a:solidFill>
                  <a:srgbClr val="626464"/>
                </a:solidFill>
              </a:rPr>
              <a:t>or</a:t>
            </a:r>
            <a:r>
              <a:rPr lang="de-DE" sz="1600" dirty="0">
                <a:solidFill>
                  <a:srgbClr val="626464"/>
                </a:solidFill>
              </a:rPr>
              <a:t> SQL</a:t>
            </a:r>
          </a:p>
          <a:p>
            <a:pPr>
              <a:buFont typeface="Wingdings" panose="05000000000000000000" pitchFamily="2" charset="2"/>
              <a:buChar char="ü"/>
            </a:pPr>
            <a:r>
              <a:rPr lang="de-DE" sz="1600" dirty="0">
                <a:solidFill>
                  <a:srgbClr val="626464"/>
                </a:solidFill>
              </a:rPr>
              <a:t>Option </a:t>
            </a:r>
            <a:r>
              <a:rPr lang="de-DE" sz="1600" dirty="0" err="1">
                <a:solidFill>
                  <a:srgbClr val="626464"/>
                </a:solidFill>
              </a:rPr>
              <a:t>historical</a:t>
            </a:r>
            <a:r>
              <a:rPr lang="de-DE" sz="1600" dirty="0">
                <a:solidFill>
                  <a:srgbClr val="626464"/>
                </a:solidFill>
              </a:rPr>
              <a:t> </a:t>
            </a:r>
            <a:r>
              <a:rPr lang="de-DE" sz="1600" dirty="0" err="1">
                <a:solidFill>
                  <a:srgbClr val="626464"/>
                </a:solidFill>
              </a:rPr>
              <a:t>financial</a:t>
            </a:r>
            <a:r>
              <a:rPr lang="de-DE" sz="1600" dirty="0">
                <a:solidFill>
                  <a:srgbClr val="626464"/>
                </a:solidFill>
              </a:rPr>
              <a:t> </a:t>
            </a:r>
            <a:r>
              <a:rPr lang="de-DE" sz="1600" dirty="0" err="1">
                <a:solidFill>
                  <a:srgbClr val="626464"/>
                </a:solidFill>
              </a:rPr>
              <a:t>or</a:t>
            </a:r>
            <a:r>
              <a:rPr lang="de-DE" sz="1600" dirty="0">
                <a:solidFill>
                  <a:srgbClr val="626464"/>
                </a:solidFill>
              </a:rPr>
              <a:t> </a:t>
            </a:r>
            <a:r>
              <a:rPr lang="de-DE" sz="1600" dirty="0" err="1">
                <a:solidFill>
                  <a:srgbClr val="626464"/>
                </a:solidFill>
              </a:rPr>
              <a:t>ownership</a:t>
            </a:r>
            <a:r>
              <a:rPr lang="de-DE" sz="1600" dirty="0">
                <a:solidFill>
                  <a:srgbClr val="626464"/>
                </a:solidFill>
              </a:rPr>
              <a:t> </a:t>
            </a:r>
            <a:r>
              <a:rPr lang="de-DE" sz="1600" dirty="0" err="1">
                <a:solidFill>
                  <a:srgbClr val="626464"/>
                </a:solidFill>
              </a:rPr>
              <a:t>data</a:t>
            </a:r>
            <a:endParaRPr lang="de-DE" sz="1600" dirty="0">
              <a:solidFill>
                <a:srgbClr val="626464"/>
              </a:solidFill>
            </a:endParaRPr>
          </a:p>
          <a:p>
            <a:pPr>
              <a:buFont typeface="Wingdings" panose="05000000000000000000" pitchFamily="2" charset="2"/>
              <a:buChar char="ü"/>
            </a:pPr>
            <a:r>
              <a:rPr lang="de-DE" sz="1600" dirty="0">
                <a:solidFill>
                  <a:srgbClr val="626464"/>
                </a:solidFill>
              </a:rPr>
              <a:t>Update </a:t>
            </a:r>
            <a:r>
              <a:rPr lang="de-DE" sz="1600" dirty="0" err="1">
                <a:solidFill>
                  <a:srgbClr val="626464"/>
                </a:solidFill>
              </a:rPr>
              <a:t>frequency</a:t>
            </a:r>
            <a:r>
              <a:rPr lang="de-DE" sz="1600" dirty="0">
                <a:solidFill>
                  <a:srgbClr val="626464"/>
                </a:solidFill>
              </a:rPr>
              <a:t> 2 – 4 </a:t>
            </a:r>
            <a:r>
              <a:rPr lang="de-DE" sz="1600" dirty="0" err="1">
                <a:solidFill>
                  <a:srgbClr val="626464"/>
                </a:solidFill>
              </a:rPr>
              <a:t>times</a:t>
            </a:r>
            <a:r>
              <a:rPr lang="de-DE" sz="1600" dirty="0">
                <a:solidFill>
                  <a:srgbClr val="626464"/>
                </a:solidFill>
              </a:rPr>
              <a:t> a </a:t>
            </a:r>
            <a:r>
              <a:rPr lang="de-DE" sz="1600" dirty="0" err="1">
                <a:solidFill>
                  <a:srgbClr val="626464"/>
                </a:solidFill>
              </a:rPr>
              <a:t>year</a:t>
            </a:r>
            <a:r>
              <a:rPr lang="de-DE" sz="1600" dirty="0">
                <a:solidFill>
                  <a:srgbClr val="626464"/>
                </a:solidFill>
              </a:rPr>
              <a:t>, </a:t>
            </a:r>
            <a:r>
              <a:rPr lang="de-DE" sz="1600" dirty="0" err="1">
                <a:solidFill>
                  <a:srgbClr val="626464"/>
                </a:solidFill>
              </a:rPr>
              <a:t>for</a:t>
            </a:r>
            <a:r>
              <a:rPr lang="de-DE" sz="1600" dirty="0">
                <a:solidFill>
                  <a:srgbClr val="626464"/>
                </a:solidFill>
              </a:rPr>
              <a:t> </a:t>
            </a:r>
            <a:r>
              <a:rPr lang="de-DE" sz="1600" dirty="0" err="1">
                <a:solidFill>
                  <a:srgbClr val="626464"/>
                </a:solidFill>
              </a:rPr>
              <a:t>customized</a:t>
            </a:r>
            <a:r>
              <a:rPr lang="de-DE" sz="1600" dirty="0">
                <a:solidFill>
                  <a:srgbClr val="626464"/>
                </a:solidFill>
              </a:rPr>
              <a:t> </a:t>
            </a:r>
            <a:r>
              <a:rPr lang="de-DE" sz="1600" dirty="0" err="1">
                <a:solidFill>
                  <a:srgbClr val="626464"/>
                </a:solidFill>
              </a:rPr>
              <a:t>feeds</a:t>
            </a:r>
            <a:r>
              <a:rPr lang="de-DE" sz="1600" dirty="0">
                <a:solidFill>
                  <a:srgbClr val="626464"/>
                </a:solidFill>
              </a:rPr>
              <a:t> </a:t>
            </a:r>
            <a:r>
              <a:rPr lang="de-DE" sz="1600" dirty="0" err="1">
                <a:solidFill>
                  <a:srgbClr val="626464"/>
                </a:solidFill>
              </a:rPr>
              <a:t>depending</a:t>
            </a:r>
            <a:r>
              <a:rPr lang="de-DE" sz="1600" dirty="0">
                <a:solidFill>
                  <a:srgbClr val="626464"/>
                </a:solidFill>
              </a:rPr>
              <a:t> on </a:t>
            </a:r>
            <a:r>
              <a:rPr lang="de-DE" sz="1600" dirty="0" err="1">
                <a:solidFill>
                  <a:srgbClr val="626464"/>
                </a:solidFill>
              </a:rPr>
              <a:t>client</a:t>
            </a:r>
            <a:r>
              <a:rPr lang="de-DE" sz="1600" dirty="0">
                <a:solidFill>
                  <a:srgbClr val="626464"/>
                </a:solidFill>
              </a:rPr>
              <a:t> </a:t>
            </a:r>
            <a:r>
              <a:rPr lang="de-DE" sz="1600" dirty="0" err="1">
                <a:solidFill>
                  <a:srgbClr val="626464"/>
                </a:solidFill>
              </a:rPr>
              <a:t>need</a:t>
            </a:r>
            <a:endParaRPr lang="de-DE" sz="1600" dirty="0">
              <a:solidFill>
                <a:srgbClr val="626464"/>
              </a:solidFill>
            </a:endParaRPr>
          </a:p>
          <a:p>
            <a:pPr>
              <a:buFont typeface="Wingdings" panose="05000000000000000000" pitchFamily="2" charset="2"/>
              <a:buChar char="ü"/>
            </a:pPr>
            <a:endParaRPr lang="de-DE" sz="1100" dirty="0">
              <a:solidFill>
                <a:srgbClr val="626464"/>
              </a:solidFill>
            </a:endParaRPr>
          </a:p>
          <a:p>
            <a:pPr>
              <a:buFont typeface="Wingdings" panose="05000000000000000000" pitchFamily="2" charset="2"/>
              <a:buChar char="ü"/>
            </a:pPr>
            <a:endParaRPr lang="de-DE" sz="1100" dirty="0">
              <a:solidFill>
                <a:srgbClr val="626464"/>
              </a:solidFill>
            </a:endParaRPr>
          </a:p>
          <a:p>
            <a:pPr marL="914400" lvl="2" indent="0">
              <a:buNone/>
            </a:pPr>
            <a:endParaRPr lang="de-DE" sz="300" dirty="0">
              <a:solidFill>
                <a:srgbClr val="626464"/>
              </a:solidFill>
            </a:endParaRPr>
          </a:p>
          <a:p>
            <a:pPr marL="0" indent="0">
              <a:buNone/>
            </a:pPr>
            <a:endParaRPr lang="de-DE" sz="1100" dirty="0">
              <a:solidFill>
                <a:srgbClr val="626464"/>
              </a:solidFill>
            </a:endParaRPr>
          </a:p>
        </p:txBody>
      </p:sp>
      <p:sp>
        <p:nvSpPr>
          <p:cNvPr id="12" name="Rectangle 3"/>
          <p:cNvSpPr txBox="1">
            <a:spLocks noChangeAspect="1" noChangeArrowheads="1"/>
          </p:cNvSpPr>
          <p:nvPr/>
        </p:nvSpPr>
        <p:spPr bwMode="auto">
          <a:xfrm>
            <a:off x="1451992" y="1115144"/>
            <a:ext cx="2678265" cy="28892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Flat Files</a:t>
            </a:r>
            <a:endParaRPr lang="en-GB" sz="1600" kern="0" dirty="0">
              <a:solidFill>
                <a:srgbClr val="003399"/>
              </a:solidFill>
              <a:latin typeface="+mn-lt"/>
              <a:ea typeface="+mn-ea"/>
            </a:endParaRPr>
          </a:p>
        </p:txBody>
      </p:sp>
      <p:sp>
        <p:nvSpPr>
          <p:cNvPr id="15" name="Rectangle 3"/>
          <p:cNvSpPr txBox="1">
            <a:spLocks noChangeAspect="1" noChangeArrowheads="1"/>
          </p:cNvSpPr>
          <p:nvPr/>
        </p:nvSpPr>
        <p:spPr bwMode="auto">
          <a:xfrm>
            <a:off x="6287975" y="1098045"/>
            <a:ext cx="4392487" cy="28892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Online Access</a:t>
            </a:r>
            <a:endParaRPr lang="en-GB" sz="1600" kern="0" dirty="0">
              <a:solidFill>
                <a:srgbClr val="003399"/>
              </a:solidFill>
              <a:latin typeface="+mn-lt"/>
              <a:ea typeface="+mn-ea"/>
            </a:endParaRPr>
          </a:p>
        </p:txBody>
      </p:sp>
      <p:sp>
        <p:nvSpPr>
          <p:cNvPr id="23" name="Rectangle 3"/>
          <p:cNvSpPr txBox="1">
            <a:spLocks noChangeAspect="1" noChangeArrowheads="1"/>
          </p:cNvSpPr>
          <p:nvPr/>
        </p:nvSpPr>
        <p:spPr bwMode="auto">
          <a:xfrm>
            <a:off x="1485321" y="3969205"/>
            <a:ext cx="2947664" cy="28892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Access via WRDS</a:t>
            </a:r>
            <a:endParaRPr lang="en-GB" sz="1600" kern="0" dirty="0">
              <a:solidFill>
                <a:srgbClr val="003399"/>
              </a:solidFill>
              <a:latin typeface="+mn-lt"/>
              <a:ea typeface="+mn-ea"/>
            </a:endParaRPr>
          </a:p>
        </p:txBody>
      </p:sp>
      <p:sp>
        <p:nvSpPr>
          <p:cNvPr id="24" name="Rectangle 3"/>
          <p:cNvSpPr txBox="1">
            <a:spLocks noChangeAspect="1" noChangeArrowheads="1"/>
          </p:cNvSpPr>
          <p:nvPr/>
        </p:nvSpPr>
        <p:spPr bwMode="auto">
          <a:xfrm>
            <a:off x="6456040" y="3995732"/>
            <a:ext cx="3880395" cy="39959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Add-Ins &amp; Web Services</a:t>
            </a:r>
            <a:endParaRPr lang="en-GB" sz="1600" kern="0" dirty="0">
              <a:solidFill>
                <a:srgbClr val="003399"/>
              </a:solidFill>
              <a:latin typeface="+mn-lt"/>
              <a:ea typeface="+mn-ea"/>
            </a:endParaRPr>
          </a:p>
        </p:txBody>
      </p:sp>
      <p:sp>
        <p:nvSpPr>
          <p:cNvPr id="14" name="Inhaltsplatzhalter 1"/>
          <p:cNvSpPr txBox="1">
            <a:spLocks/>
          </p:cNvSpPr>
          <p:nvPr/>
        </p:nvSpPr>
        <p:spPr>
          <a:xfrm>
            <a:off x="6233785" y="1696977"/>
            <a:ext cx="4536505" cy="2260848"/>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buFont typeface="Wingdings" panose="05000000000000000000" pitchFamily="2" charset="2"/>
              <a:buChar char="ü"/>
            </a:pPr>
            <a:r>
              <a:rPr lang="de-DE" sz="1600" kern="0" dirty="0">
                <a:solidFill>
                  <a:srgbClr val="626464"/>
                </a:solidFill>
              </a:rPr>
              <a:t>Online Interface</a:t>
            </a:r>
          </a:p>
          <a:p>
            <a:pPr>
              <a:buFont typeface="Wingdings" panose="05000000000000000000" pitchFamily="2" charset="2"/>
              <a:buChar char="ü"/>
            </a:pPr>
            <a:r>
              <a:rPr lang="de-DE" sz="1600" kern="0" dirty="0">
                <a:solidFill>
                  <a:srgbClr val="626464"/>
                </a:solidFill>
              </a:rPr>
              <a:t>Log-On </a:t>
            </a:r>
            <a:r>
              <a:rPr lang="de-DE" sz="1600" kern="0" dirty="0" err="1">
                <a:solidFill>
                  <a:srgbClr val="626464"/>
                </a:solidFill>
              </a:rPr>
              <a:t>with</a:t>
            </a:r>
            <a:r>
              <a:rPr lang="de-DE" sz="1600" kern="0" dirty="0">
                <a:solidFill>
                  <a:srgbClr val="626464"/>
                </a:solidFill>
              </a:rPr>
              <a:t> </a:t>
            </a:r>
            <a:r>
              <a:rPr lang="de-DE" sz="1600" kern="0" dirty="0" err="1">
                <a:solidFill>
                  <a:srgbClr val="626464"/>
                </a:solidFill>
              </a:rPr>
              <a:t>username</a:t>
            </a:r>
            <a:r>
              <a:rPr lang="de-DE" sz="1600" kern="0" dirty="0">
                <a:solidFill>
                  <a:srgbClr val="626464"/>
                </a:solidFill>
              </a:rPr>
              <a:t> and </a:t>
            </a:r>
            <a:r>
              <a:rPr lang="de-DE" sz="1600" kern="0" dirty="0" err="1">
                <a:solidFill>
                  <a:srgbClr val="626464"/>
                </a:solidFill>
              </a:rPr>
              <a:t>password</a:t>
            </a:r>
            <a:endParaRPr lang="de-DE" sz="1600" kern="0" dirty="0">
              <a:solidFill>
                <a:srgbClr val="626464"/>
              </a:solidFill>
            </a:endParaRPr>
          </a:p>
          <a:p>
            <a:pPr>
              <a:buFont typeface="Wingdings" panose="05000000000000000000" pitchFamily="2" charset="2"/>
              <a:buChar char="ü"/>
            </a:pPr>
            <a:r>
              <a:rPr lang="de-DE" sz="1600" kern="0" dirty="0">
                <a:solidFill>
                  <a:srgbClr val="626464"/>
                </a:solidFill>
              </a:rPr>
              <a:t>Analytics and </a:t>
            </a:r>
            <a:r>
              <a:rPr lang="de-DE" sz="1600" kern="0" dirty="0" err="1">
                <a:solidFill>
                  <a:srgbClr val="626464"/>
                </a:solidFill>
              </a:rPr>
              <a:t>dashboard</a:t>
            </a:r>
            <a:r>
              <a:rPr lang="de-DE" sz="1600" kern="0" dirty="0">
                <a:solidFill>
                  <a:srgbClr val="626464"/>
                </a:solidFill>
              </a:rPr>
              <a:t> </a:t>
            </a:r>
            <a:r>
              <a:rPr lang="de-DE" sz="1600" kern="0" dirty="0" err="1">
                <a:solidFill>
                  <a:srgbClr val="626464"/>
                </a:solidFill>
              </a:rPr>
              <a:t>options</a:t>
            </a:r>
            <a:endParaRPr lang="de-DE" sz="1600" kern="0" dirty="0">
              <a:solidFill>
                <a:srgbClr val="626464"/>
              </a:solidFill>
            </a:endParaRPr>
          </a:p>
          <a:p>
            <a:pPr>
              <a:buFont typeface="Wingdings" panose="05000000000000000000" pitchFamily="2" charset="2"/>
              <a:buChar char="ü"/>
            </a:pPr>
            <a:r>
              <a:rPr lang="de-DE" sz="1600" kern="0" dirty="0">
                <a:solidFill>
                  <a:srgbClr val="626464"/>
                </a:solidFill>
              </a:rPr>
              <a:t>List </a:t>
            </a:r>
            <a:r>
              <a:rPr lang="de-DE" sz="1600" kern="0" dirty="0" err="1">
                <a:solidFill>
                  <a:srgbClr val="626464"/>
                </a:solidFill>
              </a:rPr>
              <a:t>formats</a:t>
            </a:r>
            <a:r>
              <a:rPr lang="de-DE" sz="1600" kern="0" dirty="0">
                <a:solidFill>
                  <a:srgbClr val="626464"/>
                </a:solidFill>
              </a:rPr>
              <a:t> and </a:t>
            </a:r>
            <a:r>
              <a:rPr lang="de-DE" sz="1600" kern="0" dirty="0" err="1">
                <a:solidFill>
                  <a:srgbClr val="626464"/>
                </a:solidFill>
              </a:rPr>
              <a:t>reporting</a:t>
            </a:r>
            <a:endParaRPr lang="de-DE" sz="1600" kern="0" dirty="0">
              <a:solidFill>
                <a:srgbClr val="626464"/>
              </a:solidFill>
            </a:endParaRPr>
          </a:p>
          <a:p>
            <a:pPr>
              <a:buFont typeface="Wingdings" panose="05000000000000000000" pitchFamily="2" charset="2"/>
              <a:buChar char="ü"/>
            </a:pPr>
            <a:r>
              <a:rPr lang="de-DE" sz="1600" kern="0" dirty="0">
                <a:solidFill>
                  <a:srgbClr val="626464"/>
                </a:solidFill>
              </a:rPr>
              <a:t>Daily update </a:t>
            </a:r>
            <a:r>
              <a:rPr lang="de-DE" sz="1600" kern="0" dirty="0" err="1">
                <a:solidFill>
                  <a:srgbClr val="626464"/>
                </a:solidFill>
              </a:rPr>
              <a:t>frequency</a:t>
            </a:r>
            <a:endParaRPr lang="de-DE" sz="1600" kern="0" dirty="0">
              <a:solidFill>
                <a:srgbClr val="626464"/>
              </a:solidFill>
            </a:endParaRPr>
          </a:p>
          <a:p>
            <a:pPr>
              <a:buFont typeface="Wingdings" panose="05000000000000000000" pitchFamily="2" charset="2"/>
              <a:buChar char="ü"/>
            </a:pPr>
            <a:r>
              <a:rPr lang="de-DE" sz="1600" kern="0" dirty="0">
                <a:solidFill>
                  <a:srgbClr val="626464"/>
                </a:solidFill>
              </a:rPr>
              <a:t>User </a:t>
            </a:r>
            <a:r>
              <a:rPr lang="de-DE" sz="1600" kern="0" dirty="0" err="1">
                <a:solidFill>
                  <a:srgbClr val="626464"/>
                </a:solidFill>
              </a:rPr>
              <a:t>guide</a:t>
            </a:r>
            <a:r>
              <a:rPr lang="de-DE" sz="1600" kern="0" dirty="0">
                <a:solidFill>
                  <a:srgbClr val="626464"/>
                </a:solidFill>
              </a:rPr>
              <a:t>, support &amp; </a:t>
            </a:r>
            <a:r>
              <a:rPr lang="de-DE" sz="1600" kern="0" dirty="0" err="1">
                <a:solidFill>
                  <a:srgbClr val="626464"/>
                </a:solidFill>
              </a:rPr>
              <a:t>traing</a:t>
            </a:r>
            <a:r>
              <a:rPr lang="de-DE" sz="1600" kern="0" dirty="0">
                <a:solidFill>
                  <a:srgbClr val="626464"/>
                </a:solidFill>
              </a:rPr>
              <a:t> </a:t>
            </a:r>
            <a:r>
              <a:rPr lang="de-DE" sz="1600" kern="0" dirty="0" err="1">
                <a:solidFill>
                  <a:srgbClr val="626464"/>
                </a:solidFill>
              </a:rPr>
              <a:t>provided</a:t>
            </a:r>
            <a:endParaRPr lang="de-DE" sz="1600" kern="0" dirty="0">
              <a:solidFill>
                <a:srgbClr val="626464"/>
              </a:solidFill>
            </a:endParaRPr>
          </a:p>
          <a:p>
            <a:pPr>
              <a:buFont typeface="Wingdings" panose="05000000000000000000" pitchFamily="2" charset="2"/>
              <a:buChar char="ü"/>
            </a:pPr>
            <a:endParaRPr lang="de-DE" sz="1100" kern="0" dirty="0">
              <a:solidFill>
                <a:srgbClr val="626464"/>
              </a:solidFill>
            </a:endParaRPr>
          </a:p>
          <a:p>
            <a:pPr>
              <a:buFont typeface="Wingdings" panose="05000000000000000000" pitchFamily="2" charset="2"/>
              <a:buChar char="ü"/>
            </a:pPr>
            <a:endParaRPr lang="de-DE" sz="1100" kern="0" dirty="0">
              <a:solidFill>
                <a:srgbClr val="626464"/>
              </a:solidFill>
            </a:endParaRPr>
          </a:p>
          <a:p>
            <a:pPr marL="914400" lvl="2" indent="0">
              <a:buNone/>
            </a:pPr>
            <a:endParaRPr lang="de-DE" sz="300" kern="0" dirty="0">
              <a:solidFill>
                <a:srgbClr val="626464"/>
              </a:solidFill>
            </a:endParaRPr>
          </a:p>
          <a:p>
            <a:pPr marL="0" indent="0">
              <a:buNone/>
            </a:pPr>
            <a:endParaRPr lang="de-DE" sz="1100" kern="0" dirty="0">
              <a:solidFill>
                <a:srgbClr val="626464"/>
              </a:solidFill>
            </a:endParaRPr>
          </a:p>
        </p:txBody>
      </p:sp>
      <p:sp>
        <p:nvSpPr>
          <p:cNvPr id="19" name="Inhaltsplatzhalter 1"/>
          <p:cNvSpPr txBox="1">
            <a:spLocks/>
          </p:cNvSpPr>
          <p:nvPr/>
        </p:nvSpPr>
        <p:spPr>
          <a:xfrm>
            <a:off x="822924" y="4569373"/>
            <a:ext cx="4536505" cy="13639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buFont typeface="Wingdings" panose="05000000000000000000" pitchFamily="2" charset="2"/>
              <a:buChar char="ü"/>
            </a:pPr>
            <a:r>
              <a:rPr lang="de-DE" sz="1600" kern="0" dirty="0" err="1">
                <a:solidFill>
                  <a:srgbClr val="626464"/>
                </a:solidFill>
              </a:rPr>
              <a:t>Multipe</a:t>
            </a:r>
            <a:r>
              <a:rPr lang="de-DE" sz="1600" kern="0" dirty="0">
                <a:solidFill>
                  <a:srgbClr val="626464"/>
                </a:solidFill>
              </a:rPr>
              <a:t> </a:t>
            </a:r>
            <a:r>
              <a:rPr lang="de-DE" sz="1600" kern="0" dirty="0" err="1">
                <a:solidFill>
                  <a:srgbClr val="626464"/>
                </a:solidFill>
              </a:rPr>
              <a:t>database</a:t>
            </a:r>
            <a:r>
              <a:rPr lang="de-DE" sz="1600" kern="0" dirty="0">
                <a:solidFill>
                  <a:srgbClr val="626464"/>
                </a:solidFill>
              </a:rPr>
              <a:t> </a:t>
            </a:r>
            <a:r>
              <a:rPr lang="de-DE" sz="1600" kern="0" dirty="0" err="1">
                <a:solidFill>
                  <a:srgbClr val="626464"/>
                </a:solidFill>
              </a:rPr>
              <a:t>sources</a:t>
            </a:r>
            <a:r>
              <a:rPr lang="de-DE" sz="1600" kern="0" dirty="0">
                <a:solidFill>
                  <a:srgbClr val="626464"/>
                </a:solidFill>
              </a:rPr>
              <a:t> </a:t>
            </a:r>
            <a:r>
              <a:rPr lang="de-DE" sz="1600" kern="0" dirty="0" err="1">
                <a:solidFill>
                  <a:srgbClr val="626464"/>
                </a:solidFill>
              </a:rPr>
              <a:t>through</a:t>
            </a:r>
            <a:r>
              <a:rPr lang="de-DE" sz="1600" kern="0" dirty="0">
                <a:solidFill>
                  <a:srgbClr val="626464"/>
                </a:solidFill>
              </a:rPr>
              <a:t> </a:t>
            </a:r>
            <a:r>
              <a:rPr lang="de-DE" sz="1600" kern="0" dirty="0" err="1">
                <a:solidFill>
                  <a:srgbClr val="626464"/>
                </a:solidFill>
              </a:rPr>
              <a:t>one</a:t>
            </a:r>
            <a:r>
              <a:rPr lang="de-DE" sz="1600" kern="0" dirty="0">
                <a:solidFill>
                  <a:srgbClr val="626464"/>
                </a:solidFill>
              </a:rPr>
              <a:t> interface</a:t>
            </a:r>
          </a:p>
          <a:p>
            <a:pPr>
              <a:buFont typeface="Wingdings" panose="05000000000000000000" pitchFamily="2" charset="2"/>
              <a:buChar char="ü"/>
            </a:pPr>
            <a:r>
              <a:rPr lang="de-DE" sz="1600" kern="0" dirty="0">
                <a:solidFill>
                  <a:srgbClr val="626464"/>
                </a:solidFill>
              </a:rPr>
              <a:t>Client </a:t>
            </a:r>
            <a:r>
              <a:rPr lang="de-DE" sz="1600" kern="0" dirty="0" err="1">
                <a:solidFill>
                  <a:srgbClr val="626464"/>
                </a:solidFill>
              </a:rPr>
              <a:t>needs</a:t>
            </a:r>
            <a:r>
              <a:rPr lang="de-DE" sz="1600" kern="0" dirty="0">
                <a:solidFill>
                  <a:srgbClr val="626464"/>
                </a:solidFill>
              </a:rPr>
              <a:t> </a:t>
            </a:r>
            <a:r>
              <a:rPr lang="de-DE" sz="1600" kern="0" dirty="0" err="1">
                <a:solidFill>
                  <a:srgbClr val="626464"/>
                </a:solidFill>
              </a:rPr>
              <a:t>agreement</a:t>
            </a:r>
            <a:r>
              <a:rPr lang="de-DE" sz="1600" kern="0" dirty="0">
                <a:solidFill>
                  <a:srgbClr val="626464"/>
                </a:solidFill>
              </a:rPr>
              <a:t> </a:t>
            </a:r>
            <a:r>
              <a:rPr lang="de-DE" sz="1600" kern="0" dirty="0" err="1">
                <a:solidFill>
                  <a:srgbClr val="626464"/>
                </a:solidFill>
              </a:rPr>
              <a:t>with</a:t>
            </a:r>
            <a:r>
              <a:rPr lang="de-DE" sz="1600" kern="0" dirty="0">
                <a:solidFill>
                  <a:srgbClr val="626464"/>
                </a:solidFill>
              </a:rPr>
              <a:t> </a:t>
            </a:r>
            <a:r>
              <a:rPr lang="de-DE" sz="1600" kern="0" dirty="0" err="1">
                <a:solidFill>
                  <a:srgbClr val="626464"/>
                </a:solidFill>
              </a:rPr>
              <a:t>both</a:t>
            </a:r>
            <a:r>
              <a:rPr lang="de-DE" sz="1600" kern="0" dirty="0">
                <a:solidFill>
                  <a:srgbClr val="626464"/>
                </a:solidFill>
              </a:rPr>
              <a:t> WRDS and BvD</a:t>
            </a:r>
          </a:p>
          <a:p>
            <a:pPr>
              <a:buFont typeface="Wingdings" panose="05000000000000000000" pitchFamily="2" charset="2"/>
              <a:buChar char="ü"/>
            </a:pPr>
            <a:endParaRPr lang="de-DE" sz="1100" kern="0" dirty="0">
              <a:solidFill>
                <a:srgbClr val="626464"/>
              </a:solidFill>
            </a:endParaRPr>
          </a:p>
          <a:p>
            <a:pPr marL="914400" lvl="2" indent="0">
              <a:buNone/>
            </a:pPr>
            <a:endParaRPr lang="de-DE" sz="300" kern="0" dirty="0">
              <a:solidFill>
                <a:srgbClr val="626464"/>
              </a:solidFill>
            </a:endParaRPr>
          </a:p>
          <a:p>
            <a:pPr marL="0" indent="0">
              <a:buNone/>
            </a:pPr>
            <a:endParaRPr lang="de-DE" sz="1100" kern="0" dirty="0">
              <a:solidFill>
                <a:srgbClr val="626464"/>
              </a:solidFill>
            </a:endParaRPr>
          </a:p>
        </p:txBody>
      </p:sp>
      <p:sp>
        <p:nvSpPr>
          <p:cNvPr id="20" name="Inhaltsplatzhalter 1"/>
          <p:cNvSpPr txBox="1">
            <a:spLocks/>
          </p:cNvSpPr>
          <p:nvPr/>
        </p:nvSpPr>
        <p:spPr>
          <a:xfrm>
            <a:off x="6215967" y="4569373"/>
            <a:ext cx="4536505" cy="10621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buFont typeface="Wingdings" panose="05000000000000000000" pitchFamily="2" charset="2"/>
              <a:buChar char="ü"/>
            </a:pPr>
            <a:r>
              <a:rPr lang="de-DE" sz="1600" kern="0" dirty="0">
                <a:solidFill>
                  <a:srgbClr val="626464"/>
                </a:solidFill>
              </a:rPr>
              <a:t>Data </a:t>
            </a:r>
            <a:r>
              <a:rPr lang="de-DE" sz="1600" kern="0" dirty="0" err="1">
                <a:solidFill>
                  <a:srgbClr val="626464"/>
                </a:solidFill>
              </a:rPr>
              <a:t>integration</a:t>
            </a:r>
            <a:r>
              <a:rPr lang="de-DE" sz="1600" kern="0" dirty="0">
                <a:solidFill>
                  <a:srgbClr val="626464"/>
                </a:solidFill>
              </a:rPr>
              <a:t> </a:t>
            </a:r>
            <a:r>
              <a:rPr lang="de-DE" sz="1600" kern="0" dirty="0" err="1">
                <a:solidFill>
                  <a:srgbClr val="626464"/>
                </a:solidFill>
              </a:rPr>
              <a:t>to</a:t>
            </a:r>
            <a:r>
              <a:rPr lang="de-DE" sz="1600" kern="0" dirty="0">
                <a:solidFill>
                  <a:srgbClr val="626464"/>
                </a:solidFill>
              </a:rPr>
              <a:t> </a:t>
            </a:r>
            <a:r>
              <a:rPr lang="de-DE" sz="1600" kern="0" dirty="0" err="1">
                <a:solidFill>
                  <a:srgbClr val="626464"/>
                </a:solidFill>
              </a:rPr>
              <a:t>clients</a:t>
            </a:r>
            <a:r>
              <a:rPr lang="de-DE" sz="1600" kern="0" dirty="0">
                <a:solidFill>
                  <a:srgbClr val="626464"/>
                </a:solidFill>
              </a:rPr>
              <a:t> </a:t>
            </a:r>
            <a:r>
              <a:rPr lang="de-DE" sz="1600" kern="0" dirty="0" err="1">
                <a:solidFill>
                  <a:srgbClr val="626464"/>
                </a:solidFill>
              </a:rPr>
              <a:t>systems</a:t>
            </a:r>
            <a:endParaRPr lang="de-DE" sz="1600" kern="0" dirty="0">
              <a:solidFill>
                <a:srgbClr val="626464"/>
              </a:solidFill>
            </a:endParaRPr>
          </a:p>
          <a:p>
            <a:pPr>
              <a:buFont typeface="Wingdings" panose="05000000000000000000" pitchFamily="2" charset="2"/>
              <a:buChar char="ü"/>
            </a:pPr>
            <a:r>
              <a:rPr lang="de-DE" sz="1600" kern="0" dirty="0" err="1">
                <a:solidFill>
                  <a:srgbClr val="626464"/>
                </a:solidFill>
              </a:rPr>
              <a:t>Usage</a:t>
            </a:r>
            <a:r>
              <a:rPr lang="de-DE" sz="1600" kern="0" dirty="0">
                <a:solidFill>
                  <a:srgbClr val="626464"/>
                </a:solidFill>
              </a:rPr>
              <a:t> </a:t>
            </a:r>
            <a:r>
              <a:rPr lang="de-DE" sz="1600" kern="0" dirty="0" err="1">
                <a:solidFill>
                  <a:srgbClr val="626464"/>
                </a:solidFill>
              </a:rPr>
              <a:t>of</a:t>
            </a:r>
            <a:r>
              <a:rPr lang="de-DE" sz="1600" kern="0" dirty="0">
                <a:solidFill>
                  <a:srgbClr val="626464"/>
                </a:solidFill>
              </a:rPr>
              <a:t> on </a:t>
            </a:r>
            <a:r>
              <a:rPr lang="de-DE" sz="1600" kern="0" dirty="0" err="1">
                <a:solidFill>
                  <a:srgbClr val="626464"/>
                </a:solidFill>
              </a:rPr>
              <a:t>templates</a:t>
            </a:r>
            <a:endParaRPr lang="de-DE" sz="1600" kern="0" dirty="0">
              <a:solidFill>
                <a:srgbClr val="626464"/>
              </a:solidFill>
            </a:endParaRPr>
          </a:p>
          <a:p>
            <a:pPr>
              <a:buFont typeface="Wingdings" panose="05000000000000000000" pitchFamily="2" charset="2"/>
              <a:buChar char="ü"/>
            </a:pPr>
            <a:r>
              <a:rPr lang="de-DE" sz="1600" kern="0" dirty="0">
                <a:solidFill>
                  <a:srgbClr val="626464"/>
                </a:solidFill>
              </a:rPr>
              <a:t>On </a:t>
            </a:r>
            <a:r>
              <a:rPr lang="de-DE" sz="1600" kern="0" dirty="0" err="1">
                <a:solidFill>
                  <a:srgbClr val="626464"/>
                </a:solidFill>
              </a:rPr>
              <a:t>the</a:t>
            </a:r>
            <a:r>
              <a:rPr lang="de-DE" sz="1600" kern="0" dirty="0">
                <a:solidFill>
                  <a:srgbClr val="626464"/>
                </a:solidFill>
              </a:rPr>
              <a:t> </a:t>
            </a:r>
            <a:r>
              <a:rPr lang="de-DE" sz="1600" kern="0" dirty="0" err="1">
                <a:solidFill>
                  <a:srgbClr val="626464"/>
                </a:solidFill>
              </a:rPr>
              <a:t>fly</a:t>
            </a:r>
            <a:r>
              <a:rPr lang="de-DE" sz="1600" kern="0" dirty="0">
                <a:solidFill>
                  <a:srgbClr val="626464"/>
                </a:solidFill>
              </a:rPr>
              <a:t> </a:t>
            </a:r>
            <a:r>
              <a:rPr lang="de-DE" sz="1600" kern="0" dirty="0" err="1">
                <a:solidFill>
                  <a:srgbClr val="626464"/>
                </a:solidFill>
              </a:rPr>
              <a:t>data</a:t>
            </a:r>
            <a:r>
              <a:rPr lang="de-DE" sz="1600" kern="0" dirty="0">
                <a:solidFill>
                  <a:srgbClr val="626464"/>
                </a:solidFill>
              </a:rPr>
              <a:t> </a:t>
            </a:r>
            <a:r>
              <a:rPr lang="de-DE" sz="1600" kern="0" dirty="0" err="1">
                <a:solidFill>
                  <a:srgbClr val="626464"/>
                </a:solidFill>
              </a:rPr>
              <a:t>transfer</a:t>
            </a:r>
            <a:endParaRPr lang="de-DE" sz="1100" kern="0" dirty="0">
              <a:solidFill>
                <a:srgbClr val="626464"/>
              </a:solidFill>
            </a:endParaRPr>
          </a:p>
          <a:p>
            <a:pPr marL="914400" lvl="2" indent="0">
              <a:buNone/>
            </a:pPr>
            <a:endParaRPr lang="de-DE" sz="300" kern="0" dirty="0">
              <a:solidFill>
                <a:srgbClr val="626464"/>
              </a:solidFill>
            </a:endParaRPr>
          </a:p>
          <a:p>
            <a:pPr marL="0" indent="0">
              <a:buNone/>
            </a:pPr>
            <a:endParaRPr lang="de-DE" sz="1100" kern="0" dirty="0">
              <a:solidFill>
                <a:srgbClr val="626464"/>
              </a:solidFill>
            </a:endParaRPr>
          </a:p>
        </p:txBody>
      </p:sp>
      <p:sp>
        <p:nvSpPr>
          <p:cNvPr id="13" name="Title 6">
            <a:extLst>
              <a:ext uri="{FF2B5EF4-FFF2-40B4-BE49-F238E27FC236}">
                <a16:creationId xmlns:a16="http://schemas.microsoft.com/office/drawing/2014/main" id="{6A2DA203-B235-4FD5-8FE9-2A9F5F2DF467}"/>
              </a:ext>
            </a:extLst>
          </p:cNvPr>
          <p:cNvSpPr txBox="1">
            <a:spLocks/>
          </p:cNvSpPr>
          <p:nvPr/>
        </p:nvSpPr>
        <p:spPr>
          <a:xfrm>
            <a:off x="701022" y="323702"/>
            <a:ext cx="10789956" cy="857250"/>
          </a:xfrm>
          <a:prstGeom prst="rect">
            <a:avLst/>
          </a:prstGeom>
        </p:spPr>
        <p:txBody>
          <a:bodyPr/>
          <a:lstStyle>
            <a:lvl1pPr algn="l" rtl="0" eaLnBrk="0" fontAlgn="base" hangingPunct="0">
              <a:spcBef>
                <a:spcPct val="0"/>
              </a:spcBef>
              <a:spcAft>
                <a:spcPct val="0"/>
              </a:spcAft>
              <a:defRPr sz="3200" b="1">
                <a:solidFill>
                  <a:srgbClr val="003399"/>
                </a:solidFill>
                <a:latin typeface="+mj-lt"/>
                <a:ea typeface="MS PGothic" pitchFamily="34" charset="-128"/>
                <a:cs typeface="+mj-cs"/>
              </a:defRPr>
            </a:lvl1pPr>
            <a:lvl2pPr algn="l" rtl="0" eaLnBrk="0" fontAlgn="base" hangingPunct="0">
              <a:spcBef>
                <a:spcPct val="0"/>
              </a:spcBef>
              <a:spcAft>
                <a:spcPct val="0"/>
              </a:spcAft>
              <a:defRPr sz="3200">
                <a:solidFill>
                  <a:schemeClr val="tx2"/>
                </a:solidFill>
                <a:latin typeface="Arial" charset="0"/>
                <a:ea typeface="MS PGothic" pitchFamily="34" charset="-128"/>
              </a:defRPr>
            </a:lvl2pPr>
            <a:lvl3pPr algn="l" rtl="0" eaLnBrk="0" fontAlgn="base" hangingPunct="0">
              <a:spcBef>
                <a:spcPct val="0"/>
              </a:spcBef>
              <a:spcAft>
                <a:spcPct val="0"/>
              </a:spcAft>
              <a:defRPr sz="3200">
                <a:solidFill>
                  <a:schemeClr val="tx2"/>
                </a:solidFill>
                <a:latin typeface="Arial" charset="0"/>
                <a:ea typeface="MS PGothic" pitchFamily="34" charset="-128"/>
              </a:defRPr>
            </a:lvl3pPr>
            <a:lvl4pPr algn="l" rtl="0" eaLnBrk="0" fontAlgn="base" hangingPunct="0">
              <a:spcBef>
                <a:spcPct val="0"/>
              </a:spcBef>
              <a:spcAft>
                <a:spcPct val="0"/>
              </a:spcAft>
              <a:defRPr sz="3200">
                <a:solidFill>
                  <a:schemeClr val="tx2"/>
                </a:solidFill>
                <a:latin typeface="Arial" charset="0"/>
                <a:ea typeface="MS PGothic" pitchFamily="34" charset="-128"/>
              </a:defRPr>
            </a:lvl4pPr>
            <a:lvl5pPr algn="l" rtl="0" eaLnBrk="0" fontAlgn="base" hangingPunct="0">
              <a:spcBef>
                <a:spcPct val="0"/>
              </a:spcBef>
              <a:spcAft>
                <a:spcPct val="0"/>
              </a:spcAft>
              <a:defRPr sz="3200">
                <a:solidFill>
                  <a:schemeClr val="tx2"/>
                </a:solidFill>
                <a:latin typeface="Arial" charset="0"/>
                <a:ea typeface="MS PGothic" pitchFamily="34" charset="-128"/>
              </a:defRPr>
            </a:lvl5pPr>
            <a:lvl6pPr marL="457200" algn="l" rtl="0" eaLnBrk="1" fontAlgn="base" hangingPunct="1">
              <a:spcBef>
                <a:spcPct val="0"/>
              </a:spcBef>
              <a:spcAft>
                <a:spcPct val="0"/>
              </a:spcAft>
              <a:defRPr sz="32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2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2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200">
                <a:solidFill>
                  <a:schemeClr val="tx2"/>
                </a:solidFill>
                <a:latin typeface="Arial" charset="0"/>
                <a:ea typeface="ＭＳ Ｐゴシック" pitchFamily="-96" charset="-128"/>
              </a:defRPr>
            </a:lvl9pPr>
          </a:lstStyle>
          <a:p>
            <a:r>
              <a:rPr lang="en-GB" dirty="0"/>
              <a:t>We provide data through various delivery mechanisms</a:t>
            </a:r>
          </a:p>
        </p:txBody>
      </p:sp>
    </p:spTree>
    <p:extLst>
      <p:ext uri="{BB962C8B-B14F-4D97-AF65-F5344CB8AC3E}">
        <p14:creationId xmlns:p14="http://schemas.microsoft.com/office/powerpoint/2010/main" val="176343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911" y="340697"/>
            <a:ext cx="10833298" cy="634082"/>
          </a:xfrm>
        </p:spPr>
        <p:txBody>
          <a:bodyPr/>
          <a:lstStyle/>
          <a:p>
            <a:r>
              <a:rPr lang="fr-FR" sz="3200" dirty="0" err="1"/>
              <a:t>Examples</a:t>
            </a:r>
            <a:r>
              <a:rPr lang="fr-FR" sz="3200" dirty="0"/>
              <a:t> of </a:t>
            </a:r>
            <a:r>
              <a:rPr lang="fr-FR" sz="3200" dirty="0" err="1"/>
              <a:t>projects</a:t>
            </a:r>
            <a:r>
              <a:rPr lang="fr-FR" sz="3200" dirty="0"/>
              <a:t> and applications</a:t>
            </a:r>
            <a:endParaRPr lang="en-GB" sz="3200" dirty="0"/>
          </a:p>
        </p:txBody>
      </p:sp>
      <p:sp>
        <p:nvSpPr>
          <p:cNvPr id="5" name="Rectangle 4"/>
          <p:cNvSpPr/>
          <p:nvPr/>
        </p:nvSpPr>
        <p:spPr>
          <a:xfrm>
            <a:off x="258634" y="2311718"/>
            <a:ext cx="3738880" cy="4401205"/>
          </a:xfrm>
          <a:prstGeom prst="rect">
            <a:avLst/>
          </a:prstGeom>
        </p:spPr>
        <p:txBody>
          <a:bodyPr wrap="square">
            <a:spAutoFit/>
          </a:bodyPr>
          <a:lstStyle/>
          <a:p>
            <a:pPr lvl="0"/>
            <a:r>
              <a:rPr lang="fr-FR" sz="1600" b="1" kern="0" dirty="0">
                <a:solidFill>
                  <a:srgbClr val="626464"/>
                </a:solidFill>
              </a:rPr>
              <a:t>Clients:</a:t>
            </a:r>
          </a:p>
          <a:p>
            <a:pPr lvl="0"/>
            <a:endParaRPr lang="fr-FR" sz="1600" b="1" kern="0" dirty="0">
              <a:solidFill>
                <a:srgbClr val="626464"/>
              </a:solidFill>
            </a:endParaRPr>
          </a:p>
          <a:p>
            <a:pPr lvl="0"/>
            <a:r>
              <a:rPr lang="fr-FR" sz="1600" kern="0" dirty="0">
                <a:solidFill>
                  <a:srgbClr val="626464"/>
                </a:solidFill>
              </a:rPr>
              <a:t>National </a:t>
            </a:r>
            <a:r>
              <a:rPr lang="fr-FR" sz="1600" kern="0" dirty="0" err="1">
                <a:solidFill>
                  <a:srgbClr val="626464"/>
                </a:solidFill>
              </a:rPr>
              <a:t>Statistical</a:t>
            </a:r>
            <a:r>
              <a:rPr lang="fr-FR" sz="1600" kern="0" dirty="0">
                <a:solidFill>
                  <a:srgbClr val="626464"/>
                </a:solidFill>
              </a:rPr>
              <a:t> Institutes and Eurostat</a:t>
            </a:r>
          </a:p>
          <a:p>
            <a:pPr lvl="0"/>
            <a:endParaRPr lang="fr-FR" sz="1600" kern="0" dirty="0">
              <a:solidFill>
                <a:srgbClr val="626464"/>
              </a:solidFill>
            </a:endParaRPr>
          </a:p>
          <a:p>
            <a:pPr lvl="0"/>
            <a:r>
              <a:rPr lang="fr-FR" sz="1600" b="1" kern="0" dirty="0" err="1">
                <a:solidFill>
                  <a:srgbClr val="626464"/>
                </a:solidFill>
              </a:rPr>
              <a:t>Projects</a:t>
            </a:r>
            <a:r>
              <a:rPr lang="fr-FR" sz="1600" b="1" kern="0" dirty="0">
                <a:solidFill>
                  <a:srgbClr val="626464"/>
                </a:solidFill>
              </a:rPr>
              <a:t>:</a:t>
            </a:r>
          </a:p>
          <a:p>
            <a:pPr lvl="0"/>
            <a:endParaRPr lang="fr-FR" sz="1600" b="1" kern="0" dirty="0">
              <a:solidFill>
                <a:srgbClr val="626464"/>
              </a:solidFill>
            </a:endParaRPr>
          </a:p>
          <a:p>
            <a:pPr lvl="0" eaLnBrk="1" fontAlgn="ctr" hangingPunct="1">
              <a:spcBef>
                <a:spcPts val="0"/>
              </a:spcBef>
              <a:spcAft>
                <a:spcPts val="0"/>
              </a:spcAft>
            </a:pPr>
            <a:r>
              <a:rPr lang="en-GB" sz="1600" dirty="0">
                <a:solidFill>
                  <a:srgbClr val="626464"/>
                </a:solidFill>
                <a:ea typeface="ＭＳ Ｐゴシック"/>
              </a:rPr>
              <a:t>Providing data feeds and online access to our global and national databases to support updating and maintenance of the EGR and national statistical company registers as well as supporting micro and macro analysis in different departments</a:t>
            </a:r>
          </a:p>
          <a:p>
            <a:pPr marL="285750" lvl="0" indent="-285750" eaLnBrk="1" fontAlgn="ctr" hangingPunct="1">
              <a:spcBef>
                <a:spcPts val="0"/>
              </a:spcBef>
              <a:spcAft>
                <a:spcPts val="0"/>
              </a:spcAft>
              <a:buFontTx/>
              <a:buChar char="-"/>
            </a:pPr>
            <a:endParaRPr lang="fr-FR" sz="1600" kern="0" dirty="0">
              <a:solidFill>
                <a:srgbClr val="626464"/>
              </a:solidFill>
            </a:endParaRPr>
          </a:p>
          <a:p>
            <a:pPr marL="0" indent="0">
              <a:lnSpc>
                <a:spcPct val="150000"/>
              </a:lnSpc>
              <a:buFontTx/>
              <a:buNone/>
            </a:pPr>
            <a:endParaRPr lang="fr-FR" sz="1600" kern="0" dirty="0">
              <a:solidFill>
                <a:srgbClr val="626464"/>
              </a:solidFill>
            </a:endParaRPr>
          </a:p>
          <a:p>
            <a:pPr lvl="0"/>
            <a:endParaRPr lang="fr-FR" sz="1600" kern="0" dirty="0">
              <a:solidFill>
                <a:srgbClr val="626464"/>
              </a:solidFill>
            </a:endParaRPr>
          </a:p>
        </p:txBody>
      </p:sp>
      <p:sp>
        <p:nvSpPr>
          <p:cNvPr id="4" name="Rectangle 3">
            <a:extLst>
              <a:ext uri="{FF2B5EF4-FFF2-40B4-BE49-F238E27FC236}">
                <a16:creationId xmlns:a16="http://schemas.microsoft.com/office/drawing/2014/main" id="{98644FC1-D50E-4715-9719-BBFA7A522D61}"/>
              </a:ext>
            </a:extLst>
          </p:cNvPr>
          <p:cNvSpPr txBox="1">
            <a:spLocks noChangeAspect="1" noChangeArrowheads="1"/>
          </p:cNvSpPr>
          <p:nvPr/>
        </p:nvSpPr>
        <p:spPr bwMode="auto">
          <a:xfrm>
            <a:off x="110872" y="1460710"/>
            <a:ext cx="3384168" cy="36507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Company and group registers</a:t>
            </a:r>
            <a:endParaRPr lang="en-GB" sz="1600" kern="0" dirty="0">
              <a:solidFill>
                <a:srgbClr val="003399"/>
              </a:solidFill>
              <a:latin typeface="+mn-lt"/>
              <a:ea typeface="+mn-ea"/>
            </a:endParaRPr>
          </a:p>
        </p:txBody>
      </p:sp>
      <p:sp>
        <p:nvSpPr>
          <p:cNvPr id="6" name="Rectangle 4">
            <a:extLst>
              <a:ext uri="{FF2B5EF4-FFF2-40B4-BE49-F238E27FC236}">
                <a16:creationId xmlns:a16="http://schemas.microsoft.com/office/drawing/2014/main" id="{04BA2DC1-7AF5-4198-9BE4-05DC56856D8C}"/>
              </a:ext>
            </a:extLst>
          </p:cNvPr>
          <p:cNvSpPr/>
          <p:nvPr/>
        </p:nvSpPr>
        <p:spPr>
          <a:xfrm>
            <a:off x="4135120" y="2311718"/>
            <a:ext cx="3738880" cy="3662541"/>
          </a:xfrm>
          <a:prstGeom prst="rect">
            <a:avLst/>
          </a:prstGeom>
        </p:spPr>
        <p:txBody>
          <a:bodyPr wrap="square">
            <a:spAutoFit/>
          </a:bodyPr>
          <a:lstStyle/>
          <a:p>
            <a:pPr lvl="0"/>
            <a:r>
              <a:rPr lang="fr-FR" sz="1600" b="1" kern="0" dirty="0">
                <a:solidFill>
                  <a:srgbClr val="626464"/>
                </a:solidFill>
              </a:rPr>
              <a:t>Clients:</a:t>
            </a:r>
          </a:p>
          <a:p>
            <a:pPr lvl="0"/>
            <a:endParaRPr lang="fr-FR" sz="1600" b="1" kern="0" dirty="0">
              <a:solidFill>
                <a:srgbClr val="626464"/>
              </a:solidFill>
            </a:endParaRPr>
          </a:p>
          <a:p>
            <a:pPr lvl="0"/>
            <a:r>
              <a:rPr lang="fr-FR" sz="1600" kern="0" dirty="0" err="1">
                <a:solidFill>
                  <a:srgbClr val="626464"/>
                </a:solidFill>
              </a:rPr>
              <a:t>European</a:t>
            </a:r>
            <a:r>
              <a:rPr lang="fr-FR" sz="1600" kern="0" dirty="0">
                <a:solidFill>
                  <a:srgbClr val="626464"/>
                </a:solidFill>
              </a:rPr>
              <a:t> Central Bank &amp; National Banks</a:t>
            </a:r>
          </a:p>
          <a:p>
            <a:pPr lvl="0"/>
            <a:endParaRPr lang="fr-FR" sz="1600" kern="0" dirty="0">
              <a:solidFill>
                <a:srgbClr val="626464"/>
              </a:solidFill>
            </a:endParaRPr>
          </a:p>
          <a:p>
            <a:pPr lvl="0"/>
            <a:r>
              <a:rPr lang="fr-FR" sz="1600" b="1" kern="0" dirty="0" err="1">
                <a:solidFill>
                  <a:srgbClr val="626464"/>
                </a:solidFill>
              </a:rPr>
              <a:t>Projects</a:t>
            </a:r>
            <a:r>
              <a:rPr lang="fr-FR" sz="1600" b="1" kern="0" dirty="0">
                <a:solidFill>
                  <a:srgbClr val="626464"/>
                </a:solidFill>
              </a:rPr>
              <a:t>:</a:t>
            </a:r>
          </a:p>
          <a:p>
            <a:pPr lvl="0"/>
            <a:endParaRPr lang="fr-FR" sz="1600" b="1" kern="0" dirty="0">
              <a:solidFill>
                <a:srgbClr val="626464"/>
              </a:solidFill>
            </a:endParaRPr>
          </a:p>
          <a:p>
            <a:pPr marL="0" lvl="0" indent="0" eaLnBrk="1" fontAlgn="ctr" hangingPunct="1">
              <a:spcBef>
                <a:spcPts val="0"/>
              </a:spcBef>
              <a:spcAft>
                <a:spcPts val="0"/>
              </a:spcAft>
              <a:buNone/>
            </a:pPr>
            <a:r>
              <a:rPr lang="en-GB" sz="1600" dirty="0">
                <a:solidFill>
                  <a:srgbClr val="626464"/>
                </a:solidFill>
                <a:ea typeface="ＭＳ Ｐゴシック"/>
              </a:rPr>
              <a:t>Providing data feeds and online access to our global and national databases to support </a:t>
            </a:r>
            <a:r>
              <a:rPr lang="de-DE" sz="1600" dirty="0" err="1">
                <a:solidFill>
                  <a:srgbClr val="626464"/>
                </a:solidFill>
                <a:ea typeface="ＭＳ Ｐゴシック"/>
              </a:rPr>
              <a:t>data</a:t>
            </a:r>
            <a:r>
              <a:rPr lang="de-DE" sz="1600" dirty="0">
                <a:solidFill>
                  <a:srgbClr val="626464"/>
                </a:solidFill>
                <a:ea typeface="ＭＳ Ｐゴシック"/>
              </a:rPr>
              <a:t> </a:t>
            </a:r>
            <a:r>
              <a:rPr lang="de-DE" sz="1600" dirty="0" err="1">
                <a:solidFill>
                  <a:srgbClr val="626464"/>
                </a:solidFill>
                <a:ea typeface="ＭＳ Ｐゴシック"/>
              </a:rPr>
              <a:t>needs</a:t>
            </a:r>
            <a:r>
              <a:rPr lang="de-DE" sz="1600" dirty="0">
                <a:solidFill>
                  <a:srgbClr val="626464"/>
                </a:solidFill>
                <a:ea typeface="ＭＳ Ｐゴシック"/>
              </a:rPr>
              <a:t> in </a:t>
            </a:r>
            <a:r>
              <a:rPr lang="de-DE" sz="1600" dirty="0" err="1">
                <a:solidFill>
                  <a:srgbClr val="626464"/>
                </a:solidFill>
                <a:ea typeface="ＭＳ Ｐゴシック"/>
              </a:rPr>
              <a:t>supervision</a:t>
            </a:r>
            <a:r>
              <a:rPr lang="de-DE" sz="1600" dirty="0">
                <a:solidFill>
                  <a:srgbClr val="626464"/>
                </a:solidFill>
                <a:ea typeface="ＭＳ Ｐゴシック"/>
              </a:rPr>
              <a:t>, </a:t>
            </a:r>
            <a:r>
              <a:rPr lang="de-DE" sz="1600" dirty="0" err="1">
                <a:solidFill>
                  <a:srgbClr val="626464"/>
                </a:solidFill>
                <a:ea typeface="ＭＳ Ｐゴシック"/>
              </a:rPr>
              <a:t>market</a:t>
            </a:r>
            <a:r>
              <a:rPr lang="de-DE" sz="1600" dirty="0">
                <a:solidFill>
                  <a:srgbClr val="626464"/>
                </a:solidFill>
                <a:ea typeface="ＭＳ Ｐゴシック"/>
              </a:rPr>
              <a:t> </a:t>
            </a:r>
            <a:r>
              <a:rPr lang="de-DE" sz="1600" dirty="0" err="1">
                <a:solidFill>
                  <a:srgbClr val="626464"/>
                </a:solidFill>
                <a:ea typeface="ＭＳ Ｐゴシック"/>
              </a:rPr>
              <a:t>analyis</a:t>
            </a:r>
            <a:r>
              <a:rPr lang="de-DE" sz="1600" dirty="0">
                <a:solidFill>
                  <a:srgbClr val="626464"/>
                </a:solidFill>
                <a:ea typeface="ＭＳ Ｐゴシック"/>
              </a:rPr>
              <a:t>, and </a:t>
            </a:r>
            <a:r>
              <a:rPr lang="de-DE" sz="1600" dirty="0" err="1">
                <a:solidFill>
                  <a:srgbClr val="626464"/>
                </a:solidFill>
                <a:ea typeface="ＭＳ Ｐゴシック"/>
              </a:rPr>
              <a:t>for</a:t>
            </a:r>
            <a:r>
              <a:rPr lang="de-DE" sz="1600" dirty="0">
                <a:solidFill>
                  <a:srgbClr val="626464"/>
                </a:solidFill>
                <a:ea typeface="ＭＳ Ｐゴシック"/>
              </a:rPr>
              <a:t> </a:t>
            </a:r>
            <a:r>
              <a:rPr lang="de-DE" sz="1600" dirty="0" err="1">
                <a:solidFill>
                  <a:srgbClr val="626464"/>
                </a:solidFill>
                <a:ea typeface="ＭＳ Ｐゴシック"/>
              </a:rPr>
              <a:t>various</a:t>
            </a:r>
            <a:r>
              <a:rPr lang="de-DE" sz="1600" dirty="0">
                <a:solidFill>
                  <a:srgbClr val="626464"/>
                </a:solidFill>
                <a:ea typeface="ＭＳ Ｐゴシック"/>
              </a:rPr>
              <a:t> </a:t>
            </a:r>
            <a:r>
              <a:rPr lang="de-DE" sz="1600" dirty="0" err="1">
                <a:solidFill>
                  <a:srgbClr val="626464"/>
                </a:solidFill>
                <a:ea typeface="ＭＳ Ｐゴシック"/>
              </a:rPr>
              <a:t>research</a:t>
            </a:r>
            <a:r>
              <a:rPr lang="de-DE" sz="1600" dirty="0">
                <a:solidFill>
                  <a:srgbClr val="626464"/>
                </a:solidFill>
                <a:ea typeface="ＭＳ Ｐゴシック"/>
              </a:rPr>
              <a:t> </a:t>
            </a:r>
            <a:r>
              <a:rPr lang="de-DE" sz="1600" dirty="0" err="1">
                <a:solidFill>
                  <a:srgbClr val="626464"/>
                </a:solidFill>
                <a:ea typeface="ＭＳ Ｐゴシック"/>
              </a:rPr>
              <a:t>projects</a:t>
            </a:r>
            <a:endParaRPr lang="fr-FR" sz="1600" kern="0" dirty="0">
              <a:solidFill>
                <a:srgbClr val="626464"/>
              </a:solidFill>
            </a:endParaRPr>
          </a:p>
          <a:p>
            <a:pPr marL="0" indent="0">
              <a:lnSpc>
                <a:spcPct val="150000"/>
              </a:lnSpc>
              <a:buFontTx/>
              <a:buNone/>
            </a:pPr>
            <a:endParaRPr lang="fr-FR" sz="1600" kern="0" dirty="0">
              <a:solidFill>
                <a:srgbClr val="626464"/>
              </a:solidFill>
            </a:endParaRPr>
          </a:p>
          <a:p>
            <a:pPr lvl="0"/>
            <a:endParaRPr lang="fr-FR" sz="1600" kern="0" dirty="0">
              <a:solidFill>
                <a:srgbClr val="626464"/>
              </a:solidFill>
            </a:endParaRPr>
          </a:p>
        </p:txBody>
      </p:sp>
      <p:sp>
        <p:nvSpPr>
          <p:cNvPr id="7" name="Rectangle 3">
            <a:extLst>
              <a:ext uri="{FF2B5EF4-FFF2-40B4-BE49-F238E27FC236}">
                <a16:creationId xmlns:a16="http://schemas.microsoft.com/office/drawing/2014/main" id="{0A86E102-B44C-4FE4-A6B5-A7639321F2D1}"/>
              </a:ext>
            </a:extLst>
          </p:cNvPr>
          <p:cNvSpPr txBox="1">
            <a:spLocks noChangeAspect="1" noChangeArrowheads="1"/>
          </p:cNvSpPr>
          <p:nvPr/>
        </p:nvSpPr>
        <p:spPr bwMode="auto">
          <a:xfrm>
            <a:off x="3775328" y="1455948"/>
            <a:ext cx="3384168" cy="36507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Research and supervision</a:t>
            </a:r>
            <a:endParaRPr lang="en-GB" sz="1600" kern="0" dirty="0">
              <a:solidFill>
                <a:srgbClr val="003399"/>
              </a:solidFill>
              <a:latin typeface="+mn-lt"/>
              <a:ea typeface="+mn-ea"/>
            </a:endParaRPr>
          </a:p>
        </p:txBody>
      </p:sp>
      <p:sp>
        <p:nvSpPr>
          <p:cNvPr id="8" name="Rectangle 4">
            <a:extLst>
              <a:ext uri="{FF2B5EF4-FFF2-40B4-BE49-F238E27FC236}">
                <a16:creationId xmlns:a16="http://schemas.microsoft.com/office/drawing/2014/main" id="{F4B8CE05-3A93-4BB2-882D-6FBF18AF98BC}"/>
              </a:ext>
            </a:extLst>
          </p:cNvPr>
          <p:cNvSpPr/>
          <p:nvPr/>
        </p:nvSpPr>
        <p:spPr>
          <a:xfrm>
            <a:off x="8082726" y="2311718"/>
            <a:ext cx="3738880" cy="3908762"/>
          </a:xfrm>
          <a:prstGeom prst="rect">
            <a:avLst/>
          </a:prstGeom>
        </p:spPr>
        <p:txBody>
          <a:bodyPr wrap="square">
            <a:spAutoFit/>
          </a:bodyPr>
          <a:lstStyle/>
          <a:p>
            <a:pPr lvl="0"/>
            <a:r>
              <a:rPr lang="fr-FR" sz="1600" b="1" kern="0" dirty="0">
                <a:solidFill>
                  <a:srgbClr val="626464"/>
                </a:solidFill>
              </a:rPr>
              <a:t>Clients:</a:t>
            </a:r>
          </a:p>
          <a:p>
            <a:pPr lvl="0"/>
            <a:endParaRPr lang="fr-FR" sz="1600" b="1" kern="0" dirty="0">
              <a:solidFill>
                <a:srgbClr val="626464"/>
              </a:solidFill>
            </a:endParaRPr>
          </a:p>
          <a:p>
            <a:pPr lvl="0"/>
            <a:r>
              <a:rPr lang="fr-FR" sz="1600" kern="0" dirty="0" err="1">
                <a:solidFill>
                  <a:srgbClr val="626464"/>
                </a:solidFill>
              </a:rPr>
              <a:t>European</a:t>
            </a:r>
            <a:r>
              <a:rPr lang="fr-FR" sz="1600" kern="0" dirty="0">
                <a:solidFill>
                  <a:srgbClr val="626464"/>
                </a:solidFill>
              </a:rPr>
              <a:t> Commission – </a:t>
            </a:r>
            <a:r>
              <a:rPr lang="fr-FR" sz="1600" kern="0" dirty="0" err="1">
                <a:solidFill>
                  <a:srgbClr val="626464"/>
                </a:solidFill>
              </a:rPr>
              <a:t>different</a:t>
            </a:r>
            <a:r>
              <a:rPr lang="fr-FR" sz="1600" kern="0" dirty="0">
                <a:solidFill>
                  <a:srgbClr val="626464"/>
                </a:solidFill>
              </a:rPr>
              <a:t> </a:t>
            </a:r>
            <a:r>
              <a:rPr lang="fr-FR" sz="1600" kern="0" dirty="0" err="1">
                <a:solidFill>
                  <a:srgbClr val="626464"/>
                </a:solidFill>
              </a:rPr>
              <a:t>directorates</a:t>
            </a:r>
            <a:endParaRPr lang="fr-FR" sz="1600" kern="0" dirty="0">
              <a:solidFill>
                <a:srgbClr val="626464"/>
              </a:solidFill>
            </a:endParaRPr>
          </a:p>
          <a:p>
            <a:pPr lvl="0"/>
            <a:endParaRPr lang="fr-FR" sz="1600" kern="0" dirty="0">
              <a:solidFill>
                <a:srgbClr val="626464"/>
              </a:solidFill>
            </a:endParaRPr>
          </a:p>
          <a:p>
            <a:pPr lvl="0"/>
            <a:r>
              <a:rPr lang="fr-FR" sz="1600" b="1" kern="0" dirty="0" err="1">
                <a:solidFill>
                  <a:srgbClr val="626464"/>
                </a:solidFill>
              </a:rPr>
              <a:t>Projects</a:t>
            </a:r>
            <a:r>
              <a:rPr lang="fr-FR" sz="1600" b="1" kern="0" dirty="0">
                <a:solidFill>
                  <a:srgbClr val="626464"/>
                </a:solidFill>
              </a:rPr>
              <a:t>:</a:t>
            </a:r>
          </a:p>
          <a:p>
            <a:pPr lvl="0"/>
            <a:endParaRPr lang="fr-FR" sz="1600" b="1" kern="0" dirty="0">
              <a:solidFill>
                <a:srgbClr val="626464"/>
              </a:solidFill>
            </a:endParaRPr>
          </a:p>
          <a:p>
            <a:pPr marL="0" lvl="0" indent="0" eaLnBrk="1" fontAlgn="ctr" hangingPunct="1">
              <a:spcBef>
                <a:spcPts val="0"/>
              </a:spcBef>
              <a:spcAft>
                <a:spcPts val="0"/>
              </a:spcAft>
              <a:buNone/>
            </a:pPr>
            <a:r>
              <a:rPr lang="en-GB" sz="1600" dirty="0">
                <a:solidFill>
                  <a:srgbClr val="626464"/>
                </a:solidFill>
                <a:ea typeface="ＭＳ Ｐゴシック"/>
              </a:rPr>
              <a:t>Providing data feeds and online access to our global, national and special databases to support </a:t>
            </a:r>
            <a:r>
              <a:rPr lang="de-DE" sz="1600" dirty="0" err="1">
                <a:solidFill>
                  <a:srgbClr val="626464"/>
                </a:solidFill>
                <a:ea typeface="ＭＳ Ｐゴシック"/>
              </a:rPr>
              <a:t>needs</a:t>
            </a:r>
            <a:r>
              <a:rPr lang="de-DE" sz="1600" dirty="0">
                <a:solidFill>
                  <a:srgbClr val="626464"/>
                </a:solidFill>
                <a:ea typeface="ＭＳ Ｐゴシック"/>
              </a:rPr>
              <a:t> in </a:t>
            </a:r>
            <a:r>
              <a:rPr lang="de-DE" sz="1600" dirty="0" err="1">
                <a:solidFill>
                  <a:srgbClr val="626464"/>
                </a:solidFill>
                <a:ea typeface="ＭＳ Ｐゴシック"/>
              </a:rPr>
              <a:t>market</a:t>
            </a:r>
            <a:r>
              <a:rPr lang="de-DE" sz="1600" dirty="0">
                <a:solidFill>
                  <a:srgbClr val="626464"/>
                </a:solidFill>
                <a:ea typeface="ＭＳ Ｐゴシック"/>
              </a:rPr>
              <a:t> </a:t>
            </a:r>
            <a:r>
              <a:rPr lang="de-DE" sz="1600" dirty="0" err="1">
                <a:solidFill>
                  <a:srgbClr val="626464"/>
                </a:solidFill>
                <a:ea typeface="ＭＳ Ｐゴシック"/>
              </a:rPr>
              <a:t>research</a:t>
            </a:r>
            <a:r>
              <a:rPr lang="de-DE" sz="1600" dirty="0">
                <a:solidFill>
                  <a:srgbClr val="626464"/>
                </a:solidFill>
                <a:ea typeface="ＭＳ Ｐゴシック"/>
              </a:rPr>
              <a:t> and </a:t>
            </a:r>
            <a:r>
              <a:rPr lang="de-DE" sz="1600" dirty="0" err="1">
                <a:solidFill>
                  <a:srgbClr val="626464"/>
                </a:solidFill>
                <a:ea typeface="ＭＳ Ｐゴシック"/>
              </a:rPr>
              <a:t>policy</a:t>
            </a:r>
            <a:r>
              <a:rPr lang="de-DE" sz="1600" dirty="0">
                <a:solidFill>
                  <a:srgbClr val="626464"/>
                </a:solidFill>
                <a:ea typeface="ＭＳ Ｐゴシック"/>
              </a:rPr>
              <a:t> </a:t>
            </a:r>
            <a:r>
              <a:rPr lang="de-DE" sz="1600" dirty="0" err="1">
                <a:solidFill>
                  <a:srgbClr val="626464"/>
                </a:solidFill>
                <a:ea typeface="ＭＳ Ｐゴシック"/>
              </a:rPr>
              <a:t>making</a:t>
            </a:r>
            <a:r>
              <a:rPr lang="de-DE" sz="1600" dirty="0">
                <a:solidFill>
                  <a:srgbClr val="626464"/>
                </a:solidFill>
                <a:ea typeface="ＭＳ Ｐゴシック"/>
              </a:rPr>
              <a:t>, </a:t>
            </a:r>
            <a:r>
              <a:rPr lang="de-DE" sz="1600" dirty="0" err="1">
                <a:solidFill>
                  <a:srgbClr val="626464"/>
                </a:solidFill>
                <a:ea typeface="ＭＳ Ｐゴシック"/>
              </a:rPr>
              <a:t>economic</a:t>
            </a:r>
            <a:r>
              <a:rPr lang="de-DE" sz="1600" dirty="0">
                <a:solidFill>
                  <a:srgbClr val="626464"/>
                </a:solidFill>
                <a:ea typeface="ＭＳ Ｐゴシック"/>
              </a:rPr>
              <a:t> &amp; </a:t>
            </a:r>
            <a:r>
              <a:rPr lang="de-DE" sz="1600" dirty="0" err="1">
                <a:solidFill>
                  <a:srgbClr val="626464"/>
                </a:solidFill>
                <a:ea typeface="ＭＳ Ｐゴシック"/>
              </a:rPr>
              <a:t>competitive</a:t>
            </a:r>
            <a:r>
              <a:rPr lang="de-DE" sz="1600" dirty="0">
                <a:solidFill>
                  <a:srgbClr val="626464"/>
                </a:solidFill>
                <a:ea typeface="ＭＳ Ｐゴシック"/>
              </a:rPr>
              <a:t> </a:t>
            </a:r>
            <a:r>
              <a:rPr lang="de-DE" sz="1600" dirty="0" err="1">
                <a:solidFill>
                  <a:srgbClr val="626464"/>
                </a:solidFill>
                <a:ea typeface="ＭＳ Ｐゴシック"/>
              </a:rPr>
              <a:t>intelligence</a:t>
            </a:r>
            <a:r>
              <a:rPr lang="de-DE" sz="1600" dirty="0">
                <a:solidFill>
                  <a:srgbClr val="626464"/>
                </a:solidFill>
                <a:ea typeface="ＭＳ Ｐゴシック"/>
              </a:rPr>
              <a:t> </a:t>
            </a:r>
            <a:r>
              <a:rPr lang="de-DE" sz="1600" dirty="0" err="1">
                <a:solidFill>
                  <a:srgbClr val="626464"/>
                </a:solidFill>
                <a:ea typeface="ＭＳ Ｐゴシック"/>
              </a:rPr>
              <a:t>as</a:t>
            </a:r>
            <a:r>
              <a:rPr lang="de-DE" sz="1600" dirty="0">
                <a:solidFill>
                  <a:srgbClr val="626464"/>
                </a:solidFill>
                <a:ea typeface="ＭＳ Ｐゴシック"/>
              </a:rPr>
              <a:t> </a:t>
            </a:r>
            <a:r>
              <a:rPr lang="de-DE" sz="1600" dirty="0" err="1">
                <a:solidFill>
                  <a:srgbClr val="626464"/>
                </a:solidFill>
                <a:ea typeface="ＭＳ Ｐゴシック"/>
              </a:rPr>
              <a:t>well</a:t>
            </a:r>
            <a:r>
              <a:rPr lang="de-DE" sz="1600" dirty="0">
                <a:solidFill>
                  <a:srgbClr val="626464"/>
                </a:solidFill>
                <a:ea typeface="ＭＳ Ｐゴシック"/>
              </a:rPr>
              <a:t> </a:t>
            </a:r>
            <a:r>
              <a:rPr lang="de-DE" sz="1600" dirty="0" err="1">
                <a:solidFill>
                  <a:srgbClr val="626464"/>
                </a:solidFill>
                <a:ea typeface="ＭＳ Ｐゴシック"/>
              </a:rPr>
              <a:t>as</a:t>
            </a:r>
            <a:r>
              <a:rPr lang="de-DE" sz="1600" dirty="0">
                <a:solidFill>
                  <a:srgbClr val="626464"/>
                </a:solidFill>
                <a:ea typeface="ＭＳ Ｐゴシック"/>
              </a:rPr>
              <a:t> </a:t>
            </a:r>
            <a:r>
              <a:rPr lang="de-DE" sz="1600" dirty="0" err="1">
                <a:solidFill>
                  <a:srgbClr val="626464"/>
                </a:solidFill>
                <a:ea typeface="ＭＳ Ｐゴシック"/>
              </a:rPr>
              <a:t>risk</a:t>
            </a:r>
            <a:r>
              <a:rPr lang="de-DE" sz="1600" dirty="0">
                <a:solidFill>
                  <a:srgbClr val="626464"/>
                </a:solidFill>
                <a:ea typeface="ＭＳ Ｐゴシック"/>
              </a:rPr>
              <a:t> </a:t>
            </a:r>
            <a:r>
              <a:rPr lang="de-DE" sz="1600" dirty="0" err="1">
                <a:solidFill>
                  <a:srgbClr val="626464"/>
                </a:solidFill>
                <a:ea typeface="ＭＳ Ｐゴシック"/>
              </a:rPr>
              <a:t>detection</a:t>
            </a:r>
            <a:r>
              <a:rPr lang="de-DE" sz="1600" dirty="0">
                <a:solidFill>
                  <a:srgbClr val="626464"/>
                </a:solidFill>
                <a:ea typeface="ＭＳ Ｐゴシック"/>
              </a:rPr>
              <a:t> &amp; </a:t>
            </a:r>
            <a:r>
              <a:rPr lang="de-DE" sz="1600" dirty="0" err="1">
                <a:solidFill>
                  <a:srgbClr val="626464"/>
                </a:solidFill>
                <a:ea typeface="ＭＳ Ｐゴシック"/>
              </a:rPr>
              <a:t>investigation</a:t>
            </a:r>
            <a:endParaRPr lang="fr-FR" sz="1600" kern="0" dirty="0">
              <a:solidFill>
                <a:srgbClr val="626464"/>
              </a:solidFill>
            </a:endParaRPr>
          </a:p>
          <a:p>
            <a:pPr marL="0" indent="0">
              <a:lnSpc>
                <a:spcPct val="150000"/>
              </a:lnSpc>
              <a:buFontTx/>
              <a:buNone/>
            </a:pPr>
            <a:endParaRPr lang="fr-FR" sz="1600" kern="0" dirty="0">
              <a:solidFill>
                <a:srgbClr val="626464"/>
              </a:solidFill>
            </a:endParaRPr>
          </a:p>
          <a:p>
            <a:pPr lvl="0"/>
            <a:endParaRPr lang="fr-FR" sz="1600" kern="0" dirty="0">
              <a:solidFill>
                <a:srgbClr val="626464"/>
              </a:solidFill>
            </a:endParaRPr>
          </a:p>
        </p:txBody>
      </p:sp>
      <p:sp>
        <p:nvSpPr>
          <p:cNvPr id="9" name="Rectangle 3">
            <a:extLst>
              <a:ext uri="{FF2B5EF4-FFF2-40B4-BE49-F238E27FC236}">
                <a16:creationId xmlns:a16="http://schemas.microsoft.com/office/drawing/2014/main" id="{E7FA2A6E-02AA-41AB-8C53-D19E60B28203}"/>
              </a:ext>
            </a:extLst>
          </p:cNvPr>
          <p:cNvSpPr txBox="1">
            <a:spLocks noChangeAspect="1" noChangeArrowheads="1"/>
          </p:cNvSpPr>
          <p:nvPr/>
        </p:nvSpPr>
        <p:spPr bwMode="auto">
          <a:xfrm>
            <a:off x="7874000" y="1455948"/>
            <a:ext cx="4459352" cy="48106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algn="ctr">
              <a:lnSpc>
                <a:spcPct val="150000"/>
              </a:lnSpc>
              <a:spcBef>
                <a:spcPts val="1200"/>
              </a:spcBef>
              <a:spcAft>
                <a:spcPts val="1200"/>
              </a:spcAft>
              <a:tabLst>
                <a:tab pos="188913" algn="l"/>
              </a:tabLst>
              <a:defRPr/>
            </a:pPr>
            <a:r>
              <a:rPr lang="en-GB" sz="1600" b="1" kern="0" dirty="0">
                <a:solidFill>
                  <a:srgbClr val="003399"/>
                </a:solidFill>
              </a:rPr>
              <a:t>Policy making &amp; competitive intelligence</a:t>
            </a:r>
            <a:endParaRPr lang="en-GB" sz="1600" kern="0" dirty="0">
              <a:solidFill>
                <a:srgbClr val="003399"/>
              </a:solidFill>
              <a:latin typeface="+mn-lt"/>
              <a:ea typeface="+mn-ea"/>
            </a:endParaRPr>
          </a:p>
        </p:txBody>
      </p:sp>
    </p:spTree>
    <p:extLst>
      <p:ext uri="{BB962C8B-B14F-4D97-AF65-F5344CB8AC3E}">
        <p14:creationId xmlns:p14="http://schemas.microsoft.com/office/powerpoint/2010/main" val="197281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26625A-3ABB-4C37-A818-A88CD4AA379D}"/>
              </a:ext>
            </a:extLst>
          </p:cNvPr>
          <p:cNvSpPr>
            <a:spLocks noGrp="1"/>
          </p:cNvSpPr>
          <p:nvPr>
            <p:ph type="body" sz="quarter" idx="10"/>
          </p:nvPr>
        </p:nvSpPr>
        <p:spPr>
          <a:xfrm>
            <a:off x="409074" y="6063414"/>
            <a:ext cx="5522412" cy="211722"/>
          </a:xfrm>
        </p:spPr>
        <p:txBody>
          <a:bodyPr/>
          <a:lstStyle/>
          <a:p>
            <a:r>
              <a:rPr lang="en-GB" dirty="0"/>
              <a:t>Ann.VanNieuwenhove@bvdinfo.com</a:t>
            </a:r>
          </a:p>
        </p:txBody>
      </p:sp>
      <p:sp>
        <p:nvSpPr>
          <p:cNvPr id="3" name="Text Placeholder 1">
            <a:extLst>
              <a:ext uri="{FF2B5EF4-FFF2-40B4-BE49-F238E27FC236}">
                <a16:creationId xmlns:a16="http://schemas.microsoft.com/office/drawing/2014/main" id="{C3DCD261-00F1-48CE-B5DF-6B840362A3CF}"/>
              </a:ext>
            </a:extLst>
          </p:cNvPr>
          <p:cNvSpPr txBox="1">
            <a:spLocks/>
          </p:cNvSpPr>
          <p:nvPr/>
        </p:nvSpPr>
        <p:spPr>
          <a:xfrm>
            <a:off x="409074" y="6433952"/>
            <a:ext cx="5522412" cy="211722"/>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2400" b="1" kern="1200">
                <a:solidFill>
                  <a:schemeClr val="accent6"/>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kern="0" dirty="0"/>
              <a:t>Petra.Steiner@bvdinfo.com</a:t>
            </a:r>
          </a:p>
        </p:txBody>
      </p:sp>
    </p:spTree>
    <p:extLst>
      <p:ext uri="{BB962C8B-B14F-4D97-AF65-F5344CB8AC3E}">
        <p14:creationId xmlns:p14="http://schemas.microsoft.com/office/powerpoint/2010/main" val="3831830371"/>
      </p:ext>
    </p:extLst>
  </p:cSld>
  <p:clrMapOvr>
    <a:masterClrMapping/>
  </p:clrMapOvr>
</p:sld>
</file>

<file path=ppt/theme/theme1.xml><?xml version="1.0" encoding="utf-8"?>
<a:theme xmlns:a="http://schemas.openxmlformats.org/drawingml/2006/main" name="Front cover">
  <a:themeElements>
    <a:clrScheme name="BvD colours">
      <a:dk1>
        <a:srgbClr val="000000"/>
      </a:dk1>
      <a:lt1>
        <a:srgbClr val="FFFFFF"/>
      </a:lt1>
      <a:dk2>
        <a:srgbClr val="001489"/>
      </a:dk2>
      <a:lt2>
        <a:srgbClr val="898D8D"/>
      </a:lt2>
      <a:accent1>
        <a:srgbClr val="E87722"/>
      </a:accent1>
      <a:accent2>
        <a:srgbClr val="FFC72C"/>
      </a:accent2>
      <a:accent3>
        <a:srgbClr val="001489"/>
      </a:accent3>
      <a:accent4>
        <a:srgbClr val="898D8D"/>
      </a:accent4>
      <a:accent5>
        <a:srgbClr val="E87722"/>
      </a:accent5>
      <a:accent6>
        <a:srgbClr val="001489"/>
      </a:accent6>
      <a:hlink>
        <a:srgbClr val="898D8D"/>
      </a:hlink>
      <a:folHlink>
        <a:srgbClr val="E87722"/>
      </a:folHlink>
    </a:clrScheme>
    <a:fontScheme name="BvD font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ck cover">
  <a:themeElements>
    <a:clrScheme name="BvD colours">
      <a:dk1>
        <a:srgbClr val="000000"/>
      </a:dk1>
      <a:lt1>
        <a:srgbClr val="FFFFFF"/>
      </a:lt1>
      <a:dk2>
        <a:srgbClr val="001489"/>
      </a:dk2>
      <a:lt2>
        <a:srgbClr val="898D8D"/>
      </a:lt2>
      <a:accent1>
        <a:srgbClr val="E87722"/>
      </a:accent1>
      <a:accent2>
        <a:srgbClr val="FFC72C"/>
      </a:accent2>
      <a:accent3>
        <a:srgbClr val="001489"/>
      </a:accent3>
      <a:accent4>
        <a:srgbClr val="898D8D"/>
      </a:accent4>
      <a:accent5>
        <a:srgbClr val="E87722"/>
      </a:accent5>
      <a:accent6>
        <a:srgbClr val="001489"/>
      </a:accent6>
      <a:hlink>
        <a:srgbClr val="898D8D"/>
      </a:hlink>
      <a:folHlink>
        <a:srgbClr val="E87722"/>
      </a:folHlink>
    </a:clrScheme>
    <a:fontScheme name="BvD font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hapter divider">
  <a:themeElements>
    <a:clrScheme name="BvD colours">
      <a:dk1>
        <a:srgbClr val="000000"/>
      </a:dk1>
      <a:lt1>
        <a:srgbClr val="FFFFFF"/>
      </a:lt1>
      <a:dk2>
        <a:srgbClr val="001489"/>
      </a:dk2>
      <a:lt2>
        <a:srgbClr val="898D8D"/>
      </a:lt2>
      <a:accent1>
        <a:srgbClr val="E87722"/>
      </a:accent1>
      <a:accent2>
        <a:srgbClr val="FFC72C"/>
      </a:accent2>
      <a:accent3>
        <a:srgbClr val="001489"/>
      </a:accent3>
      <a:accent4>
        <a:srgbClr val="898D8D"/>
      </a:accent4>
      <a:accent5>
        <a:srgbClr val="E87722"/>
      </a:accent5>
      <a:accent6>
        <a:srgbClr val="001489"/>
      </a:accent6>
      <a:hlink>
        <a:srgbClr val="898D8D"/>
      </a:hlink>
      <a:folHlink>
        <a:srgbClr val="E87722"/>
      </a:folHlink>
    </a:clrScheme>
    <a:fontScheme name="BvD font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ain content slides">
  <a:themeElements>
    <a:clrScheme name="BvD colours">
      <a:dk1>
        <a:srgbClr val="000000"/>
      </a:dk1>
      <a:lt1>
        <a:srgbClr val="FFFFFF"/>
      </a:lt1>
      <a:dk2>
        <a:srgbClr val="001489"/>
      </a:dk2>
      <a:lt2>
        <a:srgbClr val="898D8D"/>
      </a:lt2>
      <a:accent1>
        <a:srgbClr val="E87722"/>
      </a:accent1>
      <a:accent2>
        <a:srgbClr val="FFC72C"/>
      </a:accent2>
      <a:accent3>
        <a:srgbClr val="001489"/>
      </a:accent3>
      <a:accent4>
        <a:srgbClr val="898D8D"/>
      </a:accent4>
      <a:accent5>
        <a:srgbClr val="E87722"/>
      </a:accent5>
      <a:accent6>
        <a:srgbClr val="001489"/>
      </a:accent6>
      <a:hlink>
        <a:srgbClr val="898D8D"/>
      </a:hlink>
      <a:folHlink>
        <a:srgbClr val="E87722"/>
      </a:folHlink>
    </a:clrScheme>
    <a:fontScheme name="BvD font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Breitbild</PresentationFormat>
  <Paragraphs>164</Paragraphs>
  <Slides>8</Slides>
  <Notes>1</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8</vt:i4>
      </vt:variant>
    </vt:vector>
  </HeadingPairs>
  <TitlesOfParts>
    <vt:vector size="18" baseType="lpstr">
      <vt:lpstr>ＭＳ Ｐゴシック</vt:lpstr>
      <vt:lpstr>ＭＳ Ｐゴシック</vt:lpstr>
      <vt:lpstr>Arial</vt:lpstr>
      <vt:lpstr>Calibri</vt:lpstr>
      <vt:lpstr>Wingdings</vt:lpstr>
      <vt:lpstr>ヒラギノ角ゴ Pro W3</vt:lpstr>
      <vt:lpstr>Front cover</vt:lpstr>
      <vt:lpstr>Back cover</vt:lpstr>
      <vt:lpstr>Chapter divider</vt:lpstr>
      <vt:lpstr>Main content slides</vt:lpstr>
      <vt:lpstr>Time-to-market for providing micro-data and granular data for official statistics</vt:lpstr>
      <vt:lpstr>Market needs and challenges</vt:lpstr>
      <vt:lpstr>How does BVD react to these needs and challenges?</vt:lpstr>
      <vt:lpstr>We source data from a variety of sources</vt:lpstr>
      <vt:lpstr>We treat this data to add value</vt:lpstr>
      <vt:lpstr>PowerPoint-Präsentation</vt:lpstr>
      <vt:lpstr>Examples of projects and applications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 Hannah</dc:creator>
  <cp:lastModifiedBy>Steiner, Petra</cp:lastModifiedBy>
  <cp:revision>118</cp:revision>
  <dcterms:created xsi:type="dcterms:W3CDTF">2018-02-16T09:55:46Z</dcterms:created>
  <dcterms:modified xsi:type="dcterms:W3CDTF">2018-10-01T13:36:06Z</dcterms:modified>
</cp:coreProperties>
</file>