
<file path=[Content_Types].xml><?xml version="1.0" encoding="utf-8"?>
<Types xmlns="http://schemas.openxmlformats.org/package/2006/content-types">
  <Default Extension="png" ContentType="image/png"/>
  <Default Extension="xls" ContentType="application/vnd.ms-excel"/>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notesSlides/notesSlide4.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drawings/drawing2.xml" ContentType="application/vnd.openxmlformats-officedocument.drawingml.chartshapes+xml"/>
  <Override PartName="/ppt/charts/chart6.xml" ContentType="application/vnd.openxmlformats-officedocument.drawingml.chart+xml"/>
  <Override PartName="/ppt/theme/themeOverride6.xml" ContentType="application/vnd.openxmlformats-officedocument.themeOverride+xml"/>
  <Override PartName="/ppt/drawings/drawing3.xml" ContentType="application/vnd.openxmlformats-officedocument.drawingml.chartshapes+xml"/>
  <Override PartName="/ppt/charts/chart7.xml" ContentType="application/vnd.openxmlformats-officedocument.drawingml.chart+xml"/>
  <Override PartName="/ppt/theme/themeOverride7.xml" ContentType="application/vnd.openxmlformats-officedocument.themeOverride+xml"/>
  <Override PartName="/ppt/drawings/drawing4.xml" ContentType="application/vnd.openxmlformats-officedocument.drawingml.chartshapes+xml"/>
  <Override PartName="/ppt/charts/chart8.xml" ContentType="application/vnd.openxmlformats-officedocument.drawingml.chart+xml"/>
  <Override PartName="/ppt/theme/themeOverride8.xml" ContentType="application/vnd.openxmlformats-officedocument.themeOverride+xml"/>
  <Override PartName="/ppt/drawings/drawing5.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0" r:id="rId1"/>
    <p:sldMasterId id="2147484742" r:id="rId2"/>
  </p:sldMasterIdLst>
  <p:notesMasterIdLst>
    <p:notesMasterId r:id="rId21"/>
  </p:notesMasterIdLst>
  <p:handoutMasterIdLst>
    <p:handoutMasterId r:id="rId22"/>
  </p:handoutMasterIdLst>
  <p:sldIdLst>
    <p:sldId id="400" r:id="rId3"/>
    <p:sldId id="373" r:id="rId4"/>
    <p:sldId id="372" r:id="rId5"/>
    <p:sldId id="307" r:id="rId6"/>
    <p:sldId id="309" r:id="rId7"/>
    <p:sldId id="384" r:id="rId8"/>
    <p:sldId id="387" r:id="rId9"/>
    <p:sldId id="385" r:id="rId10"/>
    <p:sldId id="386" r:id="rId11"/>
    <p:sldId id="395" r:id="rId12"/>
    <p:sldId id="401" r:id="rId13"/>
    <p:sldId id="404" r:id="rId14"/>
    <p:sldId id="398" r:id="rId15"/>
    <p:sldId id="402" r:id="rId16"/>
    <p:sldId id="403" r:id="rId17"/>
    <p:sldId id="405" r:id="rId18"/>
    <p:sldId id="380" r:id="rId19"/>
    <p:sldId id="388" r:id="rId2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a:srgbClr val="006600"/>
    <a:srgbClr val="008080"/>
    <a:srgbClr val="CC9900"/>
    <a:srgbClr val="CC3399"/>
    <a:srgbClr val="336600"/>
    <a:srgbClr val="CC00CC"/>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67" autoAdjust="0"/>
    <p:restoredTop sz="93714" autoAdjust="0"/>
  </p:normalViewPr>
  <p:slideViewPr>
    <p:cSldViewPr>
      <p:cViewPr>
        <p:scale>
          <a:sx n="112" d="100"/>
          <a:sy n="112" d="100"/>
        </p:scale>
        <p:origin x="-738" y="54"/>
      </p:cViewPr>
      <p:guideLst>
        <p:guide orient="horz" pos="832"/>
        <p:guide orient="horz" pos="436"/>
        <p:guide orient="horz" pos="3728"/>
        <p:guide orient="horz" pos="4110"/>
        <p:guide orient="horz" pos="897"/>
        <p:guide orient="horz" pos="1162"/>
        <p:guide orient="horz" pos="2362"/>
        <p:guide pos="5602"/>
        <p:guide pos="176"/>
        <p:guide pos="2880"/>
      </p:guideLst>
    </p:cSldViewPr>
  </p:slideViewPr>
  <p:outlineViewPr>
    <p:cViewPr>
      <p:scale>
        <a:sx n="33" d="100"/>
        <a:sy n="33" d="100"/>
      </p:scale>
      <p:origin x="0" y="4590"/>
    </p:cViewPr>
  </p:outlineViewPr>
  <p:notesTextViewPr>
    <p:cViewPr>
      <p:scale>
        <a:sx n="1" d="1"/>
        <a:sy n="1" d="1"/>
      </p:scale>
      <p:origin x="0" y="0"/>
    </p:cViewPr>
  </p:notesTextViewPr>
  <p:sorterViewPr>
    <p:cViewPr>
      <p:scale>
        <a:sx n="100" d="100"/>
        <a:sy n="100" d="100"/>
      </p:scale>
      <p:origin x="0" y="2964"/>
    </p:cViewPr>
  </p:sorterViewPr>
  <p:notesViewPr>
    <p:cSldViewPr>
      <p:cViewPr varScale="1">
        <p:scale>
          <a:sx n="64" d="100"/>
          <a:sy n="64" d="100"/>
        </p:scale>
        <p:origin x="-3504" y="-108"/>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https://darwin.escb.eu/contentserverdav/nodes/217350664/QSA%20MIP%20major%20events%202017Q4.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https://darwin.escb.eu/contentserverdav/nodes/217350664/QSA%20MIP%20major%20events%202017Q4.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https://darwin.escb.eu/contentserverdav/nodes/217350664/Copy%20of%20Country%20comparison%20charts%20and%20tables%20updated.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net1.cec.eu.int\Homes\048\OBRZROB\My%20Documents\1%20-%20Consistency%20BOP_NA\Exercise%202018Q1_JUL2018%20(X)\Consistency%20BOP_NA%2007-2018.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https://darwin.escb.eu/contentserverdav/nodes/217350664/OP_Pierluigi_Sondermann_chart%2016.xlsx"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oleObject" Target="https://darwin.escb.eu/contentserverdav/nodes/217350664/OP_Pierluigi_Sondermann_chart%2016.xlsx"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oleObject" Target="https://darwin.escb.eu/contentserverdav/nodes/217350664/OP_Pierluigi_Sondermann_chart%2016.xlsx" TargetMode="External"/><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oleObject" Target="https://darwin.escb.eu/contentserverdav/nodes/217350664/OP_Pierluigi_Sondermann_chart%2016.xlsx" TargetMode="External"/><Relationship Id="rId1" Type="http://schemas.openxmlformats.org/officeDocument/2006/relationships/themeOverride" Target="../theme/themeOverride8.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6738344901163936E-2"/>
          <c:y val="1.9094477707908189E-2"/>
          <c:w val="0.94447859958486524"/>
          <c:h val="0.74861695728236932"/>
        </c:manualLayout>
      </c:layout>
      <c:barChart>
        <c:barDir val="col"/>
        <c:grouping val="clustered"/>
        <c:varyColors val="0"/>
        <c:ser>
          <c:idx val="1"/>
          <c:order val="0"/>
          <c:tx>
            <c:v>2015</c:v>
          </c:tx>
          <c:spPr>
            <a:solidFill>
              <a:schemeClr val="accent1">
                <a:lumMod val="40000"/>
                <a:lumOff val="60000"/>
              </a:schemeClr>
            </a:solidFill>
            <a:ln w="28575">
              <a:noFill/>
            </a:ln>
          </c:spPr>
          <c:invertIfNegative val="0"/>
          <c:cat>
            <c:strRef>
              <c:f>table!$B$4:$B$31</c:f>
              <c:strCache>
                <c:ptCount val="28"/>
                <c:pt idx="0">
                  <c:v>AT</c:v>
                </c:pt>
                <c:pt idx="1">
                  <c:v>BE</c:v>
                </c:pt>
                <c:pt idx="2">
                  <c:v>BG</c:v>
                </c:pt>
                <c:pt idx="3">
                  <c:v>CY</c:v>
                </c:pt>
                <c:pt idx="4">
                  <c:v>CZ</c:v>
                </c:pt>
                <c:pt idx="5">
                  <c:v>DE</c:v>
                </c:pt>
                <c:pt idx="6">
                  <c:v>DK</c:v>
                </c:pt>
                <c:pt idx="7">
                  <c:v>EE</c:v>
                </c:pt>
                <c:pt idx="8">
                  <c:v>ES</c:v>
                </c:pt>
                <c:pt idx="9">
                  <c:v>FI</c:v>
                </c:pt>
                <c:pt idx="10">
                  <c:v>FR</c:v>
                </c:pt>
                <c:pt idx="11">
                  <c:v>GR</c:v>
                </c:pt>
                <c:pt idx="12">
                  <c:v>HR</c:v>
                </c:pt>
                <c:pt idx="13">
                  <c:v>HU</c:v>
                </c:pt>
                <c:pt idx="14">
                  <c:v>IE</c:v>
                </c:pt>
                <c:pt idx="15">
                  <c:v>IT</c:v>
                </c:pt>
                <c:pt idx="16">
                  <c:v>LT</c:v>
                </c:pt>
                <c:pt idx="17">
                  <c:v>LU</c:v>
                </c:pt>
                <c:pt idx="18">
                  <c:v>LV</c:v>
                </c:pt>
                <c:pt idx="19">
                  <c:v>MT</c:v>
                </c:pt>
                <c:pt idx="20">
                  <c:v>NL</c:v>
                </c:pt>
                <c:pt idx="21">
                  <c:v>PL</c:v>
                </c:pt>
                <c:pt idx="22">
                  <c:v>PT</c:v>
                </c:pt>
                <c:pt idx="23">
                  <c:v>RO</c:v>
                </c:pt>
                <c:pt idx="24">
                  <c:v>SE</c:v>
                </c:pt>
                <c:pt idx="25">
                  <c:v>SI</c:v>
                </c:pt>
                <c:pt idx="26">
                  <c:v>SK</c:v>
                </c:pt>
                <c:pt idx="27">
                  <c:v>UK</c:v>
                </c:pt>
              </c:strCache>
            </c:strRef>
          </c:cat>
          <c:val>
            <c:numRef>
              <c:f>table!$AE$4:$AE$31</c:f>
              <c:numCache>
                <c:formatCode>0%</c:formatCode>
                <c:ptCount val="28"/>
                <c:pt idx="0">
                  <c:v>1.1544745875093108</c:v>
                </c:pt>
                <c:pt idx="1">
                  <c:v>1.6688803664536698</c:v>
                </c:pt>
                <c:pt idx="2">
                  <c:v>0.99091426869502952</c:v>
                </c:pt>
                <c:pt idx="3">
                  <c:v>3.2645154296220054</c:v>
                </c:pt>
                <c:pt idx="4">
                  <c:v>0.72152199306489651</c:v>
                </c:pt>
                <c:pt idx="5">
                  <c:v>0.91667213139871606</c:v>
                </c:pt>
                <c:pt idx="6">
                  <c:v>1.9275132336796272</c:v>
                </c:pt>
                <c:pt idx="7">
                  <c:v>1.0192633153005184</c:v>
                </c:pt>
                <c:pt idx="8">
                  <c:v>1.4402627223368984</c:v>
                </c:pt>
                <c:pt idx="9">
                  <c:v>1.4541342686625924</c:v>
                </c:pt>
                <c:pt idx="10">
                  <c:v>1.3758171317861592</c:v>
                </c:pt>
                <c:pt idx="11">
                  <c:v>1.2640918682902094</c:v>
                </c:pt>
                <c:pt idx="12">
                  <c:v>1.0561178926758734</c:v>
                </c:pt>
                <c:pt idx="13">
                  <c:v>0.75989799021748783</c:v>
                </c:pt>
                <c:pt idx="14">
                  <c:v>2.6745403488534327</c:v>
                </c:pt>
                <c:pt idx="15">
                  <c:v>1.1079192470162087</c:v>
                </c:pt>
                <c:pt idx="16">
                  <c:v>0.48921386547186058</c:v>
                </c:pt>
                <c:pt idx="17">
                  <c:v>3.3328554675880082</c:v>
                </c:pt>
                <c:pt idx="18">
                  <c:v>0.83600311689019691</c:v>
                </c:pt>
                <c:pt idx="19">
                  <c:v>1.0486445707566536</c:v>
                </c:pt>
                <c:pt idx="20">
                  <c:v>2.0981384894048838</c:v>
                </c:pt>
                <c:pt idx="21">
                  <c:v>0.71662301373628023</c:v>
                </c:pt>
                <c:pt idx="22">
                  <c:v>1.6704321416143781</c:v>
                </c:pt>
                <c:pt idx="23">
                  <c:v>0.49092220976257145</c:v>
                </c:pt>
                <c:pt idx="24">
                  <c:v>1.7165454287331186</c:v>
                </c:pt>
                <c:pt idx="25">
                  <c:v>0.77894217073008143</c:v>
                </c:pt>
                <c:pt idx="26">
                  <c:v>0.7574093603346328</c:v>
                </c:pt>
                <c:pt idx="27">
                  <c:v>1.5274410861988243</c:v>
                </c:pt>
              </c:numCache>
            </c:numRef>
          </c:val>
        </c:ser>
        <c:ser>
          <c:idx val="2"/>
          <c:order val="1"/>
          <c:tx>
            <c:v>2016</c:v>
          </c:tx>
          <c:spPr>
            <a:solidFill>
              <a:srgbClr val="FF0000"/>
            </a:solidFill>
            <a:ln w="28575">
              <a:noFill/>
            </a:ln>
          </c:spPr>
          <c:invertIfNegative val="0"/>
          <c:cat>
            <c:strRef>
              <c:f>table!$B$4:$B$31</c:f>
              <c:strCache>
                <c:ptCount val="28"/>
                <c:pt idx="0">
                  <c:v>AT</c:v>
                </c:pt>
                <c:pt idx="1">
                  <c:v>BE</c:v>
                </c:pt>
                <c:pt idx="2">
                  <c:v>BG</c:v>
                </c:pt>
                <c:pt idx="3">
                  <c:v>CY</c:v>
                </c:pt>
                <c:pt idx="4">
                  <c:v>CZ</c:v>
                </c:pt>
                <c:pt idx="5">
                  <c:v>DE</c:v>
                </c:pt>
                <c:pt idx="6">
                  <c:v>DK</c:v>
                </c:pt>
                <c:pt idx="7">
                  <c:v>EE</c:v>
                </c:pt>
                <c:pt idx="8">
                  <c:v>ES</c:v>
                </c:pt>
                <c:pt idx="9">
                  <c:v>FI</c:v>
                </c:pt>
                <c:pt idx="10">
                  <c:v>FR</c:v>
                </c:pt>
                <c:pt idx="11">
                  <c:v>GR</c:v>
                </c:pt>
                <c:pt idx="12">
                  <c:v>HR</c:v>
                </c:pt>
                <c:pt idx="13">
                  <c:v>HU</c:v>
                </c:pt>
                <c:pt idx="14">
                  <c:v>IE</c:v>
                </c:pt>
                <c:pt idx="15">
                  <c:v>IT</c:v>
                </c:pt>
                <c:pt idx="16">
                  <c:v>LT</c:v>
                </c:pt>
                <c:pt idx="17">
                  <c:v>LU</c:v>
                </c:pt>
                <c:pt idx="18">
                  <c:v>LV</c:v>
                </c:pt>
                <c:pt idx="19">
                  <c:v>MT</c:v>
                </c:pt>
                <c:pt idx="20">
                  <c:v>NL</c:v>
                </c:pt>
                <c:pt idx="21">
                  <c:v>PL</c:v>
                </c:pt>
                <c:pt idx="22">
                  <c:v>PT</c:v>
                </c:pt>
                <c:pt idx="23">
                  <c:v>RO</c:v>
                </c:pt>
                <c:pt idx="24">
                  <c:v>SE</c:v>
                </c:pt>
                <c:pt idx="25">
                  <c:v>SI</c:v>
                </c:pt>
                <c:pt idx="26">
                  <c:v>SK</c:v>
                </c:pt>
                <c:pt idx="27">
                  <c:v>UK</c:v>
                </c:pt>
              </c:strCache>
            </c:strRef>
          </c:cat>
          <c:val>
            <c:numRef>
              <c:f>table!$AF$4:$AF$31</c:f>
              <c:numCache>
                <c:formatCode>0%</c:formatCode>
                <c:ptCount val="28"/>
                <c:pt idx="0">
                  <c:v>1.1846840150146913</c:v>
                </c:pt>
                <c:pt idx="1">
                  <c:v>1.8057607186371971</c:v>
                </c:pt>
                <c:pt idx="2">
                  <c:v>1.0039730253132235</c:v>
                </c:pt>
                <c:pt idx="3">
                  <c:v>3.250093437420281</c:v>
                </c:pt>
                <c:pt idx="4">
                  <c:v>0.74628141474846377</c:v>
                </c:pt>
                <c:pt idx="5">
                  <c:v>0.95207624067292818</c:v>
                </c:pt>
                <c:pt idx="6">
                  <c:v>1.963993203098231</c:v>
                </c:pt>
                <c:pt idx="7">
                  <c:v>1.0570773868971817</c:v>
                </c:pt>
                <c:pt idx="8">
                  <c:v>1.4135771383786702</c:v>
                </c:pt>
                <c:pt idx="9">
                  <c:v>1.4551677239824268</c:v>
                </c:pt>
                <c:pt idx="10">
                  <c:v>1.4299912074198031</c:v>
                </c:pt>
                <c:pt idx="11">
                  <c:v>1.2336849090730735</c:v>
                </c:pt>
                <c:pt idx="12">
                  <c:v>1.0178574721262263</c:v>
                </c:pt>
                <c:pt idx="13">
                  <c:v>0.71903121268744496</c:v>
                </c:pt>
                <c:pt idx="14">
                  <c:v>2.571042758700155</c:v>
                </c:pt>
                <c:pt idx="15">
                  <c:v>1.1000243631863227</c:v>
                </c:pt>
                <c:pt idx="16">
                  <c:v>0.51905664385626882</c:v>
                </c:pt>
                <c:pt idx="17">
                  <c:v>3.3966572520962561</c:v>
                </c:pt>
                <c:pt idx="18">
                  <c:v>0.83522860766743223</c:v>
                </c:pt>
                <c:pt idx="19">
                  <c:v>1.1473945505825029</c:v>
                </c:pt>
                <c:pt idx="20">
                  <c:v>2.1231709512690133</c:v>
                </c:pt>
                <c:pt idx="21">
                  <c:v>0.76496888635849081</c:v>
                </c:pt>
                <c:pt idx="22">
                  <c:v>1.6365766819989711</c:v>
                </c:pt>
                <c:pt idx="23">
                  <c:v>0.49522173123413205</c:v>
                </c:pt>
                <c:pt idx="24">
                  <c:v>1.7906237301976049</c:v>
                </c:pt>
                <c:pt idx="25">
                  <c:v>0.75123343739352244</c:v>
                </c:pt>
                <c:pt idx="26">
                  <c:v>0.83401827511109361</c:v>
                </c:pt>
                <c:pt idx="27">
                  <c:v>1.6410206327129746</c:v>
                </c:pt>
              </c:numCache>
            </c:numRef>
          </c:val>
        </c:ser>
        <c:ser>
          <c:idx val="4"/>
          <c:order val="2"/>
          <c:tx>
            <c:v>2017</c:v>
          </c:tx>
          <c:spPr>
            <a:solidFill>
              <a:schemeClr val="accent2">
                <a:lumMod val="75000"/>
              </a:schemeClr>
            </a:solidFill>
          </c:spPr>
          <c:invertIfNegative val="0"/>
          <c:cat>
            <c:strRef>
              <c:f>table!$B$4:$B$31</c:f>
              <c:strCache>
                <c:ptCount val="28"/>
                <c:pt idx="0">
                  <c:v>AT</c:v>
                </c:pt>
                <c:pt idx="1">
                  <c:v>BE</c:v>
                </c:pt>
                <c:pt idx="2">
                  <c:v>BG</c:v>
                </c:pt>
                <c:pt idx="3">
                  <c:v>CY</c:v>
                </c:pt>
                <c:pt idx="4">
                  <c:v>CZ</c:v>
                </c:pt>
                <c:pt idx="5">
                  <c:v>DE</c:v>
                </c:pt>
                <c:pt idx="6">
                  <c:v>DK</c:v>
                </c:pt>
                <c:pt idx="7">
                  <c:v>EE</c:v>
                </c:pt>
                <c:pt idx="8">
                  <c:v>ES</c:v>
                </c:pt>
                <c:pt idx="9">
                  <c:v>FI</c:v>
                </c:pt>
                <c:pt idx="10">
                  <c:v>FR</c:v>
                </c:pt>
                <c:pt idx="11">
                  <c:v>GR</c:v>
                </c:pt>
                <c:pt idx="12">
                  <c:v>HR</c:v>
                </c:pt>
                <c:pt idx="13">
                  <c:v>HU</c:v>
                </c:pt>
                <c:pt idx="14">
                  <c:v>IE</c:v>
                </c:pt>
                <c:pt idx="15">
                  <c:v>IT</c:v>
                </c:pt>
                <c:pt idx="16">
                  <c:v>LT</c:v>
                </c:pt>
                <c:pt idx="17">
                  <c:v>LU</c:v>
                </c:pt>
                <c:pt idx="18">
                  <c:v>LV</c:v>
                </c:pt>
                <c:pt idx="19">
                  <c:v>MT</c:v>
                </c:pt>
                <c:pt idx="20">
                  <c:v>NL</c:v>
                </c:pt>
                <c:pt idx="21">
                  <c:v>PL</c:v>
                </c:pt>
                <c:pt idx="22">
                  <c:v>PT</c:v>
                </c:pt>
                <c:pt idx="23">
                  <c:v>RO</c:v>
                </c:pt>
                <c:pt idx="24">
                  <c:v>SE</c:v>
                </c:pt>
                <c:pt idx="25">
                  <c:v>SI</c:v>
                </c:pt>
                <c:pt idx="26">
                  <c:v>SK</c:v>
                </c:pt>
                <c:pt idx="27">
                  <c:v>UK</c:v>
                </c:pt>
              </c:strCache>
            </c:strRef>
          </c:cat>
          <c:val>
            <c:numRef>
              <c:f>table!$AG$4:$AG$31</c:f>
              <c:numCache>
                <c:formatCode>0%</c:formatCode>
                <c:ptCount val="28"/>
                <c:pt idx="0">
                  <c:v>1.2071084557399427</c:v>
                </c:pt>
                <c:pt idx="1">
                  <c:v>1.7993513908665342</c:v>
                </c:pt>
                <c:pt idx="2">
                  <c:v>1.0245750388599397</c:v>
                </c:pt>
                <c:pt idx="3">
                  <c:v>3.202398668042453</c:v>
                </c:pt>
                <c:pt idx="4">
                  <c:v>0.79609539412015595</c:v>
                </c:pt>
                <c:pt idx="5">
                  <c:v>1.0034185729388512</c:v>
                </c:pt>
                <c:pt idx="6">
                  <c:v>1.9744827152177409</c:v>
                </c:pt>
                <c:pt idx="7">
                  <c:v>1.074313924153617</c:v>
                </c:pt>
                <c:pt idx="8">
                  <c:v>1.3925040088960541</c:v>
                </c:pt>
                <c:pt idx="9">
                  <c:v>1.4643032900564599</c:v>
                </c:pt>
                <c:pt idx="10">
                  <c:v>1.4903497614221726</c:v>
                </c:pt>
                <c:pt idx="11">
                  <c:v>1.1863501052485228</c:v>
                </c:pt>
                <c:pt idx="12">
                  <c:v>0.98999242105662622</c:v>
                </c:pt>
                <c:pt idx="13">
                  <c:v>0.7069483354586521</c:v>
                </c:pt>
                <c:pt idx="14">
                  <c:v>2.2563696999427219</c:v>
                </c:pt>
                <c:pt idx="15">
                  <c:v>1.1051264791840949</c:v>
                </c:pt>
                <c:pt idx="16">
                  <c:v>0.56436849787496557</c:v>
                </c:pt>
                <c:pt idx="17">
                  <c:v>3.4671462512297819</c:v>
                </c:pt>
                <c:pt idx="18">
                  <c:v>0.8404861921829796</c:v>
                </c:pt>
                <c:pt idx="19">
                  <c:v>1.2012052764346721</c:v>
                </c:pt>
                <c:pt idx="20">
                  <c:v>2.1268031337974378</c:v>
                </c:pt>
                <c:pt idx="21">
                  <c:v>0.76359236325838886</c:v>
                </c:pt>
                <c:pt idx="22">
                  <c:v>1.6352276726988457</c:v>
                </c:pt>
                <c:pt idx="23">
                  <c:v>0.51459013832869671</c:v>
                </c:pt>
                <c:pt idx="24">
                  <c:v>1.9234062804575931</c:v>
                </c:pt>
                <c:pt idx="25">
                  <c:v>0.74918549310441818</c:v>
                </c:pt>
                <c:pt idx="26">
                  <c:v>0.9353055391254228</c:v>
                </c:pt>
                <c:pt idx="27">
                  <c:v>1.7127109918444787</c:v>
                </c:pt>
              </c:numCache>
            </c:numRef>
          </c:val>
        </c:ser>
        <c:dLbls>
          <c:showLegendKey val="0"/>
          <c:showVal val="0"/>
          <c:showCatName val="0"/>
          <c:showSerName val="0"/>
          <c:showPercent val="0"/>
          <c:showBubbleSize val="0"/>
        </c:dLbls>
        <c:gapWidth val="150"/>
        <c:axId val="78835072"/>
        <c:axId val="80426112"/>
      </c:barChart>
      <c:lineChart>
        <c:grouping val="standard"/>
        <c:varyColors val="0"/>
        <c:ser>
          <c:idx val="3"/>
          <c:order val="3"/>
          <c:tx>
            <c:v>Eurostat threshold</c:v>
          </c:tx>
          <c:spPr>
            <a:ln cmpd="sng">
              <a:solidFill>
                <a:schemeClr val="tx1">
                  <a:lumMod val="95000"/>
                  <a:lumOff val="5000"/>
                </a:schemeClr>
              </a:solidFill>
              <a:prstDash val="sysDash"/>
              <a:headEnd type="none"/>
            </a:ln>
          </c:spPr>
          <c:marker>
            <c:symbol val="none"/>
          </c:marker>
          <c:val>
            <c:numRef>
              <c:f>data!$AH$375:$AH$402</c:f>
              <c:numCache>
                <c:formatCode>0</c:formatCode>
                <c:ptCount val="28"/>
                <c:pt idx="0">
                  <c:v>1.33</c:v>
                </c:pt>
                <c:pt idx="1">
                  <c:v>1.33</c:v>
                </c:pt>
                <c:pt idx="2">
                  <c:v>1.33</c:v>
                </c:pt>
                <c:pt idx="3">
                  <c:v>1.33</c:v>
                </c:pt>
                <c:pt idx="4">
                  <c:v>1.33</c:v>
                </c:pt>
                <c:pt idx="5">
                  <c:v>1.33</c:v>
                </c:pt>
                <c:pt idx="6">
                  <c:v>1.33</c:v>
                </c:pt>
                <c:pt idx="7">
                  <c:v>1.33</c:v>
                </c:pt>
                <c:pt idx="8">
                  <c:v>1.33</c:v>
                </c:pt>
                <c:pt idx="9">
                  <c:v>1.33</c:v>
                </c:pt>
                <c:pt idx="10">
                  <c:v>1.33</c:v>
                </c:pt>
                <c:pt idx="11">
                  <c:v>1.33</c:v>
                </c:pt>
                <c:pt idx="12">
                  <c:v>1.33</c:v>
                </c:pt>
                <c:pt idx="13">
                  <c:v>1.33</c:v>
                </c:pt>
                <c:pt idx="14">
                  <c:v>1.33</c:v>
                </c:pt>
                <c:pt idx="15">
                  <c:v>1.33</c:v>
                </c:pt>
                <c:pt idx="16">
                  <c:v>1.33</c:v>
                </c:pt>
                <c:pt idx="17">
                  <c:v>1.33</c:v>
                </c:pt>
                <c:pt idx="18">
                  <c:v>1.33</c:v>
                </c:pt>
                <c:pt idx="19">
                  <c:v>1.33</c:v>
                </c:pt>
                <c:pt idx="20">
                  <c:v>1.33</c:v>
                </c:pt>
                <c:pt idx="21">
                  <c:v>1.33</c:v>
                </c:pt>
                <c:pt idx="22">
                  <c:v>1.33</c:v>
                </c:pt>
                <c:pt idx="23">
                  <c:v>1.33</c:v>
                </c:pt>
                <c:pt idx="24">
                  <c:v>1.33</c:v>
                </c:pt>
                <c:pt idx="25">
                  <c:v>1.33</c:v>
                </c:pt>
                <c:pt idx="26">
                  <c:v>1.33</c:v>
                </c:pt>
                <c:pt idx="27">
                  <c:v>1.33</c:v>
                </c:pt>
              </c:numCache>
            </c:numRef>
          </c:val>
          <c:smooth val="1"/>
        </c:ser>
        <c:dLbls>
          <c:showLegendKey val="0"/>
          <c:showVal val="0"/>
          <c:showCatName val="0"/>
          <c:showSerName val="0"/>
          <c:showPercent val="0"/>
          <c:showBubbleSize val="0"/>
        </c:dLbls>
        <c:marker val="1"/>
        <c:smooth val="0"/>
        <c:axId val="78835072"/>
        <c:axId val="80426112"/>
      </c:lineChart>
      <c:catAx>
        <c:axId val="78835072"/>
        <c:scaling>
          <c:orientation val="minMax"/>
        </c:scaling>
        <c:delete val="0"/>
        <c:axPos val="b"/>
        <c:numFmt formatCode="General" sourceLinked="1"/>
        <c:majorTickMark val="out"/>
        <c:minorTickMark val="none"/>
        <c:tickLblPos val="nextTo"/>
        <c:txPr>
          <a:bodyPr/>
          <a:lstStyle/>
          <a:p>
            <a:pPr>
              <a:defRPr sz="800"/>
            </a:pPr>
            <a:endParaRPr lang="en-US"/>
          </a:p>
        </c:txPr>
        <c:crossAx val="80426112"/>
        <c:crosses val="autoZero"/>
        <c:auto val="1"/>
        <c:lblAlgn val="ctr"/>
        <c:lblOffset val="100"/>
        <c:noMultiLvlLbl val="0"/>
      </c:catAx>
      <c:valAx>
        <c:axId val="80426112"/>
        <c:scaling>
          <c:orientation val="minMax"/>
          <c:max val="4"/>
        </c:scaling>
        <c:delete val="0"/>
        <c:axPos val="l"/>
        <c:majorGridlines/>
        <c:numFmt formatCode="0%" sourceLinked="1"/>
        <c:majorTickMark val="out"/>
        <c:minorTickMark val="none"/>
        <c:tickLblPos val="nextTo"/>
        <c:txPr>
          <a:bodyPr/>
          <a:lstStyle/>
          <a:p>
            <a:pPr>
              <a:defRPr sz="800"/>
            </a:pPr>
            <a:endParaRPr lang="en-US"/>
          </a:p>
        </c:txPr>
        <c:crossAx val="78835072"/>
        <c:crosses val="autoZero"/>
        <c:crossBetween val="between"/>
        <c:majorUnit val="0.25"/>
      </c:valAx>
    </c:plotArea>
    <c:legend>
      <c:legendPos val="r"/>
      <c:legendEntry>
        <c:idx val="3"/>
        <c:delete val="1"/>
      </c:legendEntry>
      <c:layout>
        <c:manualLayout>
          <c:xMode val="edge"/>
          <c:yMode val="edge"/>
          <c:x val="9.8803390592636167E-2"/>
          <c:y val="0.85645920566004863"/>
          <c:w val="0.80210381298164546"/>
          <c:h val="0.10349034490155189"/>
        </c:manualLayout>
      </c:layout>
      <c:overlay val="0"/>
      <c:txPr>
        <a:bodyPr/>
        <a:lstStyle/>
        <a:p>
          <a:pPr>
            <a:defRPr sz="800"/>
          </a:pPr>
          <a:endParaRPr lang="en-US"/>
        </a:p>
      </c:txPr>
    </c:legend>
    <c:plotVisOnly val="1"/>
    <c:dispBlanksAs val="gap"/>
    <c:showDLblsOverMax val="0"/>
  </c:chart>
  <c:spPr>
    <a:ln>
      <a:noFill/>
    </a:ln>
  </c:sp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8880783084933608E-2"/>
          <c:y val="3.0140637211060133E-2"/>
          <c:w val="0.91909519630311476"/>
          <c:h val="0.78537939047177308"/>
        </c:manualLayout>
      </c:layout>
      <c:barChart>
        <c:barDir val="col"/>
        <c:grouping val="clustered"/>
        <c:varyColors val="0"/>
        <c:ser>
          <c:idx val="0"/>
          <c:order val="0"/>
          <c:tx>
            <c:v>2015</c:v>
          </c:tx>
          <c:spPr>
            <a:solidFill>
              <a:schemeClr val="accent1">
                <a:lumMod val="40000"/>
                <a:lumOff val="60000"/>
              </a:schemeClr>
            </a:solidFill>
          </c:spPr>
          <c:invertIfNegative val="0"/>
          <c:cat>
            <c:strRef>
              <c:f>table!$B$4:$B$31</c:f>
              <c:strCache>
                <c:ptCount val="28"/>
                <c:pt idx="0">
                  <c:v>AT</c:v>
                </c:pt>
                <c:pt idx="1">
                  <c:v>BE</c:v>
                </c:pt>
                <c:pt idx="2">
                  <c:v>BG</c:v>
                </c:pt>
                <c:pt idx="3">
                  <c:v>CY</c:v>
                </c:pt>
                <c:pt idx="4">
                  <c:v>CZ</c:v>
                </c:pt>
                <c:pt idx="5">
                  <c:v>DE</c:v>
                </c:pt>
                <c:pt idx="6">
                  <c:v>DK</c:v>
                </c:pt>
                <c:pt idx="7">
                  <c:v>EE</c:v>
                </c:pt>
                <c:pt idx="8">
                  <c:v>ES</c:v>
                </c:pt>
                <c:pt idx="9">
                  <c:v>FI</c:v>
                </c:pt>
                <c:pt idx="10">
                  <c:v>FR</c:v>
                </c:pt>
                <c:pt idx="11">
                  <c:v>GR</c:v>
                </c:pt>
                <c:pt idx="12">
                  <c:v>HR</c:v>
                </c:pt>
                <c:pt idx="13">
                  <c:v>HU</c:v>
                </c:pt>
                <c:pt idx="14">
                  <c:v>IE</c:v>
                </c:pt>
                <c:pt idx="15">
                  <c:v>IT</c:v>
                </c:pt>
                <c:pt idx="16">
                  <c:v>LT</c:v>
                </c:pt>
                <c:pt idx="17">
                  <c:v>LU</c:v>
                </c:pt>
                <c:pt idx="18">
                  <c:v>LV</c:v>
                </c:pt>
                <c:pt idx="19">
                  <c:v>MT</c:v>
                </c:pt>
                <c:pt idx="20">
                  <c:v>NL</c:v>
                </c:pt>
                <c:pt idx="21">
                  <c:v>PL</c:v>
                </c:pt>
                <c:pt idx="22">
                  <c:v>PT</c:v>
                </c:pt>
                <c:pt idx="23">
                  <c:v>RO</c:v>
                </c:pt>
                <c:pt idx="24">
                  <c:v>SE</c:v>
                </c:pt>
                <c:pt idx="25">
                  <c:v>SI</c:v>
                </c:pt>
                <c:pt idx="26">
                  <c:v>SK</c:v>
                </c:pt>
                <c:pt idx="27">
                  <c:v>UK</c:v>
                </c:pt>
              </c:strCache>
            </c:strRef>
          </c:cat>
          <c:val>
            <c:numRef>
              <c:f>table!$AE$169:$AE$196</c:f>
              <c:numCache>
                <c:formatCode>0%</c:formatCode>
                <c:ptCount val="28"/>
                <c:pt idx="0">
                  <c:v>0.47439188379151687</c:v>
                </c:pt>
                <c:pt idx="1">
                  <c:v>0.55190177035593901</c:v>
                </c:pt>
                <c:pt idx="2">
                  <c:v>0.21384727840912224</c:v>
                </c:pt>
                <c:pt idx="3">
                  <c:v>1.1795399432503026</c:v>
                </c:pt>
                <c:pt idx="4">
                  <c:v>0.27391051057541049</c:v>
                </c:pt>
                <c:pt idx="5">
                  <c:v>0.4970928646942559</c:v>
                </c:pt>
                <c:pt idx="6">
                  <c:v>1.1251557623322044</c:v>
                </c:pt>
                <c:pt idx="7">
                  <c:v>0.35645133227866627</c:v>
                </c:pt>
                <c:pt idx="8">
                  <c:v>0.63060579446609066</c:v>
                </c:pt>
                <c:pt idx="9">
                  <c:v>0.62526283766251201</c:v>
                </c:pt>
                <c:pt idx="10">
                  <c:v>0.53851608300370246</c:v>
                </c:pt>
                <c:pt idx="11">
                  <c:v>0.61707902831141714</c:v>
                </c:pt>
                <c:pt idx="12">
                  <c:v>0.3592498929123763</c:v>
                </c:pt>
                <c:pt idx="13">
                  <c:v>0.19139815043027444</c:v>
                </c:pt>
                <c:pt idx="14">
                  <c:v>0.49877457617405924</c:v>
                </c:pt>
                <c:pt idx="15">
                  <c:v>0.40302115159068075</c:v>
                </c:pt>
                <c:pt idx="16">
                  <c:v>0.19816311165664355</c:v>
                </c:pt>
                <c:pt idx="17">
                  <c:v>0.55761556656113553</c:v>
                </c:pt>
                <c:pt idx="18">
                  <c:v>0.22200130767414342</c:v>
                </c:pt>
                <c:pt idx="19">
                  <c:v>0.45360666426269514</c:v>
                </c:pt>
                <c:pt idx="20">
                  <c:v>1.0214111908866725</c:v>
                </c:pt>
                <c:pt idx="21">
                  <c:v>0.32719069109218596</c:v>
                </c:pt>
                <c:pt idx="22">
                  <c:v>0.71432031971095877</c:v>
                </c:pt>
                <c:pt idx="23">
                  <c:v>0.14494684673881739</c:v>
                </c:pt>
                <c:pt idx="24">
                  <c:v>0.7629876122725443</c:v>
                </c:pt>
                <c:pt idx="25">
                  <c:v>0.24788978092379091</c:v>
                </c:pt>
                <c:pt idx="26">
                  <c:v>0.32462158047192508</c:v>
                </c:pt>
                <c:pt idx="27">
                  <c:v>0.79294850213826007</c:v>
                </c:pt>
              </c:numCache>
            </c:numRef>
          </c:val>
        </c:ser>
        <c:ser>
          <c:idx val="1"/>
          <c:order val="1"/>
          <c:tx>
            <c:v>2016</c:v>
          </c:tx>
          <c:spPr>
            <a:solidFill>
              <a:schemeClr val="accent6">
                <a:lumMod val="60000"/>
                <a:lumOff val="40000"/>
              </a:schemeClr>
            </a:solidFill>
          </c:spPr>
          <c:invertIfNegative val="0"/>
          <c:cat>
            <c:strRef>
              <c:f>table!$B$4:$B$31</c:f>
              <c:strCache>
                <c:ptCount val="28"/>
                <c:pt idx="0">
                  <c:v>AT</c:v>
                </c:pt>
                <c:pt idx="1">
                  <c:v>BE</c:v>
                </c:pt>
                <c:pt idx="2">
                  <c:v>BG</c:v>
                </c:pt>
                <c:pt idx="3">
                  <c:v>CY</c:v>
                </c:pt>
                <c:pt idx="4">
                  <c:v>CZ</c:v>
                </c:pt>
                <c:pt idx="5">
                  <c:v>DE</c:v>
                </c:pt>
                <c:pt idx="6">
                  <c:v>DK</c:v>
                </c:pt>
                <c:pt idx="7">
                  <c:v>EE</c:v>
                </c:pt>
                <c:pt idx="8">
                  <c:v>ES</c:v>
                </c:pt>
                <c:pt idx="9">
                  <c:v>FI</c:v>
                </c:pt>
                <c:pt idx="10">
                  <c:v>FR</c:v>
                </c:pt>
                <c:pt idx="11">
                  <c:v>GR</c:v>
                </c:pt>
                <c:pt idx="12">
                  <c:v>HR</c:v>
                </c:pt>
                <c:pt idx="13">
                  <c:v>HU</c:v>
                </c:pt>
                <c:pt idx="14">
                  <c:v>IE</c:v>
                </c:pt>
                <c:pt idx="15">
                  <c:v>IT</c:v>
                </c:pt>
                <c:pt idx="16">
                  <c:v>LT</c:v>
                </c:pt>
                <c:pt idx="17">
                  <c:v>LU</c:v>
                </c:pt>
                <c:pt idx="18">
                  <c:v>LV</c:v>
                </c:pt>
                <c:pt idx="19">
                  <c:v>MT</c:v>
                </c:pt>
                <c:pt idx="20">
                  <c:v>NL</c:v>
                </c:pt>
                <c:pt idx="21">
                  <c:v>PL</c:v>
                </c:pt>
                <c:pt idx="22">
                  <c:v>PT</c:v>
                </c:pt>
                <c:pt idx="23">
                  <c:v>RO</c:v>
                </c:pt>
                <c:pt idx="24">
                  <c:v>SE</c:v>
                </c:pt>
                <c:pt idx="25">
                  <c:v>SI</c:v>
                </c:pt>
                <c:pt idx="26">
                  <c:v>SK</c:v>
                </c:pt>
                <c:pt idx="27">
                  <c:v>UK</c:v>
                </c:pt>
              </c:strCache>
            </c:strRef>
          </c:cat>
          <c:val>
            <c:numRef>
              <c:f>table!$AF$169:$AF$196</c:f>
              <c:numCache>
                <c:formatCode>0%</c:formatCode>
                <c:ptCount val="28"/>
                <c:pt idx="0">
                  <c:v>0.49037031218283889</c:v>
                </c:pt>
                <c:pt idx="1">
                  <c:v>0.57227439235551958</c:v>
                </c:pt>
                <c:pt idx="2">
                  <c:v>0.22178594799922005</c:v>
                </c:pt>
                <c:pt idx="3">
                  <c:v>1.1434773894772348</c:v>
                </c:pt>
                <c:pt idx="4">
                  <c:v>0.29340351275060633</c:v>
                </c:pt>
                <c:pt idx="5">
                  <c:v>0.5118111756324023</c:v>
                </c:pt>
                <c:pt idx="6">
                  <c:v>1.1442798570692674</c:v>
                </c:pt>
                <c:pt idx="7">
                  <c:v>0.37821873000525963</c:v>
                </c:pt>
                <c:pt idx="8">
                  <c:v>0.61900019077704693</c:v>
                </c:pt>
                <c:pt idx="9">
                  <c:v>0.64765884342480828</c:v>
                </c:pt>
                <c:pt idx="10">
                  <c:v>0.55645774652496727</c:v>
                </c:pt>
                <c:pt idx="11">
                  <c:v>0.59541531694964323</c:v>
                </c:pt>
                <c:pt idx="12">
                  <c:v>0.33960530083888046</c:v>
                </c:pt>
                <c:pt idx="13">
                  <c:v>0.18786445803397442</c:v>
                </c:pt>
                <c:pt idx="14">
                  <c:v>0.48557864187113248</c:v>
                </c:pt>
                <c:pt idx="15">
                  <c:v>0.40629675665591708</c:v>
                </c:pt>
                <c:pt idx="16">
                  <c:v>0.21036704248603591</c:v>
                </c:pt>
                <c:pt idx="17">
                  <c:v>0.61647565315325814</c:v>
                </c:pt>
                <c:pt idx="18">
                  <c:v>0.22051935186251029</c:v>
                </c:pt>
                <c:pt idx="19">
                  <c:v>0.47501927493548241</c:v>
                </c:pt>
                <c:pt idx="20">
                  <c:v>1.030620539903542</c:v>
                </c:pt>
                <c:pt idx="21">
                  <c:v>0.34390835637310302</c:v>
                </c:pt>
                <c:pt idx="22">
                  <c:v>0.69665722158143073</c:v>
                </c:pt>
                <c:pt idx="23">
                  <c:v>0.14878116950965872</c:v>
                </c:pt>
                <c:pt idx="24">
                  <c:v>0.82161446358872547</c:v>
                </c:pt>
                <c:pt idx="25">
                  <c:v>0.25506084086926523</c:v>
                </c:pt>
                <c:pt idx="26">
                  <c:v>0.36506716057516236</c:v>
                </c:pt>
                <c:pt idx="27">
                  <c:v>0.83102101550913365</c:v>
                </c:pt>
              </c:numCache>
            </c:numRef>
          </c:val>
        </c:ser>
        <c:ser>
          <c:idx val="2"/>
          <c:order val="2"/>
          <c:tx>
            <c:v>2017</c:v>
          </c:tx>
          <c:spPr>
            <a:solidFill>
              <a:schemeClr val="accent6">
                <a:lumMod val="75000"/>
              </a:schemeClr>
            </a:solidFill>
          </c:spPr>
          <c:invertIfNegative val="0"/>
          <c:cat>
            <c:strRef>
              <c:f>table!$B$4:$B$31</c:f>
              <c:strCache>
                <c:ptCount val="28"/>
                <c:pt idx="0">
                  <c:v>AT</c:v>
                </c:pt>
                <c:pt idx="1">
                  <c:v>BE</c:v>
                </c:pt>
                <c:pt idx="2">
                  <c:v>BG</c:v>
                </c:pt>
                <c:pt idx="3">
                  <c:v>CY</c:v>
                </c:pt>
                <c:pt idx="4">
                  <c:v>CZ</c:v>
                </c:pt>
                <c:pt idx="5">
                  <c:v>DE</c:v>
                </c:pt>
                <c:pt idx="6">
                  <c:v>DK</c:v>
                </c:pt>
                <c:pt idx="7">
                  <c:v>EE</c:v>
                </c:pt>
                <c:pt idx="8">
                  <c:v>ES</c:v>
                </c:pt>
                <c:pt idx="9">
                  <c:v>FI</c:v>
                </c:pt>
                <c:pt idx="10">
                  <c:v>FR</c:v>
                </c:pt>
                <c:pt idx="11">
                  <c:v>GR</c:v>
                </c:pt>
                <c:pt idx="12">
                  <c:v>HR</c:v>
                </c:pt>
                <c:pt idx="13">
                  <c:v>HU</c:v>
                </c:pt>
                <c:pt idx="14">
                  <c:v>IE</c:v>
                </c:pt>
                <c:pt idx="15">
                  <c:v>IT</c:v>
                </c:pt>
                <c:pt idx="16">
                  <c:v>LT</c:v>
                </c:pt>
                <c:pt idx="17">
                  <c:v>LU</c:v>
                </c:pt>
                <c:pt idx="18">
                  <c:v>LV</c:v>
                </c:pt>
                <c:pt idx="19">
                  <c:v>MT</c:v>
                </c:pt>
                <c:pt idx="20">
                  <c:v>NL</c:v>
                </c:pt>
                <c:pt idx="21">
                  <c:v>PL</c:v>
                </c:pt>
                <c:pt idx="22">
                  <c:v>PT</c:v>
                </c:pt>
                <c:pt idx="23">
                  <c:v>RO</c:v>
                </c:pt>
                <c:pt idx="24">
                  <c:v>SE</c:v>
                </c:pt>
                <c:pt idx="25">
                  <c:v>SI</c:v>
                </c:pt>
                <c:pt idx="26">
                  <c:v>SK</c:v>
                </c:pt>
                <c:pt idx="27">
                  <c:v>UK</c:v>
                </c:pt>
              </c:strCache>
            </c:strRef>
          </c:cat>
          <c:val>
            <c:numRef>
              <c:f>table!$AG$169:$AG$196</c:f>
              <c:numCache>
                <c:formatCode>0%</c:formatCode>
                <c:ptCount val="28"/>
                <c:pt idx="0">
                  <c:v>0.49999469820219283</c:v>
                </c:pt>
                <c:pt idx="1">
                  <c:v>0.60138373008075552</c:v>
                </c:pt>
                <c:pt idx="2">
                  <c:v>0.23728815209022838</c:v>
                </c:pt>
                <c:pt idx="3">
                  <c:v>1.0943721790526904</c:v>
                </c:pt>
                <c:pt idx="4">
                  <c:v>0.31516218750697589</c:v>
                </c:pt>
                <c:pt idx="5">
                  <c:v>0.52945255642208155</c:v>
                </c:pt>
                <c:pt idx="6">
                  <c:v>1.1552513991221833</c:v>
                </c:pt>
                <c:pt idx="7">
                  <c:v>0.40466216334800131</c:v>
                </c:pt>
                <c:pt idx="8">
                  <c:v>0.61256705125715194</c:v>
                </c:pt>
                <c:pt idx="9">
                  <c:v>0.67244834960317101</c:v>
                </c:pt>
                <c:pt idx="10">
                  <c:v>0.58621593966064567</c:v>
                </c:pt>
                <c:pt idx="11">
                  <c:v>0.56981171401699227</c:v>
                </c:pt>
                <c:pt idx="12">
                  <c:v>0.34305408477545646</c:v>
                </c:pt>
                <c:pt idx="13">
                  <c:v>0.18764855206845876</c:v>
                </c:pt>
                <c:pt idx="14">
                  <c:v>0.47426687628392555</c:v>
                </c:pt>
                <c:pt idx="15">
                  <c:v>0.41314908481959156</c:v>
                </c:pt>
                <c:pt idx="16">
                  <c:v>0.22474289410913056</c:v>
                </c:pt>
                <c:pt idx="17">
                  <c:v>0.65903030762957249</c:v>
                </c:pt>
                <c:pt idx="18">
                  <c:v>0.22334919640090475</c:v>
                </c:pt>
                <c:pt idx="19">
                  <c:v>0.5051075413724373</c:v>
                </c:pt>
                <c:pt idx="20">
                  <c:v>1.0435357244178687</c:v>
                </c:pt>
                <c:pt idx="21">
                  <c:v>0.35038860691798512</c:v>
                </c:pt>
                <c:pt idx="22">
                  <c:v>0.69419991313811202</c:v>
                </c:pt>
                <c:pt idx="23">
                  <c:v>0.16141322529559629</c:v>
                </c:pt>
                <c:pt idx="24">
                  <c:v>0.87750587927341162</c:v>
                </c:pt>
                <c:pt idx="25">
                  <c:v>0.2701842005333786</c:v>
                </c:pt>
                <c:pt idx="26">
                  <c:v>0.40741973650244862</c:v>
                </c:pt>
                <c:pt idx="27">
                  <c:v>0.86482682399915978</c:v>
                </c:pt>
              </c:numCache>
            </c:numRef>
          </c:val>
        </c:ser>
        <c:dLbls>
          <c:showLegendKey val="0"/>
          <c:showVal val="0"/>
          <c:showCatName val="0"/>
          <c:showSerName val="0"/>
          <c:showPercent val="0"/>
          <c:showBubbleSize val="0"/>
        </c:dLbls>
        <c:gapWidth val="150"/>
        <c:axId val="80468992"/>
        <c:axId val="80474880"/>
      </c:barChart>
      <c:catAx>
        <c:axId val="80468992"/>
        <c:scaling>
          <c:orientation val="minMax"/>
        </c:scaling>
        <c:delete val="0"/>
        <c:axPos val="b"/>
        <c:majorTickMark val="out"/>
        <c:minorTickMark val="none"/>
        <c:tickLblPos val="nextTo"/>
        <c:txPr>
          <a:bodyPr/>
          <a:lstStyle/>
          <a:p>
            <a:pPr>
              <a:defRPr sz="800"/>
            </a:pPr>
            <a:endParaRPr lang="en-US"/>
          </a:p>
        </c:txPr>
        <c:crossAx val="80474880"/>
        <c:crosses val="autoZero"/>
        <c:auto val="1"/>
        <c:lblAlgn val="ctr"/>
        <c:lblOffset val="100"/>
        <c:noMultiLvlLbl val="0"/>
      </c:catAx>
      <c:valAx>
        <c:axId val="80474880"/>
        <c:scaling>
          <c:orientation val="minMax"/>
        </c:scaling>
        <c:delete val="0"/>
        <c:axPos val="l"/>
        <c:majorGridlines/>
        <c:numFmt formatCode="0%" sourceLinked="1"/>
        <c:majorTickMark val="out"/>
        <c:minorTickMark val="none"/>
        <c:tickLblPos val="nextTo"/>
        <c:txPr>
          <a:bodyPr/>
          <a:lstStyle/>
          <a:p>
            <a:pPr>
              <a:defRPr sz="800"/>
            </a:pPr>
            <a:endParaRPr lang="en-US"/>
          </a:p>
        </c:txPr>
        <c:crossAx val="80468992"/>
        <c:crosses val="autoZero"/>
        <c:crossBetween val="between"/>
      </c:valAx>
    </c:plotArea>
    <c:legend>
      <c:legendPos val="r"/>
      <c:layout>
        <c:manualLayout>
          <c:xMode val="edge"/>
          <c:yMode val="edge"/>
          <c:x val="0.41751291529603363"/>
          <c:y val="0.90416098368172815"/>
          <c:w val="0.26442817772349686"/>
          <c:h val="9.569174560123947E-2"/>
        </c:manualLayout>
      </c:layout>
      <c:overlay val="0"/>
      <c:txPr>
        <a:bodyPr/>
        <a:lstStyle/>
        <a:p>
          <a:pPr>
            <a:defRPr sz="800"/>
          </a:pPr>
          <a:endParaRPr lang="en-US"/>
        </a:p>
      </c:txPr>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6065585175347052E-2"/>
          <c:y val="3.6416614625221534E-2"/>
          <c:w val="0.58127608837113331"/>
          <c:h val="0.88141317188346646"/>
        </c:manualLayout>
      </c:layout>
      <c:barChart>
        <c:barDir val="col"/>
        <c:grouping val="stacked"/>
        <c:varyColors val="0"/>
        <c:ser>
          <c:idx val="0"/>
          <c:order val="0"/>
          <c:tx>
            <c:v>Monetary Financial Institutions</c:v>
          </c:tx>
          <c:spPr>
            <a:solidFill>
              <a:srgbClr val="0070C0"/>
            </a:solidFill>
          </c:spPr>
          <c:invertIfNegative val="0"/>
          <c:cat>
            <c:numRef>
              <c:f>'FC Liab by sub-sector'!$H$5:$BL$5</c:f>
              <c:numCache>
                <c:formatCode>General</c:formatCode>
                <c:ptCount val="57"/>
                <c:pt idx="0">
                  <c:v>2004</c:v>
                </c:pt>
                <c:pt idx="4">
                  <c:v>2005</c:v>
                </c:pt>
                <c:pt idx="8">
                  <c:v>2006</c:v>
                </c:pt>
                <c:pt idx="12">
                  <c:v>2007</c:v>
                </c:pt>
                <c:pt idx="16">
                  <c:v>2008</c:v>
                </c:pt>
                <c:pt idx="20">
                  <c:v>2009</c:v>
                </c:pt>
                <c:pt idx="24">
                  <c:v>2010</c:v>
                </c:pt>
                <c:pt idx="28">
                  <c:v>2011</c:v>
                </c:pt>
                <c:pt idx="32">
                  <c:v>2012</c:v>
                </c:pt>
                <c:pt idx="36">
                  <c:v>2013</c:v>
                </c:pt>
                <c:pt idx="40">
                  <c:v>2014</c:v>
                </c:pt>
                <c:pt idx="44">
                  <c:v>2015</c:v>
                </c:pt>
                <c:pt idx="48">
                  <c:v>2016</c:v>
                </c:pt>
                <c:pt idx="52">
                  <c:v>2017</c:v>
                </c:pt>
                <c:pt idx="56">
                  <c:v>2018</c:v>
                </c:pt>
              </c:numCache>
            </c:numRef>
          </c:cat>
          <c:val>
            <c:numRef>
              <c:f>'FC Liab by sub-sector'!$H$8:$BL$8</c:f>
              <c:numCache>
                <c:formatCode>0</c:formatCode>
                <c:ptCount val="57"/>
                <c:pt idx="0">
                  <c:v>21214.986000000001</c:v>
                </c:pt>
                <c:pt idx="1">
                  <c:v>21671.82</c:v>
                </c:pt>
                <c:pt idx="2">
                  <c:v>21838.207999999999</c:v>
                </c:pt>
                <c:pt idx="3">
                  <c:v>22280.912</c:v>
                </c:pt>
                <c:pt idx="4">
                  <c:v>23026.142</c:v>
                </c:pt>
                <c:pt idx="5">
                  <c:v>23685.434000000001</c:v>
                </c:pt>
                <c:pt idx="6">
                  <c:v>24063.011999999999</c:v>
                </c:pt>
                <c:pt idx="7">
                  <c:v>24718.704000000002</c:v>
                </c:pt>
                <c:pt idx="8">
                  <c:v>25505.671999999999</c:v>
                </c:pt>
                <c:pt idx="9">
                  <c:v>25882.918000000001</c:v>
                </c:pt>
                <c:pt idx="10">
                  <c:v>26603.508000000002</c:v>
                </c:pt>
                <c:pt idx="11">
                  <c:v>27299.513999999999</c:v>
                </c:pt>
                <c:pt idx="12">
                  <c:v>28294.781999999999</c:v>
                </c:pt>
                <c:pt idx="13">
                  <c:v>29065.72</c:v>
                </c:pt>
                <c:pt idx="14">
                  <c:v>29278.258000000002</c:v>
                </c:pt>
                <c:pt idx="15">
                  <c:v>30516.58</c:v>
                </c:pt>
                <c:pt idx="16">
                  <c:v>30805.957999999999</c:v>
                </c:pt>
                <c:pt idx="17">
                  <c:v>31110.198</c:v>
                </c:pt>
                <c:pt idx="18">
                  <c:v>32082.93</c:v>
                </c:pt>
                <c:pt idx="19">
                  <c:v>32058.21</c:v>
                </c:pt>
                <c:pt idx="20">
                  <c:v>31651.047999999999</c:v>
                </c:pt>
                <c:pt idx="21">
                  <c:v>31956.516</c:v>
                </c:pt>
                <c:pt idx="22">
                  <c:v>31567.45</c:v>
                </c:pt>
                <c:pt idx="23">
                  <c:v>31503.302</c:v>
                </c:pt>
                <c:pt idx="24">
                  <c:v>31856.212</c:v>
                </c:pt>
                <c:pt idx="25">
                  <c:v>32876.046000000002</c:v>
                </c:pt>
                <c:pt idx="26">
                  <c:v>32003.722000000002</c:v>
                </c:pt>
                <c:pt idx="27">
                  <c:v>31503.824000000001</c:v>
                </c:pt>
                <c:pt idx="28">
                  <c:v>31214.078000000001</c:v>
                </c:pt>
                <c:pt idx="29">
                  <c:v>31468.876</c:v>
                </c:pt>
                <c:pt idx="30">
                  <c:v>32656.794000000002</c:v>
                </c:pt>
                <c:pt idx="31">
                  <c:v>33336.817999999999</c:v>
                </c:pt>
                <c:pt idx="32">
                  <c:v>34555.951999999997</c:v>
                </c:pt>
                <c:pt idx="33">
                  <c:v>34863.224000000002</c:v>
                </c:pt>
                <c:pt idx="34">
                  <c:v>34462.063999999998</c:v>
                </c:pt>
                <c:pt idx="35">
                  <c:v>33716.752</c:v>
                </c:pt>
                <c:pt idx="36">
                  <c:v>32973.218000000001</c:v>
                </c:pt>
                <c:pt idx="37">
                  <c:v>32373.698</c:v>
                </c:pt>
                <c:pt idx="38">
                  <c:v>31834.876</c:v>
                </c:pt>
                <c:pt idx="39">
                  <c:v>31189.344000000001</c:v>
                </c:pt>
                <c:pt idx="40">
                  <c:v>31184.682000000001</c:v>
                </c:pt>
                <c:pt idx="41">
                  <c:v>31061.678</c:v>
                </c:pt>
                <c:pt idx="42">
                  <c:v>31172.11</c:v>
                </c:pt>
                <c:pt idx="43">
                  <c:v>31085.056</c:v>
                </c:pt>
                <c:pt idx="44">
                  <c:v>32291.513999999999</c:v>
                </c:pt>
                <c:pt idx="45">
                  <c:v>31961.49</c:v>
                </c:pt>
                <c:pt idx="46">
                  <c:v>31933.405999999999</c:v>
                </c:pt>
                <c:pt idx="47">
                  <c:v>32012.062000000002</c:v>
                </c:pt>
                <c:pt idx="48">
                  <c:v>32284.080000000002</c:v>
                </c:pt>
                <c:pt idx="49">
                  <c:v>32920.133999999998</c:v>
                </c:pt>
                <c:pt idx="50">
                  <c:v>33162.896000000001</c:v>
                </c:pt>
                <c:pt idx="51">
                  <c:v>33515.94</c:v>
                </c:pt>
                <c:pt idx="52">
                  <c:v>34943.328000000001</c:v>
                </c:pt>
                <c:pt idx="53">
                  <c:v>34851.275999999998</c:v>
                </c:pt>
                <c:pt idx="54">
                  <c:v>35052.536</c:v>
                </c:pt>
                <c:pt idx="55">
                  <c:v>34976.328000000001</c:v>
                </c:pt>
                <c:pt idx="56">
                  <c:v>35576.023999999998</c:v>
                </c:pt>
              </c:numCache>
            </c:numRef>
          </c:val>
        </c:ser>
        <c:ser>
          <c:idx val="2"/>
          <c:order val="1"/>
          <c:tx>
            <c:v>Other Financial Institutions</c:v>
          </c:tx>
          <c:spPr>
            <a:solidFill>
              <a:srgbClr val="92D050"/>
            </a:solidFill>
          </c:spPr>
          <c:invertIfNegative val="0"/>
          <c:cat>
            <c:numRef>
              <c:f>'FC Liab by sub-sector'!$H$5:$BL$5</c:f>
              <c:numCache>
                <c:formatCode>General</c:formatCode>
                <c:ptCount val="57"/>
                <c:pt idx="0">
                  <c:v>2004</c:v>
                </c:pt>
                <c:pt idx="4">
                  <c:v>2005</c:v>
                </c:pt>
                <c:pt idx="8">
                  <c:v>2006</c:v>
                </c:pt>
                <c:pt idx="12">
                  <c:v>2007</c:v>
                </c:pt>
                <c:pt idx="16">
                  <c:v>2008</c:v>
                </c:pt>
                <c:pt idx="20">
                  <c:v>2009</c:v>
                </c:pt>
                <c:pt idx="24">
                  <c:v>2010</c:v>
                </c:pt>
                <c:pt idx="28">
                  <c:v>2011</c:v>
                </c:pt>
                <c:pt idx="32">
                  <c:v>2012</c:v>
                </c:pt>
                <c:pt idx="36">
                  <c:v>2013</c:v>
                </c:pt>
                <c:pt idx="40">
                  <c:v>2014</c:v>
                </c:pt>
                <c:pt idx="44">
                  <c:v>2015</c:v>
                </c:pt>
                <c:pt idx="48">
                  <c:v>2016</c:v>
                </c:pt>
                <c:pt idx="52">
                  <c:v>2017</c:v>
                </c:pt>
                <c:pt idx="56">
                  <c:v>2018</c:v>
                </c:pt>
              </c:numCache>
            </c:numRef>
          </c:cat>
          <c:val>
            <c:numRef>
              <c:f>'FC Liab by sub-sector'!$H$12:$BL$12</c:f>
              <c:numCache>
                <c:formatCode>0</c:formatCode>
                <c:ptCount val="57"/>
                <c:pt idx="0">
                  <c:v>5750.3325000000004</c:v>
                </c:pt>
                <c:pt idx="1">
                  <c:v>5844.5839999999998</c:v>
                </c:pt>
                <c:pt idx="2">
                  <c:v>5931.7730000000001</c:v>
                </c:pt>
                <c:pt idx="3">
                  <c:v>6088.6644999999999</c:v>
                </c:pt>
                <c:pt idx="4">
                  <c:v>6336.8919999999998</c:v>
                </c:pt>
                <c:pt idx="5">
                  <c:v>6648.3789999999999</c:v>
                </c:pt>
                <c:pt idx="6">
                  <c:v>6913.6525000000001</c:v>
                </c:pt>
                <c:pt idx="7">
                  <c:v>7289.7330000000002</c:v>
                </c:pt>
                <c:pt idx="8">
                  <c:v>7711.3434999999999</c:v>
                </c:pt>
                <c:pt idx="9">
                  <c:v>7931.2520000000004</c:v>
                </c:pt>
                <c:pt idx="10">
                  <c:v>8304.3680000000004</c:v>
                </c:pt>
                <c:pt idx="11">
                  <c:v>8613.2639999999992</c:v>
                </c:pt>
                <c:pt idx="12">
                  <c:v>9048.0830000000005</c:v>
                </c:pt>
                <c:pt idx="13">
                  <c:v>9357.1910000000007</c:v>
                </c:pt>
                <c:pt idx="14">
                  <c:v>9576.0540000000001</c:v>
                </c:pt>
                <c:pt idx="15">
                  <c:v>10143.084000000001</c:v>
                </c:pt>
                <c:pt idx="16">
                  <c:v>10163.621999999999</c:v>
                </c:pt>
                <c:pt idx="17">
                  <c:v>10360.492</c:v>
                </c:pt>
                <c:pt idx="18">
                  <c:v>10474.939</c:v>
                </c:pt>
                <c:pt idx="19">
                  <c:v>10655.727999999999</c:v>
                </c:pt>
                <c:pt idx="20">
                  <c:v>10640.645</c:v>
                </c:pt>
                <c:pt idx="21">
                  <c:v>10933.864</c:v>
                </c:pt>
                <c:pt idx="22">
                  <c:v>11127.528</c:v>
                </c:pt>
                <c:pt idx="23">
                  <c:v>11717.915000000001</c:v>
                </c:pt>
                <c:pt idx="24">
                  <c:v>11938.277</c:v>
                </c:pt>
                <c:pt idx="25">
                  <c:v>12372.924999999999</c:v>
                </c:pt>
                <c:pt idx="26">
                  <c:v>12366.252</c:v>
                </c:pt>
                <c:pt idx="27">
                  <c:v>12453.245999999999</c:v>
                </c:pt>
                <c:pt idx="28">
                  <c:v>12576.813</c:v>
                </c:pt>
                <c:pt idx="29">
                  <c:v>12708.601000000001</c:v>
                </c:pt>
                <c:pt idx="30">
                  <c:v>12941.464</c:v>
                </c:pt>
                <c:pt idx="31">
                  <c:v>13494.691999999999</c:v>
                </c:pt>
                <c:pt idx="32">
                  <c:v>13883.16</c:v>
                </c:pt>
                <c:pt idx="33">
                  <c:v>14031.684999999999</c:v>
                </c:pt>
                <c:pt idx="34">
                  <c:v>14222.754000000001</c:v>
                </c:pt>
                <c:pt idx="35">
                  <c:v>14392.616</c:v>
                </c:pt>
                <c:pt idx="36">
                  <c:v>14379.57</c:v>
                </c:pt>
                <c:pt idx="37">
                  <c:v>14413.279</c:v>
                </c:pt>
                <c:pt idx="38">
                  <c:v>14237.017</c:v>
                </c:pt>
                <c:pt idx="39">
                  <c:v>14626.304</c:v>
                </c:pt>
                <c:pt idx="40">
                  <c:v>14624.188</c:v>
                </c:pt>
                <c:pt idx="41">
                  <c:v>14927.422</c:v>
                </c:pt>
                <c:pt idx="42">
                  <c:v>15140.281999999999</c:v>
                </c:pt>
                <c:pt idx="43">
                  <c:v>17411.29</c:v>
                </c:pt>
                <c:pt idx="44">
                  <c:v>18946.024000000001</c:v>
                </c:pt>
                <c:pt idx="45">
                  <c:v>18720.516</c:v>
                </c:pt>
                <c:pt idx="46">
                  <c:v>19133</c:v>
                </c:pt>
                <c:pt idx="47">
                  <c:v>19712.04</c:v>
                </c:pt>
                <c:pt idx="48">
                  <c:v>19561.612000000001</c:v>
                </c:pt>
                <c:pt idx="49">
                  <c:v>19847.901999999998</c:v>
                </c:pt>
                <c:pt idx="50">
                  <c:v>19968.734</c:v>
                </c:pt>
                <c:pt idx="51">
                  <c:v>20335.608</c:v>
                </c:pt>
                <c:pt idx="52">
                  <c:v>20494.036</c:v>
                </c:pt>
                <c:pt idx="53">
                  <c:v>20125.616000000002</c:v>
                </c:pt>
                <c:pt idx="54">
                  <c:v>19782.313999999998</c:v>
                </c:pt>
                <c:pt idx="55">
                  <c:v>19749.338</c:v>
                </c:pt>
                <c:pt idx="56">
                  <c:v>19460.045999999998</c:v>
                </c:pt>
              </c:numCache>
            </c:numRef>
          </c:val>
        </c:ser>
        <c:ser>
          <c:idx val="1"/>
          <c:order val="2"/>
          <c:tx>
            <c:v>Investment Funds</c:v>
          </c:tx>
          <c:spPr>
            <a:solidFill>
              <a:schemeClr val="accent6">
                <a:lumMod val="75000"/>
              </a:schemeClr>
            </a:solidFill>
          </c:spPr>
          <c:invertIfNegative val="0"/>
          <c:cat>
            <c:numRef>
              <c:f>'FC Liab by sub-sector'!$H$5:$BL$5</c:f>
              <c:numCache>
                <c:formatCode>General</c:formatCode>
                <c:ptCount val="57"/>
                <c:pt idx="0">
                  <c:v>2004</c:v>
                </c:pt>
                <c:pt idx="4">
                  <c:v>2005</c:v>
                </c:pt>
                <c:pt idx="8">
                  <c:v>2006</c:v>
                </c:pt>
                <c:pt idx="12">
                  <c:v>2007</c:v>
                </c:pt>
                <c:pt idx="16">
                  <c:v>2008</c:v>
                </c:pt>
                <c:pt idx="20">
                  <c:v>2009</c:v>
                </c:pt>
                <c:pt idx="24">
                  <c:v>2010</c:v>
                </c:pt>
                <c:pt idx="28">
                  <c:v>2011</c:v>
                </c:pt>
                <c:pt idx="32">
                  <c:v>2012</c:v>
                </c:pt>
                <c:pt idx="36">
                  <c:v>2013</c:v>
                </c:pt>
                <c:pt idx="40">
                  <c:v>2014</c:v>
                </c:pt>
                <c:pt idx="44">
                  <c:v>2015</c:v>
                </c:pt>
                <c:pt idx="48">
                  <c:v>2016</c:v>
                </c:pt>
                <c:pt idx="52">
                  <c:v>2017</c:v>
                </c:pt>
                <c:pt idx="56">
                  <c:v>2018</c:v>
                </c:pt>
              </c:numCache>
            </c:numRef>
          </c:cat>
          <c:val>
            <c:numRef>
              <c:f>'FC Liab by sub-sector'!$H$10:$BL$10</c:f>
              <c:numCache>
                <c:formatCode>0</c:formatCode>
                <c:ptCount val="57"/>
                <c:pt idx="0">
                  <c:v>3605.8335000000002</c:v>
                </c:pt>
                <c:pt idx="1">
                  <c:v>3682.5039999999999</c:v>
                </c:pt>
                <c:pt idx="2">
                  <c:v>3739.1194999999998</c:v>
                </c:pt>
                <c:pt idx="3">
                  <c:v>3810.6109999999999</c:v>
                </c:pt>
                <c:pt idx="4">
                  <c:v>4004.413</c:v>
                </c:pt>
                <c:pt idx="5">
                  <c:v>4223.8159999999998</c:v>
                </c:pt>
                <c:pt idx="6">
                  <c:v>4533.2579999999998</c:v>
                </c:pt>
                <c:pt idx="7">
                  <c:v>4717.1840000000002</c:v>
                </c:pt>
                <c:pt idx="8">
                  <c:v>5058.9745000000003</c:v>
                </c:pt>
                <c:pt idx="9">
                  <c:v>4967.8549999999996</c:v>
                </c:pt>
                <c:pt idx="10">
                  <c:v>5180.8365000000003</c:v>
                </c:pt>
                <c:pt idx="11">
                  <c:v>5456.1149999999998</c:v>
                </c:pt>
                <c:pt idx="12">
                  <c:v>5573.0174999999999</c:v>
                </c:pt>
                <c:pt idx="13">
                  <c:v>5798.9849999999997</c:v>
                </c:pt>
                <c:pt idx="14">
                  <c:v>5692.6719999999996</c:v>
                </c:pt>
                <c:pt idx="15">
                  <c:v>5624.14</c:v>
                </c:pt>
                <c:pt idx="16">
                  <c:v>5050.076</c:v>
                </c:pt>
                <c:pt idx="17">
                  <c:v>4957.1864999999998</c:v>
                </c:pt>
                <c:pt idx="18">
                  <c:v>4649.9719999999998</c:v>
                </c:pt>
                <c:pt idx="19">
                  <c:v>4266.1985000000004</c:v>
                </c:pt>
                <c:pt idx="20">
                  <c:v>4138.2505000000001</c:v>
                </c:pt>
                <c:pt idx="21">
                  <c:v>4582.3869999999997</c:v>
                </c:pt>
                <c:pt idx="22">
                  <c:v>5041.6785</c:v>
                </c:pt>
                <c:pt idx="23">
                  <c:v>5256.4584999999997</c:v>
                </c:pt>
                <c:pt idx="24">
                  <c:v>5677.1355000000003</c:v>
                </c:pt>
                <c:pt idx="25">
                  <c:v>5685.3395</c:v>
                </c:pt>
                <c:pt idx="26">
                  <c:v>5863.0050000000001</c:v>
                </c:pt>
                <c:pt idx="27">
                  <c:v>6086.3635000000004</c:v>
                </c:pt>
                <c:pt idx="28">
                  <c:v>6125.9369999999999</c:v>
                </c:pt>
                <c:pt idx="29">
                  <c:v>6135.8530000000001</c:v>
                </c:pt>
                <c:pt idx="30">
                  <c:v>5769.5564999999997</c:v>
                </c:pt>
                <c:pt idx="31">
                  <c:v>5921.58</c:v>
                </c:pt>
                <c:pt idx="32">
                  <c:v>6380.4650000000001</c:v>
                </c:pt>
                <c:pt idx="33">
                  <c:v>6398.2650000000003</c:v>
                </c:pt>
                <c:pt idx="34">
                  <c:v>6709.8564999999999</c:v>
                </c:pt>
                <c:pt idx="35">
                  <c:v>6833.0664999999999</c:v>
                </c:pt>
                <c:pt idx="36">
                  <c:v>7254.3585000000003</c:v>
                </c:pt>
                <c:pt idx="37">
                  <c:v>7233.6289999999999</c:v>
                </c:pt>
                <c:pt idx="38">
                  <c:v>7429.4624999999996</c:v>
                </c:pt>
                <c:pt idx="39">
                  <c:v>7585.5910000000003</c:v>
                </c:pt>
                <c:pt idx="40">
                  <c:v>7899.1019999999999</c:v>
                </c:pt>
                <c:pt idx="41">
                  <c:v>8274.2980000000007</c:v>
                </c:pt>
                <c:pt idx="42">
                  <c:v>8659.3430000000008</c:v>
                </c:pt>
                <c:pt idx="43">
                  <c:v>8914.3070000000007</c:v>
                </c:pt>
                <c:pt idx="44">
                  <c:v>9998.357</c:v>
                </c:pt>
                <c:pt idx="45">
                  <c:v>9862.7080000000005</c:v>
                </c:pt>
                <c:pt idx="46">
                  <c:v>9529.7510000000002</c:v>
                </c:pt>
                <c:pt idx="47">
                  <c:v>9842.1020000000008</c:v>
                </c:pt>
                <c:pt idx="48">
                  <c:v>9743.3169999999991</c:v>
                </c:pt>
                <c:pt idx="49">
                  <c:v>10017.373</c:v>
                </c:pt>
                <c:pt idx="50">
                  <c:v>10352.109</c:v>
                </c:pt>
                <c:pt idx="51">
                  <c:v>10526.681</c:v>
                </c:pt>
                <c:pt idx="52">
                  <c:v>11060.01</c:v>
                </c:pt>
                <c:pt idx="53">
                  <c:v>11182.13</c:v>
                </c:pt>
                <c:pt idx="54">
                  <c:v>11464.208000000001</c:v>
                </c:pt>
                <c:pt idx="55">
                  <c:v>11696.23</c:v>
                </c:pt>
                <c:pt idx="56">
                  <c:v>11820.807000000001</c:v>
                </c:pt>
              </c:numCache>
            </c:numRef>
          </c:val>
        </c:ser>
        <c:ser>
          <c:idx val="3"/>
          <c:order val="3"/>
          <c:tx>
            <c:v>Insurance Corporations</c:v>
          </c:tx>
          <c:spPr>
            <a:solidFill>
              <a:srgbClr val="7030A0"/>
            </a:solidFill>
          </c:spPr>
          <c:invertIfNegative val="0"/>
          <c:cat>
            <c:numRef>
              <c:f>'FC Liab by sub-sector'!$H$5:$BL$5</c:f>
              <c:numCache>
                <c:formatCode>General</c:formatCode>
                <c:ptCount val="57"/>
                <c:pt idx="0">
                  <c:v>2004</c:v>
                </c:pt>
                <c:pt idx="4">
                  <c:v>2005</c:v>
                </c:pt>
                <c:pt idx="8">
                  <c:v>2006</c:v>
                </c:pt>
                <c:pt idx="12">
                  <c:v>2007</c:v>
                </c:pt>
                <c:pt idx="16">
                  <c:v>2008</c:v>
                </c:pt>
                <c:pt idx="20">
                  <c:v>2009</c:v>
                </c:pt>
                <c:pt idx="24">
                  <c:v>2010</c:v>
                </c:pt>
                <c:pt idx="28">
                  <c:v>2011</c:v>
                </c:pt>
                <c:pt idx="32">
                  <c:v>2012</c:v>
                </c:pt>
                <c:pt idx="36">
                  <c:v>2013</c:v>
                </c:pt>
                <c:pt idx="40">
                  <c:v>2014</c:v>
                </c:pt>
                <c:pt idx="44">
                  <c:v>2015</c:v>
                </c:pt>
                <c:pt idx="48">
                  <c:v>2016</c:v>
                </c:pt>
                <c:pt idx="52">
                  <c:v>2017</c:v>
                </c:pt>
                <c:pt idx="56">
                  <c:v>2018</c:v>
                </c:pt>
              </c:numCache>
            </c:numRef>
          </c:cat>
          <c:val>
            <c:numRef>
              <c:f>'FC Liab by sub-sector'!$H$14:$BL$14</c:f>
              <c:numCache>
                <c:formatCode>0</c:formatCode>
                <c:ptCount val="57"/>
                <c:pt idx="0">
                  <c:v>4048.8667500000001</c:v>
                </c:pt>
                <c:pt idx="1">
                  <c:v>4100.4437500000004</c:v>
                </c:pt>
                <c:pt idx="2">
                  <c:v>4157.5682500000003</c:v>
                </c:pt>
                <c:pt idx="3">
                  <c:v>4244.6025</c:v>
                </c:pt>
                <c:pt idx="4">
                  <c:v>4361.2775000000001</c:v>
                </c:pt>
                <c:pt idx="5">
                  <c:v>4446.4059999999999</c:v>
                </c:pt>
                <c:pt idx="6">
                  <c:v>4567.3834999999999</c:v>
                </c:pt>
                <c:pt idx="7">
                  <c:v>4694.616</c:v>
                </c:pt>
                <c:pt idx="8">
                  <c:v>4917.9279999999999</c:v>
                </c:pt>
                <c:pt idx="9">
                  <c:v>4922.3185000000003</c:v>
                </c:pt>
                <c:pt idx="10">
                  <c:v>5046.3284999999996</c:v>
                </c:pt>
                <c:pt idx="11">
                  <c:v>5152.4565000000002</c:v>
                </c:pt>
                <c:pt idx="12">
                  <c:v>5237.317</c:v>
                </c:pt>
                <c:pt idx="13">
                  <c:v>5326.683</c:v>
                </c:pt>
                <c:pt idx="14">
                  <c:v>5347.335</c:v>
                </c:pt>
                <c:pt idx="15">
                  <c:v>5312.2524999999996</c:v>
                </c:pt>
                <c:pt idx="16">
                  <c:v>5277.9525000000003</c:v>
                </c:pt>
                <c:pt idx="17">
                  <c:v>5255.0680000000002</c:v>
                </c:pt>
                <c:pt idx="18">
                  <c:v>5213.1530000000002</c:v>
                </c:pt>
                <c:pt idx="19">
                  <c:v>5141.5815000000002</c:v>
                </c:pt>
                <c:pt idx="20">
                  <c:v>5132.5290000000005</c:v>
                </c:pt>
                <c:pt idx="21">
                  <c:v>5212.1144999999997</c:v>
                </c:pt>
                <c:pt idx="22">
                  <c:v>5340.5545000000002</c:v>
                </c:pt>
                <c:pt idx="23">
                  <c:v>5393.4825000000001</c:v>
                </c:pt>
                <c:pt idx="24">
                  <c:v>5538.8384999999998</c:v>
                </c:pt>
                <c:pt idx="25">
                  <c:v>5560.4110000000001</c:v>
                </c:pt>
                <c:pt idx="26">
                  <c:v>5645.4835000000003</c:v>
                </c:pt>
                <c:pt idx="27">
                  <c:v>5706.0405000000001</c:v>
                </c:pt>
                <c:pt idx="28">
                  <c:v>5778.4274999999998</c:v>
                </c:pt>
                <c:pt idx="29">
                  <c:v>5794.0559999999996</c:v>
                </c:pt>
                <c:pt idx="30">
                  <c:v>5738.0169999999998</c:v>
                </c:pt>
                <c:pt idx="31">
                  <c:v>5754.1435000000001</c:v>
                </c:pt>
                <c:pt idx="32">
                  <c:v>5859.7534999999998</c:v>
                </c:pt>
                <c:pt idx="33">
                  <c:v>5866.12</c:v>
                </c:pt>
                <c:pt idx="34">
                  <c:v>5956.6435000000001</c:v>
                </c:pt>
                <c:pt idx="35">
                  <c:v>6037.3869999999997</c:v>
                </c:pt>
                <c:pt idx="36">
                  <c:v>6142.866</c:v>
                </c:pt>
                <c:pt idx="37">
                  <c:v>6170.9979999999996</c:v>
                </c:pt>
                <c:pt idx="38">
                  <c:v>6234.4804999999997</c:v>
                </c:pt>
                <c:pt idx="39">
                  <c:v>6319.5775000000003</c:v>
                </c:pt>
                <c:pt idx="40">
                  <c:v>6251.3564999999999</c:v>
                </c:pt>
                <c:pt idx="41">
                  <c:v>6337.4089999999997</c:v>
                </c:pt>
                <c:pt idx="42">
                  <c:v>6436.2920000000004</c:v>
                </c:pt>
                <c:pt idx="43">
                  <c:v>6551.1785</c:v>
                </c:pt>
                <c:pt idx="44">
                  <c:v>6798.2290000000003</c:v>
                </c:pt>
                <c:pt idx="45">
                  <c:v>6743.6369999999997</c:v>
                </c:pt>
                <c:pt idx="46">
                  <c:v>6740.0839999999998</c:v>
                </c:pt>
                <c:pt idx="47">
                  <c:v>6890.61</c:v>
                </c:pt>
                <c:pt idx="48">
                  <c:v>6957.6565000000001</c:v>
                </c:pt>
                <c:pt idx="49">
                  <c:v>6994.7240000000002</c:v>
                </c:pt>
                <c:pt idx="50">
                  <c:v>7100.4314999999997</c:v>
                </c:pt>
                <c:pt idx="51">
                  <c:v>7305.0919999999996</c:v>
                </c:pt>
                <c:pt idx="52">
                  <c:v>7412.7365</c:v>
                </c:pt>
                <c:pt idx="53">
                  <c:v>7439.4250000000002</c:v>
                </c:pt>
                <c:pt idx="54">
                  <c:v>7484.5225</c:v>
                </c:pt>
                <c:pt idx="55">
                  <c:v>7518.3029999999999</c:v>
                </c:pt>
                <c:pt idx="56">
                  <c:v>7584.7825000000003</c:v>
                </c:pt>
              </c:numCache>
            </c:numRef>
          </c:val>
        </c:ser>
        <c:ser>
          <c:idx val="4"/>
          <c:order val="4"/>
          <c:tx>
            <c:v>Pension Funds </c:v>
          </c:tx>
          <c:spPr>
            <a:solidFill>
              <a:srgbClr val="FF0000"/>
            </a:solidFill>
          </c:spPr>
          <c:invertIfNegative val="0"/>
          <c:cat>
            <c:numRef>
              <c:f>'FC Liab by sub-sector'!$H$5:$BL$5</c:f>
              <c:numCache>
                <c:formatCode>General</c:formatCode>
                <c:ptCount val="57"/>
                <c:pt idx="0">
                  <c:v>2004</c:v>
                </c:pt>
                <c:pt idx="4">
                  <c:v>2005</c:v>
                </c:pt>
                <c:pt idx="8">
                  <c:v>2006</c:v>
                </c:pt>
                <c:pt idx="12">
                  <c:v>2007</c:v>
                </c:pt>
                <c:pt idx="16">
                  <c:v>2008</c:v>
                </c:pt>
                <c:pt idx="20">
                  <c:v>2009</c:v>
                </c:pt>
                <c:pt idx="24">
                  <c:v>2010</c:v>
                </c:pt>
                <c:pt idx="28">
                  <c:v>2011</c:v>
                </c:pt>
                <c:pt idx="32">
                  <c:v>2012</c:v>
                </c:pt>
                <c:pt idx="36">
                  <c:v>2013</c:v>
                </c:pt>
                <c:pt idx="40">
                  <c:v>2014</c:v>
                </c:pt>
                <c:pt idx="44">
                  <c:v>2015</c:v>
                </c:pt>
                <c:pt idx="48">
                  <c:v>2016</c:v>
                </c:pt>
                <c:pt idx="52">
                  <c:v>2017</c:v>
                </c:pt>
                <c:pt idx="56">
                  <c:v>2018</c:v>
                </c:pt>
              </c:numCache>
            </c:numRef>
          </c:cat>
          <c:val>
            <c:numRef>
              <c:f>'FC Liab by sub-sector'!$H$16:$BL$16</c:f>
              <c:numCache>
                <c:formatCode>0</c:formatCode>
                <c:ptCount val="57"/>
                <c:pt idx="0">
                  <c:v>913.00956000000008</c:v>
                </c:pt>
                <c:pt idx="1">
                  <c:v>919.16975000000002</c:v>
                </c:pt>
                <c:pt idx="2">
                  <c:v>923.35181</c:v>
                </c:pt>
                <c:pt idx="3">
                  <c:v>935.6770600000001</c:v>
                </c:pt>
                <c:pt idx="4">
                  <c:v>967.89363000000003</c:v>
                </c:pt>
                <c:pt idx="5">
                  <c:v>1004.10238</c:v>
                </c:pt>
                <c:pt idx="6">
                  <c:v>1028.05944</c:v>
                </c:pt>
                <c:pt idx="7">
                  <c:v>1117.9318799999999</c:v>
                </c:pt>
                <c:pt idx="8">
                  <c:v>1122.0072500000001</c:v>
                </c:pt>
                <c:pt idx="9">
                  <c:v>1115.31863</c:v>
                </c:pt>
                <c:pt idx="10">
                  <c:v>1144.16425</c:v>
                </c:pt>
                <c:pt idx="11">
                  <c:v>1165.3887500000001</c:v>
                </c:pt>
                <c:pt idx="12">
                  <c:v>1181.3558799999998</c:v>
                </c:pt>
                <c:pt idx="13">
                  <c:v>1193.46363</c:v>
                </c:pt>
                <c:pt idx="14">
                  <c:v>1189.12925</c:v>
                </c:pt>
                <c:pt idx="15">
                  <c:v>1198.46975</c:v>
                </c:pt>
                <c:pt idx="16">
                  <c:v>1221.8744999999999</c:v>
                </c:pt>
                <c:pt idx="17">
                  <c:v>1224.9712500000001</c:v>
                </c:pt>
                <c:pt idx="18">
                  <c:v>1245.5065</c:v>
                </c:pt>
                <c:pt idx="19">
                  <c:v>1258.5735</c:v>
                </c:pt>
                <c:pt idx="20">
                  <c:v>1256.7898799999998</c:v>
                </c:pt>
                <c:pt idx="21">
                  <c:v>1247.3185000000001</c:v>
                </c:pt>
                <c:pt idx="22">
                  <c:v>1280.7698799999998</c:v>
                </c:pt>
                <c:pt idx="23">
                  <c:v>1324.8796299999999</c:v>
                </c:pt>
                <c:pt idx="24">
                  <c:v>1360.3373799999999</c:v>
                </c:pt>
                <c:pt idx="25">
                  <c:v>1397.42913</c:v>
                </c:pt>
                <c:pt idx="26">
                  <c:v>1458.4110000000001</c:v>
                </c:pt>
                <c:pt idx="27">
                  <c:v>1426.1593799999998</c:v>
                </c:pt>
                <c:pt idx="28">
                  <c:v>1409.4807499999999</c:v>
                </c:pt>
                <c:pt idx="29">
                  <c:v>1419.2418799999998</c:v>
                </c:pt>
                <c:pt idx="30">
                  <c:v>1523.38663</c:v>
                </c:pt>
                <c:pt idx="31">
                  <c:v>1543.2111299999999</c:v>
                </c:pt>
                <c:pt idx="32">
                  <c:v>1608.95588</c:v>
                </c:pt>
                <c:pt idx="33">
                  <c:v>1663.4038799999998</c:v>
                </c:pt>
                <c:pt idx="34">
                  <c:v>1669.4798799999999</c:v>
                </c:pt>
                <c:pt idx="35">
                  <c:v>1702.1848799999998</c:v>
                </c:pt>
                <c:pt idx="36">
                  <c:v>1723.17875</c:v>
                </c:pt>
                <c:pt idx="37">
                  <c:v>1736.5754999999999</c:v>
                </c:pt>
                <c:pt idx="38">
                  <c:v>1722.3632500000001</c:v>
                </c:pt>
                <c:pt idx="39">
                  <c:v>1751.9773799999998</c:v>
                </c:pt>
                <c:pt idx="40">
                  <c:v>1773.17175</c:v>
                </c:pt>
                <c:pt idx="41">
                  <c:v>1823.0550000000001</c:v>
                </c:pt>
                <c:pt idx="42">
                  <c:v>1903.59575</c:v>
                </c:pt>
                <c:pt idx="43">
                  <c:v>1979.6273799999999</c:v>
                </c:pt>
                <c:pt idx="44">
                  <c:v>2183.174</c:v>
                </c:pt>
                <c:pt idx="45">
                  <c:v>2043.20525</c:v>
                </c:pt>
                <c:pt idx="46">
                  <c:v>2094.8020000000001</c:v>
                </c:pt>
                <c:pt idx="47">
                  <c:v>2122.34375</c:v>
                </c:pt>
                <c:pt idx="48">
                  <c:v>2241.7240000000002</c:v>
                </c:pt>
                <c:pt idx="49">
                  <c:v>2297.8035</c:v>
                </c:pt>
                <c:pt idx="50">
                  <c:v>2346.3402500000002</c:v>
                </c:pt>
                <c:pt idx="51">
                  <c:v>2297.3964999999998</c:v>
                </c:pt>
                <c:pt idx="52">
                  <c:v>2297.9110000000001</c:v>
                </c:pt>
                <c:pt idx="53">
                  <c:v>2286.3305</c:v>
                </c:pt>
                <c:pt idx="54">
                  <c:v>2300.0320000000002</c:v>
                </c:pt>
                <c:pt idx="55">
                  <c:v>2359.95775</c:v>
                </c:pt>
                <c:pt idx="56">
                  <c:v>2379.2552500000002</c:v>
                </c:pt>
              </c:numCache>
            </c:numRef>
          </c:val>
        </c:ser>
        <c:dLbls>
          <c:showLegendKey val="0"/>
          <c:showVal val="0"/>
          <c:showCatName val="0"/>
          <c:showSerName val="0"/>
          <c:showPercent val="0"/>
          <c:showBubbleSize val="0"/>
        </c:dLbls>
        <c:gapWidth val="150"/>
        <c:overlap val="100"/>
        <c:axId val="66950656"/>
        <c:axId val="66952192"/>
      </c:barChart>
      <c:lineChart>
        <c:grouping val="standard"/>
        <c:varyColors val="0"/>
        <c:ser>
          <c:idx val="5"/>
          <c:order val="5"/>
          <c:tx>
            <c:v>Financial corporations in relation to GDP (right-hand scale)</c:v>
          </c:tx>
          <c:spPr>
            <a:ln>
              <a:solidFill>
                <a:srgbClr val="C00000"/>
              </a:solidFill>
              <a:prstDash val="sysDash"/>
            </a:ln>
          </c:spPr>
          <c:marker>
            <c:symbol val="none"/>
          </c:marker>
          <c:val>
            <c:numRef>
              <c:f>'FC Liab by sub-sector'!$H$56:$BL$56</c:f>
              <c:numCache>
                <c:formatCode>General</c:formatCode>
                <c:ptCount val="57"/>
                <c:pt idx="0">
                  <c:v>449.31470459376283</c:v>
                </c:pt>
                <c:pt idx="1">
                  <c:v>452.46169464460451</c:v>
                </c:pt>
                <c:pt idx="2">
                  <c:v>452.84296812823709</c:v>
                </c:pt>
                <c:pt idx="3">
                  <c:v>457.60924788977883</c:v>
                </c:pt>
                <c:pt idx="4">
                  <c:v>470.53095462587908</c:v>
                </c:pt>
                <c:pt idx="5">
                  <c:v>481.75975920416755</c:v>
                </c:pt>
                <c:pt idx="6">
                  <c:v>490.5482436549114</c:v>
                </c:pt>
                <c:pt idx="7">
                  <c:v>502.77058216320188</c:v>
                </c:pt>
                <c:pt idx="8">
                  <c:v>516.96120573010273</c:v>
                </c:pt>
                <c:pt idx="9">
                  <c:v>516.7280834582848</c:v>
                </c:pt>
                <c:pt idx="10">
                  <c:v>526.89909245819774</c:v>
                </c:pt>
                <c:pt idx="11">
                  <c:v>535.44422576213321</c:v>
                </c:pt>
                <c:pt idx="12">
                  <c:v>545.8768880977259</c:v>
                </c:pt>
                <c:pt idx="13">
                  <c:v>553.85497973020335</c:v>
                </c:pt>
                <c:pt idx="14">
                  <c:v>550.12543233579038</c:v>
                </c:pt>
                <c:pt idx="15">
                  <c:v>561.36654071955695</c:v>
                </c:pt>
                <c:pt idx="16">
                  <c:v>553.33506770903637</c:v>
                </c:pt>
                <c:pt idx="17">
                  <c:v>551.99368511296882</c:v>
                </c:pt>
                <c:pt idx="18">
                  <c:v>556.2227122383988</c:v>
                </c:pt>
                <c:pt idx="19">
                  <c:v>553.70011018597825</c:v>
                </c:pt>
                <c:pt idx="20">
                  <c:v>553.41580791006754</c:v>
                </c:pt>
                <c:pt idx="21">
                  <c:v>572.51560188143606</c:v>
                </c:pt>
                <c:pt idx="22">
                  <c:v>582.43863895379684</c:v>
                </c:pt>
                <c:pt idx="23">
                  <c:v>593.74713809634261</c:v>
                </c:pt>
                <c:pt idx="24">
                  <c:v>604.03578368929743</c:v>
                </c:pt>
                <c:pt idx="25">
                  <c:v>615.66710359597153</c:v>
                </c:pt>
                <c:pt idx="26">
                  <c:v>604.91460196797641</c:v>
                </c:pt>
                <c:pt idx="27">
                  <c:v>598.5595483111274</c:v>
                </c:pt>
                <c:pt idx="28">
                  <c:v>592.07876139515645</c:v>
                </c:pt>
                <c:pt idx="29">
                  <c:v>592.05835065805582</c:v>
                </c:pt>
                <c:pt idx="30">
                  <c:v>599.77628520545068</c:v>
                </c:pt>
                <c:pt idx="31">
                  <c:v>612.40945895913387</c:v>
                </c:pt>
                <c:pt idx="32">
                  <c:v>633.34354776096052</c:v>
                </c:pt>
                <c:pt idx="33">
                  <c:v>638.66195748011432</c:v>
                </c:pt>
                <c:pt idx="34">
                  <c:v>640.21813204686237</c:v>
                </c:pt>
                <c:pt idx="35">
                  <c:v>636.57461859653642</c:v>
                </c:pt>
                <c:pt idx="36">
                  <c:v>635.16547875523258</c:v>
                </c:pt>
                <c:pt idx="37">
                  <c:v>627.96240096245242</c:v>
                </c:pt>
                <c:pt idx="38">
                  <c:v>620.70007425833717</c:v>
                </c:pt>
                <c:pt idx="39">
                  <c:v>618.18799532107164</c:v>
                </c:pt>
                <c:pt idx="40">
                  <c:v>616.82582192400503</c:v>
                </c:pt>
                <c:pt idx="41">
                  <c:v>620.92679586738632</c:v>
                </c:pt>
                <c:pt idx="42">
                  <c:v>626.49183128305981</c:v>
                </c:pt>
                <c:pt idx="43">
                  <c:v>648.46928395352973</c:v>
                </c:pt>
                <c:pt idx="44">
                  <c:v>685.3137244899608</c:v>
                </c:pt>
                <c:pt idx="45">
                  <c:v>670.72127358025512</c:v>
                </c:pt>
                <c:pt idx="46">
                  <c:v>665.74778109882459</c:v>
                </c:pt>
                <c:pt idx="47">
                  <c:v>670.46535749132079</c:v>
                </c:pt>
                <c:pt idx="48">
                  <c:v>668.05818885854637</c:v>
                </c:pt>
                <c:pt idx="49">
                  <c:v>675.01102586777017</c:v>
                </c:pt>
                <c:pt idx="50">
                  <c:v>679.48197802708205</c:v>
                </c:pt>
                <c:pt idx="51">
                  <c:v>685.44287580157311</c:v>
                </c:pt>
                <c:pt idx="52">
                  <c:v>700.38923848254854</c:v>
                </c:pt>
                <c:pt idx="53">
                  <c:v>692.28103483885559</c:v>
                </c:pt>
                <c:pt idx="54">
                  <c:v>687.42639480639411</c:v>
                </c:pt>
                <c:pt idx="55">
                  <c:v>682.83371420421304</c:v>
                </c:pt>
                <c:pt idx="56">
                  <c:v>681.43936642692643</c:v>
                </c:pt>
              </c:numCache>
            </c:numRef>
          </c:val>
          <c:smooth val="0"/>
        </c:ser>
        <c:dLbls>
          <c:showLegendKey val="0"/>
          <c:showVal val="0"/>
          <c:showCatName val="0"/>
          <c:showSerName val="0"/>
          <c:showPercent val="0"/>
          <c:showBubbleSize val="0"/>
        </c:dLbls>
        <c:marker val="1"/>
        <c:smooth val="0"/>
        <c:axId val="78776576"/>
        <c:axId val="78775040"/>
      </c:lineChart>
      <c:catAx>
        <c:axId val="66950656"/>
        <c:scaling>
          <c:orientation val="minMax"/>
        </c:scaling>
        <c:delete val="0"/>
        <c:axPos val="b"/>
        <c:numFmt formatCode="General" sourceLinked="1"/>
        <c:majorTickMark val="out"/>
        <c:minorTickMark val="none"/>
        <c:tickLblPos val="nextTo"/>
        <c:crossAx val="66952192"/>
        <c:crosses val="autoZero"/>
        <c:auto val="1"/>
        <c:lblAlgn val="ctr"/>
        <c:lblOffset val="100"/>
        <c:noMultiLvlLbl val="0"/>
      </c:catAx>
      <c:valAx>
        <c:axId val="66952192"/>
        <c:scaling>
          <c:orientation val="minMax"/>
        </c:scaling>
        <c:delete val="0"/>
        <c:axPos val="l"/>
        <c:majorGridlines/>
        <c:numFmt formatCode="0" sourceLinked="1"/>
        <c:majorTickMark val="out"/>
        <c:minorTickMark val="none"/>
        <c:tickLblPos val="nextTo"/>
        <c:crossAx val="66950656"/>
        <c:crosses val="autoZero"/>
        <c:crossBetween val="between"/>
      </c:valAx>
      <c:valAx>
        <c:axId val="78775040"/>
        <c:scaling>
          <c:orientation val="minMax"/>
          <c:max val="1200"/>
          <c:min val="0"/>
        </c:scaling>
        <c:delete val="0"/>
        <c:axPos val="r"/>
        <c:numFmt formatCode="General" sourceLinked="1"/>
        <c:majorTickMark val="out"/>
        <c:minorTickMark val="none"/>
        <c:tickLblPos val="nextTo"/>
        <c:crossAx val="78776576"/>
        <c:crosses val="max"/>
        <c:crossBetween val="between"/>
      </c:valAx>
      <c:catAx>
        <c:axId val="78776576"/>
        <c:scaling>
          <c:orientation val="minMax"/>
        </c:scaling>
        <c:delete val="1"/>
        <c:axPos val="b"/>
        <c:majorTickMark val="out"/>
        <c:minorTickMark val="none"/>
        <c:tickLblPos val="nextTo"/>
        <c:crossAx val="78775040"/>
        <c:crosses val="autoZero"/>
        <c:auto val="1"/>
        <c:lblAlgn val="ctr"/>
        <c:lblOffset val="100"/>
        <c:noMultiLvlLbl val="0"/>
      </c:catAx>
    </c:plotArea>
    <c:legend>
      <c:legendPos val="r"/>
      <c:legendEntry>
        <c:idx val="2"/>
        <c:txPr>
          <a:bodyPr/>
          <a:lstStyle/>
          <a:p>
            <a:pPr>
              <a:defRPr sz="800">
                <a:solidFill>
                  <a:schemeClr val="tx1"/>
                </a:solidFill>
              </a:defRPr>
            </a:pPr>
            <a:endParaRPr lang="en-US"/>
          </a:p>
        </c:txPr>
      </c:legendEntry>
      <c:layout>
        <c:manualLayout>
          <c:xMode val="edge"/>
          <c:yMode val="edge"/>
          <c:x val="0.74501643243647597"/>
          <c:y val="0"/>
          <c:w val="0.24534500710013835"/>
          <c:h val="0.91706598384993776"/>
        </c:manualLayout>
      </c:layout>
      <c:overlay val="0"/>
      <c:txPr>
        <a:bodyPr/>
        <a:lstStyle/>
        <a:p>
          <a:pPr>
            <a:defRPr sz="800"/>
          </a:pPr>
          <a:endParaRPr lang="en-US"/>
        </a:p>
      </c:txPr>
    </c:legend>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5875174039480451E-2"/>
          <c:y val="2.3882138189516424E-2"/>
          <c:w val="0.94118869517574466"/>
          <c:h val="0.80672585679876441"/>
        </c:manualLayout>
      </c:layout>
      <c:barChart>
        <c:barDir val="col"/>
        <c:grouping val="clustered"/>
        <c:varyColors val="0"/>
        <c:ser>
          <c:idx val="5"/>
          <c:order val="0"/>
          <c:tx>
            <c:strRef>
              <c:f>'CKA-B9'!$R$52</c:f>
              <c:strCache>
                <c:ptCount val="1"/>
                <c:pt idx="0">
                  <c:v>MAPD 2014-17 (July 2018)</c:v>
                </c:pt>
              </c:strCache>
            </c:strRef>
          </c:tx>
          <c:spPr>
            <a:solidFill>
              <a:schemeClr val="accent1"/>
            </a:solidFill>
          </c:spPr>
          <c:invertIfNegative val="0"/>
          <c:dLbls>
            <c:showLegendKey val="0"/>
            <c:showVal val="1"/>
            <c:showCatName val="0"/>
            <c:showSerName val="0"/>
            <c:showPercent val="0"/>
            <c:showBubbleSize val="0"/>
            <c:showLeaderLines val="0"/>
          </c:dLbls>
          <c:cat>
            <c:strRef>
              <c:f>'CKA-B9'!$K$53:$K$80</c:f>
              <c:strCache>
                <c:ptCount val="28"/>
                <c:pt idx="0">
                  <c:v>BE</c:v>
                </c:pt>
                <c:pt idx="1">
                  <c:v>BG</c:v>
                </c:pt>
                <c:pt idx="2">
                  <c:v>CZ</c:v>
                </c:pt>
                <c:pt idx="3">
                  <c:v>DK</c:v>
                </c:pt>
                <c:pt idx="4">
                  <c:v>DE</c:v>
                </c:pt>
                <c:pt idx="5">
                  <c:v>EE</c:v>
                </c:pt>
                <c:pt idx="6">
                  <c:v>IE</c:v>
                </c:pt>
                <c:pt idx="7">
                  <c:v>GR</c:v>
                </c:pt>
                <c:pt idx="8">
                  <c:v>ES</c:v>
                </c:pt>
                <c:pt idx="9">
                  <c:v>FR</c:v>
                </c:pt>
                <c:pt idx="10">
                  <c:v>HR</c:v>
                </c:pt>
                <c:pt idx="11">
                  <c:v>IT</c:v>
                </c:pt>
                <c:pt idx="12">
                  <c:v>CY</c:v>
                </c:pt>
                <c:pt idx="13">
                  <c:v>LV</c:v>
                </c:pt>
                <c:pt idx="14">
                  <c:v>LT</c:v>
                </c:pt>
                <c:pt idx="15">
                  <c:v>LU</c:v>
                </c:pt>
                <c:pt idx="16">
                  <c:v>HU</c:v>
                </c:pt>
                <c:pt idx="17">
                  <c:v>MT</c:v>
                </c:pt>
                <c:pt idx="18">
                  <c:v>NL</c:v>
                </c:pt>
                <c:pt idx="19">
                  <c:v>AT</c:v>
                </c:pt>
                <c:pt idx="20">
                  <c:v>PL</c:v>
                </c:pt>
                <c:pt idx="21">
                  <c:v>PT</c:v>
                </c:pt>
                <c:pt idx="22">
                  <c:v>RO</c:v>
                </c:pt>
                <c:pt idx="23">
                  <c:v>SI</c:v>
                </c:pt>
                <c:pt idx="24">
                  <c:v>SK</c:v>
                </c:pt>
                <c:pt idx="25">
                  <c:v>FI</c:v>
                </c:pt>
                <c:pt idx="26">
                  <c:v>SE</c:v>
                </c:pt>
                <c:pt idx="27">
                  <c:v>UK</c:v>
                </c:pt>
              </c:strCache>
            </c:strRef>
          </c:cat>
          <c:val>
            <c:numRef>
              <c:f>'CKA-B9'!$R$53:$R$80</c:f>
              <c:numCache>
                <c:formatCode>0.0</c:formatCode>
                <c:ptCount val="28"/>
                <c:pt idx="0">
                  <c:v>2.9211882760077725</c:v>
                </c:pt>
                <c:pt idx="1">
                  <c:v>0.73880347465573071</c:v>
                </c:pt>
                <c:pt idx="2">
                  <c:v>0.57618719845732569</c:v>
                </c:pt>
                <c:pt idx="3">
                  <c:v>7.2718798694707812E-3</c:v>
                </c:pt>
                <c:pt idx="4">
                  <c:v>1.8013558045500068E-2</c:v>
                </c:pt>
                <c:pt idx="5">
                  <c:v>2.7037789145920275E-3</c:v>
                </c:pt>
                <c:pt idx="6">
                  <c:v>9.2604879655263969E-2</c:v>
                </c:pt>
                <c:pt idx="7">
                  <c:v>1.6314255753807407</c:v>
                </c:pt>
                <c:pt idx="8">
                  <c:v>4.7364963544330979E-2</c:v>
                </c:pt>
                <c:pt idx="9">
                  <c:v>0.17100691808857418</c:v>
                </c:pt>
                <c:pt idx="11">
                  <c:v>2.0776184344448109E-2</c:v>
                </c:pt>
                <c:pt idx="12">
                  <c:v>9.7596591243006556E-2</c:v>
                </c:pt>
                <c:pt idx="13">
                  <c:v>0.16866459729339114</c:v>
                </c:pt>
                <c:pt idx="14">
                  <c:v>1.4640092161724789</c:v>
                </c:pt>
                <c:pt idx="15">
                  <c:v>0.90673533769774728</c:v>
                </c:pt>
                <c:pt idx="16">
                  <c:v>8.2167247513730765E-3</c:v>
                </c:pt>
                <c:pt idx="17">
                  <c:v>0.37534711146673949</c:v>
                </c:pt>
                <c:pt idx="18">
                  <c:v>2.687872162364292E-2</c:v>
                </c:pt>
                <c:pt idx="19">
                  <c:v>5.7593055540442639E-2</c:v>
                </c:pt>
                <c:pt idx="20">
                  <c:v>0.35190195098808708</c:v>
                </c:pt>
                <c:pt idx="21">
                  <c:v>0.38596765832829671</c:v>
                </c:pt>
                <c:pt idx="22">
                  <c:v>0.45929334552854273</c:v>
                </c:pt>
                <c:pt idx="23">
                  <c:v>2.5037338075111361E-2</c:v>
                </c:pt>
                <c:pt idx="24">
                  <c:v>0.71527722907923041</c:v>
                </c:pt>
                <c:pt idx="25">
                  <c:v>0.19268699849720511</c:v>
                </c:pt>
                <c:pt idx="26">
                  <c:v>0.11429561772720763</c:v>
                </c:pt>
                <c:pt idx="27">
                  <c:v>4.7681841170644247E-6</c:v>
                </c:pt>
              </c:numCache>
            </c:numRef>
          </c:val>
        </c:ser>
        <c:dLbls>
          <c:showLegendKey val="0"/>
          <c:showVal val="0"/>
          <c:showCatName val="0"/>
          <c:showSerName val="0"/>
          <c:showPercent val="0"/>
          <c:showBubbleSize val="0"/>
        </c:dLbls>
        <c:gapWidth val="150"/>
        <c:axId val="116118656"/>
        <c:axId val="116120192"/>
      </c:barChart>
      <c:catAx>
        <c:axId val="116118656"/>
        <c:scaling>
          <c:orientation val="minMax"/>
        </c:scaling>
        <c:delete val="0"/>
        <c:axPos val="b"/>
        <c:majorTickMark val="none"/>
        <c:minorTickMark val="none"/>
        <c:tickLblPos val="low"/>
        <c:spPr>
          <a:ln>
            <a:solidFill>
              <a:srgbClr val="000000"/>
            </a:solidFill>
            <a:prstDash val="solid"/>
          </a:ln>
        </c:spPr>
        <c:txPr>
          <a:bodyPr rot="-5400000" vert="horz"/>
          <a:lstStyle/>
          <a:p>
            <a:pPr>
              <a:defRPr/>
            </a:pPr>
            <a:endParaRPr lang="en-US"/>
          </a:p>
        </c:txPr>
        <c:crossAx val="116120192"/>
        <c:crosses val="autoZero"/>
        <c:auto val="1"/>
        <c:lblAlgn val="ctr"/>
        <c:lblOffset val="100"/>
        <c:noMultiLvlLbl val="0"/>
      </c:catAx>
      <c:valAx>
        <c:axId val="116120192"/>
        <c:scaling>
          <c:orientation val="minMax"/>
        </c:scaling>
        <c:delete val="0"/>
        <c:axPos val="l"/>
        <c:majorGridlines>
          <c:spPr>
            <a:ln w="3175">
              <a:solidFill>
                <a:srgbClr val="C0C0C0"/>
              </a:solidFill>
              <a:prstDash val="sysDash"/>
            </a:ln>
          </c:spPr>
        </c:majorGridlines>
        <c:numFmt formatCode="#,##0.0" sourceLinked="0"/>
        <c:majorTickMark val="none"/>
        <c:minorTickMark val="none"/>
        <c:tickLblPos val="nextTo"/>
        <c:spPr>
          <a:noFill/>
          <a:effectLst/>
          <a:extLst/>
        </c:spPr>
        <c:crossAx val="116118656"/>
        <c:crosses val="autoZero"/>
        <c:crossBetween val="between"/>
      </c:valAx>
    </c:plotArea>
    <c:legend>
      <c:legendPos val="r"/>
      <c:layout>
        <c:manualLayout>
          <c:xMode val="edge"/>
          <c:yMode val="edge"/>
          <c:x val="0.29301861986651573"/>
          <c:y val="0.88881781752589584"/>
          <c:w val="0.40171098446334186"/>
          <c:h val="0.10576628538716609"/>
        </c:manualLayout>
      </c:layout>
      <c:overlay val="0"/>
    </c:legend>
    <c:plotVisOnly val="1"/>
    <c:dispBlanksAs val="gap"/>
    <c:showDLblsOverMax val="0"/>
  </c:chart>
  <c:spPr>
    <a:solidFill>
      <a:sysClr val="window" lastClr="FFFFFF"/>
    </a:solidFill>
    <a:ln w="9525" cap="flat" cmpd="sng" algn="ctr">
      <a:noFill/>
      <a:prstDash val="solid"/>
      <a:round/>
    </a:ln>
    <a:effectLst/>
    <a:extLs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txPr>
    <a:bodyPr/>
    <a:lstStyle/>
    <a:p>
      <a:pPr>
        <a:defRPr sz="1200">
          <a:latin typeface="Arial"/>
          <a:ea typeface="Arial"/>
          <a:cs typeface="Arial"/>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xMode val="edge"/>
          <c:yMode val="edge"/>
          <c:x val="0"/>
          <c:y val="0.26474163910067183"/>
          <c:w val="0.9786598378147674"/>
          <c:h val="0.73021265154013326"/>
        </c:manualLayout>
      </c:layout>
      <c:barChart>
        <c:barDir val="col"/>
        <c:grouping val="clustered"/>
        <c:varyColors val="0"/>
        <c:ser>
          <c:idx val="0"/>
          <c:order val="0"/>
          <c:tx>
            <c:strRef>
              <c:f>Chart16!$C$60</c:f>
              <c:strCache>
                <c:ptCount val="1"/>
                <c:pt idx="0">
                  <c:v>2018</c:v>
                </c:pt>
              </c:strCache>
            </c:strRef>
          </c:tx>
          <c:spPr>
            <a:solidFill>
              <a:srgbClr val="003299"/>
            </a:solidFill>
            <a:ln>
              <a:noFill/>
              <a:round/>
            </a:ln>
            <a:effectLst/>
            <a:extLst>
              <a:ext uri="{91240B29-F687-4F45-9708-019B960494DF}">
                <a14:hiddenLine xmlns:a14="http://schemas.microsoft.com/office/drawing/2010/main">
                  <a:solidFill>
                    <a:prstClr val="black"/>
                  </a:solidFill>
                  <a:round/>
                </a14:hiddenLine>
              </a:ext>
            </a:extLst>
          </c:spPr>
          <c:invertIfNegative val="0"/>
          <c:cat>
            <c:strRef>
              <c:f>Chart16!$D$58:$W$58</c:f>
              <c:strCache>
                <c:ptCount val="20"/>
                <c:pt idx="0">
                  <c:v>GR</c:v>
                </c:pt>
                <c:pt idx="1">
                  <c:v>IT</c:v>
                </c:pt>
                <c:pt idx="2">
                  <c:v>PT</c:v>
                </c:pt>
                <c:pt idx="3">
                  <c:v>CY</c:v>
                </c:pt>
                <c:pt idx="4">
                  <c:v>BE</c:v>
                </c:pt>
                <c:pt idx="5">
                  <c:v>ES</c:v>
                </c:pt>
                <c:pt idx="6">
                  <c:v>FR</c:v>
                </c:pt>
                <c:pt idx="7">
                  <c:v>EA</c:v>
                </c:pt>
                <c:pt idx="8">
                  <c:v>AT</c:v>
                </c:pt>
                <c:pt idx="9">
                  <c:v>SI</c:v>
                </c:pt>
                <c:pt idx="10">
                  <c:v>IE</c:v>
                </c:pt>
                <c:pt idx="11">
                  <c:v>FI</c:v>
                </c:pt>
                <c:pt idx="12">
                  <c:v>DE</c:v>
                </c:pt>
                <c:pt idx="13">
                  <c:v>NL</c:v>
                </c:pt>
                <c:pt idx="14">
                  <c:v>SK</c:v>
                </c:pt>
                <c:pt idx="15">
                  <c:v>MT</c:v>
                </c:pt>
                <c:pt idx="16">
                  <c:v>LV</c:v>
                </c:pt>
                <c:pt idx="17">
                  <c:v>LT</c:v>
                </c:pt>
                <c:pt idx="18">
                  <c:v>LU</c:v>
                </c:pt>
                <c:pt idx="19">
                  <c:v>EE</c:v>
                </c:pt>
              </c:strCache>
            </c:strRef>
          </c:cat>
          <c:val>
            <c:numRef>
              <c:f>Chart16!$D$60:$W$60</c:f>
              <c:numCache>
                <c:formatCode>0.0</c:formatCode>
                <c:ptCount val="20"/>
                <c:pt idx="0">
                  <c:v>177.79095106449213</c:v>
                </c:pt>
                <c:pt idx="1">
                  <c:v>130.72141492748497</c:v>
                </c:pt>
                <c:pt idx="2">
                  <c:v>122.47987426473748</c:v>
                </c:pt>
                <c:pt idx="3">
                  <c:v>105.65384961800252</c:v>
                </c:pt>
                <c:pt idx="4">
                  <c:v>101.54837187040251</c:v>
                </c:pt>
                <c:pt idx="5">
                  <c:v>97.593501109226892</c:v>
                </c:pt>
                <c:pt idx="6">
                  <c:v>96.354804302584412</c:v>
                </c:pt>
                <c:pt idx="7">
                  <c:v>86.499350430374903</c:v>
                </c:pt>
                <c:pt idx="8">
                  <c:v>74.785734735729363</c:v>
                </c:pt>
                <c:pt idx="9">
                  <c:v>69.332537095021365</c:v>
                </c:pt>
                <c:pt idx="10">
                  <c:v>65.569001111640461</c:v>
                </c:pt>
                <c:pt idx="11">
                  <c:v>60.425911974350512</c:v>
                </c:pt>
                <c:pt idx="12">
                  <c:v>60.156486991617541</c:v>
                </c:pt>
                <c:pt idx="13">
                  <c:v>53.46411119917628</c:v>
                </c:pt>
                <c:pt idx="14">
                  <c:v>48.986146446186815</c:v>
                </c:pt>
                <c:pt idx="15">
                  <c:v>47.117556378245176</c:v>
                </c:pt>
                <c:pt idx="16">
                  <c:v>36.956364491855432</c:v>
                </c:pt>
                <c:pt idx="17">
                  <c:v>35.977764257546426</c:v>
                </c:pt>
                <c:pt idx="18">
                  <c:v>22.623746128266554</c:v>
                </c:pt>
                <c:pt idx="19">
                  <c:v>8.7808748939257519</c:v>
                </c:pt>
              </c:numCache>
            </c:numRef>
          </c:val>
          <c:extLst xmlns:c16r2="http://schemas.microsoft.com/office/drawing/2015/06/chart">
            <c:ext xmlns:c16="http://schemas.microsoft.com/office/drawing/2014/chart" uri="{C3380CC4-5D6E-409C-BE32-E72D297353CC}">
              <c16:uniqueId val="{00000000-34F2-4AE1-8116-BFE1AA8E4744}"/>
            </c:ext>
          </c:extLst>
        </c:ser>
        <c:dLbls>
          <c:showLegendKey val="0"/>
          <c:showVal val="0"/>
          <c:showCatName val="0"/>
          <c:showSerName val="0"/>
          <c:showPercent val="0"/>
          <c:showBubbleSize val="0"/>
        </c:dLbls>
        <c:gapWidth val="150"/>
        <c:axId val="81606528"/>
        <c:axId val="81616896"/>
      </c:barChart>
      <c:lineChart>
        <c:grouping val="standard"/>
        <c:varyColors val="0"/>
        <c:ser>
          <c:idx val="1"/>
          <c:order val="1"/>
          <c:tx>
            <c:v>SGP reference value</c:v>
          </c:tx>
          <c:spPr>
            <a:ln w="25400" cap="rnd" cmpd="sng" algn="ctr">
              <a:solidFill>
                <a:srgbClr val="FFB400"/>
              </a:solidFill>
              <a:prstDash val="solid"/>
              <a:round/>
              <a:headEnd type="none" w="med" len="med"/>
              <a:tailEnd type="none" w="med" len="med"/>
            </a:ln>
          </c:spPr>
          <c:marker>
            <c:symbol val="none"/>
          </c:marker>
          <c:val>
            <c:numRef>
              <c:f>Chart16!$D$68:$W$68</c:f>
              <c:numCache>
                <c:formatCode>General</c:formatCode>
                <c:ptCount val="20"/>
                <c:pt idx="0">
                  <c:v>60</c:v>
                </c:pt>
                <c:pt idx="1">
                  <c:v>60</c:v>
                </c:pt>
                <c:pt idx="2">
                  <c:v>60</c:v>
                </c:pt>
                <c:pt idx="3">
                  <c:v>60</c:v>
                </c:pt>
                <c:pt idx="4">
                  <c:v>60</c:v>
                </c:pt>
                <c:pt idx="5">
                  <c:v>60</c:v>
                </c:pt>
                <c:pt idx="6">
                  <c:v>60</c:v>
                </c:pt>
                <c:pt idx="7">
                  <c:v>60</c:v>
                </c:pt>
                <c:pt idx="8">
                  <c:v>60</c:v>
                </c:pt>
                <c:pt idx="9">
                  <c:v>60</c:v>
                </c:pt>
                <c:pt idx="10">
                  <c:v>60</c:v>
                </c:pt>
                <c:pt idx="11">
                  <c:v>60</c:v>
                </c:pt>
                <c:pt idx="12">
                  <c:v>60</c:v>
                </c:pt>
                <c:pt idx="13">
                  <c:v>60</c:v>
                </c:pt>
                <c:pt idx="14">
                  <c:v>60</c:v>
                </c:pt>
                <c:pt idx="15">
                  <c:v>60</c:v>
                </c:pt>
                <c:pt idx="16">
                  <c:v>60</c:v>
                </c:pt>
                <c:pt idx="17">
                  <c:v>60</c:v>
                </c:pt>
                <c:pt idx="18">
                  <c:v>60</c:v>
                </c:pt>
                <c:pt idx="19">
                  <c:v>60</c:v>
                </c:pt>
              </c:numCache>
            </c:numRef>
          </c:val>
          <c:smooth val="0"/>
          <c:extLst xmlns:c16r2="http://schemas.microsoft.com/office/drawing/2015/06/chart">
            <c:ext xmlns:c16="http://schemas.microsoft.com/office/drawing/2014/chart" uri="{C3380CC4-5D6E-409C-BE32-E72D297353CC}">
              <c16:uniqueId val="{00000001-34F2-4AE1-8116-BFE1AA8E4744}"/>
            </c:ext>
          </c:extLst>
        </c:ser>
        <c:dLbls>
          <c:showLegendKey val="0"/>
          <c:showVal val="0"/>
          <c:showCatName val="0"/>
          <c:showSerName val="0"/>
          <c:showPercent val="0"/>
          <c:showBubbleSize val="0"/>
        </c:dLbls>
        <c:marker val="1"/>
        <c:smooth val="0"/>
        <c:axId val="81606528"/>
        <c:axId val="81616896"/>
      </c:lineChart>
      <c:scatterChart>
        <c:scatterStyle val="lineMarker"/>
        <c:varyColors val="0"/>
        <c:ser>
          <c:idx val="2"/>
          <c:order val="2"/>
          <c:tx>
            <c:v>2009</c:v>
          </c:tx>
          <c:spPr>
            <a:ln w="28575" cap="rnd" cmpd="sng" algn="ctr">
              <a:noFill/>
              <a:prstDash val="solid"/>
              <a:round/>
            </a:ln>
            <a:effectLst/>
            <a:extLst>
              <a:ext uri="{91240B29-F687-4F45-9708-019B960494DF}">
                <a14:hiddenLine xmlns:a14="http://schemas.microsoft.com/office/drawing/2010/main" w="28575" cap="rnd" cmpd="sng" algn="ctr">
                  <a:solidFill>
                    <a:prstClr val="black"/>
                  </a:solidFill>
                  <a:prstDash val="solid"/>
                  <a:round/>
                </a14:hiddenLine>
              </a:ext>
            </a:extLst>
          </c:spPr>
          <c:marker>
            <c:symbol val="circle"/>
            <c:size val="5"/>
            <c:spPr>
              <a:solidFill>
                <a:srgbClr val="FF4B00"/>
              </a:solidFill>
              <a:ln w="9525" cap="flat" cmpd="sng" algn="ctr">
                <a:noFill/>
                <a:prstDash val="solid"/>
                <a:round/>
              </a:ln>
              <a:effectLst/>
              <a:extLst>
                <a:ext uri="{91240B29-F687-4F45-9708-019B960494DF}">
                  <a14:hiddenLine xmlns:a14="http://schemas.microsoft.com/office/drawing/2010/main" w="9525" cap="flat" cmpd="sng" algn="ctr">
                    <a:solidFill>
                      <a:prstClr val="black"/>
                    </a:solidFill>
                    <a:prstDash val="solid"/>
                    <a:round/>
                  </a14:hiddenLine>
                </a:ext>
              </a:extLst>
            </c:spPr>
          </c:marker>
          <c:xVal>
            <c:strRef>
              <c:f>Chart16!$D$58:$W$58</c:f>
              <c:strCache>
                <c:ptCount val="20"/>
                <c:pt idx="0">
                  <c:v>GR</c:v>
                </c:pt>
                <c:pt idx="1">
                  <c:v>IT</c:v>
                </c:pt>
                <c:pt idx="2">
                  <c:v>PT</c:v>
                </c:pt>
                <c:pt idx="3">
                  <c:v>CY</c:v>
                </c:pt>
                <c:pt idx="4">
                  <c:v>BE</c:v>
                </c:pt>
                <c:pt idx="5">
                  <c:v>ES</c:v>
                </c:pt>
                <c:pt idx="6">
                  <c:v>FR</c:v>
                </c:pt>
                <c:pt idx="7">
                  <c:v>EA</c:v>
                </c:pt>
                <c:pt idx="8">
                  <c:v>AT</c:v>
                </c:pt>
                <c:pt idx="9">
                  <c:v>SI</c:v>
                </c:pt>
                <c:pt idx="10">
                  <c:v>IE</c:v>
                </c:pt>
                <c:pt idx="11">
                  <c:v>FI</c:v>
                </c:pt>
                <c:pt idx="12">
                  <c:v>DE</c:v>
                </c:pt>
                <c:pt idx="13">
                  <c:v>NL</c:v>
                </c:pt>
                <c:pt idx="14">
                  <c:v>SK</c:v>
                </c:pt>
                <c:pt idx="15">
                  <c:v>MT</c:v>
                </c:pt>
                <c:pt idx="16">
                  <c:v>LV</c:v>
                </c:pt>
                <c:pt idx="17">
                  <c:v>LT</c:v>
                </c:pt>
                <c:pt idx="18">
                  <c:v>LU</c:v>
                </c:pt>
                <c:pt idx="19">
                  <c:v>EE</c:v>
                </c:pt>
              </c:strCache>
            </c:strRef>
          </c:xVal>
          <c:yVal>
            <c:numRef>
              <c:f>Chart16!$D$59:$W$59</c:f>
              <c:numCache>
                <c:formatCode>0.0</c:formatCode>
                <c:ptCount val="20"/>
                <c:pt idx="0">
                  <c:v>126.74469613217802</c:v>
                </c:pt>
                <c:pt idx="1">
                  <c:v>112.54719056404885</c:v>
                </c:pt>
                <c:pt idx="2">
                  <c:v>83.609464217928704</c:v>
                </c:pt>
                <c:pt idx="3">
                  <c:v>53.805145572369014</c:v>
                </c:pt>
                <c:pt idx="4">
                  <c:v>99.538363747347546</c:v>
                </c:pt>
                <c:pt idx="5">
                  <c:v>52.781052256981134</c:v>
                </c:pt>
                <c:pt idx="6">
                  <c:v>82.925833038080626</c:v>
                </c:pt>
                <c:pt idx="7">
                  <c:v>79.214428917243566</c:v>
                </c:pt>
                <c:pt idx="8">
                  <c:v>79.853980641846391</c:v>
                </c:pt>
                <c:pt idx="9">
                  <c:v>34.637645094038078</c:v>
                </c:pt>
                <c:pt idx="10">
                  <c:v>61.543919965619587</c:v>
                </c:pt>
                <c:pt idx="11">
                  <c:v>41.696081843240584</c:v>
                </c:pt>
                <c:pt idx="12">
                  <c:v>72.58051929048726</c:v>
                </c:pt>
                <c:pt idx="13">
                  <c:v>56.795511221945141</c:v>
                </c:pt>
                <c:pt idx="14">
                  <c:v>36.294485143321801</c:v>
                </c:pt>
                <c:pt idx="15">
                  <c:v>67.648103319638608</c:v>
                </c:pt>
                <c:pt idx="16">
                  <c:v>35.793523946715787</c:v>
                </c:pt>
                <c:pt idx="17">
                  <c:v>27.950920035849506</c:v>
                </c:pt>
                <c:pt idx="18">
                  <c:v>15.726304151932091</c:v>
                </c:pt>
                <c:pt idx="19">
                  <c:v>7.0381016071133171</c:v>
                </c:pt>
              </c:numCache>
            </c:numRef>
          </c:yVal>
          <c:smooth val="0"/>
          <c:extLst xmlns:c16r2="http://schemas.microsoft.com/office/drawing/2015/06/chart">
            <c:ext xmlns:c16="http://schemas.microsoft.com/office/drawing/2014/chart" uri="{C3380CC4-5D6E-409C-BE32-E72D297353CC}">
              <c16:uniqueId val="{00000002-34F2-4AE1-8116-BFE1AA8E4744}"/>
            </c:ext>
          </c:extLst>
        </c:ser>
        <c:dLbls>
          <c:showLegendKey val="0"/>
          <c:showVal val="0"/>
          <c:showCatName val="0"/>
          <c:showSerName val="0"/>
          <c:showPercent val="0"/>
          <c:showBubbleSize val="0"/>
        </c:dLbls>
        <c:axId val="81606528"/>
        <c:axId val="81616896"/>
      </c:scatterChart>
      <c:catAx>
        <c:axId val="81606528"/>
        <c:scaling>
          <c:orientation val="minMax"/>
        </c:scaling>
        <c:delete val="0"/>
        <c:axPos val="b"/>
        <c:majorGridlines>
          <c:spPr>
            <a:ln w="3810" cap="flat" cmpd="sng" algn="ctr">
              <a:solidFill>
                <a:srgbClr val="D9D9D9"/>
              </a:solidFill>
              <a:prstDash val="solid"/>
              <a:round/>
              <a:headEnd type="none" w="med" len="med"/>
              <a:tailEnd type="none" w="med" len="med"/>
            </a:ln>
          </c:spPr>
        </c:majorGridlines>
        <c:numFmt formatCode="General" sourceLinked="1"/>
        <c:majorTickMark val="none"/>
        <c:minorTickMark val="none"/>
        <c:tickLblPos val="low"/>
        <c:spPr>
          <a:ln w="6350" cap="flat" cmpd="sng" algn="ctr">
            <a:solidFill>
              <a:srgbClr val="D9D9D9"/>
            </a:solidFill>
            <a:prstDash val="solid"/>
            <a:round/>
            <a:headEnd type="none" w="med" len="med"/>
            <a:tailEnd type="none" w="med" len="med"/>
          </a:ln>
        </c:spPr>
        <c:txPr>
          <a:bodyPr/>
          <a:lstStyle/>
          <a:p>
            <a:pPr>
              <a:defRPr sz="600" b="0" i="0" u="none">
                <a:solidFill>
                  <a:srgbClr val="000000"/>
                </a:solidFill>
                <a:latin typeface="Arial"/>
                <a:ea typeface="Arial"/>
                <a:cs typeface="Arial"/>
              </a:defRPr>
            </a:pPr>
            <a:endParaRPr lang="en-US"/>
          </a:p>
        </c:txPr>
        <c:crossAx val="81616896"/>
        <c:crosses val="autoZero"/>
        <c:auto val="1"/>
        <c:lblAlgn val="ctr"/>
        <c:lblOffset val="100"/>
        <c:noMultiLvlLbl val="0"/>
      </c:catAx>
      <c:valAx>
        <c:axId val="81616896"/>
        <c:scaling>
          <c:orientation val="minMax"/>
          <c:max val="180"/>
        </c:scaling>
        <c:delete val="0"/>
        <c:axPos val="l"/>
        <c:majorGridlines>
          <c:spPr>
            <a:ln w="3810" cap="flat" cmpd="sng" algn="ctr">
              <a:solidFill>
                <a:srgbClr val="D9D9D9"/>
              </a:solidFill>
              <a:prstDash val="solid"/>
              <a:round/>
              <a:headEnd type="none" w="med" len="med"/>
              <a:tailEnd type="none" w="med" len="med"/>
            </a:ln>
          </c:spPr>
        </c:majorGridlines>
        <c:numFmt formatCode="General" sourceLinked="0"/>
        <c:majorTickMark val="none"/>
        <c:minorTickMark val="none"/>
        <c:tickLblPos val="nextTo"/>
        <c:spPr>
          <a:ln w="6350" cap="flat" cmpd="sng" algn="ctr">
            <a:solidFill>
              <a:srgbClr val="D9D9D9"/>
            </a:solidFill>
            <a:prstDash val="solid"/>
            <a:round/>
            <a:headEnd type="none" w="med" len="med"/>
            <a:tailEnd type="none" w="med" len="med"/>
          </a:ln>
        </c:spPr>
        <c:txPr>
          <a:bodyPr/>
          <a:lstStyle/>
          <a:p>
            <a:pPr>
              <a:defRPr sz="600" b="0" i="0" u="none">
                <a:solidFill>
                  <a:srgbClr val="000000"/>
                </a:solidFill>
                <a:latin typeface="Arial"/>
                <a:ea typeface="Arial"/>
                <a:cs typeface="Arial"/>
              </a:defRPr>
            </a:pPr>
            <a:endParaRPr lang="en-US"/>
          </a:p>
        </c:txPr>
        <c:crossAx val="81606528"/>
        <c:crosses val="autoZero"/>
        <c:crossBetween val="between"/>
      </c:valAx>
      <c:spPr>
        <a:noFill/>
        <a:ln>
          <a:noFill/>
          <a:round/>
        </a:ln>
        <a:effectLst/>
        <a:extLst>
          <a:ext uri="{909E8E84-426E-40DD-AFC4-6F175D3DCCD1}">
            <a14:hiddenFill xmlns:a14="http://schemas.microsoft.com/office/drawing/2010/main">
              <a:solidFill>
                <a:srgbClr val="C00000"/>
              </a:solidFill>
            </a14:hiddenFill>
          </a:ext>
          <a:ext uri="{91240B29-F687-4F45-9708-019B960494DF}">
            <a14:hiddenLine xmlns:a14="http://schemas.microsoft.com/office/drawing/2010/main">
              <a:noFill/>
              <a:round/>
            </a14:hiddenLine>
          </a:ext>
        </a:extLst>
      </c:spPr>
    </c:plotArea>
    <c:plotVisOnly val="1"/>
    <c:dispBlanksAs val="gap"/>
    <c:showDLblsOverMax val="0"/>
  </c:chart>
  <c:spPr>
    <a:noFill/>
    <a:ln>
      <a:noFill/>
    </a:ln>
  </c:spPr>
  <c:txPr>
    <a:bodyPr/>
    <a:lstStyle/>
    <a:p>
      <a:pPr>
        <a:defRPr sz="800">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xMode val="edge"/>
          <c:yMode val="edge"/>
          <c:x val="0"/>
          <c:y val="0.26831323424912495"/>
          <c:w val="0.97861420017108636"/>
          <c:h val="0.72653293611051095"/>
        </c:manualLayout>
      </c:layout>
      <c:barChart>
        <c:barDir val="col"/>
        <c:grouping val="stacked"/>
        <c:varyColors val="0"/>
        <c:ser>
          <c:idx val="2"/>
          <c:order val="1"/>
          <c:tx>
            <c:strRef>
              <c:f>Chart16!$A$63</c:f>
              <c:strCache>
                <c:ptCount val="1"/>
                <c:pt idx="0">
                  <c:v>primary balance</c:v>
                </c:pt>
              </c:strCache>
            </c:strRef>
          </c:tx>
          <c:spPr>
            <a:solidFill>
              <a:srgbClr val="FFB400"/>
            </a:solidFill>
            <a:ln>
              <a:noFill/>
              <a:round/>
            </a:ln>
            <a:effectLst/>
            <a:extLst>
              <a:ext uri="{91240B29-F687-4F45-9708-019B960494DF}">
                <a14:hiddenLine xmlns:a14="http://schemas.microsoft.com/office/drawing/2010/main">
                  <a:solidFill>
                    <a:srgbClr val="C0504D"/>
                  </a:solidFill>
                  <a:round/>
                </a14:hiddenLine>
              </a:ext>
            </a:extLst>
          </c:spPr>
          <c:invertIfNegative val="0"/>
          <c:cat>
            <c:strRef>
              <c:f>Chart16!$D$58:$W$58</c:f>
              <c:strCache>
                <c:ptCount val="20"/>
                <c:pt idx="0">
                  <c:v>GR</c:v>
                </c:pt>
                <c:pt idx="1">
                  <c:v>IT</c:v>
                </c:pt>
                <c:pt idx="2">
                  <c:v>PT</c:v>
                </c:pt>
                <c:pt idx="3">
                  <c:v>CY</c:v>
                </c:pt>
                <c:pt idx="4">
                  <c:v>BE</c:v>
                </c:pt>
                <c:pt idx="5">
                  <c:v>ES</c:v>
                </c:pt>
                <c:pt idx="6">
                  <c:v>FR</c:v>
                </c:pt>
                <c:pt idx="7">
                  <c:v>EA</c:v>
                </c:pt>
                <c:pt idx="8">
                  <c:v>AT</c:v>
                </c:pt>
                <c:pt idx="9">
                  <c:v>SI</c:v>
                </c:pt>
                <c:pt idx="10">
                  <c:v>IE</c:v>
                </c:pt>
                <c:pt idx="11">
                  <c:v>FI</c:v>
                </c:pt>
                <c:pt idx="12">
                  <c:v>DE</c:v>
                </c:pt>
                <c:pt idx="13">
                  <c:v>NL</c:v>
                </c:pt>
                <c:pt idx="14">
                  <c:v>SK</c:v>
                </c:pt>
                <c:pt idx="15">
                  <c:v>MT</c:v>
                </c:pt>
                <c:pt idx="16">
                  <c:v>LV</c:v>
                </c:pt>
                <c:pt idx="17">
                  <c:v>LT</c:v>
                </c:pt>
                <c:pt idx="18">
                  <c:v>LU</c:v>
                </c:pt>
                <c:pt idx="19">
                  <c:v>EE</c:v>
                </c:pt>
              </c:strCache>
            </c:strRef>
          </c:cat>
          <c:val>
            <c:numRef>
              <c:f>Chart16!$D$63:$W$63</c:f>
              <c:numCache>
                <c:formatCode>0.0</c:formatCode>
                <c:ptCount val="20"/>
                <c:pt idx="0">
                  <c:v>13.400799771087549</c:v>
                </c:pt>
                <c:pt idx="1">
                  <c:v>-12.435967456667868</c:v>
                </c:pt>
                <c:pt idx="2">
                  <c:v>6.9891530355213831</c:v>
                </c:pt>
                <c:pt idx="3">
                  <c:v>-0.44870722632917648</c:v>
                </c:pt>
                <c:pt idx="4">
                  <c:v>-2.4012303335222924</c:v>
                </c:pt>
                <c:pt idx="5">
                  <c:v>28.758188534773495</c:v>
                </c:pt>
                <c:pt idx="6">
                  <c:v>15.483934806090872</c:v>
                </c:pt>
                <c:pt idx="7">
                  <c:v>1.4351587071861616</c:v>
                </c:pt>
                <c:pt idx="8">
                  <c:v>-3.5958391899647211</c:v>
                </c:pt>
                <c:pt idx="9">
                  <c:v>13.658852771232127</c:v>
                </c:pt>
                <c:pt idx="10">
                  <c:v>18.574959504525971</c:v>
                </c:pt>
                <c:pt idx="11">
                  <c:v>5.8689213177014636</c:v>
                </c:pt>
                <c:pt idx="12">
                  <c:v>-13.419830089066878</c:v>
                </c:pt>
                <c:pt idx="13">
                  <c:v>3.9985307516416668</c:v>
                </c:pt>
                <c:pt idx="14">
                  <c:v>10.83437726785062</c:v>
                </c:pt>
                <c:pt idx="15">
                  <c:v>-13.289466439991379</c:v>
                </c:pt>
                <c:pt idx="16">
                  <c:v>4.5177516143417478</c:v>
                </c:pt>
                <c:pt idx="17">
                  <c:v>3.5874783407472819</c:v>
                </c:pt>
                <c:pt idx="18">
                  <c:v>-10.262168967219608</c:v>
                </c:pt>
                <c:pt idx="19">
                  <c:v>-1.3006119917343053</c:v>
                </c:pt>
              </c:numCache>
            </c:numRef>
          </c:val>
          <c:extLst xmlns:c16r2="http://schemas.microsoft.com/office/drawing/2015/06/chart">
            <c:ext xmlns:c16="http://schemas.microsoft.com/office/drawing/2014/chart" uri="{C3380CC4-5D6E-409C-BE32-E72D297353CC}">
              <c16:uniqueId val="{00000000-A079-4D43-85AC-2C2D56B70271}"/>
            </c:ext>
          </c:extLst>
        </c:ser>
        <c:ser>
          <c:idx val="3"/>
          <c:order val="2"/>
          <c:tx>
            <c:strRef>
              <c:f>Chart16!$A$64</c:f>
              <c:strCache>
                <c:ptCount val="1"/>
                <c:pt idx="0">
                  <c:v>interest payment</c:v>
                </c:pt>
              </c:strCache>
            </c:strRef>
          </c:tx>
          <c:spPr>
            <a:solidFill>
              <a:srgbClr val="FF4B00"/>
            </a:solidFill>
            <a:ln>
              <a:noFill/>
              <a:round/>
            </a:ln>
            <a:effectLst/>
            <a:extLst>
              <a:ext uri="{91240B29-F687-4F45-9708-019B960494DF}">
                <a14:hiddenLine xmlns:a14="http://schemas.microsoft.com/office/drawing/2010/main">
                  <a:solidFill>
                    <a:srgbClr val="4F81BD"/>
                  </a:solidFill>
                  <a:round/>
                </a14:hiddenLine>
              </a:ext>
            </a:extLst>
          </c:spPr>
          <c:invertIfNegative val="0"/>
          <c:cat>
            <c:strRef>
              <c:f>Chart16!$D$58:$W$58</c:f>
              <c:strCache>
                <c:ptCount val="20"/>
                <c:pt idx="0">
                  <c:v>GR</c:v>
                </c:pt>
                <c:pt idx="1">
                  <c:v>IT</c:v>
                </c:pt>
                <c:pt idx="2">
                  <c:v>PT</c:v>
                </c:pt>
                <c:pt idx="3">
                  <c:v>CY</c:v>
                </c:pt>
                <c:pt idx="4">
                  <c:v>BE</c:v>
                </c:pt>
                <c:pt idx="5">
                  <c:v>ES</c:v>
                </c:pt>
                <c:pt idx="6">
                  <c:v>FR</c:v>
                </c:pt>
                <c:pt idx="7">
                  <c:v>EA</c:v>
                </c:pt>
                <c:pt idx="8">
                  <c:v>AT</c:v>
                </c:pt>
                <c:pt idx="9">
                  <c:v>SI</c:v>
                </c:pt>
                <c:pt idx="10">
                  <c:v>IE</c:v>
                </c:pt>
                <c:pt idx="11">
                  <c:v>FI</c:v>
                </c:pt>
                <c:pt idx="12">
                  <c:v>DE</c:v>
                </c:pt>
                <c:pt idx="13">
                  <c:v>NL</c:v>
                </c:pt>
                <c:pt idx="14">
                  <c:v>SK</c:v>
                </c:pt>
                <c:pt idx="15">
                  <c:v>MT</c:v>
                </c:pt>
                <c:pt idx="16">
                  <c:v>LV</c:v>
                </c:pt>
                <c:pt idx="17">
                  <c:v>LT</c:v>
                </c:pt>
                <c:pt idx="18">
                  <c:v>LU</c:v>
                </c:pt>
                <c:pt idx="19">
                  <c:v>EE</c:v>
                </c:pt>
              </c:strCache>
            </c:strRef>
          </c:cat>
          <c:val>
            <c:numRef>
              <c:f>Chart16!$D$64:$W$64</c:f>
              <c:numCache>
                <c:formatCode>0.0</c:formatCode>
                <c:ptCount val="20"/>
                <c:pt idx="0">
                  <c:v>41.537980919950115</c:v>
                </c:pt>
                <c:pt idx="1">
                  <c:v>36.432282985496997</c:v>
                </c:pt>
                <c:pt idx="2">
                  <c:v>34.139851503697415</c:v>
                </c:pt>
                <c:pt idx="3">
                  <c:v>25.492855424918375</c:v>
                </c:pt>
                <c:pt idx="4">
                  <c:v>24.776197523893117</c:v>
                </c:pt>
                <c:pt idx="5">
                  <c:v>22.499466202585793</c:v>
                </c:pt>
                <c:pt idx="6">
                  <c:v>17.86985160974001</c:v>
                </c:pt>
                <c:pt idx="7">
                  <c:v>19.857323176473514</c:v>
                </c:pt>
                <c:pt idx="8">
                  <c:v>18.366980646883015</c:v>
                </c:pt>
                <c:pt idx="9">
                  <c:v>18.602063763624827</c:v>
                </c:pt>
                <c:pt idx="10">
                  <c:v>18.242200730506589</c:v>
                </c:pt>
                <c:pt idx="11">
                  <c:v>9.5581430950022082</c:v>
                </c:pt>
                <c:pt idx="12">
                  <c:v>12.935956195187288</c:v>
                </c:pt>
                <c:pt idx="13">
                  <c:v>10.656583385380067</c:v>
                </c:pt>
                <c:pt idx="14">
                  <c:v>12.265500457634005</c:v>
                </c:pt>
                <c:pt idx="15">
                  <c:v>16.116161624587701</c:v>
                </c:pt>
                <c:pt idx="16">
                  <c:v>9.7485980947431656</c:v>
                </c:pt>
                <c:pt idx="17">
                  <c:v>10.981431187925281</c:v>
                </c:pt>
                <c:pt idx="18">
                  <c:v>3.1206532046039896</c:v>
                </c:pt>
                <c:pt idx="19">
                  <c:v>0.65304489774766239</c:v>
                </c:pt>
              </c:numCache>
            </c:numRef>
          </c:val>
          <c:extLst xmlns:c16r2="http://schemas.microsoft.com/office/drawing/2015/06/chart">
            <c:ext xmlns:c16="http://schemas.microsoft.com/office/drawing/2014/chart" uri="{C3380CC4-5D6E-409C-BE32-E72D297353CC}">
              <c16:uniqueId val="{00000001-A079-4D43-85AC-2C2D56B70271}"/>
            </c:ext>
          </c:extLst>
        </c:ser>
        <c:ser>
          <c:idx val="4"/>
          <c:order val="3"/>
          <c:tx>
            <c:strRef>
              <c:f>Chart16!$A$65</c:f>
              <c:strCache>
                <c:ptCount val="1"/>
                <c:pt idx="0">
                  <c:v>stock-flow adjustment</c:v>
                </c:pt>
              </c:strCache>
            </c:strRef>
          </c:tx>
          <c:spPr>
            <a:solidFill>
              <a:srgbClr val="65B800"/>
            </a:solidFill>
            <a:ln>
              <a:noFill/>
              <a:round/>
            </a:ln>
            <a:effectLst/>
            <a:extLst>
              <a:ext uri="{91240B29-F687-4F45-9708-019B960494DF}">
                <a14:hiddenLine xmlns:a14="http://schemas.microsoft.com/office/drawing/2010/main">
                  <a:solidFill>
                    <a:srgbClr val="8064A2"/>
                  </a:solidFill>
                  <a:round/>
                </a14:hiddenLine>
              </a:ext>
            </a:extLst>
          </c:spPr>
          <c:invertIfNegative val="0"/>
          <c:cat>
            <c:strRef>
              <c:f>Chart16!$D$58:$W$58</c:f>
              <c:strCache>
                <c:ptCount val="20"/>
                <c:pt idx="0">
                  <c:v>GR</c:v>
                </c:pt>
                <c:pt idx="1">
                  <c:v>IT</c:v>
                </c:pt>
                <c:pt idx="2">
                  <c:v>PT</c:v>
                </c:pt>
                <c:pt idx="3">
                  <c:v>CY</c:v>
                </c:pt>
                <c:pt idx="4">
                  <c:v>BE</c:v>
                </c:pt>
                <c:pt idx="5">
                  <c:v>ES</c:v>
                </c:pt>
                <c:pt idx="6">
                  <c:v>FR</c:v>
                </c:pt>
                <c:pt idx="7">
                  <c:v>EA</c:v>
                </c:pt>
                <c:pt idx="8">
                  <c:v>AT</c:v>
                </c:pt>
                <c:pt idx="9">
                  <c:v>SI</c:v>
                </c:pt>
                <c:pt idx="10">
                  <c:v>IE</c:v>
                </c:pt>
                <c:pt idx="11">
                  <c:v>FI</c:v>
                </c:pt>
                <c:pt idx="12">
                  <c:v>DE</c:v>
                </c:pt>
                <c:pt idx="13">
                  <c:v>NL</c:v>
                </c:pt>
                <c:pt idx="14">
                  <c:v>SK</c:v>
                </c:pt>
                <c:pt idx="15">
                  <c:v>MT</c:v>
                </c:pt>
                <c:pt idx="16">
                  <c:v>LV</c:v>
                </c:pt>
                <c:pt idx="17">
                  <c:v>LT</c:v>
                </c:pt>
                <c:pt idx="18">
                  <c:v>LU</c:v>
                </c:pt>
                <c:pt idx="19">
                  <c:v>EE</c:v>
                </c:pt>
              </c:strCache>
            </c:strRef>
          </c:cat>
          <c:val>
            <c:numRef>
              <c:f>Chart16!$D$65:$W$65</c:f>
              <c:numCache>
                <c:formatCode>0.0</c:formatCode>
                <c:ptCount val="20"/>
                <c:pt idx="0">
                  <c:v>-41.863037696694278</c:v>
                </c:pt>
                <c:pt idx="1">
                  <c:v>6.5352217898832663</c:v>
                </c:pt>
                <c:pt idx="2">
                  <c:v>8.0662907797804309</c:v>
                </c:pt>
                <c:pt idx="3">
                  <c:v>30.886106456494659</c:v>
                </c:pt>
                <c:pt idx="4">
                  <c:v>2.5982733863727958</c:v>
                </c:pt>
                <c:pt idx="5">
                  <c:v>-0.6164803665601255</c:v>
                </c:pt>
                <c:pt idx="6">
                  <c:v>-5.1383147914370397</c:v>
                </c:pt>
                <c:pt idx="7">
                  <c:v>1.7438411599424484</c:v>
                </c:pt>
                <c:pt idx="8">
                  <c:v>0.4189284599250982</c:v>
                </c:pt>
                <c:pt idx="9">
                  <c:v>10.113313319775763</c:v>
                </c:pt>
                <c:pt idx="10">
                  <c:v>-4.4971129109099621</c:v>
                </c:pt>
                <c:pt idx="11">
                  <c:v>12.540507348084546</c:v>
                </c:pt>
                <c:pt idx="12">
                  <c:v>8.0494789166366729</c:v>
                </c:pt>
                <c:pt idx="13">
                  <c:v>-6.8751184483799577</c:v>
                </c:pt>
                <c:pt idx="14">
                  <c:v>0.27767721401455958</c:v>
                </c:pt>
                <c:pt idx="15">
                  <c:v>9.6500769950733201</c:v>
                </c:pt>
                <c:pt idx="16">
                  <c:v>-0.97188815657798244</c:v>
                </c:pt>
                <c:pt idx="17">
                  <c:v>4.3731782371799035</c:v>
                </c:pt>
                <c:pt idx="18">
                  <c:v>19.783311670165048</c:v>
                </c:pt>
                <c:pt idx="19">
                  <c:v>5.3976407791517955</c:v>
                </c:pt>
              </c:numCache>
            </c:numRef>
          </c:val>
          <c:extLst xmlns:c16r2="http://schemas.microsoft.com/office/drawing/2015/06/chart">
            <c:ext xmlns:c16="http://schemas.microsoft.com/office/drawing/2014/chart" uri="{C3380CC4-5D6E-409C-BE32-E72D297353CC}">
              <c16:uniqueId val="{00000002-A079-4D43-85AC-2C2D56B70271}"/>
            </c:ext>
          </c:extLst>
        </c:ser>
        <c:ser>
          <c:idx val="5"/>
          <c:order val="4"/>
          <c:tx>
            <c:strRef>
              <c:f>Chart16!$A$66</c:f>
              <c:strCache>
                <c:ptCount val="1"/>
                <c:pt idx="0">
                  <c:v>GDP real growth</c:v>
                </c:pt>
              </c:strCache>
            </c:strRef>
          </c:tx>
          <c:spPr>
            <a:solidFill>
              <a:srgbClr val="00B1EA"/>
            </a:solidFill>
            <a:ln w="9525">
              <a:noFill/>
              <a:round/>
            </a:ln>
            <a:effectLst/>
            <a:extLst>
              <a:ext uri="{91240B29-F687-4F45-9708-019B960494DF}">
                <a14:hiddenLine xmlns:a14="http://schemas.microsoft.com/office/drawing/2010/main" w="9525">
                  <a:solidFill>
                    <a:srgbClr val="9BBB59"/>
                  </a:solidFill>
                  <a:round/>
                </a14:hiddenLine>
              </a:ext>
            </a:extLst>
          </c:spPr>
          <c:invertIfNegative val="0"/>
          <c:cat>
            <c:strRef>
              <c:f>Chart16!$D$58:$W$58</c:f>
              <c:strCache>
                <c:ptCount val="20"/>
                <c:pt idx="0">
                  <c:v>GR</c:v>
                </c:pt>
                <c:pt idx="1">
                  <c:v>IT</c:v>
                </c:pt>
                <c:pt idx="2">
                  <c:v>PT</c:v>
                </c:pt>
                <c:pt idx="3">
                  <c:v>CY</c:v>
                </c:pt>
                <c:pt idx="4">
                  <c:v>BE</c:v>
                </c:pt>
                <c:pt idx="5">
                  <c:v>ES</c:v>
                </c:pt>
                <c:pt idx="6">
                  <c:v>FR</c:v>
                </c:pt>
                <c:pt idx="7">
                  <c:v>EA</c:v>
                </c:pt>
                <c:pt idx="8">
                  <c:v>AT</c:v>
                </c:pt>
                <c:pt idx="9">
                  <c:v>SI</c:v>
                </c:pt>
                <c:pt idx="10">
                  <c:v>IE</c:v>
                </c:pt>
                <c:pt idx="11">
                  <c:v>FI</c:v>
                </c:pt>
                <c:pt idx="12">
                  <c:v>DE</c:v>
                </c:pt>
                <c:pt idx="13">
                  <c:v>NL</c:v>
                </c:pt>
                <c:pt idx="14">
                  <c:v>SK</c:v>
                </c:pt>
                <c:pt idx="15">
                  <c:v>MT</c:v>
                </c:pt>
                <c:pt idx="16">
                  <c:v>LV</c:v>
                </c:pt>
                <c:pt idx="17">
                  <c:v>LT</c:v>
                </c:pt>
                <c:pt idx="18">
                  <c:v>LU</c:v>
                </c:pt>
                <c:pt idx="19">
                  <c:v>EE</c:v>
                </c:pt>
              </c:strCache>
            </c:strRef>
          </c:cat>
          <c:val>
            <c:numRef>
              <c:f>Chart16!$D$66:$W$66</c:f>
              <c:numCache>
                <c:formatCode>0.0</c:formatCode>
                <c:ptCount val="20"/>
                <c:pt idx="0">
                  <c:v>36.053763761676976</c:v>
                </c:pt>
                <c:pt idx="1">
                  <c:v>-3.3018713528967396</c:v>
                </c:pt>
                <c:pt idx="2">
                  <c:v>-5.0407045432211817</c:v>
                </c:pt>
                <c:pt idx="3">
                  <c:v>-3.8994157475775921</c:v>
                </c:pt>
                <c:pt idx="4">
                  <c:v>-13.614950165005112</c:v>
                </c:pt>
                <c:pt idx="5">
                  <c:v>-8.2373352945845824</c:v>
                </c:pt>
                <c:pt idx="6">
                  <c:v>-11.981503394419093</c:v>
                </c:pt>
                <c:pt idx="7">
                  <c:v>-11.356025742206413</c:v>
                </c:pt>
                <c:pt idx="8">
                  <c:v>-11.592351529589081</c:v>
                </c:pt>
                <c:pt idx="9">
                  <c:v>-11.845518523827792</c:v>
                </c:pt>
                <c:pt idx="10">
                  <c:v>-48.306778802960878</c:v>
                </c:pt>
                <c:pt idx="11">
                  <c:v>-6.3499363107447806</c:v>
                </c:pt>
                <c:pt idx="12">
                  <c:v>-12.308661746100242</c:v>
                </c:pt>
                <c:pt idx="13">
                  <c:v>-7.8143550254788252</c:v>
                </c:pt>
                <c:pt idx="14">
                  <c:v>-15.735144475720482</c:v>
                </c:pt>
                <c:pt idx="15">
                  <c:v>-27.982388185416433</c:v>
                </c:pt>
                <c:pt idx="16">
                  <c:v>-9.6399733015504552</c:v>
                </c:pt>
                <c:pt idx="17">
                  <c:v>-12.272429217467611</c:v>
                </c:pt>
                <c:pt idx="18">
                  <c:v>-7.2767312700257705</c:v>
                </c:pt>
                <c:pt idx="19">
                  <c:v>-3.1486062258876011</c:v>
                </c:pt>
              </c:numCache>
            </c:numRef>
          </c:val>
          <c:extLst xmlns:c16r2="http://schemas.microsoft.com/office/drawing/2015/06/chart">
            <c:ext xmlns:c16="http://schemas.microsoft.com/office/drawing/2014/chart" uri="{C3380CC4-5D6E-409C-BE32-E72D297353CC}">
              <c16:uniqueId val="{00000003-A079-4D43-85AC-2C2D56B70271}"/>
            </c:ext>
          </c:extLst>
        </c:ser>
        <c:ser>
          <c:idx val="6"/>
          <c:order val="5"/>
          <c:tx>
            <c:strRef>
              <c:f>Chart16!$A$67</c:f>
              <c:strCache>
                <c:ptCount val="1"/>
                <c:pt idx="0">
                  <c:v>GDP deflator</c:v>
                </c:pt>
              </c:strCache>
            </c:strRef>
          </c:tx>
          <c:spPr>
            <a:solidFill>
              <a:srgbClr val="007816"/>
            </a:solidFill>
            <a:ln w="9525">
              <a:noFill/>
              <a:round/>
            </a:ln>
            <a:effectLst/>
            <a:extLst>
              <a:ext uri="{91240B29-F687-4F45-9708-019B960494DF}">
                <a14:hiddenLine xmlns:a14="http://schemas.microsoft.com/office/drawing/2010/main" w="9525">
                  <a:solidFill>
                    <a:srgbClr val="9BBB59"/>
                  </a:solidFill>
                  <a:round/>
                </a14:hiddenLine>
              </a:ext>
            </a:extLst>
          </c:spPr>
          <c:invertIfNegative val="0"/>
          <c:cat>
            <c:strRef>
              <c:f>Chart16!$D$58:$W$58</c:f>
              <c:strCache>
                <c:ptCount val="20"/>
                <c:pt idx="0">
                  <c:v>GR</c:v>
                </c:pt>
                <c:pt idx="1">
                  <c:v>IT</c:v>
                </c:pt>
                <c:pt idx="2">
                  <c:v>PT</c:v>
                </c:pt>
                <c:pt idx="3">
                  <c:v>CY</c:v>
                </c:pt>
                <c:pt idx="4">
                  <c:v>BE</c:v>
                </c:pt>
                <c:pt idx="5">
                  <c:v>ES</c:v>
                </c:pt>
                <c:pt idx="6">
                  <c:v>FR</c:v>
                </c:pt>
                <c:pt idx="7">
                  <c:v>EA</c:v>
                </c:pt>
                <c:pt idx="8">
                  <c:v>AT</c:v>
                </c:pt>
                <c:pt idx="9">
                  <c:v>SI</c:v>
                </c:pt>
                <c:pt idx="10">
                  <c:v>IE</c:v>
                </c:pt>
                <c:pt idx="11">
                  <c:v>FI</c:v>
                </c:pt>
                <c:pt idx="12">
                  <c:v>DE</c:v>
                </c:pt>
                <c:pt idx="13">
                  <c:v>NL</c:v>
                </c:pt>
                <c:pt idx="14">
                  <c:v>SK</c:v>
                </c:pt>
                <c:pt idx="15">
                  <c:v>MT</c:v>
                </c:pt>
                <c:pt idx="16">
                  <c:v>LV</c:v>
                </c:pt>
                <c:pt idx="17">
                  <c:v>LT</c:v>
                </c:pt>
                <c:pt idx="18">
                  <c:v>LU</c:v>
                </c:pt>
                <c:pt idx="19">
                  <c:v>EE</c:v>
                </c:pt>
              </c:strCache>
            </c:strRef>
          </c:cat>
          <c:val>
            <c:numRef>
              <c:f>Chart16!$D$67:$W$67</c:f>
              <c:numCache>
                <c:formatCode>0.0</c:formatCode>
                <c:ptCount val="20"/>
                <c:pt idx="0">
                  <c:v>6.1852918845156921</c:v>
                </c:pt>
                <c:pt idx="1">
                  <c:v>-12.505291489125</c:v>
                </c:pt>
                <c:pt idx="2">
                  <c:v>-11.73229127067853</c:v>
                </c:pt>
                <c:pt idx="3">
                  <c:v>-4.6065222435483832</c:v>
                </c:pt>
                <c:pt idx="4">
                  <c:v>-14.846663066950953</c:v>
                </c:pt>
                <c:pt idx="5">
                  <c:v>-3.5762079990252715</c:v>
                </c:pt>
                <c:pt idx="6">
                  <c:v>-7.9404725263922273</c:v>
                </c:pt>
                <c:pt idx="7">
                  <c:v>-8.939649640245463</c:v>
                </c:pt>
                <c:pt idx="8">
                  <c:v>-11.973503122967628</c:v>
                </c:pt>
                <c:pt idx="9">
                  <c:v>-6.7511086183893383</c:v>
                </c:pt>
                <c:pt idx="10">
                  <c:v>-4.3142449635790712</c:v>
                </c:pt>
                <c:pt idx="11">
                  <c:v>-9.8159397668695902</c:v>
                </c:pt>
                <c:pt idx="12">
                  <c:v>-8.7635463195976087</c:v>
                </c:pt>
                <c:pt idx="13">
                  <c:v>-4.5275578537526471</c:v>
                </c:pt>
                <c:pt idx="14">
                  <c:v>-3.561626023227987</c:v>
                </c:pt>
                <c:pt idx="15">
                  <c:v>-10.611427792559176</c:v>
                </c:pt>
                <c:pt idx="16">
                  <c:v>-7.3821659179082246</c:v>
                </c:pt>
                <c:pt idx="17">
                  <c:v>-8.1731311973987388</c:v>
                </c:pt>
                <c:pt idx="18">
                  <c:v>-4.3450935021057724</c:v>
                </c:pt>
                <c:pt idx="19">
                  <c:v>-2.5045001403583012</c:v>
                </c:pt>
              </c:numCache>
            </c:numRef>
          </c:val>
          <c:extLst xmlns:c16r2="http://schemas.microsoft.com/office/drawing/2015/06/chart">
            <c:ext xmlns:c16="http://schemas.microsoft.com/office/drawing/2014/chart" uri="{C3380CC4-5D6E-409C-BE32-E72D297353CC}">
              <c16:uniqueId val="{00000004-A079-4D43-85AC-2C2D56B70271}"/>
            </c:ext>
          </c:extLst>
        </c:ser>
        <c:dLbls>
          <c:showLegendKey val="0"/>
          <c:showVal val="0"/>
          <c:showCatName val="0"/>
          <c:showSerName val="0"/>
          <c:showPercent val="0"/>
          <c:showBubbleSize val="0"/>
        </c:dLbls>
        <c:gapWidth val="150"/>
        <c:overlap val="100"/>
        <c:axId val="81711104"/>
        <c:axId val="81713024"/>
      </c:barChart>
      <c:lineChart>
        <c:grouping val="standard"/>
        <c:varyColors val="0"/>
        <c:ser>
          <c:idx val="1"/>
          <c:order val="0"/>
          <c:tx>
            <c:strRef>
              <c:f>Chart16!$A$61</c:f>
              <c:strCache>
                <c:ptCount val="1"/>
                <c:pt idx="0">
                  <c:v>public Debt %GDP (chng. 2009-2018)</c:v>
                </c:pt>
              </c:strCache>
            </c:strRef>
          </c:tx>
          <c:spPr>
            <a:ln w="25400" cap="rnd" cmpd="sng" algn="ctr">
              <a:noFill/>
              <a:prstDash val="solid"/>
              <a:round/>
              <a:headEnd type="none" w="med" len="med"/>
              <a:tailEnd type="none" w="med" len="med"/>
            </a:ln>
          </c:spPr>
          <c:marker>
            <c:symbol val="circle"/>
            <c:size val="3"/>
            <c:spPr>
              <a:solidFill>
                <a:srgbClr val="003299"/>
              </a:solidFill>
              <a:ln w="25400" cap="rnd" cmpd="sng" algn="ctr">
                <a:solidFill>
                  <a:srgbClr val="003299"/>
                </a:solidFill>
                <a:prstDash val="solid"/>
                <a:round/>
                <a:headEnd type="none" w="med" len="med"/>
                <a:tailEnd type="none" w="med" len="med"/>
              </a:ln>
            </c:spPr>
          </c:marker>
          <c:cat>
            <c:strRef>
              <c:f>Chart16!$D$58:$W$58</c:f>
              <c:strCache>
                <c:ptCount val="20"/>
                <c:pt idx="0">
                  <c:v>GR</c:v>
                </c:pt>
                <c:pt idx="1">
                  <c:v>IT</c:v>
                </c:pt>
                <c:pt idx="2">
                  <c:v>PT</c:v>
                </c:pt>
                <c:pt idx="3">
                  <c:v>CY</c:v>
                </c:pt>
                <c:pt idx="4">
                  <c:v>BE</c:v>
                </c:pt>
                <c:pt idx="5">
                  <c:v>ES</c:v>
                </c:pt>
                <c:pt idx="6">
                  <c:v>FR</c:v>
                </c:pt>
                <c:pt idx="7">
                  <c:v>EA</c:v>
                </c:pt>
                <c:pt idx="8">
                  <c:v>AT</c:v>
                </c:pt>
                <c:pt idx="9">
                  <c:v>SI</c:v>
                </c:pt>
                <c:pt idx="10">
                  <c:v>IE</c:v>
                </c:pt>
                <c:pt idx="11">
                  <c:v>FI</c:v>
                </c:pt>
                <c:pt idx="12">
                  <c:v>DE</c:v>
                </c:pt>
                <c:pt idx="13">
                  <c:v>NL</c:v>
                </c:pt>
                <c:pt idx="14">
                  <c:v>SK</c:v>
                </c:pt>
                <c:pt idx="15">
                  <c:v>MT</c:v>
                </c:pt>
                <c:pt idx="16">
                  <c:v>LV</c:v>
                </c:pt>
                <c:pt idx="17">
                  <c:v>LT</c:v>
                </c:pt>
                <c:pt idx="18">
                  <c:v>LU</c:v>
                </c:pt>
                <c:pt idx="19">
                  <c:v>EE</c:v>
                </c:pt>
              </c:strCache>
            </c:strRef>
          </c:cat>
          <c:val>
            <c:numRef>
              <c:f>Chart16!$D$61:$W$61</c:f>
              <c:numCache>
                <c:formatCode>0.0</c:formatCode>
                <c:ptCount val="20"/>
                <c:pt idx="0">
                  <c:v>51.046254932314113</c:v>
                </c:pt>
                <c:pt idx="1">
                  <c:v>18.174224363436124</c:v>
                </c:pt>
                <c:pt idx="2">
                  <c:v>38.870410046808772</c:v>
                </c:pt>
                <c:pt idx="3">
                  <c:v>51.848704045633511</c:v>
                </c:pt>
                <c:pt idx="4">
                  <c:v>2.0100081230549591</c:v>
                </c:pt>
                <c:pt idx="5">
                  <c:v>44.812448852245758</c:v>
                </c:pt>
                <c:pt idx="6">
                  <c:v>13.428971264503787</c:v>
                </c:pt>
                <c:pt idx="7">
                  <c:v>7.2849215131313372</c:v>
                </c:pt>
                <c:pt idx="8">
                  <c:v>-5.0682459061170277</c:v>
                </c:pt>
                <c:pt idx="9">
                  <c:v>34.694892000983288</c:v>
                </c:pt>
                <c:pt idx="10">
                  <c:v>4.0250811460208737</c:v>
                </c:pt>
                <c:pt idx="11">
                  <c:v>18.729830131109928</c:v>
                </c:pt>
                <c:pt idx="12">
                  <c:v>-12.424032298869719</c:v>
                </c:pt>
                <c:pt idx="13">
                  <c:v>-3.3314000227688609</c:v>
                </c:pt>
                <c:pt idx="14">
                  <c:v>12.691661302865015</c:v>
                </c:pt>
                <c:pt idx="15">
                  <c:v>-20.530546941393432</c:v>
                </c:pt>
                <c:pt idx="16">
                  <c:v>1.1628405451396446</c:v>
                </c:pt>
                <c:pt idx="17">
                  <c:v>8.0268442216969191</c:v>
                </c:pt>
                <c:pt idx="18">
                  <c:v>6.8974419763344628</c:v>
                </c:pt>
                <c:pt idx="19">
                  <c:v>1.7427732868124348</c:v>
                </c:pt>
              </c:numCache>
            </c:numRef>
          </c:val>
          <c:smooth val="0"/>
          <c:extLst xmlns:c16r2="http://schemas.microsoft.com/office/drawing/2015/06/chart">
            <c:ext xmlns:c16="http://schemas.microsoft.com/office/drawing/2014/chart" uri="{C3380CC4-5D6E-409C-BE32-E72D297353CC}">
              <c16:uniqueId val="{00000005-A079-4D43-85AC-2C2D56B70271}"/>
            </c:ext>
          </c:extLst>
        </c:ser>
        <c:dLbls>
          <c:showLegendKey val="0"/>
          <c:showVal val="0"/>
          <c:showCatName val="0"/>
          <c:showSerName val="0"/>
          <c:showPercent val="0"/>
          <c:showBubbleSize val="0"/>
        </c:dLbls>
        <c:marker val="1"/>
        <c:smooth val="0"/>
        <c:axId val="81711104"/>
        <c:axId val="81713024"/>
      </c:lineChart>
      <c:catAx>
        <c:axId val="81711104"/>
        <c:scaling>
          <c:orientation val="minMax"/>
        </c:scaling>
        <c:delete val="0"/>
        <c:axPos val="b"/>
        <c:majorGridlines>
          <c:spPr>
            <a:ln w="3810" cap="flat" cmpd="sng" algn="ctr">
              <a:solidFill>
                <a:srgbClr val="D9D9D9"/>
              </a:solidFill>
              <a:prstDash val="solid"/>
              <a:round/>
              <a:headEnd type="none" w="med" len="med"/>
              <a:tailEnd type="none" w="med" len="med"/>
            </a:ln>
          </c:spPr>
        </c:majorGridlines>
        <c:numFmt formatCode="General" sourceLinked="1"/>
        <c:majorTickMark val="none"/>
        <c:minorTickMark val="none"/>
        <c:tickLblPos val="low"/>
        <c:spPr>
          <a:ln w="6350" cap="flat" cmpd="sng" algn="ctr">
            <a:solidFill>
              <a:srgbClr val="D9D9D9"/>
            </a:solidFill>
            <a:prstDash val="solid"/>
            <a:round/>
            <a:headEnd type="none" w="med" len="med"/>
            <a:tailEnd type="none" w="med" len="med"/>
          </a:ln>
        </c:spPr>
        <c:txPr>
          <a:bodyPr/>
          <a:lstStyle/>
          <a:p>
            <a:pPr>
              <a:defRPr sz="600" b="0" i="0" u="none">
                <a:solidFill>
                  <a:srgbClr val="000000"/>
                </a:solidFill>
                <a:latin typeface="Arial"/>
                <a:ea typeface="Arial"/>
                <a:cs typeface="Arial"/>
              </a:defRPr>
            </a:pPr>
            <a:endParaRPr lang="en-US"/>
          </a:p>
        </c:txPr>
        <c:crossAx val="81713024"/>
        <c:crosses val="autoZero"/>
        <c:auto val="1"/>
        <c:lblAlgn val="ctr"/>
        <c:lblOffset val="100"/>
        <c:noMultiLvlLbl val="0"/>
      </c:catAx>
      <c:valAx>
        <c:axId val="81713024"/>
        <c:scaling>
          <c:orientation val="minMax"/>
        </c:scaling>
        <c:delete val="0"/>
        <c:axPos val="l"/>
        <c:majorGridlines>
          <c:spPr>
            <a:ln w="3810" cap="flat" cmpd="sng" algn="ctr">
              <a:solidFill>
                <a:srgbClr val="D9D9D9"/>
              </a:solidFill>
              <a:prstDash val="solid"/>
              <a:round/>
              <a:headEnd type="none" w="med" len="med"/>
              <a:tailEnd type="none" w="med" len="med"/>
            </a:ln>
          </c:spPr>
        </c:majorGridlines>
        <c:numFmt formatCode="General" sourceLinked="0"/>
        <c:majorTickMark val="none"/>
        <c:minorTickMark val="none"/>
        <c:tickLblPos val="nextTo"/>
        <c:spPr>
          <a:ln w="6350" cap="flat" cmpd="sng" algn="ctr">
            <a:solidFill>
              <a:srgbClr val="D9D9D9"/>
            </a:solidFill>
            <a:prstDash val="solid"/>
            <a:round/>
            <a:headEnd type="none" w="med" len="med"/>
            <a:tailEnd type="none" w="med" len="med"/>
          </a:ln>
        </c:spPr>
        <c:txPr>
          <a:bodyPr/>
          <a:lstStyle/>
          <a:p>
            <a:pPr>
              <a:defRPr sz="600" b="0" i="0" u="none">
                <a:solidFill>
                  <a:srgbClr val="000000"/>
                </a:solidFill>
                <a:latin typeface="Arial"/>
                <a:ea typeface="Arial"/>
                <a:cs typeface="Arial"/>
              </a:defRPr>
            </a:pPr>
            <a:endParaRPr lang="en-US"/>
          </a:p>
        </c:txPr>
        <c:crossAx val="81711104"/>
        <c:crosses val="autoZero"/>
        <c:crossBetween val="between"/>
      </c:valAx>
      <c:spPr>
        <a:noFill/>
        <a:ln>
          <a:noFill/>
          <a:round/>
        </a:ln>
        <a:effectLst/>
        <a:extLst>
          <a:ext uri="{909E8E84-426E-40DD-AFC4-6F175D3DCCD1}">
            <a14:hiddenFill xmlns:a14="http://schemas.microsoft.com/office/drawing/2010/main">
              <a:solidFill>
                <a:srgbClr val="C00000"/>
              </a:solidFill>
            </a14:hiddenFill>
          </a:ext>
          <a:ext uri="{91240B29-F687-4F45-9708-019B960494DF}">
            <a14:hiddenLine xmlns:a14="http://schemas.microsoft.com/office/drawing/2010/main">
              <a:noFill/>
              <a:round/>
            </a14:hiddenLine>
          </a:ext>
        </a:extLst>
      </c:spPr>
    </c:plotArea>
    <c:plotVisOnly val="1"/>
    <c:dispBlanksAs val="gap"/>
    <c:showDLblsOverMax val="0"/>
  </c:chart>
  <c:spPr>
    <a:noFill/>
    <a:ln>
      <a:noFill/>
    </a:ln>
  </c:spPr>
  <c:txPr>
    <a:bodyPr/>
    <a:lstStyle/>
    <a:p>
      <a:pPr>
        <a:defRPr>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xMode val="edge"/>
          <c:yMode val="edge"/>
          <c:x val="0"/>
          <c:y val="0.2036798466200361"/>
          <c:w val="0.97861420017108636"/>
          <c:h val="0.79071106117399625"/>
        </c:manualLayout>
      </c:layout>
      <c:barChart>
        <c:barDir val="col"/>
        <c:grouping val="clustered"/>
        <c:varyColors val="0"/>
        <c:ser>
          <c:idx val="0"/>
          <c:order val="0"/>
          <c:tx>
            <c:v>Q4 2017</c:v>
          </c:tx>
          <c:spPr>
            <a:solidFill>
              <a:srgbClr val="003299"/>
            </a:solidFill>
            <a:ln>
              <a:noFill/>
              <a:round/>
            </a:ln>
            <a:effectLst/>
            <a:extLst>
              <a:ext uri="{91240B29-F687-4F45-9708-019B960494DF}">
                <a14:hiddenLine xmlns:a14="http://schemas.microsoft.com/office/drawing/2010/main">
                  <a:solidFill>
                    <a:prstClr val="black"/>
                  </a:solidFill>
                  <a:round/>
                </a14:hiddenLine>
              </a:ext>
            </a:extLst>
          </c:spPr>
          <c:invertIfNegative val="0"/>
          <c:cat>
            <c:strRef>
              <c:f>Chart16!$D$49:$W$49</c:f>
              <c:strCache>
                <c:ptCount val="20"/>
                <c:pt idx="0">
                  <c:v>LU</c:v>
                </c:pt>
                <c:pt idx="1">
                  <c:v>CY</c:v>
                </c:pt>
                <c:pt idx="2">
                  <c:v>NL</c:v>
                </c:pt>
                <c:pt idx="3">
                  <c:v>IE</c:v>
                </c:pt>
                <c:pt idx="4">
                  <c:v>BE</c:v>
                </c:pt>
                <c:pt idx="5">
                  <c:v>PT</c:v>
                </c:pt>
                <c:pt idx="6">
                  <c:v>FR</c:v>
                </c:pt>
                <c:pt idx="7">
                  <c:v>FI</c:v>
                </c:pt>
                <c:pt idx="8">
                  <c:v>EA</c:v>
                </c:pt>
                <c:pt idx="9">
                  <c:v>EE</c:v>
                </c:pt>
                <c:pt idx="10">
                  <c:v>EE</c:v>
                </c:pt>
                <c:pt idx="11">
                  <c:v>AT</c:v>
                </c:pt>
                <c:pt idx="12">
                  <c:v>MT</c:v>
                </c:pt>
                <c:pt idx="13">
                  <c:v>GR</c:v>
                </c:pt>
                <c:pt idx="14">
                  <c:v>IT</c:v>
                </c:pt>
                <c:pt idx="15">
                  <c:v>DE</c:v>
                </c:pt>
                <c:pt idx="16">
                  <c:v>SK</c:v>
                </c:pt>
                <c:pt idx="17">
                  <c:v>LV</c:v>
                </c:pt>
                <c:pt idx="18">
                  <c:v>SI</c:v>
                </c:pt>
                <c:pt idx="19">
                  <c:v>LT</c:v>
                </c:pt>
              </c:strCache>
            </c:strRef>
          </c:cat>
          <c:val>
            <c:numRef>
              <c:f>Chart16!$D$51:$W$51</c:f>
              <c:numCache>
                <c:formatCode>0.0</c:formatCode>
                <c:ptCount val="20"/>
                <c:pt idx="0">
                  <c:v>346.7</c:v>
                </c:pt>
                <c:pt idx="1">
                  <c:v>320.2</c:v>
                </c:pt>
                <c:pt idx="2">
                  <c:v>252.1</c:v>
                </c:pt>
                <c:pt idx="3">
                  <c:v>227.2</c:v>
                </c:pt>
                <c:pt idx="4">
                  <c:v>180</c:v>
                </c:pt>
                <c:pt idx="5">
                  <c:v>163.5</c:v>
                </c:pt>
                <c:pt idx="6">
                  <c:v>149</c:v>
                </c:pt>
                <c:pt idx="7">
                  <c:v>145.9</c:v>
                </c:pt>
                <c:pt idx="8">
                  <c:v>141.30000000000001</c:v>
                </c:pt>
                <c:pt idx="9">
                  <c:v>139.30000000000001</c:v>
                </c:pt>
                <c:pt idx="10">
                  <c:v>139.30000000000001</c:v>
                </c:pt>
                <c:pt idx="11">
                  <c:v>120.8</c:v>
                </c:pt>
                <c:pt idx="12">
                  <c:v>120.3</c:v>
                </c:pt>
                <c:pt idx="13">
                  <c:v>118.6</c:v>
                </c:pt>
                <c:pt idx="14">
                  <c:v>111</c:v>
                </c:pt>
                <c:pt idx="15">
                  <c:v>99.9</c:v>
                </c:pt>
                <c:pt idx="16">
                  <c:v>93.5</c:v>
                </c:pt>
                <c:pt idx="17">
                  <c:v>84</c:v>
                </c:pt>
                <c:pt idx="18">
                  <c:v>74.900000000000006</c:v>
                </c:pt>
                <c:pt idx="19">
                  <c:v>56.2</c:v>
                </c:pt>
              </c:numCache>
            </c:numRef>
          </c:val>
          <c:extLst xmlns:c16r2="http://schemas.microsoft.com/office/drawing/2015/06/chart">
            <c:ext xmlns:c16="http://schemas.microsoft.com/office/drawing/2014/chart" uri="{C3380CC4-5D6E-409C-BE32-E72D297353CC}">
              <c16:uniqueId val="{00000000-74E5-41D6-9A1A-25D7C5FC10E2}"/>
            </c:ext>
          </c:extLst>
        </c:ser>
        <c:dLbls>
          <c:showLegendKey val="0"/>
          <c:showVal val="0"/>
          <c:showCatName val="0"/>
          <c:showSerName val="0"/>
          <c:showPercent val="0"/>
          <c:showBubbleSize val="0"/>
        </c:dLbls>
        <c:gapWidth val="150"/>
        <c:axId val="81728640"/>
        <c:axId val="81730560"/>
      </c:barChart>
      <c:lineChart>
        <c:grouping val="standard"/>
        <c:varyColors val="0"/>
        <c:ser>
          <c:idx val="1"/>
          <c:order val="1"/>
          <c:tx>
            <c:v>MIP threshold</c:v>
          </c:tx>
          <c:spPr>
            <a:ln w="25400" cap="rnd" cmpd="sng" algn="ctr">
              <a:solidFill>
                <a:srgbClr val="FFB400"/>
              </a:solidFill>
              <a:prstDash val="solid"/>
              <a:round/>
              <a:headEnd type="none" w="med" len="med"/>
              <a:tailEnd type="none" w="med" len="med"/>
            </a:ln>
          </c:spPr>
          <c:marker>
            <c:symbol val="none"/>
          </c:marker>
          <c:val>
            <c:numRef>
              <c:f>Chart16!$D$56:$W$56</c:f>
              <c:numCache>
                <c:formatCode>0.0</c:formatCode>
                <c:ptCount val="20"/>
                <c:pt idx="0">
                  <c:v>133</c:v>
                </c:pt>
                <c:pt idx="1">
                  <c:v>133</c:v>
                </c:pt>
                <c:pt idx="2">
                  <c:v>133</c:v>
                </c:pt>
                <c:pt idx="3">
                  <c:v>133</c:v>
                </c:pt>
                <c:pt idx="4">
                  <c:v>133</c:v>
                </c:pt>
                <c:pt idx="5">
                  <c:v>133</c:v>
                </c:pt>
                <c:pt idx="6">
                  <c:v>133</c:v>
                </c:pt>
                <c:pt idx="7">
                  <c:v>133</c:v>
                </c:pt>
                <c:pt idx="8">
                  <c:v>133</c:v>
                </c:pt>
                <c:pt idx="9">
                  <c:v>133</c:v>
                </c:pt>
                <c:pt idx="10">
                  <c:v>133</c:v>
                </c:pt>
                <c:pt idx="11">
                  <c:v>133</c:v>
                </c:pt>
                <c:pt idx="12">
                  <c:v>133</c:v>
                </c:pt>
                <c:pt idx="13">
                  <c:v>133</c:v>
                </c:pt>
                <c:pt idx="14">
                  <c:v>133</c:v>
                </c:pt>
                <c:pt idx="15">
                  <c:v>133</c:v>
                </c:pt>
                <c:pt idx="16">
                  <c:v>133</c:v>
                </c:pt>
                <c:pt idx="17">
                  <c:v>133</c:v>
                </c:pt>
                <c:pt idx="18">
                  <c:v>133</c:v>
                </c:pt>
                <c:pt idx="19">
                  <c:v>133</c:v>
                </c:pt>
              </c:numCache>
            </c:numRef>
          </c:val>
          <c:smooth val="0"/>
          <c:extLst xmlns:c16r2="http://schemas.microsoft.com/office/drawing/2015/06/chart">
            <c:ext xmlns:c16="http://schemas.microsoft.com/office/drawing/2014/chart" uri="{C3380CC4-5D6E-409C-BE32-E72D297353CC}">
              <c16:uniqueId val="{00000001-74E5-41D6-9A1A-25D7C5FC10E2}"/>
            </c:ext>
          </c:extLst>
        </c:ser>
        <c:dLbls>
          <c:showLegendKey val="0"/>
          <c:showVal val="0"/>
          <c:showCatName val="0"/>
          <c:showSerName val="0"/>
          <c:showPercent val="0"/>
          <c:showBubbleSize val="0"/>
        </c:dLbls>
        <c:marker val="1"/>
        <c:smooth val="0"/>
        <c:axId val="81728640"/>
        <c:axId val="81730560"/>
      </c:lineChart>
      <c:scatterChart>
        <c:scatterStyle val="lineMarker"/>
        <c:varyColors val="0"/>
        <c:ser>
          <c:idx val="2"/>
          <c:order val="2"/>
          <c:tx>
            <c:v>2009</c:v>
          </c:tx>
          <c:spPr>
            <a:ln w="28575" cap="rnd" cmpd="sng" algn="ctr">
              <a:noFill/>
              <a:prstDash val="solid"/>
              <a:round/>
            </a:ln>
            <a:effectLst/>
            <a:extLst>
              <a:ext uri="{91240B29-F687-4F45-9708-019B960494DF}">
                <a14:hiddenLine xmlns:a14="http://schemas.microsoft.com/office/drawing/2010/main" w="28575" cap="rnd" cmpd="sng" algn="ctr">
                  <a:solidFill>
                    <a:prstClr val="black"/>
                  </a:solidFill>
                  <a:prstDash val="solid"/>
                  <a:round/>
                </a14:hiddenLine>
              </a:ext>
            </a:extLst>
          </c:spPr>
          <c:marker>
            <c:symbol val="circle"/>
            <c:size val="5"/>
            <c:spPr>
              <a:solidFill>
                <a:srgbClr val="FF4B00"/>
              </a:solidFill>
              <a:ln w="9525" cap="flat" cmpd="sng" algn="ctr">
                <a:noFill/>
                <a:prstDash val="solid"/>
                <a:round/>
              </a:ln>
              <a:effectLst/>
              <a:extLst>
                <a:ext uri="{91240B29-F687-4F45-9708-019B960494DF}">
                  <a14:hiddenLine xmlns:a14="http://schemas.microsoft.com/office/drawing/2010/main" w="9525" cap="flat" cmpd="sng" algn="ctr">
                    <a:solidFill>
                      <a:prstClr val="black"/>
                    </a:solidFill>
                    <a:prstDash val="solid"/>
                    <a:round/>
                  </a14:hiddenLine>
                </a:ext>
              </a:extLst>
            </c:spPr>
          </c:marker>
          <c:yVal>
            <c:numRef>
              <c:f>Chart16!$D$50:$W$50</c:f>
              <c:numCache>
                <c:formatCode>0.0</c:formatCode>
                <c:ptCount val="20"/>
                <c:pt idx="0">
                  <c:v>335.30295230948286</c:v>
                </c:pt>
                <c:pt idx="1">
                  <c:v>312.50804464534491</c:v>
                </c:pt>
                <c:pt idx="2">
                  <c:v>245.71467552102089</c:v>
                </c:pt>
                <c:pt idx="3">
                  <c:v>272.7637106728277</c:v>
                </c:pt>
                <c:pt idx="4">
                  <c:v>168.11779102947654</c:v>
                </c:pt>
                <c:pt idx="5">
                  <c:v>204.52532289640044</c:v>
                </c:pt>
                <c:pt idx="6">
                  <c:v>128.92070359782636</c:v>
                </c:pt>
                <c:pt idx="7">
                  <c:v>165.11901455620722</c:v>
                </c:pt>
                <c:pt idx="8">
                  <c:v>142.0081183698409</c:v>
                </c:pt>
                <c:pt idx="9">
                  <c:v>143.62587136309116</c:v>
                </c:pt>
                <c:pt idx="10">
                  <c:v>143.62587136309116</c:v>
                </c:pt>
                <c:pt idx="11">
                  <c:v>131.91076820382031</c:v>
                </c:pt>
                <c:pt idx="12">
                  <c:v>163.73448701139085</c:v>
                </c:pt>
                <c:pt idx="13">
                  <c:v>116.19937588246508</c:v>
                </c:pt>
                <c:pt idx="14">
                  <c:v>121.44874740518065</c:v>
                </c:pt>
                <c:pt idx="15">
                  <c:v>113.05900217624323</c:v>
                </c:pt>
                <c:pt idx="16">
                  <c:v>73.813855367144001</c:v>
                </c:pt>
                <c:pt idx="17">
                  <c:v>114.89198373599214</c:v>
                </c:pt>
                <c:pt idx="18">
                  <c:v>112.7725028849528</c:v>
                </c:pt>
                <c:pt idx="19">
                  <c:v>81.180257718197282</c:v>
                </c:pt>
              </c:numCache>
            </c:numRef>
          </c:yVal>
          <c:smooth val="0"/>
          <c:extLst xmlns:c16r2="http://schemas.microsoft.com/office/drawing/2015/06/chart">
            <c:ext xmlns:c16="http://schemas.microsoft.com/office/drawing/2014/chart" uri="{C3380CC4-5D6E-409C-BE32-E72D297353CC}">
              <c16:uniqueId val="{00000002-74E5-41D6-9A1A-25D7C5FC10E2}"/>
            </c:ext>
          </c:extLst>
        </c:ser>
        <c:dLbls>
          <c:showLegendKey val="0"/>
          <c:showVal val="0"/>
          <c:showCatName val="0"/>
          <c:showSerName val="0"/>
          <c:showPercent val="0"/>
          <c:showBubbleSize val="0"/>
        </c:dLbls>
        <c:axId val="81728640"/>
        <c:axId val="81730560"/>
      </c:scatterChart>
      <c:catAx>
        <c:axId val="81728640"/>
        <c:scaling>
          <c:orientation val="minMax"/>
        </c:scaling>
        <c:delete val="0"/>
        <c:axPos val="b"/>
        <c:majorGridlines>
          <c:spPr>
            <a:ln w="3810" cap="flat" cmpd="sng" algn="ctr">
              <a:solidFill>
                <a:srgbClr val="D9D9D9"/>
              </a:solidFill>
              <a:prstDash val="solid"/>
              <a:round/>
              <a:headEnd type="none" w="med" len="med"/>
              <a:tailEnd type="none" w="med" len="med"/>
            </a:ln>
          </c:spPr>
        </c:majorGridlines>
        <c:numFmt formatCode="General" sourceLinked="1"/>
        <c:majorTickMark val="none"/>
        <c:minorTickMark val="none"/>
        <c:tickLblPos val="low"/>
        <c:spPr>
          <a:ln w="6350" cap="flat" cmpd="sng" algn="ctr">
            <a:solidFill>
              <a:srgbClr val="D9D9D9"/>
            </a:solidFill>
            <a:prstDash val="solid"/>
            <a:round/>
            <a:headEnd type="none" w="med" len="med"/>
            <a:tailEnd type="none" w="med" len="med"/>
          </a:ln>
        </c:spPr>
        <c:txPr>
          <a:bodyPr/>
          <a:lstStyle/>
          <a:p>
            <a:pPr>
              <a:defRPr sz="600" b="0" i="0" u="none">
                <a:solidFill>
                  <a:srgbClr val="000000"/>
                </a:solidFill>
                <a:latin typeface="Arial"/>
                <a:ea typeface="Arial"/>
                <a:cs typeface="Arial"/>
              </a:defRPr>
            </a:pPr>
            <a:endParaRPr lang="en-US"/>
          </a:p>
        </c:txPr>
        <c:crossAx val="81730560"/>
        <c:crosses val="autoZero"/>
        <c:auto val="1"/>
        <c:lblAlgn val="ctr"/>
        <c:lblOffset val="100"/>
        <c:noMultiLvlLbl val="0"/>
      </c:catAx>
      <c:valAx>
        <c:axId val="81730560"/>
        <c:scaling>
          <c:orientation val="minMax"/>
          <c:max val="350"/>
          <c:min val="50"/>
        </c:scaling>
        <c:delete val="0"/>
        <c:axPos val="l"/>
        <c:majorGridlines>
          <c:spPr>
            <a:ln w="3810" cap="flat" cmpd="sng" algn="ctr">
              <a:solidFill>
                <a:srgbClr val="D9D9D9"/>
              </a:solidFill>
              <a:prstDash val="solid"/>
              <a:round/>
              <a:headEnd type="none" w="med" len="med"/>
              <a:tailEnd type="none" w="med" len="med"/>
            </a:ln>
          </c:spPr>
        </c:majorGridlines>
        <c:numFmt formatCode="General" sourceLinked="0"/>
        <c:majorTickMark val="none"/>
        <c:minorTickMark val="none"/>
        <c:tickLblPos val="nextTo"/>
        <c:spPr>
          <a:ln w="6350" cap="flat" cmpd="sng" algn="ctr">
            <a:solidFill>
              <a:srgbClr val="D9D9D9"/>
            </a:solidFill>
            <a:prstDash val="solid"/>
            <a:round/>
            <a:headEnd type="none" w="med" len="med"/>
            <a:tailEnd type="none" w="med" len="med"/>
          </a:ln>
        </c:spPr>
        <c:txPr>
          <a:bodyPr/>
          <a:lstStyle/>
          <a:p>
            <a:pPr>
              <a:defRPr sz="600" b="0" i="0" u="none">
                <a:solidFill>
                  <a:srgbClr val="000000"/>
                </a:solidFill>
                <a:latin typeface="Arial"/>
                <a:ea typeface="Arial"/>
                <a:cs typeface="Arial"/>
              </a:defRPr>
            </a:pPr>
            <a:endParaRPr lang="en-US"/>
          </a:p>
        </c:txPr>
        <c:crossAx val="81728640"/>
        <c:crosses val="autoZero"/>
        <c:crossBetween val="between"/>
      </c:valAx>
      <c:spPr>
        <a:noFill/>
        <a:ln>
          <a:noFill/>
          <a:round/>
        </a:ln>
        <a:effectLst/>
        <a:extLst>
          <a:ext uri="{909E8E84-426E-40DD-AFC4-6F175D3DCCD1}">
            <a14:hiddenFill xmlns:a14="http://schemas.microsoft.com/office/drawing/2010/main">
              <a:solidFill>
                <a:srgbClr val="C00000"/>
              </a:solidFill>
            </a14:hiddenFill>
          </a:ext>
          <a:ext uri="{91240B29-F687-4F45-9708-019B960494DF}">
            <a14:hiddenLine xmlns:a14="http://schemas.microsoft.com/office/drawing/2010/main">
              <a:noFill/>
              <a:round/>
            </a14:hiddenLine>
          </a:ext>
        </a:extLst>
      </c:spPr>
    </c:plotArea>
    <c:plotVisOnly val="1"/>
    <c:dispBlanksAs val="gap"/>
    <c:showDLblsOverMax val="0"/>
  </c:chart>
  <c:spPr>
    <a:noFill/>
    <a:ln>
      <a:noFill/>
    </a:ln>
    <a:extLst>
      <a:ext uri="{909E8E84-426E-40DD-AFC4-6F175D3DCCD1}">
        <a14:hiddenFill xmlns:a14="http://schemas.microsoft.com/office/drawing/2010/main">
          <a:solidFill>
            <a:srgbClr val="C00000"/>
          </a:solidFill>
        </a14:hiddenFill>
      </a:ext>
    </a:extLst>
  </c:spPr>
  <c:txPr>
    <a:bodyPr/>
    <a:lstStyle/>
    <a:p>
      <a:pPr>
        <a:defRPr sz="800">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5509145075575828E-2"/>
          <c:y val="0.21599680128931564"/>
          <c:w val="0.90476389157134873"/>
          <c:h val="0.71233285551641534"/>
        </c:manualLayout>
      </c:layout>
      <c:barChart>
        <c:barDir val="col"/>
        <c:grouping val="stacked"/>
        <c:varyColors val="0"/>
        <c:ser>
          <c:idx val="2"/>
          <c:order val="1"/>
          <c:tx>
            <c:strRef>
              <c:f>Chart16!$A$53</c:f>
              <c:strCache>
                <c:ptCount val="1"/>
                <c:pt idx="0">
                  <c:v>private debt change</c:v>
                </c:pt>
              </c:strCache>
            </c:strRef>
          </c:tx>
          <c:spPr>
            <a:solidFill>
              <a:srgbClr val="FFB400"/>
            </a:solidFill>
            <a:ln>
              <a:noFill/>
              <a:round/>
            </a:ln>
            <a:effectLst/>
            <a:extLst>
              <a:ext uri="{91240B29-F687-4F45-9708-019B960494DF}">
                <a14:hiddenLine xmlns:a14="http://schemas.microsoft.com/office/drawing/2010/main">
                  <a:solidFill>
                    <a:srgbClr val="C0504D"/>
                  </a:solidFill>
                  <a:round/>
                </a14:hiddenLine>
              </a:ext>
            </a:extLst>
          </c:spPr>
          <c:invertIfNegative val="0"/>
          <c:cat>
            <c:strRef>
              <c:f>Chart16!$D$48:$W$48</c:f>
              <c:strCache>
                <c:ptCount val="20"/>
                <c:pt idx="0">
                  <c:v>LU</c:v>
                </c:pt>
                <c:pt idx="1">
                  <c:v>CY</c:v>
                </c:pt>
                <c:pt idx="2">
                  <c:v>NL</c:v>
                </c:pt>
                <c:pt idx="3">
                  <c:v>IE</c:v>
                </c:pt>
                <c:pt idx="4">
                  <c:v>BE</c:v>
                </c:pt>
                <c:pt idx="5">
                  <c:v>PT</c:v>
                </c:pt>
                <c:pt idx="6">
                  <c:v>FR</c:v>
                </c:pt>
                <c:pt idx="7">
                  <c:v>FI</c:v>
                </c:pt>
                <c:pt idx="8">
                  <c:v>I8</c:v>
                </c:pt>
                <c:pt idx="9">
                  <c:v>EE</c:v>
                </c:pt>
                <c:pt idx="10">
                  <c:v>EE</c:v>
                </c:pt>
                <c:pt idx="11">
                  <c:v>AT</c:v>
                </c:pt>
                <c:pt idx="12">
                  <c:v>MT</c:v>
                </c:pt>
                <c:pt idx="13">
                  <c:v>GR</c:v>
                </c:pt>
                <c:pt idx="14">
                  <c:v>IT</c:v>
                </c:pt>
                <c:pt idx="15">
                  <c:v>DE</c:v>
                </c:pt>
                <c:pt idx="16">
                  <c:v>SK</c:v>
                </c:pt>
                <c:pt idx="17">
                  <c:v>LV</c:v>
                </c:pt>
                <c:pt idx="18">
                  <c:v>SI</c:v>
                </c:pt>
                <c:pt idx="19">
                  <c:v>LT</c:v>
                </c:pt>
              </c:strCache>
            </c:strRef>
          </c:cat>
          <c:val>
            <c:numRef>
              <c:f>Chart16!$D$53:$W$53</c:f>
              <c:numCache>
                <c:formatCode>0.0</c:formatCode>
                <c:ptCount val="20"/>
                <c:pt idx="0">
                  <c:v>128.86442522831479</c:v>
                </c:pt>
                <c:pt idx="1">
                  <c:v>17.761814821597454</c:v>
                </c:pt>
                <c:pt idx="2">
                  <c:v>45.577320124701487</c:v>
                </c:pt>
                <c:pt idx="3">
                  <c:v>71.944624378777462</c:v>
                </c:pt>
                <c:pt idx="4">
                  <c:v>43.621257806209911</c:v>
                </c:pt>
                <c:pt idx="5">
                  <c:v>-22.730493939950236</c:v>
                </c:pt>
                <c:pt idx="6">
                  <c:v>39.116258508014198</c:v>
                </c:pt>
                <c:pt idx="7">
                  <c:v>45.381727046117362</c:v>
                </c:pt>
                <c:pt idx="8">
                  <c:v>16.75949283787034</c:v>
                </c:pt>
                <c:pt idx="9">
                  <c:v>17.241867937489545</c:v>
                </c:pt>
                <c:pt idx="10">
                  <c:v>17.241867937489545</c:v>
                </c:pt>
                <c:pt idx="11">
                  <c:v>17.988824591337391</c:v>
                </c:pt>
                <c:pt idx="12">
                  <c:v>28.447487586068661</c:v>
                </c:pt>
                <c:pt idx="13">
                  <c:v>-35.207163912867514</c:v>
                </c:pt>
                <c:pt idx="14">
                  <c:v>-2.1435243345458588</c:v>
                </c:pt>
                <c:pt idx="15">
                  <c:v>14.409011640446408</c:v>
                </c:pt>
                <c:pt idx="16">
                  <c:v>36.819281552402586</c:v>
                </c:pt>
                <c:pt idx="17">
                  <c:v>-3.2589160442470728</c:v>
                </c:pt>
                <c:pt idx="18">
                  <c:v>-19.81261908400694</c:v>
                </c:pt>
                <c:pt idx="19">
                  <c:v>5.307020880781721E-2</c:v>
                </c:pt>
              </c:numCache>
            </c:numRef>
          </c:val>
          <c:extLst xmlns:c16r2="http://schemas.microsoft.com/office/drawing/2015/06/chart">
            <c:ext xmlns:c16="http://schemas.microsoft.com/office/drawing/2014/chart" uri="{C3380CC4-5D6E-409C-BE32-E72D297353CC}">
              <c16:uniqueId val="{00000000-3482-4D8F-A95B-605FF5635870}"/>
            </c:ext>
          </c:extLst>
        </c:ser>
        <c:ser>
          <c:idx val="3"/>
          <c:order val="2"/>
          <c:tx>
            <c:strRef>
              <c:f>Chart16!$A$54:$C$54</c:f>
              <c:strCache>
                <c:ptCount val="1"/>
                <c:pt idx="0">
                  <c:v>real GDP growth</c:v>
                </c:pt>
              </c:strCache>
            </c:strRef>
          </c:tx>
          <c:spPr>
            <a:solidFill>
              <a:srgbClr val="FF4B00"/>
            </a:solidFill>
            <a:ln>
              <a:noFill/>
              <a:round/>
            </a:ln>
            <a:effectLst/>
            <a:extLst>
              <a:ext uri="{91240B29-F687-4F45-9708-019B960494DF}">
                <a14:hiddenLine xmlns:a14="http://schemas.microsoft.com/office/drawing/2010/main">
                  <a:solidFill>
                    <a:srgbClr val="9BBB59"/>
                  </a:solidFill>
                  <a:round/>
                </a14:hiddenLine>
              </a:ext>
            </a:extLst>
          </c:spPr>
          <c:invertIfNegative val="0"/>
          <c:cat>
            <c:strRef>
              <c:f>Chart16!$D$48:$W$48</c:f>
              <c:strCache>
                <c:ptCount val="20"/>
                <c:pt idx="0">
                  <c:v>LU</c:v>
                </c:pt>
                <c:pt idx="1">
                  <c:v>CY</c:v>
                </c:pt>
                <c:pt idx="2">
                  <c:v>NL</c:v>
                </c:pt>
                <c:pt idx="3">
                  <c:v>IE</c:v>
                </c:pt>
                <c:pt idx="4">
                  <c:v>BE</c:v>
                </c:pt>
                <c:pt idx="5">
                  <c:v>PT</c:v>
                </c:pt>
                <c:pt idx="6">
                  <c:v>FR</c:v>
                </c:pt>
                <c:pt idx="7">
                  <c:v>FI</c:v>
                </c:pt>
                <c:pt idx="8">
                  <c:v>I8</c:v>
                </c:pt>
                <c:pt idx="9">
                  <c:v>EE</c:v>
                </c:pt>
                <c:pt idx="10">
                  <c:v>EE</c:v>
                </c:pt>
                <c:pt idx="11">
                  <c:v>AT</c:v>
                </c:pt>
                <c:pt idx="12">
                  <c:v>MT</c:v>
                </c:pt>
                <c:pt idx="13">
                  <c:v>GR</c:v>
                </c:pt>
                <c:pt idx="14">
                  <c:v>IT</c:v>
                </c:pt>
                <c:pt idx="15">
                  <c:v>DE</c:v>
                </c:pt>
                <c:pt idx="16">
                  <c:v>SK</c:v>
                </c:pt>
                <c:pt idx="17">
                  <c:v>LV</c:v>
                </c:pt>
                <c:pt idx="18">
                  <c:v>SI</c:v>
                </c:pt>
                <c:pt idx="19">
                  <c:v>LT</c:v>
                </c:pt>
              </c:strCache>
            </c:strRef>
          </c:cat>
          <c:val>
            <c:numRef>
              <c:f>Chart16!$D$54:$W$54</c:f>
              <c:numCache>
                <c:formatCode>0.0</c:formatCode>
                <c:ptCount val="20"/>
                <c:pt idx="0">
                  <c:v>-96.699210883833416</c:v>
                </c:pt>
                <c:pt idx="1">
                  <c:v>4.4460256765295298</c:v>
                </c:pt>
                <c:pt idx="2">
                  <c:v>-23.579147377783897</c:v>
                </c:pt>
                <c:pt idx="3">
                  <c:v>-143.15471809578762</c:v>
                </c:pt>
                <c:pt idx="4">
                  <c:v>-19.740125935572792</c:v>
                </c:pt>
                <c:pt idx="5">
                  <c:v>-1.3370385655848054</c:v>
                </c:pt>
                <c:pt idx="6">
                  <c:v>-14.745852084989792</c:v>
                </c:pt>
                <c:pt idx="7">
                  <c:v>-10.47395119662437</c:v>
                </c:pt>
                <c:pt idx="8">
                  <c:v>-12.760274316322977</c:v>
                </c:pt>
                <c:pt idx="9">
                  <c:v>-28.629175135062596</c:v>
                </c:pt>
                <c:pt idx="10">
                  <c:v>-28.629175135062596</c:v>
                </c:pt>
                <c:pt idx="11">
                  <c:v>-13.899430919091969</c:v>
                </c:pt>
                <c:pt idx="12">
                  <c:v>-57.433813506296147</c:v>
                </c:pt>
                <c:pt idx="13">
                  <c:v>27.251260769682858</c:v>
                </c:pt>
                <c:pt idx="14">
                  <c:v>-6.6087131108318431E-2</c:v>
                </c:pt>
                <c:pt idx="15">
                  <c:v>-16.981678214927982</c:v>
                </c:pt>
                <c:pt idx="16">
                  <c:v>-23.066911254951293</c:v>
                </c:pt>
                <c:pt idx="17">
                  <c:v>-13.62645192371744</c:v>
                </c:pt>
                <c:pt idx="18">
                  <c:v>-6.7537574505982292</c:v>
                </c:pt>
                <c:pt idx="19">
                  <c:v>-13.170906227280383</c:v>
                </c:pt>
              </c:numCache>
            </c:numRef>
          </c:val>
          <c:extLst xmlns:c16r2="http://schemas.microsoft.com/office/drawing/2015/06/chart">
            <c:ext xmlns:c16="http://schemas.microsoft.com/office/drawing/2014/chart" uri="{C3380CC4-5D6E-409C-BE32-E72D297353CC}">
              <c16:uniqueId val="{00000001-3482-4D8F-A95B-605FF5635870}"/>
            </c:ext>
          </c:extLst>
        </c:ser>
        <c:ser>
          <c:idx val="4"/>
          <c:order val="3"/>
          <c:tx>
            <c:strRef>
              <c:f>Chart16!$A$55:$C$55</c:f>
              <c:strCache>
                <c:ptCount val="1"/>
                <c:pt idx="0">
                  <c:v>GDP deflator growth</c:v>
                </c:pt>
              </c:strCache>
            </c:strRef>
          </c:tx>
          <c:spPr>
            <a:solidFill>
              <a:srgbClr val="65B800"/>
            </a:solidFill>
            <a:ln>
              <a:noFill/>
              <a:round/>
            </a:ln>
            <a:effectLst/>
            <a:extLst>
              <a:ext uri="{91240B29-F687-4F45-9708-019B960494DF}">
                <a14:hiddenLine xmlns:a14="http://schemas.microsoft.com/office/drawing/2010/main">
                  <a:solidFill>
                    <a:srgbClr val="9BBB59"/>
                  </a:solidFill>
                  <a:round/>
                </a14:hiddenLine>
              </a:ext>
            </a:extLst>
          </c:spPr>
          <c:invertIfNegative val="0"/>
          <c:cat>
            <c:strRef>
              <c:f>Chart16!$D$48:$W$48</c:f>
              <c:strCache>
                <c:ptCount val="20"/>
                <c:pt idx="0">
                  <c:v>LU</c:v>
                </c:pt>
                <c:pt idx="1">
                  <c:v>CY</c:v>
                </c:pt>
                <c:pt idx="2">
                  <c:v>NL</c:v>
                </c:pt>
                <c:pt idx="3">
                  <c:v>IE</c:v>
                </c:pt>
                <c:pt idx="4">
                  <c:v>BE</c:v>
                </c:pt>
                <c:pt idx="5">
                  <c:v>PT</c:v>
                </c:pt>
                <c:pt idx="6">
                  <c:v>FR</c:v>
                </c:pt>
                <c:pt idx="7">
                  <c:v>FI</c:v>
                </c:pt>
                <c:pt idx="8">
                  <c:v>I8</c:v>
                </c:pt>
                <c:pt idx="9">
                  <c:v>EE</c:v>
                </c:pt>
                <c:pt idx="10">
                  <c:v>EE</c:v>
                </c:pt>
                <c:pt idx="11">
                  <c:v>AT</c:v>
                </c:pt>
                <c:pt idx="12">
                  <c:v>MT</c:v>
                </c:pt>
                <c:pt idx="13">
                  <c:v>GR</c:v>
                </c:pt>
                <c:pt idx="14">
                  <c:v>IT</c:v>
                </c:pt>
                <c:pt idx="15">
                  <c:v>DE</c:v>
                </c:pt>
                <c:pt idx="16">
                  <c:v>SK</c:v>
                </c:pt>
                <c:pt idx="17">
                  <c:v>LV</c:v>
                </c:pt>
                <c:pt idx="18">
                  <c:v>SI</c:v>
                </c:pt>
                <c:pt idx="19">
                  <c:v>LT</c:v>
                </c:pt>
              </c:strCache>
            </c:strRef>
          </c:cat>
          <c:val>
            <c:numRef>
              <c:f>Chart16!$D$55:$W$55</c:f>
              <c:numCache>
                <c:formatCode>0.0</c:formatCode>
                <c:ptCount val="20"/>
                <c:pt idx="0">
                  <c:v>-59.348221506299126</c:v>
                </c:pt>
                <c:pt idx="1">
                  <c:v>-9.0724078166659865</c:v>
                </c:pt>
                <c:pt idx="2">
                  <c:v>-15.537780524202617</c:v>
                </c:pt>
                <c:pt idx="3">
                  <c:v>-8.1251925740371007</c:v>
                </c:pt>
                <c:pt idx="4">
                  <c:v>-22.064069275476101</c:v>
                </c:pt>
                <c:pt idx="5">
                  <c:v>-12.975048389025289</c:v>
                </c:pt>
                <c:pt idx="6">
                  <c:v>-9.6549148430645459</c:v>
                </c:pt>
                <c:pt idx="7">
                  <c:v>-25.921105259335633</c:v>
                </c:pt>
                <c:pt idx="8">
                  <c:v>-11.538877539807004</c:v>
                </c:pt>
                <c:pt idx="9">
                  <c:v>-24.625781096835468</c:v>
                </c:pt>
                <c:pt idx="10">
                  <c:v>-24.625781096835468</c:v>
                </c:pt>
                <c:pt idx="11">
                  <c:v>-17.07082866737224</c:v>
                </c:pt>
                <c:pt idx="12">
                  <c:v>-25.105109146303832</c:v>
                </c:pt>
                <c:pt idx="13">
                  <c:v>4.5576389749652577</c:v>
                </c:pt>
                <c:pt idx="14">
                  <c:v>-8.783518816087124</c:v>
                </c:pt>
                <c:pt idx="15">
                  <c:v>-12.705987974528327</c:v>
                </c:pt>
                <c:pt idx="16">
                  <c:v>-3.6835309443169564</c:v>
                </c:pt>
                <c:pt idx="17">
                  <c:v>-10.466589387945163</c:v>
                </c:pt>
                <c:pt idx="18">
                  <c:v>-5.3300939233682669</c:v>
                </c:pt>
                <c:pt idx="19">
                  <c:v>-9.2511472636405045</c:v>
                </c:pt>
              </c:numCache>
            </c:numRef>
          </c:val>
          <c:extLst xmlns:c16r2="http://schemas.microsoft.com/office/drawing/2015/06/chart">
            <c:ext xmlns:c16="http://schemas.microsoft.com/office/drawing/2014/chart" uri="{C3380CC4-5D6E-409C-BE32-E72D297353CC}">
              <c16:uniqueId val="{00000002-3482-4D8F-A95B-605FF5635870}"/>
            </c:ext>
          </c:extLst>
        </c:ser>
        <c:dLbls>
          <c:showLegendKey val="0"/>
          <c:showVal val="0"/>
          <c:showCatName val="0"/>
          <c:showSerName val="0"/>
          <c:showPercent val="0"/>
          <c:showBubbleSize val="0"/>
        </c:dLbls>
        <c:gapWidth val="150"/>
        <c:overlap val="100"/>
        <c:axId val="81949440"/>
        <c:axId val="81951360"/>
      </c:barChart>
      <c:lineChart>
        <c:grouping val="standard"/>
        <c:varyColors val="0"/>
        <c:ser>
          <c:idx val="1"/>
          <c:order val="0"/>
          <c:tx>
            <c:strRef>
              <c:f>Chart16!$A$52</c:f>
              <c:strCache>
                <c:ptCount val="1"/>
                <c:pt idx="0">
                  <c:v>change in private debt ratio                                                            </c:v>
                </c:pt>
              </c:strCache>
            </c:strRef>
          </c:tx>
          <c:spPr>
            <a:ln w="25400" cap="rnd" cmpd="sng" algn="ctr">
              <a:noFill/>
              <a:prstDash val="solid"/>
              <a:round/>
              <a:headEnd type="none" w="med" len="med"/>
              <a:tailEnd type="none" w="med" len="med"/>
            </a:ln>
          </c:spPr>
          <c:marker>
            <c:symbol val="circle"/>
            <c:size val="3"/>
            <c:spPr>
              <a:solidFill>
                <a:srgbClr val="003299"/>
              </a:solidFill>
              <a:ln w="25400" cap="rnd" cmpd="sng" algn="ctr">
                <a:solidFill>
                  <a:srgbClr val="003299"/>
                </a:solidFill>
                <a:prstDash val="solid"/>
                <a:round/>
                <a:headEnd type="none" w="med" len="med"/>
                <a:tailEnd type="none" w="med" len="med"/>
              </a:ln>
            </c:spPr>
          </c:marker>
          <c:cat>
            <c:strRef>
              <c:f>Chart16!$D$48:$W$48</c:f>
              <c:strCache>
                <c:ptCount val="20"/>
                <c:pt idx="0">
                  <c:v>LU</c:v>
                </c:pt>
                <c:pt idx="1">
                  <c:v>CY</c:v>
                </c:pt>
                <c:pt idx="2">
                  <c:v>NL</c:v>
                </c:pt>
                <c:pt idx="3">
                  <c:v>IE</c:v>
                </c:pt>
                <c:pt idx="4">
                  <c:v>BE</c:v>
                </c:pt>
                <c:pt idx="5">
                  <c:v>PT</c:v>
                </c:pt>
                <c:pt idx="6">
                  <c:v>FR</c:v>
                </c:pt>
                <c:pt idx="7">
                  <c:v>FI</c:v>
                </c:pt>
                <c:pt idx="8">
                  <c:v>I8</c:v>
                </c:pt>
                <c:pt idx="9">
                  <c:v>EE</c:v>
                </c:pt>
                <c:pt idx="10">
                  <c:v>EE</c:v>
                </c:pt>
                <c:pt idx="11">
                  <c:v>AT</c:v>
                </c:pt>
                <c:pt idx="12">
                  <c:v>MT</c:v>
                </c:pt>
                <c:pt idx="13">
                  <c:v>GR</c:v>
                </c:pt>
                <c:pt idx="14">
                  <c:v>IT</c:v>
                </c:pt>
                <c:pt idx="15">
                  <c:v>DE</c:v>
                </c:pt>
                <c:pt idx="16">
                  <c:v>SK</c:v>
                </c:pt>
                <c:pt idx="17">
                  <c:v>LV</c:v>
                </c:pt>
                <c:pt idx="18">
                  <c:v>SI</c:v>
                </c:pt>
                <c:pt idx="19">
                  <c:v>LT</c:v>
                </c:pt>
              </c:strCache>
            </c:strRef>
          </c:cat>
          <c:val>
            <c:numRef>
              <c:f>Chart16!$D$52:$W$52</c:f>
              <c:numCache>
                <c:formatCode>0.0</c:formatCode>
                <c:ptCount val="20"/>
                <c:pt idx="0">
                  <c:v>11.397047690517127</c:v>
                </c:pt>
                <c:pt idx="1">
                  <c:v>7.6919553546550787</c:v>
                </c:pt>
                <c:pt idx="2">
                  <c:v>6.3853244789791006</c:v>
                </c:pt>
                <c:pt idx="3">
                  <c:v>-45.56371067282771</c:v>
                </c:pt>
                <c:pt idx="4">
                  <c:v>11.882208970523465</c:v>
                </c:pt>
                <c:pt idx="5">
                  <c:v>-41.025322896400439</c:v>
                </c:pt>
                <c:pt idx="6">
                  <c:v>20.07929640217364</c:v>
                </c:pt>
                <c:pt idx="7">
                  <c:v>-19.219014556207213</c:v>
                </c:pt>
                <c:pt idx="8">
                  <c:v>-0.70811836984088927</c:v>
                </c:pt>
                <c:pt idx="9">
                  <c:v>-4.3258713630911529</c:v>
                </c:pt>
                <c:pt idx="10">
                  <c:v>-4.3258713630911529</c:v>
                </c:pt>
                <c:pt idx="11">
                  <c:v>-11.110768203820314</c:v>
                </c:pt>
                <c:pt idx="12">
                  <c:v>-43.434487011390857</c:v>
                </c:pt>
                <c:pt idx="13">
                  <c:v>2.4006241175349174</c:v>
                </c:pt>
                <c:pt idx="14">
                  <c:v>-10.448747405180654</c:v>
                </c:pt>
                <c:pt idx="15">
                  <c:v>-13.15900217624322</c:v>
                </c:pt>
                <c:pt idx="16">
                  <c:v>19.686144632855999</c:v>
                </c:pt>
                <c:pt idx="17">
                  <c:v>-30.891983735992142</c:v>
                </c:pt>
                <c:pt idx="18">
                  <c:v>-37.872502884952794</c:v>
                </c:pt>
                <c:pt idx="19">
                  <c:v>-24.980257718197279</c:v>
                </c:pt>
              </c:numCache>
            </c:numRef>
          </c:val>
          <c:smooth val="0"/>
          <c:extLst xmlns:c16r2="http://schemas.microsoft.com/office/drawing/2015/06/chart">
            <c:ext xmlns:c16="http://schemas.microsoft.com/office/drawing/2014/chart" uri="{C3380CC4-5D6E-409C-BE32-E72D297353CC}">
              <c16:uniqueId val="{00000003-3482-4D8F-A95B-605FF5635870}"/>
            </c:ext>
          </c:extLst>
        </c:ser>
        <c:dLbls>
          <c:showLegendKey val="0"/>
          <c:showVal val="0"/>
          <c:showCatName val="0"/>
          <c:showSerName val="0"/>
          <c:showPercent val="0"/>
          <c:showBubbleSize val="0"/>
        </c:dLbls>
        <c:marker val="1"/>
        <c:smooth val="0"/>
        <c:axId val="81949440"/>
        <c:axId val="81951360"/>
      </c:lineChart>
      <c:catAx>
        <c:axId val="81949440"/>
        <c:scaling>
          <c:orientation val="minMax"/>
        </c:scaling>
        <c:delete val="0"/>
        <c:axPos val="b"/>
        <c:majorGridlines>
          <c:spPr>
            <a:ln w="3810" cap="flat" cmpd="sng" algn="ctr">
              <a:solidFill>
                <a:srgbClr val="D9D9D9"/>
              </a:solidFill>
              <a:prstDash val="solid"/>
              <a:round/>
              <a:headEnd type="none" w="med" len="med"/>
              <a:tailEnd type="none" w="med" len="med"/>
            </a:ln>
          </c:spPr>
        </c:majorGridlines>
        <c:numFmt formatCode="General" sourceLinked="1"/>
        <c:majorTickMark val="none"/>
        <c:minorTickMark val="none"/>
        <c:tickLblPos val="low"/>
        <c:spPr>
          <a:ln w="6350" cap="flat" cmpd="sng" algn="ctr">
            <a:solidFill>
              <a:srgbClr val="D9D9D9"/>
            </a:solidFill>
            <a:prstDash val="solid"/>
            <a:round/>
            <a:headEnd type="none" w="med" len="med"/>
            <a:tailEnd type="none" w="med" len="med"/>
          </a:ln>
        </c:spPr>
        <c:txPr>
          <a:bodyPr/>
          <a:lstStyle/>
          <a:p>
            <a:pPr>
              <a:defRPr sz="600" b="0" i="0" u="none">
                <a:solidFill>
                  <a:srgbClr val="000000"/>
                </a:solidFill>
                <a:latin typeface="Arial"/>
                <a:ea typeface="Arial"/>
                <a:cs typeface="Arial"/>
              </a:defRPr>
            </a:pPr>
            <a:endParaRPr lang="en-US"/>
          </a:p>
        </c:txPr>
        <c:crossAx val="81951360"/>
        <c:crosses val="autoZero"/>
        <c:auto val="1"/>
        <c:lblAlgn val="ctr"/>
        <c:lblOffset val="100"/>
        <c:noMultiLvlLbl val="0"/>
      </c:catAx>
      <c:valAx>
        <c:axId val="81951360"/>
        <c:scaling>
          <c:orientation val="minMax"/>
          <c:max val="40"/>
          <c:min val="-60"/>
        </c:scaling>
        <c:delete val="0"/>
        <c:axPos val="l"/>
        <c:majorGridlines>
          <c:spPr>
            <a:ln w="3810" cap="flat" cmpd="sng" algn="ctr">
              <a:solidFill>
                <a:srgbClr val="D9D9D9"/>
              </a:solidFill>
              <a:prstDash val="solid"/>
              <a:round/>
              <a:headEnd type="none" w="med" len="med"/>
              <a:tailEnd type="none" w="med" len="med"/>
            </a:ln>
          </c:spPr>
        </c:majorGridlines>
        <c:numFmt formatCode="General" sourceLinked="0"/>
        <c:majorTickMark val="none"/>
        <c:minorTickMark val="none"/>
        <c:tickLblPos val="nextTo"/>
        <c:spPr>
          <a:ln w="6350" cap="flat" cmpd="sng" algn="ctr">
            <a:solidFill>
              <a:srgbClr val="D9D9D9"/>
            </a:solidFill>
            <a:prstDash val="solid"/>
            <a:round/>
            <a:headEnd type="none" w="med" len="med"/>
            <a:tailEnd type="none" w="med" len="med"/>
          </a:ln>
        </c:spPr>
        <c:txPr>
          <a:bodyPr/>
          <a:lstStyle/>
          <a:p>
            <a:pPr>
              <a:defRPr sz="600" b="0" i="0" u="none">
                <a:solidFill>
                  <a:srgbClr val="000000"/>
                </a:solidFill>
                <a:latin typeface="Arial"/>
                <a:ea typeface="Arial"/>
                <a:cs typeface="Arial"/>
              </a:defRPr>
            </a:pPr>
            <a:endParaRPr lang="en-US"/>
          </a:p>
        </c:txPr>
        <c:crossAx val="81949440"/>
        <c:crosses val="autoZero"/>
        <c:crossBetween val="between"/>
        <c:majorUnit val="20"/>
      </c:valAx>
      <c:spPr>
        <a:noFill/>
        <a:ln>
          <a:noFill/>
          <a:round/>
        </a:ln>
        <a:effectLst/>
        <a:extLst>
          <a:ext uri="{909E8E84-426E-40DD-AFC4-6F175D3DCCD1}">
            <a14:hiddenFill xmlns:a14="http://schemas.microsoft.com/office/drawing/2010/main">
              <a:solidFill>
                <a:srgbClr val="C00000"/>
              </a:solidFill>
            </a14:hiddenFill>
          </a:ext>
          <a:ext uri="{91240B29-F687-4F45-9708-019B960494DF}">
            <a14:hiddenLine xmlns:a14="http://schemas.microsoft.com/office/drawing/2010/main">
              <a:noFill/>
              <a:round/>
            </a14:hiddenLine>
          </a:ext>
        </a:extLst>
      </c:spPr>
    </c:plotArea>
    <c:plotVisOnly val="1"/>
    <c:dispBlanksAs val="gap"/>
    <c:showDLblsOverMax val="0"/>
  </c:chart>
  <c:spPr>
    <a:noFill/>
    <a:ln>
      <a:noFill/>
    </a:ln>
    <a:extLst>
      <a:ext uri="{909E8E84-426E-40DD-AFC4-6F175D3DCCD1}">
        <a14:hiddenFill xmlns:a14="http://schemas.microsoft.com/office/drawing/2010/main">
          <a:solidFill>
            <a:srgbClr val="C00000"/>
          </a:solidFill>
        </a14:hiddenFill>
      </a:ext>
    </a:extLst>
  </c:spPr>
  <c:txPr>
    <a:bodyPr/>
    <a:lstStyle/>
    <a:p>
      <a:pPr>
        <a:defRPr sz="800">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922045-FEDA-4202-9604-9A30739E27CD}" type="doc">
      <dgm:prSet loTypeId="urn:microsoft.com/office/officeart/2005/8/layout/hList1" loCatId="list" qsTypeId="urn:microsoft.com/office/officeart/2005/8/quickstyle/3d1" qsCatId="3D" csTypeId="urn:microsoft.com/office/officeart/2005/8/colors/accent1_2" csCatId="accent1" phldr="1"/>
      <dgm:spPr/>
    </dgm:pt>
    <dgm:pt modelId="{145BD0BF-D09D-4B8E-879C-0AC17569558F}">
      <dgm:prSet phldrT="[Text]"/>
      <dgm:spPr/>
      <dgm:t>
        <a:bodyPr/>
        <a:lstStyle/>
        <a:p>
          <a:pPr algn="l"/>
          <a:r>
            <a:rPr lang="en-GB" b="1" dirty="0" smtClean="0"/>
            <a:t>Background</a:t>
          </a:r>
          <a:endParaRPr lang="en-GB" b="1" dirty="0"/>
        </a:p>
      </dgm:t>
    </dgm:pt>
    <dgm:pt modelId="{64BE313B-7FCF-41E4-AE0B-7A9DE28BA9F2}" type="parTrans" cxnId="{D70B018D-7BFB-4A5D-973D-F4EBB03C7566}">
      <dgm:prSet/>
      <dgm:spPr/>
      <dgm:t>
        <a:bodyPr/>
        <a:lstStyle/>
        <a:p>
          <a:endParaRPr lang="en-GB"/>
        </a:p>
      </dgm:t>
    </dgm:pt>
    <dgm:pt modelId="{52DBD157-9109-4827-8157-46FACB32F13F}" type="sibTrans" cxnId="{D70B018D-7BFB-4A5D-973D-F4EBB03C7566}">
      <dgm:prSet/>
      <dgm:spPr/>
      <dgm:t>
        <a:bodyPr/>
        <a:lstStyle/>
        <a:p>
          <a:endParaRPr lang="en-GB"/>
        </a:p>
      </dgm:t>
    </dgm:pt>
    <dgm:pt modelId="{82EC8F47-4058-4980-9AA8-3A847DB3038C}">
      <dgm:prSet phldrT="[Text]"/>
      <dgm:spPr/>
      <dgm:t>
        <a:bodyPr/>
        <a:lstStyle/>
        <a:p>
          <a:pPr algn="l"/>
          <a:r>
            <a:rPr lang="en-GB" b="1" dirty="0" smtClean="0"/>
            <a:t>Definition</a:t>
          </a:r>
          <a:endParaRPr lang="en-GB" b="1" dirty="0"/>
        </a:p>
      </dgm:t>
    </dgm:pt>
    <dgm:pt modelId="{34714767-39DB-4141-AD79-5C63211D750D}" type="parTrans" cxnId="{941D2073-CA0F-4116-8E68-4B6D52533C1A}">
      <dgm:prSet/>
      <dgm:spPr/>
      <dgm:t>
        <a:bodyPr/>
        <a:lstStyle/>
        <a:p>
          <a:endParaRPr lang="en-GB"/>
        </a:p>
      </dgm:t>
    </dgm:pt>
    <dgm:pt modelId="{958BAA41-341E-4F18-AADC-7156F80CD35E}" type="sibTrans" cxnId="{941D2073-CA0F-4116-8E68-4B6D52533C1A}">
      <dgm:prSet/>
      <dgm:spPr/>
      <dgm:t>
        <a:bodyPr/>
        <a:lstStyle/>
        <a:p>
          <a:endParaRPr lang="en-GB"/>
        </a:p>
      </dgm:t>
    </dgm:pt>
    <dgm:pt modelId="{C94C3DA9-6A34-40A5-A80D-18D24F61C522}">
      <dgm:prSet phldrT="[Text]"/>
      <dgm:spPr/>
      <dgm:t>
        <a:bodyPr/>
        <a:lstStyle/>
        <a:p>
          <a:pPr algn="l"/>
          <a:r>
            <a:rPr lang="en-GB" b="1" dirty="0" smtClean="0"/>
            <a:t>Rationa</a:t>
          </a:r>
          <a:r>
            <a:rPr lang="en-GB" dirty="0" smtClean="0"/>
            <a:t>l</a:t>
          </a:r>
          <a:r>
            <a:rPr lang="en-GB" b="1" dirty="0" smtClean="0"/>
            <a:t>e</a:t>
          </a:r>
          <a:endParaRPr lang="en-GB" dirty="0"/>
        </a:p>
      </dgm:t>
    </dgm:pt>
    <dgm:pt modelId="{A663C7EC-6F78-4BC7-BDDE-C9FC85CB906A}" type="parTrans" cxnId="{F58D0BD3-8438-4F7D-9F59-25D272B09067}">
      <dgm:prSet/>
      <dgm:spPr/>
      <dgm:t>
        <a:bodyPr/>
        <a:lstStyle/>
        <a:p>
          <a:endParaRPr lang="en-GB"/>
        </a:p>
      </dgm:t>
    </dgm:pt>
    <dgm:pt modelId="{E808EFBF-ABAE-48BD-88DA-68BDEADF5319}" type="sibTrans" cxnId="{F58D0BD3-8438-4F7D-9F59-25D272B09067}">
      <dgm:prSet/>
      <dgm:spPr/>
      <dgm:t>
        <a:bodyPr/>
        <a:lstStyle/>
        <a:p>
          <a:endParaRPr lang="en-GB"/>
        </a:p>
      </dgm:t>
    </dgm:pt>
    <dgm:pt modelId="{412D83F4-CFBC-408B-83AA-3903941BB004}">
      <dgm:prSet custT="1"/>
      <dgm:spPr/>
      <dgm:t>
        <a:bodyPr/>
        <a:lstStyle/>
        <a:p>
          <a:r>
            <a:rPr lang="en-GB" sz="1600" dirty="0" smtClean="0">
              <a:latin typeface="Calibri" panose="020F0502020204030204" pitchFamily="34" charset="0"/>
            </a:rPr>
            <a:t>Introduced in 2011, after financial crisis</a:t>
          </a:r>
          <a:endParaRPr lang="en-GB" sz="1600" dirty="0">
            <a:latin typeface="Calibri" panose="020F0502020204030204" pitchFamily="34" charset="0"/>
          </a:endParaRPr>
        </a:p>
      </dgm:t>
    </dgm:pt>
    <dgm:pt modelId="{57CAFE78-D35E-4531-9C00-1AC6140CC73A}" type="parTrans" cxnId="{14526FF8-365D-41A6-8843-ABDF54129B91}">
      <dgm:prSet/>
      <dgm:spPr/>
      <dgm:t>
        <a:bodyPr/>
        <a:lstStyle/>
        <a:p>
          <a:endParaRPr lang="en-GB"/>
        </a:p>
      </dgm:t>
    </dgm:pt>
    <dgm:pt modelId="{3B03AF87-EF91-4E4D-94B5-280864679E95}" type="sibTrans" cxnId="{14526FF8-365D-41A6-8843-ABDF54129B91}">
      <dgm:prSet/>
      <dgm:spPr/>
      <dgm:t>
        <a:bodyPr/>
        <a:lstStyle/>
        <a:p>
          <a:endParaRPr lang="en-GB"/>
        </a:p>
      </dgm:t>
    </dgm:pt>
    <dgm:pt modelId="{C9C2EE94-3307-44D1-ACB7-12EA1E8679FA}">
      <dgm:prSet custT="1"/>
      <dgm:spPr/>
      <dgm:t>
        <a:bodyPr/>
        <a:lstStyle/>
        <a:p>
          <a:r>
            <a:rPr lang="en-GB" sz="1600" b="1" dirty="0" smtClean="0">
              <a:latin typeface="Calibri" panose="020F0502020204030204" pitchFamily="34" charset="0"/>
            </a:rPr>
            <a:t>Legal Background</a:t>
          </a:r>
          <a:r>
            <a:rPr lang="en-GB" sz="1600" dirty="0" smtClean="0">
              <a:latin typeface="Calibri" panose="020F0502020204030204" pitchFamily="34" charset="0"/>
            </a:rPr>
            <a:t>: Art. 121 TFEU</a:t>
          </a:r>
          <a:endParaRPr lang="en-GB" sz="1600" dirty="0">
            <a:latin typeface="Calibri" panose="020F0502020204030204" pitchFamily="34" charset="0"/>
          </a:endParaRPr>
        </a:p>
      </dgm:t>
    </dgm:pt>
    <dgm:pt modelId="{A8CE2270-3EA3-49D1-83D4-C2536189E996}" type="parTrans" cxnId="{F37DCC19-6596-4C02-8BD9-5AB4A7A58FC7}">
      <dgm:prSet/>
      <dgm:spPr/>
      <dgm:t>
        <a:bodyPr/>
        <a:lstStyle/>
        <a:p>
          <a:endParaRPr lang="en-GB"/>
        </a:p>
      </dgm:t>
    </dgm:pt>
    <dgm:pt modelId="{068EE07E-901B-4972-98F7-2E34073E4BB0}" type="sibTrans" cxnId="{F37DCC19-6596-4C02-8BD9-5AB4A7A58FC7}">
      <dgm:prSet/>
      <dgm:spPr/>
      <dgm:t>
        <a:bodyPr/>
        <a:lstStyle/>
        <a:p>
          <a:endParaRPr lang="en-GB"/>
        </a:p>
      </dgm:t>
    </dgm:pt>
    <dgm:pt modelId="{6119DB95-4A6D-4D8A-9071-4146F46526C0}">
      <dgm:prSet/>
      <dgm:spPr/>
      <dgm:t>
        <a:bodyPr/>
        <a:lstStyle/>
        <a:p>
          <a:endParaRPr lang="en-GB" sz="1500" dirty="0"/>
        </a:p>
      </dgm:t>
    </dgm:pt>
    <dgm:pt modelId="{DDF47F2F-70F4-48C1-BC5D-0344E13CE18A}" type="parTrans" cxnId="{D54F8205-95A7-4185-A8E3-66ABBEC5361B}">
      <dgm:prSet/>
      <dgm:spPr/>
      <dgm:t>
        <a:bodyPr/>
        <a:lstStyle/>
        <a:p>
          <a:endParaRPr lang="en-GB"/>
        </a:p>
      </dgm:t>
    </dgm:pt>
    <dgm:pt modelId="{0ACFF568-66CB-4479-89B3-4C39B174FF81}" type="sibTrans" cxnId="{D54F8205-95A7-4185-A8E3-66ABBEC5361B}">
      <dgm:prSet/>
      <dgm:spPr/>
      <dgm:t>
        <a:bodyPr/>
        <a:lstStyle/>
        <a:p>
          <a:endParaRPr lang="en-GB"/>
        </a:p>
      </dgm:t>
    </dgm:pt>
    <dgm:pt modelId="{88D98E9D-4AD7-4369-A99D-46E4C0CC411C}">
      <dgm:prSet custT="1"/>
      <dgm:spPr/>
      <dgm:t>
        <a:bodyPr/>
        <a:lstStyle/>
        <a:p>
          <a:r>
            <a:rPr lang="en-GB" sz="1600" b="1" dirty="0" smtClean="0">
              <a:latin typeface="Calibri" panose="020F0502020204030204" pitchFamily="34" charset="0"/>
            </a:rPr>
            <a:t>Legal Enforcement</a:t>
          </a:r>
          <a:r>
            <a:rPr lang="en-GB" sz="1600" dirty="0" smtClean="0">
              <a:latin typeface="Calibri" panose="020F0502020204030204" pitchFamily="34" charset="0"/>
            </a:rPr>
            <a:t>: Reg. EU 1176/2011 on prevention and correction of imbalances; Reg. EU 1174/2011 on enforcement measures  </a:t>
          </a:r>
          <a:endParaRPr lang="en-GB" sz="1600" dirty="0">
            <a:latin typeface="Calibri" panose="020F0502020204030204" pitchFamily="34" charset="0"/>
          </a:endParaRPr>
        </a:p>
      </dgm:t>
    </dgm:pt>
    <dgm:pt modelId="{9D763476-500D-4B81-AA94-5E363C5F0A99}" type="parTrans" cxnId="{0BD5AA36-5499-495C-93DB-903B58769A5F}">
      <dgm:prSet/>
      <dgm:spPr/>
      <dgm:t>
        <a:bodyPr/>
        <a:lstStyle/>
        <a:p>
          <a:endParaRPr lang="en-GB"/>
        </a:p>
      </dgm:t>
    </dgm:pt>
    <dgm:pt modelId="{9E061DBF-C4AB-4A1F-A1E0-9D2D3B539590}" type="sibTrans" cxnId="{0BD5AA36-5499-495C-93DB-903B58769A5F}">
      <dgm:prSet/>
      <dgm:spPr/>
      <dgm:t>
        <a:bodyPr/>
        <a:lstStyle/>
        <a:p>
          <a:endParaRPr lang="en-GB"/>
        </a:p>
      </dgm:t>
    </dgm:pt>
    <dgm:pt modelId="{930C61BE-608B-451E-8DE5-EE502C719A63}">
      <dgm:prSet custT="1"/>
      <dgm:spPr/>
      <dgm:t>
        <a:bodyPr/>
        <a:lstStyle/>
        <a:p>
          <a:r>
            <a:rPr lang="en-GB" sz="1600" b="1" dirty="0" smtClean="0">
              <a:latin typeface="Calibri" panose="020F0502020204030204" pitchFamily="34" charset="0"/>
            </a:rPr>
            <a:t>Macroeconomic Imbalance</a:t>
          </a:r>
          <a:r>
            <a:rPr lang="en-GB" sz="1600" dirty="0" smtClean="0">
              <a:latin typeface="Calibri" panose="020F0502020204030204" pitchFamily="34" charset="0"/>
            </a:rPr>
            <a:t>: “</a:t>
          </a:r>
          <a:r>
            <a:rPr lang="en-GB" sz="1600" b="0" i="1" dirty="0" smtClean="0">
              <a:latin typeface="Calibri" panose="020F0502020204030204" pitchFamily="34" charset="0"/>
            </a:rPr>
            <a:t>the (negative or positive) position of a domestic, external or financial variable...[which] may – if uncorrected over time – make the national savings-investment balance so untenable that it self-corrects abruptly, thereby causing significant adjustment shocks</a:t>
          </a:r>
          <a:r>
            <a:rPr lang="en-GB" sz="1600" dirty="0" smtClean="0">
              <a:latin typeface="Calibri" panose="020F0502020204030204" pitchFamily="34" charset="0"/>
            </a:rPr>
            <a:t>” (</a:t>
          </a:r>
          <a:r>
            <a:rPr lang="en-GB" sz="1600" dirty="0" err="1" smtClean="0">
              <a:latin typeface="Calibri" panose="020F0502020204030204" pitchFamily="34" charset="0"/>
            </a:rPr>
            <a:t>Wieser</a:t>
          </a:r>
          <a:r>
            <a:rPr lang="en-GB" sz="1600" dirty="0" smtClean="0">
              <a:latin typeface="Calibri" panose="020F0502020204030204" pitchFamily="34" charset="0"/>
            </a:rPr>
            <a:t>, 2011) </a:t>
          </a:r>
          <a:endParaRPr lang="en-GB" sz="1600" dirty="0">
            <a:latin typeface="Calibri" panose="020F0502020204030204" pitchFamily="34" charset="0"/>
          </a:endParaRPr>
        </a:p>
      </dgm:t>
    </dgm:pt>
    <dgm:pt modelId="{DED5AE31-9527-485E-A48A-3A55784DEF77}" type="parTrans" cxnId="{7D8D5EBF-7F5E-4F14-839E-EA7752A32693}">
      <dgm:prSet/>
      <dgm:spPr/>
      <dgm:t>
        <a:bodyPr/>
        <a:lstStyle/>
        <a:p>
          <a:endParaRPr lang="en-GB"/>
        </a:p>
      </dgm:t>
    </dgm:pt>
    <dgm:pt modelId="{68A6A6C1-6098-4A6B-BEBE-E3C2A2E4DAC4}" type="sibTrans" cxnId="{7D8D5EBF-7F5E-4F14-839E-EA7752A32693}">
      <dgm:prSet/>
      <dgm:spPr/>
      <dgm:t>
        <a:bodyPr/>
        <a:lstStyle/>
        <a:p>
          <a:endParaRPr lang="en-GB"/>
        </a:p>
      </dgm:t>
    </dgm:pt>
    <dgm:pt modelId="{692AFF25-E4CF-4773-812C-7A8D773D2288}">
      <dgm:prSet custT="1"/>
      <dgm:spPr/>
      <dgm:t>
        <a:bodyPr/>
        <a:lstStyle/>
        <a:p>
          <a:endParaRPr lang="en-GB" sz="1600" dirty="0">
            <a:latin typeface="Calibri" panose="020F0502020204030204" pitchFamily="34" charset="0"/>
          </a:endParaRPr>
        </a:p>
      </dgm:t>
    </dgm:pt>
    <dgm:pt modelId="{4005FE64-94E9-4AD1-8935-ABAFC307180B}" type="parTrans" cxnId="{9EB96442-19F9-4E03-9BB4-7D44870C9844}">
      <dgm:prSet/>
      <dgm:spPr/>
      <dgm:t>
        <a:bodyPr/>
        <a:lstStyle/>
        <a:p>
          <a:endParaRPr lang="en-GB"/>
        </a:p>
      </dgm:t>
    </dgm:pt>
    <dgm:pt modelId="{6198D8DD-0AE9-4E57-BF25-E8489CBED413}" type="sibTrans" cxnId="{9EB96442-19F9-4E03-9BB4-7D44870C9844}">
      <dgm:prSet/>
      <dgm:spPr/>
      <dgm:t>
        <a:bodyPr/>
        <a:lstStyle/>
        <a:p>
          <a:endParaRPr lang="en-GB"/>
        </a:p>
      </dgm:t>
    </dgm:pt>
    <dgm:pt modelId="{AECCABF6-4C84-4DC3-BEBD-C0E8380E9460}">
      <dgm:prSet custT="1"/>
      <dgm:spPr/>
      <dgm:t>
        <a:bodyPr/>
        <a:lstStyle/>
        <a:p>
          <a:endParaRPr lang="en-GB" sz="1600" dirty="0">
            <a:latin typeface="Calibri" panose="020F0502020204030204" pitchFamily="34" charset="0"/>
          </a:endParaRPr>
        </a:p>
      </dgm:t>
    </dgm:pt>
    <dgm:pt modelId="{400556AD-40A7-40F6-98C0-713F270E7966}" type="parTrans" cxnId="{480C425F-E703-4BE3-B292-41D76FC7CBD2}">
      <dgm:prSet/>
      <dgm:spPr/>
      <dgm:t>
        <a:bodyPr/>
        <a:lstStyle/>
        <a:p>
          <a:endParaRPr lang="en-GB"/>
        </a:p>
      </dgm:t>
    </dgm:pt>
    <dgm:pt modelId="{387A1205-977F-49CD-BD58-AF0E617F6E4E}" type="sibTrans" cxnId="{480C425F-E703-4BE3-B292-41D76FC7CBD2}">
      <dgm:prSet/>
      <dgm:spPr/>
      <dgm:t>
        <a:bodyPr/>
        <a:lstStyle/>
        <a:p>
          <a:endParaRPr lang="en-GB"/>
        </a:p>
      </dgm:t>
    </dgm:pt>
    <dgm:pt modelId="{A6B17DAC-C060-4DF9-80D4-A16427BCDE5C}">
      <dgm:prSet/>
      <dgm:spPr>
        <a:ln>
          <a:noFill/>
        </a:ln>
      </dgm:spPr>
      <dgm:t>
        <a:bodyPr/>
        <a:lstStyle/>
        <a:p>
          <a:r>
            <a:rPr lang="en-GB" dirty="0" smtClean="0">
              <a:latin typeface="Calibri" panose="020F0502020204030204" pitchFamily="34" charset="0"/>
            </a:rPr>
            <a:t>In an integrated economic and monetary system, economic policy is a common concern due to deep trade and financial links</a:t>
          </a:r>
          <a:br>
            <a:rPr lang="en-GB" dirty="0" smtClean="0">
              <a:latin typeface="Calibri" panose="020F0502020204030204" pitchFamily="34" charset="0"/>
            </a:rPr>
          </a:br>
          <a:r>
            <a:rPr lang="en-GB" dirty="0" smtClean="0">
              <a:latin typeface="Calibri" panose="020F0502020204030204" pitchFamily="34" charset="0"/>
              <a:sym typeface="Wingdings" panose="05000000000000000000" pitchFamily="2" charset="2"/>
            </a:rPr>
            <a:t> </a:t>
          </a:r>
          <a:r>
            <a:rPr lang="en-GB" b="1" dirty="0" smtClean="0">
              <a:latin typeface="Calibri" panose="020F0502020204030204" pitchFamily="34" charset="0"/>
              <a:sym typeface="Wingdings" panose="05000000000000000000" pitchFamily="2" charset="2"/>
            </a:rPr>
            <a:t>spill overs and cross-borders repercussions</a:t>
          </a:r>
          <a:endParaRPr lang="en-GB" b="1" dirty="0">
            <a:latin typeface="Calibri" panose="020F0502020204030204" pitchFamily="34" charset="0"/>
          </a:endParaRPr>
        </a:p>
      </dgm:t>
    </dgm:pt>
    <dgm:pt modelId="{4AF74D16-B0AA-4057-B151-59B3B19EE461}" type="parTrans" cxnId="{4AE78B13-E390-4B16-8F32-19C85BA7B7BC}">
      <dgm:prSet/>
      <dgm:spPr/>
      <dgm:t>
        <a:bodyPr/>
        <a:lstStyle/>
        <a:p>
          <a:endParaRPr lang="en-GB"/>
        </a:p>
      </dgm:t>
    </dgm:pt>
    <dgm:pt modelId="{ACBBEBF4-4924-4BF3-8D68-7736B758D99B}" type="sibTrans" cxnId="{4AE78B13-E390-4B16-8F32-19C85BA7B7BC}">
      <dgm:prSet/>
      <dgm:spPr/>
      <dgm:t>
        <a:bodyPr/>
        <a:lstStyle/>
        <a:p>
          <a:endParaRPr lang="en-GB"/>
        </a:p>
      </dgm:t>
    </dgm:pt>
    <dgm:pt modelId="{E37A310B-8BCE-4A54-960C-C0F64DA8A53E}">
      <dgm:prSet/>
      <dgm:spPr>
        <a:ln>
          <a:noFill/>
        </a:ln>
      </dgm:spPr>
      <dgm:t>
        <a:bodyPr/>
        <a:lstStyle/>
        <a:p>
          <a:r>
            <a:rPr lang="en-GB" dirty="0" smtClean="0">
              <a:latin typeface="Calibri" panose="020F0502020204030204" pitchFamily="34" charset="0"/>
              <a:sym typeface="Wingdings" panose="05000000000000000000" pitchFamily="2" charset="2"/>
            </a:rPr>
            <a:t>Both </a:t>
          </a:r>
          <a:r>
            <a:rPr lang="en-GB" b="1" dirty="0" smtClean="0">
              <a:latin typeface="Calibri" panose="020F0502020204030204" pitchFamily="34" charset="0"/>
              <a:sym typeface="Wingdings" panose="05000000000000000000" pitchFamily="2" charset="2"/>
            </a:rPr>
            <a:t>precautionary objective </a:t>
          </a:r>
          <a:r>
            <a:rPr lang="en-GB" dirty="0" smtClean="0">
              <a:latin typeface="Calibri" panose="020F0502020204030204" pitchFamily="34" charset="0"/>
              <a:sym typeface="Wingdings" panose="05000000000000000000" pitchFamily="2" charset="2"/>
            </a:rPr>
            <a:t>and </a:t>
          </a:r>
          <a:r>
            <a:rPr lang="en-GB" b="1" dirty="0" smtClean="0">
              <a:latin typeface="Calibri" panose="020F0502020204030204" pitchFamily="34" charset="0"/>
              <a:sym typeface="Wingdings" panose="05000000000000000000" pitchFamily="2" charset="2"/>
            </a:rPr>
            <a:t>corrective objective</a:t>
          </a:r>
          <a:r>
            <a:rPr lang="en-GB" dirty="0" smtClean="0">
              <a:latin typeface="Calibri" panose="020F0502020204030204" pitchFamily="34" charset="0"/>
              <a:sym typeface="Wingdings" panose="05000000000000000000" pitchFamily="2" charset="2"/>
            </a:rPr>
            <a:t> to avoid unsustainable booms in good times and unsustainable trends leading to losses of competitiveness  </a:t>
          </a:r>
          <a:r>
            <a:rPr lang="en-GB" dirty="0" smtClean="0">
              <a:latin typeface="Calibri" panose="020F0502020204030204" pitchFamily="34" charset="0"/>
            </a:rPr>
            <a:t> </a:t>
          </a:r>
          <a:endParaRPr lang="en-GB" dirty="0">
            <a:latin typeface="Calibri" panose="020F0502020204030204" pitchFamily="34" charset="0"/>
          </a:endParaRPr>
        </a:p>
      </dgm:t>
    </dgm:pt>
    <dgm:pt modelId="{A0A7D6E8-A9EF-4B40-8453-9401358FB83C}" type="parTrans" cxnId="{B0E47E69-3C53-47CD-A932-3BD0D5E859C2}">
      <dgm:prSet/>
      <dgm:spPr/>
      <dgm:t>
        <a:bodyPr/>
        <a:lstStyle/>
        <a:p>
          <a:endParaRPr lang="en-GB"/>
        </a:p>
      </dgm:t>
    </dgm:pt>
    <dgm:pt modelId="{C0937EAD-6682-43FB-ACA1-BB3E240CFC4E}" type="sibTrans" cxnId="{B0E47E69-3C53-47CD-A932-3BD0D5E859C2}">
      <dgm:prSet/>
      <dgm:spPr/>
      <dgm:t>
        <a:bodyPr/>
        <a:lstStyle/>
        <a:p>
          <a:endParaRPr lang="en-GB"/>
        </a:p>
      </dgm:t>
    </dgm:pt>
    <dgm:pt modelId="{FEA79CE8-F219-41B1-B354-D9A41E26EF41}">
      <dgm:prSet/>
      <dgm:spPr>
        <a:ln>
          <a:noFill/>
        </a:ln>
      </dgm:spPr>
      <dgm:t>
        <a:bodyPr/>
        <a:lstStyle/>
        <a:p>
          <a:endParaRPr lang="en-GB" dirty="0">
            <a:latin typeface="Calibri" panose="020F0502020204030204" pitchFamily="34" charset="0"/>
          </a:endParaRPr>
        </a:p>
      </dgm:t>
    </dgm:pt>
    <dgm:pt modelId="{C2D622C8-EA8E-45B0-98D1-9C57A597061E}" type="parTrans" cxnId="{D2200FD0-1B3F-4F08-9B05-09D09FD3BEE1}">
      <dgm:prSet/>
      <dgm:spPr/>
      <dgm:t>
        <a:bodyPr/>
        <a:lstStyle/>
        <a:p>
          <a:endParaRPr lang="en-GB"/>
        </a:p>
      </dgm:t>
    </dgm:pt>
    <dgm:pt modelId="{7B0E88D1-D687-4AE1-B932-BFAF70E652AC}" type="sibTrans" cxnId="{D2200FD0-1B3F-4F08-9B05-09D09FD3BEE1}">
      <dgm:prSet/>
      <dgm:spPr/>
      <dgm:t>
        <a:bodyPr/>
        <a:lstStyle/>
        <a:p>
          <a:endParaRPr lang="en-GB"/>
        </a:p>
      </dgm:t>
    </dgm:pt>
    <dgm:pt modelId="{A688B56B-C120-43B6-8DD0-3D0C6EE6B45D}" type="pres">
      <dgm:prSet presAssocID="{8A922045-FEDA-4202-9604-9A30739E27CD}" presName="Name0" presStyleCnt="0">
        <dgm:presLayoutVars>
          <dgm:dir/>
          <dgm:animLvl val="lvl"/>
          <dgm:resizeHandles val="exact"/>
        </dgm:presLayoutVars>
      </dgm:prSet>
      <dgm:spPr/>
    </dgm:pt>
    <dgm:pt modelId="{F45E1BED-7F56-4A1F-B7BC-47FD05B21C18}" type="pres">
      <dgm:prSet presAssocID="{145BD0BF-D09D-4B8E-879C-0AC17569558F}" presName="composite" presStyleCnt="0"/>
      <dgm:spPr/>
    </dgm:pt>
    <dgm:pt modelId="{E1653611-F9E2-4463-A842-BCA02BDFC1D6}" type="pres">
      <dgm:prSet presAssocID="{145BD0BF-D09D-4B8E-879C-0AC17569558F}" presName="parTx" presStyleLbl="alignNode1" presStyleIdx="0" presStyleCnt="3" custLinFactNeighborX="2866" custLinFactNeighborY="-12002">
        <dgm:presLayoutVars>
          <dgm:chMax val="0"/>
          <dgm:chPref val="0"/>
          <dgm:bulletEnabled val="1"/>
        </dgm:presLayoutVars>
      </dgm:prSet>
      <dgm:spPr/>
      <dgm:t>
        <a:bodyPr/>
        <a:lstStyle/>
        <a:p>
          <a:endParaRPr lang="en-GB"/>
        </a:p>
      </dgm:t>
    </dgm:pt>
    <dgm:pt modelId="{423864F6-85FD-4DE5-961D-6B0C25D63BB9}" type="pres">
      <dgm:prSet presAssocID="{145BD0BF-D09D-4B8E-879C-0AC17569558F}" presName="desTx" presStyleLbl="alignAccFollowNode1" presStyleIdx="0" presStyleCnt="3" custLinFactNeighborX="2866" custLinFactNeighborY="-1188">
        <dgm:presLayoutVars>
          <dgm:bulletEnabled val="1"/>
        </dgm:presLayoutVars>
      </dgm:prSet>
      <dgm:spPr/>
      <dgm:t>
        <a:bodyPr/>
        <a:lstStyle/>
        <a:p>
          <a:endParaRPr lang="en-GB"/>
        </a:p>
      </dgm:t>
    </dgm:pt>
    <dgm:pt modelId="{9F0125F5-66FF-49CB-A305-5091CFD14CB1}" type="pres">
      <dgm:prSet presAssocID="{52DBD157-9109-4827-8157-46FACB32F13F}" presName="space" presStyleCnt="0"/>
      <dgm:spPr/>
    </dgm:pt>
    <dgm:pt modelId="{60052DD4-09E7-469C-AAA5-A6DBFB3D1A37}" type="pres">
      <dgm:prSet presAssocID="{82EC8F47-4058-4980-9AA8-3A847DB3038C}" presName="composite" presStyleCnt="0"/>
      <dgm:spPr/>
    </dgm:pt>
    <dgm:pt modelId="{06C6A61E-6205-4195-B365-699EBA6E34F5}" type="pres">
      <dgm:prSet presAssocID="{82EC8F47-4058-4980-9AA8-3A847DB3038C}" presName="parTx" presStyleLbl="alignNode1" presStyleIdx="1" presStyleCnt="3" custLinFactNeighborX="2267" custLinFactNeighborY="-12002">
        <dgm:presLayoutVars>
          <dgm:chMax val="0"/>
          <dgm:chPref val="0"/>
          <dgm:bulletEnabled val="1"/>
        </dgm:presLayoutVars>
      </dgm:prSet>
      <dgm:spPr/>
      <dgm:t>
        <a:bodyPr/>
        <a:lstStyle/>
        <a:p>
          <a:endParaRPr lang="en-GB"/>
        </a:p>
      </dgm:t>
    </dgm:pt>
    <dgm:pt modelId="{9EC16574-90AD-4464-9301-69BAFDBFDBF1}" type="pres">
      <dgm:prSet presAssocID="{82EC8F47-4058-4980-9AA8-3A847DB3038C}" presName="desTx" presStyleLbl="alignAccFollowNode1" presStyleIdx="1" presStyleCnt="3" custLinFactNeighborX="2267" custLinFactNeighborY="-1188">
        <dgm:presLayoutVars>
          <dgm:bulletEnabled val="1"/>
        </dgm:presLayoutVars>
      </dgm:prSet>
      <dgm:spPr/>
      <dgm:t>
        <a:bodyPr/>
        <a:lstStyle/>
        <a:p>
          <a:endParaRPr lang="en-GB"/>
        </a:p>
      </dgm:t>
    </dgm:pt>
    <dgm:pt modelId="{EC26E933-02FF-4277-9B96-C63116287643}" type="pres">
      <dgm:prSet presAssocID="{958BAA41-341E-4F18-AADC-7156F80CD35E}" presName="space" presStyleCnt="0"/>
      <dgm:spPr/>
    </dgm:pt>
    <dgm:pt modelId="{3D21C779-9B17-49F2-80CB-5F26BAF466C9}" type="pres">
      <dgm:prSet presAssocID="{C94C3DA9-6A34-40A5-A80D-18D24F61C522}" presName="composite" presStyleCnt="0"/>
      <dgm:spPr/>
    </dgm:pt>
    <dgm:pt modelId="{BF99A96D-3B00-4393-AE12-909EA62D4ACD}" type="pres">
      <dgm:prSet presAssocID="{C94C3DA9-6A34-40A5-A80D-18D24F61C522}" presName="parTx" presStyleLbl="alignNode1" presStyleIdx="2" presStyleCnt="3" custScaleX="105956" custLinFactNeighborX="1519" custLinFactNeighborY="-8936">
        <dgm:presLayoutVars>
          <dgm:chMax val="0"/>
          <dgm:chPref val="0"/>
          <dgm:bulletEnabled val="1"/>
        </dgm:presLayoutVars>
      </dgm:prSet>
      <dgm:spPr/>
      <dgm:t>
        <a:bodyPr/>
        <a:lstStyle/>
        <a:p>
          <a:endParaRPr lang="en-GB"/>
        </a:p>
      </dgm:t>
    </dgm:pt>
    <dgm:pt modelId="{2197FEDB-CF44-40A1-AC69-FD1700C41701}" type="pres">
      <dgm:prSet presAssocID="{C94C3DA9-6A34-40A5-A80D-18D24F61C522}" presName="desTx" presStyleLbl="alignAccFollowNode1" presStyleIdx="2" presStyleCnt="3" custScaleX="105421" custScaleY="101215" custLinFactNeighborX="2563" custLinFactNeighborY="-260">
        <dgm:presLayoutVars>
          <dgm:bulletEnabled val="1"/>
        </dgm:presLayoutVars>
      </dgm:prSet>
      <dgm:spPr/>
      <dgm:t>
        <a:bodyPr/>
        <a:lstStyle/>
        <a:p>
          <a:endParaRPr lang="en-GB"/>
        </a:p>
      </dgm:t>
    </dgm:pt>
  </dgm:ptLst>
  <dgm:cxnLst>
    <dgm:cxn modelId="{D2200FD0-1B3F-4F08-9B05-09D09FD3BEE1}" srcId="{C94C3DA9-6A34-40A5-A80D-18D24F61C522}" destId="{FEA79CE8-F219-41B1-B354-D9A41E26EF41}" srcOrd="1" destOrd="0" parTransId="{C2D622C8-EA8E-45B0-98D1-9C57A597061E}" sibTransId="{7B0E88D1-D687-4AE1-B932-BFAF70E652AC}"/>
    <dgm:cxn modelId="{B0E47E69-3C53-47CD-A932-3BD0D5E859C2}" srcId="{C94C3DA9-6A34-40A5-A80D-18D24F61C522}" destId="{E37A310B-8BCE-4A54-960C-C0F64DA8A53E}" srcOrd="2" destOrd="0" parTransId="{A0A7D6E8-A9EF-4B40-8453-9401358FB83C}" sibTransId="{C0937EAD-6682-43FB-ACA1-BB3E240CFC4E}"/>
    <dgm:cxn modelId="{C567A2C9-02EC-410E-A4CB-DEC4B7F470E8}" type="presOf" srcId="{930C61BE-608B-451E-8DE5-EE502C719A63}" destId="{9EC16574-90AD-4464-9301-69BAFDBFDBF1}" srcOrd="0" destOrd="1" presId="urn:microsoft.com/office/officeart/2005/8/layout/hList1"/>
    <dgm:cxn modelId="{0BD5AA36-5499-495C-93DB-903B58769A5F}" srcId="{145BD0BF-D09D-4B8E-879C-0AC17569558F}" destId="{88D98E9D-4AD7-4369-A99D-46E4C0CC411C}" srcOrd="4" destOrd="0" parTransId="{9D763476-500D-4B81-AA94-5E363C5F0A99}" sibTransId="{9E061DBF-C4AB-4A1F-A1E0-9D2D3B539590}"/>
    <dgm:cxn modelId="{55A17AF4-7560-494D-B193-400E1E71C4D5}" type="presOf" srcId="{C94C3DA9-6A34-40A5-A80D-18D24F61C522}" destId="{BF99A96D-3B00-4393-AE12-909EA62D4ACD}" srcOrd="0" destOrd="0" presId="urn:microsoft.com/office/officeart/2005/8/layout/hList1"/>
    <dgm:cxn modelId="{D70B018D-7BFB-4A5D-973D-F4EBB03C7566}" srcId="{8A922045-FEDA-4202-9604-9A30739E27CD}" destId="{145BD0BF-D09D-4B8E-879C-0AC17569558F}" srcOrd="0" destOrd="0" parTransId="{64BE313B-7FCF-41E4-AE0B-7A9DE28BA9F2}" sibTransId="{52DBD157-9109-4827-8157-46FACB32F13F}"/>
    <dgm:cxn modelId="{0A17F235-860A-4B95-95C2-179E6F363918}" type="presOf" srcId="{88D98E9D-4AD7-4369-A99D-46E4C0CC411C}" destId="{423864F6-85FD-4DE5-961D-6B0C25D63BB9}" srcOrd="0" destOrd="4" presId="urn:microsoft.com/office/officeart/2005/8/layout/hList1"/>
    <dgm:cxn modelId="{6327CE1C-FC7D-4970-B672-13E06DBDD792}" type="presOf" srcId="{82EC8F47-4058-4980-9AA8-3A847DB3038C}" destId="{06C6A61E-6205-4195-B365-699EBA6E34F5}" srcOrd="0" destOrd="0" presId="urn:microsoft.com/office/officeart/2005/8/layout/hList1"/>
    <dgm:cxn modelId="{941D2073-CA0F-4116-8E68-4B6D52533C1A}" srcId="{8A922045-FEDA-4202-9604-9A30739E27CD}" destId="{82EC8F47-4058-4980-9AA8-3A847DB3038C}" srcOrd="1" destOrd="0" parTransId="{34714767-39DB-4141-AD79-5C63211D750D}" sibTransId="{958BAA41-341E-4F18-AADC-7156F80CD35E}"/>
    <dgm:cxn modelId="{368B0824-BE3F-4895-A790-CDD6C85B2111}" type="presOf" srcId="{8A922045-FEDA-4202-9604-9A30739E27CD}" destId="{A688B56B-C120-43B6-8DD0-3D0C6EE6B45D}" srcOrd="0" destOrd="0" presId="urn:microsoft.com/office/officeart/2005/8/layout/hList1"/>
    <dgm:cxn modelId="{E288FB15-53C4-45C5-AC39-122C1AA48963}" type="presOf" srcId="{AECCABF6-4C84-4DC3-BEBD-C0E8380E9460}" destId="{423864F6-85FD-4DE5-961D-6B0C25D63BB9}" srcOrd="0" destOrd="3" presId="urn:microsoft.com/office/officeart/2005/8/layout/hList1"/>
    <dgm:cxn modelId="{F37DCC19-6596-4C02-8BD9-5AB4A7A58FC7}" srcId="{145BD0BF-D09D-4B8E-879C-0AC17569558F}" destId="{C9C2EE94-3307-44D1-ACB7-12EA1E8679FA}" srcOrd="2" destOrd="0" parTransId="{A8CE2270-3EA3-49D1-83D4-C2536189E996}" sibTransId="{068EE07E-901B-4972-98F7-2E34073E4BB0}"/>
    <dgm:cxn modelId="{14526FF8-365D-41A6-8843-ABDF54129B91}" srcId="{145BD0BF-D09D-4B8E-879C-0AC17569558F}" destId="{412D83F4-CFBC-408B-83AA-3903941BB004}" srcOrd="0" destOrd="0" parTransId="{57CAFE78-D35E-4531-9C00-1AC6140CC73A}" sibTransId="{3B03AF87-EF91-4E4D-94B5-280864679E95}"/>
    <dgm:cxn modelId="{069F3665-3CA8-4FB9-AD9D-6CD49BD65DFE}" type="presOf" srcId="{FEA79CE8-F219-41B1-B354-D9A41E26EF41}" destId="{2197FEDB-CF44-40A1-AC69-FD1700C41701}" srcOrd="0" destOrd="1" presId="urn:microsoft.com/office/officeart/2005/8/layout/hList1"/>
    <dgm:cxn modelId="{BC2EB03E-639B-4CA2-8554-93473A50A99A}" type="presOf" srcId="{145BD0BF-D09D-4B8E-879C-0AC17569558F}" destId="{E1653611-F9E2-4463-A842-BCA02BDFC1D6}" srcOrd="0" destOrd="0" presId="urn:microsoft.com/office/officeart/2005/8/layout/hList1"/>
    <dgm:cxn modelId="{E1BF7C6B-62CB-49B4-BBF4-B98D81193F83}" type="presOf" srcId="{C9C2EE94-3307-44D1-ACB7-12EA1E8679FA}" destId="{423864F6-85FD-4DE5-961D-6B0C25D63BB9}" srcOrd="0" destOrd="2" presId="urn:microsoft.com/office/officeart/2005/8/layout/hList1"/>
    <dgm:cxn modelId="{AA4098BC-1EE2-4034-B44E-F4230E2E97D1}" type="presOf" srcId="{A6B17DAC-C060-4DF9-80D4-A16427BCDE5C}" destId="{2197FEDB-CF44-40A1-AC69-FD1700C41701}" srcOrd="0" destOrd="0" presId="urn:microsoft.com/office/officeart/2005/8/layout/hList1"/>
    <dgm:cxn modelId="{64342507-9169-4250-93FB-2B83AF2DF952}" type="presOf" srcId="{6119DB95-4A6D-4D8A-9071-4146F46526C0}" destId="{9EC16574-90AD-4464-9301-69BAFDBFDBF1}" srcOrd="0" destOrd="0" presId="urn:microsoft.com/office/officeart/2005/8/layout/hList1"/>
    <dgm:cxn modelId="{9EB96442-19F9-4E03-9BB4-7D44870C9844}" srcId="{145BD0BF-D09D-4B8E-879C-0AC17569558F}" destId="{692AFF25-E4CF-4773-812C-7A8D773D2288}" srcOrd="1" destOrd="0" parTransId="{4005FE64-94E9-4AD1-8935-ABAFC307180B}" sibTransId="{6198D8DD-0AE9-4E57-BF25-E8489CBED413}"/>
    <dgm:cxn modelId="{4AE78B13-E390-4B16-8F32-19C85BA7B7BC}" srcId="{C94C3DA9-6A34-40A5-A80D-18D24F61C522}" destId="{A6B17DAC-C060-4DF9-80D4-A16427BCDE5C}" srcOrd="0" destOrd="0" parTransId="{4AF74D16-B0AA-4057-B151-59B3B19EE461}" sibTransId="{ACBBEBF4-4924-4BF3-8D68-7736B758D99B}"/>
    <dgm:cxn modelId="{507303AD-5EE9-451B-B2E4-17BE5E969413}" type="presOf" srcId="{E37A310B-8BCE-4A54-960C-C0F64DA8A53E}" destId="{2197FEDB-CF44-40A1-AC69-FD1700C41701}" srcOrd="0" destOrd="2" presId="urn:microsoft.com/office/officeart/2005/8/layout/hList1"/>
    <dgm:cxn modelId="{FD68BF2B-8399-442F-A3D6-9AD52F032E76}" type="presOf" srcId="{692AFF25-E4CF-4773-812C-7A8D773D2288}" destId="{423864F6-85FD-4DE5-961D-6B0C25D63BB9}" srcOrd="0" destOrd="1" presId="urn:microsoft.com/office/officeart/2005/8/layout/hList1"/>
    <dgm:cxn modelId="{D54F8205-95A7-4185-A8E3-66ABBEC5361B}" srcId="{82EC8F47-4058-4980-9AA8-3A847DB3038C}" destId="{6119DB95-4A6D-4D8A-9071-4146F46526C0}" srcOrd="0" destOrd="0" parTransId="{DDF47F2F-70F4-48C1-BC5D-0344E13CE18A}" sibTransId="{0ACFF568-66CB-4479-89B3-4C39B174FF81}"/>
    <dgm:cxn modelId="{480C425F-E703-4BE3-B292-41D76FC7CBD2}" srcId="{145BD0BF-D09D-4B8E-879C-0AC17569558F}" destId="{AECCABF6-4C84-4DC3-BEBD-C0E8380E9460}" srcOrd="3" destOrd="0" parTransId="{400556AD-40A7-40F6-98C0-713F270E7966}" sibTransId="{387A1205-977F-49CD-BD58-AF0E617F6E4E}"/>
    <dgm:cxn modelId="{E4A424F6-B53B-42CC-B8EF-AB9A5269890E}" type="presOf" srcId="{412D83F4-CFBC-408B-83AA-3903941BB004}" destId="{423864F6-85FD-4DE5-961D-6B0C25D63BB9}" srcOrd="0" destOrd="0" presId="urn:microsoft.com/office/officeart/2005/8/layout/hList1"/>
    <dgm:cxn modelId="{7D8D5EBF-7F5E-4F14-839E-EA7752A32693}" srcId="{82EC8F47-4058-4980-9AA8-3A847DB3038C}" destId="{930C61BE-608B-451E-8DE5-EE502C719A63}" srcOrd="1" destOrd="0" parTransId="{DED5AE31-9527-485E-A48A-3A55784DEF77}" sibTransId="{68A6A6C1-6098-4A6B-BEBE-E3C2A2E4DAC4}"/>
    <dgm:cxn modelId="{F58D0BD3-8438-4F7D-9F59-25D272B09067}" srcId="{8A922045-FEDA-4202-9604-9A30739E27CD}" destId="{C94C3DA9-6A34-40A5-A80D-18D24F61C522}" srcOrd="2" destOrd="0" parTransId="{A663C7EC-6F78-4BC7-BDDE-C9FC85CB906A}" sibTransId="{E808EFBF-ABAE-48BD-88DA-68BDEADF5319}"/>
    <dgm:cxn modelId="{D812B479-FC2D-4E7A-9B11-636B418B6B8A}" type="presParOf" srcId="{A688B56B-C120-43B6-8DD0-3D0C6EE6B45D}" destId="{F45E1BED-7F56-4A1F-B7BC-47FD05B21C18}" srcOrd="0" destOrd="0" presId="urn:microsoft.com/office/officeart/2005/8/layout/hList1"/>
    <dgm:cxn modelId="{444D04F6-73FF-4851-B497-AE85032D3790}" type="presParOf" srcId="{F45E1BED-7F56-4A1F-B7BC-47FD05B21C18}" destId="{E1653611-F9E2-4463-A842-BCA02BDFC1D6}" srcOrd="0" destOrd="0" presId="urn:microsoft.com/office/officeart/2005/8/layout/hList1"/>
    <dgm:cxn modelId="{DD6DFA30-997E-46F8-B71F-A7DB3F34830E}" type="presParOf" srcId="{F45E1BED-7F56-4A1F-B7BC-47FD05B21C18}" destId="{423864F6-85FD-4DE5-961D-6B0C25D63BB9}" srcOrd="1" destOrd="0" presId="urn:microsoft.com/office/officeart/2005/8/layout/hList1"/>
    <dgm:cxn modelId="{D3543596-F9AF-4EE5-8241-5E020F5EF62E}" type="presParOf" srcId="{A688B56B-C120-43B6-8DD0-3D0C6EE6B45D}" destId="{9F0125F5-66FF-49CB-A305-5091CFD14CB1}" srcOrd="1" destOrd="0" presId="urn:microsoft.com/office/officeart/2005/8/layout/hList1"/>
    <dgm:cxn modelId="{50B06B71-E0C4-4E76-819F-3FBB4C3D4FFD}" type="presParOf" srcId="{A688B56B-C120-43B6-8DD0-3D0C6EE6B45D}" destId="{60052DD4-09E7-469C-AAA5-A6DBFB3D1A37}" srcOrd="2" destOrd="0" presId="urn:microsoft.com/office/officeart/2005/8/layout/hList1"/>
    <dgm:cxn modelId="{25235B1C-9F30-4727-AA9D-0E30172FF31D}" type="presParOf" srcId="{60052DD4-09E7-469C-AAA5-A6DBFB3D1A37}" destId="{06C6A61E-6205-4195-B365-699EBA6E34F5}" srcOrd="0" destOrd="0" presId="urn:microsoft.com/office/officeart/2005/8/layout/hList1"/>
    <dgm:cxn modelId="{4F1E9CF7-42BD-4BAE-B25E-9336A6476B4B}" type="presParOf" srcId="{60052DD4-09E7-469C-AAA5-A6DBFB3D1A37}" destId="{9EC16574-90AD-4464-9301-69BAFDBFDBF1}" srcOrd="1" destOrd="0" presId="urn:microsoft.com/office/officeart/2005/8/layout/hList1"/>
    <dgm:cxn modelId="{51F554BD-E17F-4DA4-8F2E-EB4CA96FCE88}" type="presParOf" srcId="{A688B56B-C120-43B6-8DD0-3D0C6EE6B45D}" destId="{EC26E933-02FF-4277-9B96-C63116287643}" srcOrd="3" destOrd="0" presId="urn:microsoft.com/office/officeart/2005/8/layout/hList1"/>
    <dgm:cxn modelId="{3CB29A8E-6694-42D1-B19F-D7AB4F977D75}" type="presParOf" srcId="{A688B56B-C120-43B6-8DD0-3D0C6EE6B45D}" destId="{3D21C779-9B17-49F2-80CB-5F26BAF466C9}" srcOrd="4" destOrd="0" presId="urn:microsoft.com/office/officeart/2005/8/layout/hList1"/>
    <dgm:cxn modelId="{5FE2E9BC-295A-4846-8D58-D67A785B453F}" type="presParOf" srcId="{3D21C779-9B17-49F2-80CB-5F26BAF466C9}" destId="{BF99A96D-3B00-4393-AE12-909EA62D4ACD}" srcOrd="0" destOrd="0" presId="urn:microsoft.com/office/officeart/2005/8/layout/hList1"/>
    <dgm:cxn modelId="{B816D687-6DE1-464F-8504-72D8560B5DFD}" type="presParOf" srcId="{3D21C779-9B17-49F2-80CB-5F26BAF466C9}" destId="{2197FEDB-CF44-40A1-AC69-FD1700C41701}"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1704CA-D13D-41F3-83CB-D642F4152B37}"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GB"/>
        </a:p>
      </dgm:t>
    </dgm:pt>
    <dgm:pt modelId="{AAA25E56-3FD1-4407-8E24-101741FB284D}">
      <dgm:prSet phldrT="[Text]" custT="1"/>
      <dgm:spPr>
        <a:solidFill>
          <a:schemeClr val="accent1">
            <a:lumMod val="40000"/>
            <a:lumOff val="60000"/>
          </a:schemeClr>
        </a:solidFill>
      </dgm:spPr>
      <dgm:t>
        <a:bodyPr/>
        <a:lstStyle/>
        <a:p>
          <a:r>
            <a:rPr lang="en-GB" sz="1400" b="1" dirty="0" smtClean="0"/>
            <a:t>Alert Mechanism Review (AMR) </a:t>
          </a:r>
          <a:r>
            <a:rPr lang="en-GB" sz="1400" b="0" dirty="0" smtClean="0"/>
            <a:t>by European Commission in conjunction with the annual growth survey: </a:t>
          </a:r>
        </a:p>
        <a:p>
          <a:r>
            <a:rPr lang="en-GB" sz="1400" b="1" dirty="0" err="1" smtClean="0">
              <a:solidFill>
                <a:srgbClr val="FF0000"/>
              </a:solidFill>
            </a:rPr>
            <a:t>i</a:t>
          </a:r>
          <a:r>
            <a:rPr lang="en-GB" sz="1400" b="1" dirty="0" smtClean="0">
              <a:solidFill>
                <a:srgbClr val="FF0000"/>
              </a:solidFill>
            </a:rPr>
            <a:t>. Scoreboard Indicators</a:t>
          </a:r>
        </a:p>
        <a:p>
          <a:r>
            <a:rPr lang="en-GB" sz="1400" b="0" dirty="0" smtClean="0"/>
            <a:t>ii. Identifies which countries require further analysis</a:t>
          </a:r>
          <a:endParaRPr lang="en-GB" sz="1400" b="0" dirty="0"/>
        </a:p>
      </dgm:t>
    </dgm:pt>
    <dgm:pt modelId="{C2FD5D67-6263-4E71-8D14-41BDD40C2051}" type="parTrans" cxnId="{04F4FDE1-38BB-4CB5-9690-968B6DF8E81B}">
      <dgm:prSet/>
      <dgm:spPr/>
      <dgm:t>
        <a:bodyPr/>
        <a:lstStyle/>
        <a:p>
          <a:endParaRPr lang="en-GB"/>
        </a:p>
      </dgm:t>
    </dgm:pt>
    <dgm:pt modelId="{B6DB0E73-DBD2-408E-8D8F-0A48D2904C46}" type="sibTrans" cxnId="{04F4FDE1-38BB-4CB5-9690-968B6DF8E81B}">
      <dgm:prSet/>
      <dgm:spPr/>
      <dgm:t>
        <a:bodyPr/>
        <a:lstStyle/>
        <a:p>
          <a:endParaRPr lang="en-GB"/>
        </a:p>
      </dgm:t>
    </dgm:pt>
    <dgm:pt modelId="{CE50A5EB-6BD6-4DA5-A16C-66D620CF2C58}">
      <dgm:prSet phldrT="[Text]" custT="1"/>
      <dgm:spPr/>
      <dgm:t>
        <a:bodyPr/>
        <a:lstStyle/>
        <a:p>
          <a:r>
            <a:rPr lang="en-GB" sz="1400" b="1" smtClean="0">
              <a:solidFill>
                <a:schemeClr val="accent6"/>
              </a:solidFill>
            </a:rPr>
            <a:t>November</a:t>
          </a:r>
          <a:r>
            <a:rPr lang="en-GB" sz="1200" b="1" smtClean="0">
              <a:solidFill>
                <a:schemeClr val="accent6"/>
              </a:solidFill>
            </a:rPr>
            <a:t> (T </a:t>
          </a:r>
          <a:r>
            <a:rPr lang="en-GB" sz="1200" b="1" dirty="0" smtClean="0">
              <a:solidFill>
                <a:schemeClr val="accent6"/>
              </a:solidFill>
            </a:rPr>
            <a:t>– 1)</a:t>
          </a:r>
          <a:endParaRPr lang="en-GB" sz="1200" b="1" dirty="0">
            <a:solidFill>
              <a:schemeClr val="accent6"/>
            </a:solidFill>
          </a:endParaRPr>
        </a:p>
      </dgm:t>
    </dgm:pt>
    <dgm:pt modelId="{DA3BA2E1-E582-4117-8529-32F201D0E361}" type="parTrans" cxnId="{02A9C8BF-3FDD-4C18-B011-C7397041F8F2}">
      <dgm:prSet/>
      <dgm:spPr/>
      <dgm:t>
        <a:bodyPr/>
        <a:lstStyle/>
        <a:p>
          <a:endParaRPr lang="en-GB"/>
        </a:p>
      </dgm:t>
    </dgm:pt>
    <dgm:pt modelId="{1A8969DD-F00E-46ED-A203-F7ABBD5B8A5C}" type="sibTrans" cxnId="{02A9C8BF-3FDD-4C18-B011-C7397041F8F2}">
      <dgm:prSet/>
      <dgm:spPr/>
      <dgm:t>
        <a:bodyPr/>
        <a:lstStyle/>
        <a:p>
          <a:endParaRPr lang="en-GB"/>
        </a:p>
      </dgm:t>
    </dgm:pt>
    <dgm:pt modelId="{A6A3E7B3-640C-47D1-A5D5-177B9AB85B2B}">
      <dgm:prSet phldrT="[Text]" custT="1"/>
      <dgm:spPr>
        <a:solidFill>
          <a:schemeClr val="accent1">
            <a:lumMod val="60000"/>
            <a:lumOff val="40000"/>
          </a:schemeClr>
        </a:solidFill>
      </dgm:spPr>
      <dgm:t>
        <a:bodyPr/>
        <a:lstStyle/>
        <a:p>
          <a:r>
            <a:rPr lang="en-GB" sz="1400" b="1" dirty="0" smtClean="0"/>
            <a:t>In-depth reviews (IDR), </a:t>
          </a:r>
          <a:r>
            <a:rPr lang="en-GB" sz="1400" dirty="0" smtClean="0"/>
            <a:t>by European Commission: </a:t>
          </a:r>
        </a:p>
        <a:p>
          <a:r>
            <a:rPr lang="en-GB" sz="1400" dirty="0" err="1" smtClean="0"/>
            <a:t>i</a:t>
          </a:r>
          <a:r>
            <a:rPr lang="en-GB" sz="1400" dirty="0" smtClean="0"/>
            <a:t>. Based on wider indicators and assessment of previous year's recommendations </a:t>
          </a:r>
        </a:p>
        <a:p>
          <a:r>
            <a:rPr lang="en-GB" sz="1400" dirty="0" smtClean="0"/>
            <a:t>ii. Surveillance missions </a:t>
          </a:r>
          <a:endParaRPr lang="en-GB" sz="1400" dirty="0"/>
        </a:p>
      </dgm:t>
    </dgm:pt>
    <dgm:pt modelId="{56DC5EA1-FDF7-487C-8685-E8EA81D22A64}" type="parTrans" cxnId="{73C0E8DB-82DB-4179-AB50-79ADEDD7C785}">
      <dgm:prSet/>
      <dgm:spPr/>
      <dgm:t>
        <a:bodyPr/>
        <a:lstStyle/>
        <a:p>
          <a:endParaRPr lang="en-GB"/>
        </a:p>
      </dgm:t>
    </dgm:pt>
    <dgm:pt modelId="{CF53FE3D-6FFE-443E-B32A-479160DBFF94}" type="sibTrans" cxnId="{73C0E8DB-82DB-4179-AB50-79ADEDD7C785}">
      <dgm:prSet/>
      <dgm:spPr/>
      <dgm:t>
        <a:bodyPr/>
        <a:lstStyle/>
        <a:p>
          <a:endParaRPr lang="en-GB"/>
        </a:p>
      </dgm:t>
    </dgm:pt>
    <dgm:pt modelId="{E7F74394-3318-44D6-873F-2C6A33468067}">
      <dgm:prSet phldrT="[Text]" custT="1"/>
      <dgm:spPr/>
      <dgm:t>
        <a:bodyPr/>
        <a:lstStyle/>
        <a:p>
          <a:r>
            <a:rPr lang="en-GB" sz="1400" b="1" dirty="0" smtClean="0">
              <a:solidFill>
                <a:schemeClr val="accent6"/>
              </a:solidFill>
            </a:rPr>
            <a:t>March (T)</a:t>
          </a:r>
          <a:endParaRPr lang="en-GB" sz="1400" b="1" dirty="0">
            <a:solidFill>
              <a:schemeClr val="accent6"/>
            </a:solidFill>
          </a:endParaRPr>
        </a:p>
      </dgm:t>
    </dgm:pt>
    <dgm:pt modelId="{0696DA65-6622-4965-8DA7-EA19970012B1}" type="parTrans" cxnId="{287B57AC-CB09-4FF8-B3FD-233C9D0F9EBF}">
      <dgm:prSet/>
      <dgm:spPr/>
      <dgm:t>
        <a:bodyPr/>
        <a:lstStyle/>
        <a:p>
          <a:endParaRPr lang="en-GB"/>
        </a:p>
      </dgm:t>
    </dgm:pt>
    <dgm:pt modelId="{BC557BFE-8FE0-43F9-A954-E88CB78FD731}" type="sibTrans" cxnId="{287B57AC-CB09-4FF8-B3FD-233C9D0F9EBF}">
      <dgm:prSet/>
      <dgm:spPr/>
      <dgm:t>
        <a:bodyPr/>
        <a:lstStyle/>
        <a:p>
          <a:endParaRPr lang="en-GB"/>
        </a:p>
      </dgm:t>
    </dgm:pt>
    <dgm:pt modelId="{52DC6972-2FD7-4AA4-A428-C0A39AFF9F81}">
      <dgm:prSet phldrT="[Text]"/>
      <dgm:spPr/>
      <dgm:t>
        <a:bodyPr/>
        <a:lstStyle/>
        <a:p>
          <a:r>
            <a:rPr lang="en-GB" dirty="0" smtClean="0"/>
            <a:t>- European Commission decides whether to open or not the </a:t>
          </a:r>
          <a:r>
            <a:rPr lang="en-GB" b="1" dirty="0" smtClean="0"/>
            <a:t>Excessive Imbalance Procedure (EIP)</a:t>
          </a:r>
        </a:p>
        <a:p>
          <a:r>
            <a:rPr lang="en-GB" dirty="0" smtClean="0"/>
            <a:t>- The Council issues the specific country Recommendations</a:t>
          </a:r>
          <a:endParaRPr lang="en-GB" dirty="0"/>
        </a:p>
      </dgm:t>
    </dgm:pt>
    <dgm:pt modelId="{99AEEC4F-046C-4FC2-A341-6C55FF166C7B}" type="parTrans" cxnId="{71085AD8-A934-4BBF-83E8-FF708FB84957}">
      <dgm:prSet/>
      <dgm:spPr/>
      <dgm:t>
        <a:bodyPr/>
        <a:lstStyle/>
        <a:p>
          <a:endParaRPr lang="en-GB"/>
        </a:p>
      </dgm:t>
    </dgm:pt>
    <dgm:pt modelId="{A876CB5A-0CC0-4A64-85C7-0A40DC4DE7F3}" type="sibTrans" cxnId="{71085AD8-A934-4BBF-83E8-FF708FB84957}">
      <dgm:prSet/>
      <dgm:spPr/>
      <dgm:t>
        <a:bodyPr/>
        <a:lstStyle/>
        <a:p>
          <a:endParaRPr lang="en-GB"/>
        </a:p>
      </dgm:t>
    </dgm:pt>
    <dgm:pt modelId="{34CD7119-AB0F-4530-BF43-11EC62D0B2EE}">
      <dgm:prSet phldrT="[Text]" custT="1"/>
      <dgm:spPr/>
      <dgm:t>
        <a:bodyPr/>
        <a:lstStyle/>
        <a:p>
          <a:r>
            <a:rPr lang="en-GB" sz="1400" b="1" dirty="0" smtClean="0">
              <a:solidFill>
                <a:schemeClr val="accent6"/>
              </a:solidFill>
            </a:rPr>
            <a:t>March-June (T)</a:t>
          </a:r>
          <a:endParaRPr lang="en-GB" sz="1400" b="1" dirty="0">
            <a:solidFill>
              <a:schemeClr val="accent6"/>
            </a:solidFill>
          </a:endParaRPr>
        </a:p>
      </dgm:t>
    </dgm:pt>
    <dgm:pt modelId="{088A8DE4-5392-4827-A71D-4D6D277DED4C}" type="parTrans" cxnId="{D89EE2EA-7AD0-4B06-B99F-B63F752A3AEE}">
      <dgm:prSet/>
      <dgm:spPr/>
      <dgm:t>
        <a:bodyPr/>
        <a:lstStyle/>
        <a:p>
          <a:endParaRPr lang="en-GB"/>
        </a:p>
      </dgm:t>
    </dgm:pt>
    <dgm:pt modelId="{E70B73C8-B809-416D-9D12-495386E0512D}" type="sibTrans" cxnId="{D89EE2EA-7AD0-4B06-B99F-B63F752A3AEE}">
      <dgm:prSet/>
      <dgm:spPr/>
      <dgm:t>
        <a:bodyPr/>
        <a:lstStyle/>
        <a:p>
          <a:endParaRPr lang="en-GB"/>
        </a:p>
      </dgm:t>
    </dgm:pt>
    <dgm:pt modelId="{7199DFF5-7846-4FA7-9583-237BAE0D1865}" type="pres">
      <dgm:prSet presAssocID="{9A1704CA-D13D-41F3-83CB-D642F4152B37}" presName="rootnode" presStyleCnt="0">
        <dgm:presLayoutVars>
          <dgm:chMax/>
          <dgm:chPref/>
          <dgm:dir/>
          <dgm:animLvl val="lvl"/>
        </dgm:presLayoutVars>
      </dgm:prSet>
      <dgm:spPr/>
      <dgm:t>
        <a:bodyPr/>
        <a:lstStyle/>
        <a:p>
          <a:endParaRPr lang="en-GB"/>
        </a:p>
      </dgm:t>
    </dgm:pt>
    <dgm:pt modelId="{F9D835C7-CC9D-431D-82C5-D2257B0ABFD9}" type="pres">
      <dgm:prSet presAssocID="{AAA25E56-3FD1-4407-8E24-101741FB284D}" presName="composite" presStyleCnt="0"/>
      <dgm:spPr/>
    </dgm:pt>
    <dgm:pt modelId="{EE717E88-B4A1-43C5-BA17-13420B8AA08A}" type="pres">
      <dgm:prSet presAssocID="{AAA25E56-3FD1-4407-8E24-101741FB284D}" presName="bentUpArrow1" presStyleLbl="alignImgPlace1" presStyleIdx="0" presStyleCnt="2" custScaleX="49373" custScaleY="67709" custLinFactNeighborX="-79436" custLinFactNeighborY="-18203"/>
      <dgm:spPr/>
    </dgm:pt>
    <dgm:pt modelId="{1FE07121-1718-4309-902D-560870428474}" type="pres">
      <dgm:prSet presAssocID="{AAA25E56-3FD1-4407-8E24-101741FB284D}" presName="ParentText" presStyleLbl="node1" presStyleIdx="0" presStyleCnt="3" custScaleX="213893" custScaleY="113107" custLinFactNeighborX="946" custLinFactNeighborY="-1759">
        <dgm:presLayoutVars>
          <dgm:chMax val="1"/>
          <dgm:chPref val="1"/>
          <dgm:bulletEnabled val="1"/>
        </dgm:presLayoutVars>
      </dgm:prSet>
      <dgm:spPr/>
      <dgm:t>
        <a:bodyPr/>
        <a:lstStyle/>
        <a:p>
          <a:endParaRPr lang="en-GB"/>
        </a:p>
      </dgm:t>
    </dgm:pt>
    <dgm:pt modelId="{AD31C048-33F2-41AC-B0AB-F4592DC6DBCD}" type="pres">
      <dgm:prSet presAssocID="{AAA25E56-3FD1-4407-8E24-101741FB284D}" presName="ChildText" presStyleLbl="revTx" presStyleIdx="0" presStyleCnt="3" custScaleX="141055" custLinFactX="8172" custLinFactNeighborX="100000" custLinFactNeighborY="-3074">
        <dgm:presLayoutVars>
          <dgm:chMax val="0"/>
          <dgm:chPref val="0"/>
          <dgm:bulletEnabled val="1"/>
        </dgm:presLayoutVars>
      </dgm:prSet>
      <dgm:spPr/>
      <dgm:t>
        <a:bodyPr/>
        <a:lstStyle/>
        <a:p>
          <a:endParaRPr lang="en-GB"/>
        </a:p>
      </dgm:t>
    </dgm:pt>
    <dgm:pt modelId="{BE8CAC8B-B598-474D-A66D-0E2E6F30E264}" type="pres">
      <dgm:prSet presAssocID="{B6DB0E73-DBD2-408E-8D8F-0A48D2904C46}" presName="sibTrans" presStyleCnt="0"/>
      <dgm:spPr/>
    </dgm:pt>
    <dgm:pt modelId="{6442852C-F365-4849-8C75-4D0D81C37BA4}" type="pres">
      <dgm:prSet presAssocID="{A6A3E7B3-640C-47D1-A5D5-177B9AB85B2B}" presName="composite" presStyleCnt="0"/>
      <dgm:spPr/>
    </dgm:pt>
    <dgm:pt modelId="{9E8DE764-CAE1-4FCC-B7F5-BECF2E6BE993}" type="pres">
      <dgm:prSet presAssocID="{A6A3E7B3-640C-47D1-A5D5-177B9AB85B2B}" presName="bentUpArrow1" presStyleLbl="alignImgPlace1" presStyleIdx="1" presStyleCnt="2" custScaleX="54481" custScaleY="71622" custLinFactNeighborX="-89211" custLinFactNeighborY="-9836"/>
      <dgm:spPr/>
    </dgm:pt>
    <dgm:pt modelId="{DDEA4D70-9A77-4DF5-9F97-D752707CBB33}" type="pres">
      <dgm:prSet presAssocID="{A6A3E7B3-640C-47D1-A5D5-177B9AB85B2B}" presName="ParentText" presStyleLbl="node1" presStyleIdx="1" presStyleCnt="3" custScaleX="204405" custScaleY="121706" custLinFactNeighborX="-51954" custLinFactNeighborY="2095">
        <dgm:presLayoutVars>
          <dgm:chMax val="1"/>
          <dgm:chPref val="1"/>
          <dgm:bulletEnabled val="1"/>
        </dgm:presLayoutVars>
      </dgm:prSet>
      <dgm:spPr/>
      <dgm:t>
        <a:bodyPr/>
        <a:lstStyle/>
        <a:p>
          <a:endParaRPr lang="en-GB"/>
        </a:p>
      </dgm:t>
    </dgm:pt>
    <dgm:pt modelId="{D190CFF1-C941-4FAB-90B4-7E988976F76F}" type="pres">
      <dgm:prSet presAssocID="{A6A3E7B3-640C-47D1-A5D5-177B9AB85B2B}" presName="ChildText" presStyleLbl="revTx" presStyleIdx="1" presStyleCnt="3" custLinFactNeighborX="9573" custLinFactNeighborY="-2774">
        <dgm:presLayoutVars>
          <dgm:chMax val="0"/>
          <dgm:chPref val="0"/>
          <dgm:bulletEnabled val="1"/>
        </dgm:presLayoutVars>
      </dgm:prSet>
      <dgm:spPr/>
      <dgm:t>
        <a:bodyPr/>
        <a:lstStyle/>
        <a:p>
          <a:endParaRPr lang="en-GB"/>
        </a:p>
      </dgm:t>
    </dgm:pt>
    <dgm:pt modelId="{643163D2-9B3E-4DA5-9C08-7F57213E15D4}" type="pres">
      <dgm:prSet presAssocID="{CF53FE3D-6FFE-443E-B32A-479160DBFF94}" presName="sibTrans" presStyleCnt="0"/>
      <dgm:spPr/>
    </dgm:pt>
    <dgm:pt modelId="{F6B40289-179F-4D59-A6B0-67DE3B4B50A1}" type="pres">
      <dgm:prSet presAssocID="{52DC6972-2FD7-4AA4-A428-C0A39AFF9F81}" presName="composite" presStyleCnt="0"/>
      <dgm:spPr/>
    </dgm:pt>
    <dgm:pt modelId="{C167C059-99E3-4F87-9BEE-8F2A0B6B523B}" type="pres">
      <dgm:prSet presAssocID="{52DC6972-2FD7-4AA4-A428-C0A39AFF9F81}" presName="ParentText" presStyleLbl="node1" presStyleIdx="2" presStyleCnt="3" custScaleX="196647" custScaleY="119824" custLinFactNeighborX="-61410" custLinFactNeighborY="2924">
        <dgm:presLayoutVars>
          <dgm:chMax val="1"/>
          <dgm:chPref val="1"/>
          <dgm:bulletEnabled val="1"/>
        </dgm:presLayoutVars>
      </dgm:prSet>
      <dgm:spPr/>
      <dgm:t>
        <a:bodyPr/>
        <a:lstStyle/>
        <a:p>
          <a:endParaRPr lang="en-GB"/>
        </a:p>
      </dgm:t>
    </dgm:pt>
    <dgm:pt modelId="{AE6F8041-1014-4893-BFFF-9BA093C077CA}" type="pres">
      <dgm:prSet presAssocID="{52DC6972-2FD7-4AA4-A428-C0A39AFF9F81}" presName="FinalChildText" presStyleLbl="revTx" presStyleIdx="2" presStyleCnt="3" custScaleX="134437" custLinFactNeighborX="6971" custLinFactNeighborY="5840">
        <dgm:presLayoutVars>
          <dgm:chMax val="0"/>
          <dgm:chPref val="0"/>
          <dgm:bulletEnabled val="1"/>
        </dgm:presLayoutVars>
      </dgm:prSet>
      <dgm:spPr/>
      <dgm:t>
        <a:bodyPr/>
        <a:lstStyle/>
        <a:p>
          <a:endParaRPr lang="en-GB"/>
        </a:p>
      </dgm:t>
    </dgm:pt>
  </dgm:ptLst>
  <dgm:cxnLst>
    <dgm:cxn modelId="{EA657D06-2AB0-48BB-A290-113D3EBB5E5D}" type="presOf" srcId="{AAA25E56-3FD1-4407-8E24-101741FB284D}" destId="{1FE07121-1718-4309-902D-560870428474}" srcOrd="0" destOrd="0" presId="urn:microsoft.com/office/officeart/2005/8/layout/StepDownProcess"/>
    <dgm:cxn modelId="{B2C92DA2-D803-45BA-B8EA-CC489506816E}" type="presOf" srcId="{9A1704CA-D13D-41F3-83CB-D642F4152B37}" destId="{7199DFF5-7846-4FA7-9583-237BAE0D1865}" srcOrd="0" destOrd="0" presId="urn:microsoft.com/office/officeart/2005/8/layout/StepDownProcess"/>
    <dgm:cxn modelId="{101E6A42-177F-4CFD-98CD-4CBDCD284E95}" type="presOf" srcId="{52DC6972-2FD7-4AA4-A428-C0A39AFF9F81}" destId="{C167C059-99E3-4F87-9BEE-8F2A0B6B523B}" srcOrd="0" destOrd="0" presId="urn:microsoft.com/office/officeart/2005/8/layout/StepDownProcess"/>
    <dgm:cxn modelId="{04F4FDE1-38BB-4CB5-9690-968B6DF8E81B}" srcId="{9A1704CA-D13D-41F3-83CB-D642F4152B37}" destId="{AAA25E56-3FD1-4407-8E24-101741FB284D}" srcOrd="0" destOrd="0" parTransId="{C2FD5D67-6263-4E71-8D14-41BDD40C2051}" sibTransId="{B6DB0E73-DBD2-408E-8D8F-0A48D2904C46}"/>
    <dgm:cxn modelId="{D89EE2EA-7AD0-4B06-B99F-B63F752A3AEE}" srcId="{52DC6972-2FD7-4AA4-A428-C0A39AFF9F81}" destId="{34CD7119-AB0F-4530-BF43-11EC62D0B2EE}" srcOrd="0" destOrd="0" parTransId="{088A8DE4-5392-4827-A71D-4D6D277DED4C}" sibTransId="{E70B73C8-B809-416D-9D12-495386E0512D}"/>
    <dgm:cxn modelId="{02A9C8BF-3FDD-4C18-B011-C7397041F8F2}" srcId="{AAA25E56-3FD1-4407-8E24-101741FB284D}" destId="{CE50A5EB-6BD6-4DA5-A16C-66D620CF2C58}" srcOrd="0" destOrd="0" parTransId="{DA3BA2E1-E582-4117-8529-32F201D0E361}" sibTransId="{1A8969DD-F00E-46ED-A203-F7ABBD5B8A5C}"/>
    <dgm:cxn modelId="{71085AD8-A934-4BBF-83E8-FF708FB84957}" srcId="{9A1704CA-D13D-41F3-83CB-D642F4152B37}" destId="{52DC6972-2FD7-4AA4-A428-C0A39AFF9F81}" srcOrd="2" destOrd="0" parTransId="{99AEEC4F-046C-4FC2-A341-6C55FF166C7B}" sibTransId="{A876CB5A-0CC0-4A64-85C7-0A40DC4DE7F3}"/>
    <dgm:cxn modelId="{8709BC1E-540A-4685-B7AF-97A7B0DD992C}" type="presOf" srcId="{E7F74394-3318-44D6-873F-2C6A33468067}" destId="{D190CFF1-C941-4FAB-90B4-7E988976F76F}" srcOrd="0" destOrd="0" presId="urn:microsoft.com/office/officeart/2005/8/layout/StepDownProcess"/>
    <dgm:cxn modelId="{38E96B40-2AA8-44D2-8995-51EF7BDA34D0}" type="presOf" srcId="{A6A3E7B3-640C-47D1-A5D5-177B9AB85B2B}" destId="{DDEA4D70-9A77-4DF5-9F97-D752707CBB33}" srcOrd="0" destOrd="0" presId="urn:microsoft.com/office/officeart/2005/8/layout/StepDownProcess"/>
    <dgm:cxn modelId="{73C0E8DB-82DB-4179-AB50-79ADEDD7C785}" srcId="{9A1704CA-D13D-41F3-83CB-D642F4152B37}" destId="{A6A3E7B3-640C-47D1-A5D5-177B9AB85B2B}" srcOrd="1" destOrd="0" parTransId="{56DC5EA1-FDF7-487C-8685-E8EA81D22A64}" sibTransId="{CF53FE3D-6FFE-443E-B32A-479160DBFF94}"/>
    <dgm:cxn modelId="{CF509C5D-8348-45C3-A218-C2E3DC245108}" type="presOf" srcId="{CE50A5EB-6BD6-4DA5-A16C-66D620CF2C58}" destId="{AD31C048-33F2-41AC-B0AB-F4592DC6DBCD}" srcOrd="0" destOrd="0" presId="urn:microsoft.com/office/officeart/2005/8/layout/StepDownProcess"/>
    <dgm:cxn modelId="{3324371A-F5BA-4E19-826C-9438FD809E3D}" type="presOf" srcId="{34CD7119-AB0F-4530-BF43-11EC62D0B2EE}" destId="{AE6F8041-1014-4893-BFFF-9BA093C077CA}" srcOrd="0" destOrd="0" presId="urn:microsoft.com/office/officeart/2005/8/layout/StepDownProcess"/>
    <dgm:cxn modelId="{287B57AC-CB09-4FF8-B3FD-233C9D0F9EBF}" srcId="{A6A3E7B3-640C-47D1-A5D5-177B9AB85B2B}" destId="{E7F74394-3318-44D6-873F-2C6A33468067}" srcOrd="0" destOrd="0" parTransId="{0696DA65-6622-4965-8DA7-EA19970012B1}" sibTransId="{BC557BFE-8FE0-43F9-A954-E88CB78FD731}"/>
    <dgm:cxn modelId="{38DCC517-258D-4CA9-B5AB-72FCDF22003E}" type="presParOf" srcId="{7199DFF5-7846-4FA7-9583-237BAE0D1865}" destId="{F9D835C7-CC9D-431D-82C5-D2257B0ABFD9}" srcOrd="0" destOrd="0" presId="urn:microsoft.com/office/officeart/2005/8/layout/StepDownProcess"/>
    <dgm:cxn modelId="{4A5CAC22-BEFC-4968-BA6C-922106AB052B}" type="presParOf" srcId="{F9D835C7-CC9D-431D-82C5-D2257B0ABFD9}" destId="{EE717E88-B4A1-43C5-BA17-13420B8AA08A}" srcOrd="0" destOrd="0" presId="urn:microsoft.com/office/officeart/2005/8/layout/StepDownProcess"/>
    <dgm:cxn modelId="{A17F7360-C893-4852-AF91-5E77CD797183}" type="presParOf" srcId="{F9D835C7-CC9D-431D-82C5-D2257B0ABFD9}" destId="{1FE07121-1718-4309-902D-560870428474}" srcOrd="1" destOrd="0" presId="urn:microsoft.com/office/officeart/2005/8/layout/StepDownProcess"/>
    <dgm:cxn modelId="{4DD6E4A7-7E6A-49A4-A6E5-F764BF54DBA0}" type="presParOf" srcId="{F9D835C7-CC9D-431D-82C5-D2257B0ABFD9}" destId="{AD31C048-33F2-41AC-B0AB-F4592DC6DBCD}" srcOrd="2" destOrd="0" presId="urn:microsoft.com/office/officeart/2005/8/layout/StepDownProcess"/>
    <dgm:cxn modelId="{FF517942-D7F8-4742-969A-252D53FBEE0F}" type="presParOf" srcId="{7199DFF5-7846-4FA7-9583-237BAE0D1865}" destId="{BE8CAC8B-B598-474D-A66D-0E2E6F30E264}" srcOrd="1" destOrd="0" presId="urn:microsoft.com/office/officeart/2005/8/layout/StepDownProcess"/>
    <dgm:cxn modelId="{59C4C7B2-2E3F-48C8-B8D6-41C12D87A6EE}" type="presParOf" srcId="{7199DFF5-7846-4FA7-9583-237BAE0D1865}" destId="{6442852C-F365-4849-8C75-4D0D81C37BA4}" srcOrd="2" destOrd="0" presId="urn:microsoft.com/office/officeart/2005/8/layout/StepDownProcess"/>
    <dgm:cxn modelId="{0D67BA9C-44D8-48C0-A9CD-653FE55C4546}" type="presParOf" srcId="{6442852C-F365-4849-8C75-4D0D81C37BA4}" destId="{9E8DE764-CAE1-4FCC-B7F5-BECF2E6BE993}" srcOrd="0" destOrd="0" presId="urn:microsoft.com/office/officeart/2005/8/layout/StepDownProcess"/>
    <dgm:cxn modelId="{2DD4621A-CFC1-414F-8827-759D4FC51EB1}" type="presParOf" srcId="{6442852C-F365-4849-8C75-4D0D81C37BA4}" destId="{DDEA4D70-9A77-4DF5-9F97-D752707CBB33}" srcOrd="1" destOrd="0" presId="urn:microsoft.com/office/officeart/2005/8/layout/StepDownProcess"/>
    <dgm:cxn modelId="{DAF92131-7C82-497F-BFAF-798B24E14AA0}" type="presParOf" srcId="{6442852C-F365-4849-8C75-4D0D81C37BA4}" destId="{D190CFF1-C941-4FAB-90B4-7E988976F76F}" srcOrd="2" destOrd="0" presId="urn:microsoft.com/office/officeart/2005/8/layout/StepDownProcess"/>
    <dgm:cxn modelId="{D12C86D1-7A8A-42F3-B089-FD0225727E21}" type="presParOf" srcId="{7199DFF5-7846-4FA7-9583-237BAE0D1865}" destId="{643163D2-9B3E-4DA5-9C08-7F57213E15D4}" srcOrd="3" destOrd="0" presId="urn:microsoft.com/office/officeart/2005/8/layout/StepDownProcess"/>
    <dgm:cxn modelId="{34D79B51-0939-445B-BE95-EB33E4D62D90}" type="presParOf" srcId="{7199DFF5-7846-4FA7-9583-237BAE0D1865}" destId="{F6B40289-179F-4D59-A6B0-67DE3B4B50A1}" srcOrd="4" destOrd="0" presId="urn:microsoft.com/office/officeart/2005/8/layout/StepDownProcess"/>
    <dgm:cxn modelId="{4A2726DD-857C-47F1-BAA4-E103862C8888}" type="presParOf" srcId="{F6B40289-179F-4D59-A6B0-67DE3B4B50A1}" destId="{C167C059-99E3-4F87-9BEE-8F2A0B6B523B}" srcOrd="0" destOrd="0" presId="urn:microsoft.com/office/officeart/2005/8/layout/StepDownProcess"/>
    <dgm:cxn modelId="{87243D01-D8A0-479B-BACB-86102C9FD8B1}" type="presParOf" srcId="{F6B40289-179F-4D59-A6B0-67DE3B4B50A1}" destId="{AE6F8041-1014-4893-BFFF-9BA093C077CA}"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85D655B-A93D-444A-842E-10F543B94464}" type="doc">
      <dgm:prSet loTypeId="urn:microsoft.com/office/officeart/2005/8/layout/default" loCatId="list" qsTypeId="urn:microsoft.com/office/officeart/2005/8/quickstyle/3d4" qsCatId="3D" csTypeId="urn:microsoft.com/office/officeart/2005/8/colors/accent1_2" csCatId="accent1" phldr="1"/>
      <dgm:spPr/>
      <dgm:t>
        <a:bodyPr/>
        <a:lstStyle/>
        <a:p>
          <a:endParaRPr lang="en-GB"/>
        </a:p>
      </dgm:t>
    </dgm:pt>
    <dgm:pt modelId="{16A3F12E-1E30-4D06-B60D-0B0972FAFA03}">
      <dgm:prSet phldrT="[Text]" custT="1"/>
      <dgm:spPr/>
      <dgm:t>
        <a:bodyPr/>
        <a:lstStyle/>
        <a:p>
          <a:r>
            <a:rPr lang="en-GB" sz="2100" dirty="0" smtClean="0"/>
            <a:t>Level 2 reports</a:t>
          </a:r>
        </a:p>
        <a:p>
          <a:r>
            <a:rPr lang="en-GB" sz="1400" dirty="0" smtClean="0"/>
            <a:t>(Eurostat/ECB domain-specific reports)</a:t>
          </a:r>
          <a:endParaRPr lang="en-GB" sz="1400" dirty="0"/>
        </a:p>
      </dgm:t>
    </dgm:pt>
    <dgm:pt modelId="{4B17ED7A-1E96-4523-BD8F-AB8F64EBA116}" type="parTrans" cxnId="{9E0A1C53-17C5-4392-B144-E15A6A1F84EA}">
      <dgm:prSet/>
      <dgm:spPr/>
      <dgm:t>
        <a:bodyPr/>
        <a:lstStyle/>
        <a:p>
          <a:endParaRPr lang="en-GB"/>
        </a:p>
      </dgm:t>
    </dgm:pt>
    <dgm:pt modelId="{78A116C8-2AF3-4CBC-ABCD-12E1F6D045AE}" type="sibTrans" cxnId="{9E0A1C53-17C5-4392-B144-E15A6A1F84EA}">
      <dgm:prSet/>
      <dgm:spPr/>
      <dgm:t>
        <a:bodyPr/>
        <a:lstStyle/>
        <a:p>
          <a:endParaRPr lang="en-GB"/>
        </a:p>
      </dgm:t>
    </dgm:pt>
    <dgm:pt modelId="{46ED5692-F426-4D34-8263-C84F20B0F0DF}">
      <dgm:prSet phldrT="[Text]" custT="1"/>
      <dgm:spPr/>
      <dgm:t>
        <a:bodyPr/>
        <a:lstStyle/>
        <a:p>
          <a:r>
            <a:rPr lang="en-GB" sz="2100" dirty="0" smtClean="0"/>
            <a:t>Level 1 report</a:t>
          </a:r>
          <a:br>
            <a:rPr lang="en-GB" sz="2100" dirty="0" smtClean="0"/>
          </a:br>
          <a:r>
            <a:rPr lang="en-GB" sz="2100" dirty="0" smtClean="0"/>
            <a:t> </a:t>
          </a:r>
          <a:r>
            <a:rPr lang="en-GB" sz="1400" dirty="0" smtClean="0"/>
            <a:t>(ESS-ESCB summary report)</a:t>
          </a:r>
          <a:endParaRPr lang="en-GB" sz="1400" dirty="0"/>
        </a:p>
      </dgm:t>
    </dgm:pt>
    <dgm:pt modelId="{A673E002-385C-4DB3-8500-5C9B98CE647F}" type="parTrans" cxnId="{B053B097-4B8E-4784-9CBB-F0F46BDE4F0E}">
      <dgm:prSet/>
      <dgm:spPr/>
      <dgm:t>
        <a:bodyPr/>
        <a:lstStyle/>
        <a:p>
          <a:endParaRPr lang="en-GB"/>
        </a:p>
      </dgm:t>
    </dgm:pt>
    <dgm:pt modelId="{F1265BD8-912B-40FC-A699-9379D59A5E98}" type="sibTrans" cxnId="{B053B097-4B8E-4784-9CBB-F0F46BDE4F0E}">
      <dgm:prSet/>
      <dgm:spPr/>
      <dgm:t>
        <a:bodyPr/>
        <a:lstStyle/>
        <a:p>
          <a:endParaRPr lang="en-GB"/>
        </a:p>
      </dgm:t>
    </dgm:pt>
    <dgm:pt modelId="{E162DAB4-326C-4174-96E5-1F4A8AA71913}">
      <dgm:prSet phldrT="[Text]"/>
      <dgm:spPr>
        <a:solidFill>
          <a:schemeClr val="tx2"/>
        </a:solidFill>
      </dgm:spPr>
      <dgm:t>
        <a:bodyPr/>
        <a:lstStyle/>
        <a:p>
          <a:r>
            <a:rPr lang="en-GB" dirty="0" smtClean="0"/>
            <a:t>Country visits</a:t>
          </a:r>
          <a:endParaRPr lang="en-GB" dirty="0"/>
        </a:p>
      </dgm:t>
    </dgm:pt>
    <dgm:pt modelId="{5AEB2BD1-21B9-42F7-BBDB-00D9E8DD0DF9}" type="parTrans" cxnId="{99596AED-0CF0-468B-8485-7D401146F373}">
      <dgm:prSet/>
      <dgm:spPr/>
      <dgm:t>
        <a:bodyPr/>
        <a:lstStyle/>
        <a:p>
          <a:endParaRPr lang="en-GB"/>
        </a:p>
      </dgm:t>
    </dgm:pt>
    <dgm:pt modelId="{984CB39E-5F7B-4950-90E0-9239880093AB}" type="sibTrans" cxnId="{99596AED-0CF0-468B-8485-7D401146F373}">
      <dgm:prSet/>
      <dgm:spPr/>
      <dgm:t>
        <a:bodyPr/>
        <a:lstStyle/>
        <a:p>
          <a:endParaRPr lang="en-GB"/>
        </a:p>
      </dgm:t>
    </dgm:pt>
    <dgm:pt modelId="{70092A50-162F-44B5-B8EF-6D362CB389ED}">
      <dgm:prSet phldrT="[Text]"/>
      <dgm:spPr/>
      <dgm:t>
        <a:bodyPr/>
        <a:lstStyle/>
        <a:p>
          <a:r>
            <a:rPr lang="en-GB" dirty="0" smtClean="0"/>
            <a:t>Spring and autumn data cleaning</a:t>
          </a:r>
          <a:endParaRPr lang="en-GB" dirty="0"/>
        </a:p>
      </dgm:t>
    </dgm:pt>
    <dgm:pt modelId="{96083BF8-D0AA-4B1C-9C7B-B4C1CC624867}" type="parTrans" cxnId="{F089E6DC-D952-415F-A664-CD7C31035552}">
      <dgm:prSet/>
      <dgm:spPr/>
      <dgm:t>
        <a:bodyPr/>
        <a:lstStyle/>
        <a:p>
          <a:endParaRPr lang="en-GB"/>
        </a:p>
      </dgm:t>
    </dgm:pt>
    <dgm:pt modelId="{A6DC7915-D951-4477-847B-EB519F0AC113}" type="sibTrans" cxnId="{F089E6DC-D952-415F-A664-CD7C31035552}">
      <dgm:prSet/>
      <dgm:spPr/>
      <dgm:t>
        <a:bodyPr/>
        <a:lstStyle/>
        <a:p>
          <a:endParaRPr lang="en-GB"/>
        </a:p>
      </dgm:t>
    </dgm:pt>
    <dgm:pt modelId="{3EF0B837-2A14-4FA8-8E34-3A76C6046016}">
      <dgm:prSet phldrT="[Text]"/>
      <dgm:spPr/>
      <dgm:t>
        <a:bodyPr/>
        <a:lstStyle/>
        <a:p>
          <a:r>
            <a:rPr lang="en-GB" dirty="0" smtClean="0"/>
            <a:t>Annual metadata reports</a:t>
          </a:r>
          <a:endParaRPr lang="en-GB" dirty="0"/>
        </a:p>
      </dgm:t>
    </dgm:pt>
    <dgm:pt modelId="{C1F78B8D-2EB2-4645-84A2-9035D5C2B9FD}" type="parTrans" cxnId="{C52CEACD-4ED0-4677-B226-E3CE662E780A}">
      <dgm:prSet/>
      <dgm:spPr/>
      <dgm:t>
        <a:bodyPr/>
        <a:lstStyle/>
        <a:p>
          <a:endParaRPr lang="en-GB"/>
        </a:p>
      </dgm:t>
    </dgm:pt>
    <dgm:pt modelId="{E26FCF46-30D8-462A-BDE6-847F124D6A15}" type="sibTrans" cxnId="{C52CEACD-4ED0-4677-B226-E3CE662E780A}">
      <dgm:prSet/>
      <dgm:spPr/>
      <dgm:t>
        <a:bodyPr/>
        <a:lstStyle/>
        <a:p>
          <a:endParaRPr lang="en-GB"/>
        </a:p>
      </dgm:t>
    </dgm:pt>
    <dgm:pt modelId="{F67325AD-69EB-4FC7-A747-D05C6C05701B}">
      <dgm:prSet phldrT="[Text]" custT="1"/>
      <dgm:spPr/>
      <dgm:t>
        <a:bodyPr/>
        <a:lstStyle/>
        <a:p>
          <a:r>
            <a:rPr lang="en-GB" sz="2100" dirty="0" smtClean="0"/>
            <a:t>Level 3 reports</a:t>
          </a:r>
        </a:p>
        <a:p>
          <a:r>
            <a:rPr lang="en-GB" sz="1400" dirty="0" smtClean="0"/>
            <a:t>(Country self-assessment)</a:t>
          </a:r>
          <a:endParaRPr lang="en-GB" sz="1400" dirty="0"/>
        </a:p>
      </dgm:t>
    </dgm:pt>
    <dgm:pt modelId="{A7E86978-919A-4E20-8CC3-01AF98DF3062}" type="parTrans" cxnId="{E02A8C6E-770B-4F2B-BCF3-784A4E12B3BA}">
      <dgm:prSet/>
      <dgm:spPr/>
      <dgm:t>
        <a:bodyPr/>
        <a:lstStyle/>
        <a:p>
          <a:endParaRPr lang="en-GB"/>
        </a:p>
      </dgm:t>
    </dgm:pt>
    <dgm:pt modelId="{A5C42154-E803-4F42-8D40-46FAF2714A4F}" type="sibTrans" cxnId="{E02A8C6E-770B-4F2B-BCF3-784A4E12B3BA}">
      <dgm:prSet/>
      <dgm:spPr/>
      <dgm:t>
        <a:bodyPr/>
        <a:lstStyle/>
        <a:p>
          <a:endParaRPr lang="en-GB"/>
        </a:p>
      </dgm:t>
    </dgm:pt>
    <dgm:pt modelId="{3CBBD57E-9DF3-4F1F-B3BC-0C4F1900E9E7}" type="pres">
      <dgm:prSet presAssocID="{985D655B-A93D-444A-842E-10F543B94464}" presName="diagram" presStyleCnt="0">
        <dgm:presLayoutVars>
          <dgm:dir/>
          <dgm:resizeHandles val="exact"/>
        </dgm:presLayoutVars>
      </dgm:prSet>
      <dgm:spPr/>
      <dgm:t>
        <a:bodyPr/>
        <a:lstStyle/>
        <a:p>
          <a:endParaRPr lang="en-GB"/>
        </a:p>
      </dgm:t>
    </dgm:pt>
    <dgm:pt modelId="{6DA56D12-A612-429E-A094-E4BAFB7C5DB7}" type="pres">
      <dgm:prSet presAssocID="{70092A50-162F-44B5-B8EF-6D362CB389ED}" presName="node" presStyleLbl="node1" presStyleIdx="0" presStyleCnt="6" custLinFactY="41828" custLinFactNeighborX="2030" custLinFactNeighborY="100000">
        <dgm:presLayoutVars>
          <dgm:bulletEnabled val="1"/>
        </dgm:presLayoutVars>
      </dgm:prSet>
      <dgm:spPr/>
      <dgm:t>
        <a:bodyPr/>
        <a:lstStyle/>
        <a:p>
          <a:endParaRPr lang="en-GB"/>
        </a:p>
      </dgm:t>
    </dgm:pt>
    <dgm:pt modelId="{C500974C-12CE-46F2-ABD2-970C55B3F147}" type="pres">
      <dgm:prSet presAssocID="{A6DC7915-D951-4477-847B-EB519F0AC113}" presName="sibTrans" presStyleCnt="0"/>
      <dgm:spPr/>
    </dgm:pt>
    <dgm:pt modelId="{2C1007ED-46B8-4A0A-9F59-D50933C5B11F}" type="pres">
      <dgm:prSet presAssocID="{3EF0B837-2A14-4FA8-8E34-3A76C6046016}" presName="node" presStyleLbl="node1" presStyleIdx="1" presStyleCnt="6" custLinFactY="44888" custLinFactNeighborX="244" custLinFactNeighborY="100000">
        <dgm:presLayoutVars>
          <dgm:bulletEnabled val="1"/>
        </dgm:presLayoutVars>
      </dgm:prSet>
      <dgm:spPr/>
      <dgm:t>
        <a:bodyPr/>
        <a:lstStyle/>
        <a:p>
          <a:endParaRPr lang="en-GB"/>
        </a:p>
      </dgm:t>
    </dgm:pt>
    <dgm:pt modelId="{6F23B6B3-6C6A-4B9D-8A65-EFD500CD8456}" type="pres">
      <dgm:prSet presAssocID="{E26FCF46-30D8-462A-BDE6-847F124D6A15}" presName="sibTrans" presStyleCnt="0"/>
      <dgm:spPr/>
    </dgm:pt>
    <dgm:pt modelId="{272D90AF-39BD-4F51-BE4B-19237FF1B1ED}" type="pres">
      <dgm:prSet presAssocID="{F67325AD-69EB-4FC7-A747-D05C6C05701B}" presName="node" presStyleLbl="node1" presStyleIdx="2" presStyleCnt="6" custLinFactX="-100000" custLinFactNeighborX="-123092" custLinFactNeighborY="-17916">
        <dgm:presLayoutVars>
          <dgm:bulletEnabled val="1"/>
        </dgm:presLayoutVars>
      </dgm:prSet>
      <dgm:spPr/>
      <dgm:t>
        <a:bodyPr/>
        <a:lstStyle/>
        <a:p>
          <a:endParaRPr lang="en-GB"/>
        </a:p>
      </dgm:t>
    </dgm:pt>
    <dgm:pt modelId="{2D758E9D-5AEA-4DA3-8B68-5855929CEC0E}" type="pres">
      <dgm:prSet presAssocID="{A5C42154-E803-4F42-8D40-46FAF2714A4F}" presName="sibTrans" presStyleCnt="0"/>
      <dgm:spPr/>
    </dgm:pt>
    <dgm:pt modelId="{700863A4-CB39-4C00-A4E6-52B4C1E79967}" type="pres">
      <dgm:prSet presAssocID="{16A3F12E-1E30-4D06-B60D-0B0972FAFA03}" presName="node" presStyleLbl="node1" presStyleIdx="3" presStyleCnt="6" custLinFactX="8214" custLinFactY="-34582" custLinFactNeighborX="100000" custLinFactNeighborY="-100000">
        <dgm:presLayoutVars>
          <dgm:bulletEnabled val="1"/>
        </dgm:presLayoutVars>
      </dgm:prSet>
      <dgm:spPr/>
      <dgm:t>
        <a:bodyPr/>
        <a:lstStyle/>
        <a:p>
          <a:endParaRPr lang="en-GB"/>
        </a:p>
      </dgm:t>
    </dgm:pt>
    <dgm:pt modelId="{DDD26E9A-0CEF-41C8-8356-1AAFBDE64076}" type="pres">
      <dgm:prSet presAssocID="{78A116C8-2AF3-4CBC-ABCD-12E1F6D045AE}" presName="sibTrans" presStyleCnt="0"/>
      <dgm:spPr/>
    </dgm:pt>
    <dgm:pt modelId="{46ED06A2-7E95-43AF-8A03-B16F36D87DCC}" type="pres">
      <dgm:prSet presAssocID="{46ED5692-F426-4D34-8263-C84F20B0F0DF}" presName="node" presStyleLbl="node1" presStyleIdx="4" presStyleCnt="6" custLinFactX="6427" custLinFactY="-34582" custLinFactNeighborX="100000" custLinFactNeighborY="-100000">
        <dgm:presLayoutVars>
          <dgm:bulletEnabled val="1"/>
        </dgm:presLayoutVars>
      </dgm:prSet>
      <dgm:spPr/>
      <dgm:t>
        <a:bodyPr/>
        <a:lstStyle/>
        <a:p>
          <a:endParaRPr lang="en-GB"/>
        </a:p>
      </dgm:t>
    </dgm:pt>
    <dgm:pt modelId="{7CAE63AB-C663-413F-8AAC-FFDA25958BCC}" type="pres">
      <dgm:prSet presAssocID="{F1265BD8-912B-40FC-A699-9379D59A5E98}" presName="sibTrans" presStyleCnt="0"/>
      <dgm:spPr/>
    </dgm:pt>
    <dgm:pt modelId="{B0691430-0BC7-4560-B476-824548A83DF8}" type="pres">
      <dgm:prSet presAssocID="{E162DAB4-326C-4174-96E5-1F4A8AA71913}" presName="node" presStyleLbl="node1" presStyleIdx="5" presStyleCnt="6" custLinFactNeighborX="-481" custLinFactNeighborY="25161">
        <dgm:presLayoutVars>
          <dgm:bulletEnabled val="1"/>
        </dgm:presLayoutVars>
      </dgm:prSet>
      <dgm:spPr/>
      <dgm:t>
        <a:bodyPr/>
        <a:lstStyle/>
        <a:p>
          <a:endParaRPr lang="en-GB"/>
        </a:p>
      </dgm:t>
    </dgm:pt>
  </dgm:ptLst>
  <dgm:cxnLst>
    <dgm:cxn modelId="{7A0AC024-2EA1-4302-90BE-4343A6AE5474}" type="presOf" srcId="{46ED5692-F426-4D34-8263-C84F20B0F0DF}" destId="{46ED06A2-7E95-43AF-8A03-B16F36D87DCC}" srcOrd="0" destOrd="0" presId="urn:microsoft.com/office/officeart/2005/8/layout/default"/>
    <dgm:cxn modelId="{9E0A1C53-17C5-4392-B144-E15A6A1F84EA}" srcId="{985D655B-A93D-444A-842E-10F543B94464}" destId="{16A3F12E-1E30-4D06-B60D-0B0972FAFA03}" srcOrd="3" destOrd="0" parTransId="{4B17ED7A-1E96-4523-BD8F-AB8F64EBA116}" sibTransId="{78A116C8-2AF3-4CBC-ABCD-12E1F6D045AE}"/>
    <dgm:cxn modelId="{E02A8C6E-770B-4F2B-BCF3-784A4E12B3BA}" srcId="{985D655B-A93D-444A-842E-10F543B94464}" destId="{F67325AD-69EB-4FC7-A747-D05C6C05701B}" srcOrd="2" destOrd="0" parTransId="{A7E86978-919A-4E20-8CC3-01AF98DF3062}" sibTransId="{A5C42154-E803-4F42-8D40-46FAF2714A4F}"/>
    <dgm:cxn modelId="{B053B097-4B8E-4784-9CBB-F0F46BDE4F0E}" srcId="{985D655B-A93D-444A-842E-10F543B94464}" destId="{46ED5692-F426-4D34-8263-C84F20B0F0DF}" srcOrd="4" destOrd="0" parTransId="{A673E002-385C-4DB3-8500-5C9B98CE647F}" sibTransId="{F1265BD8-912B-40FC-A699-9379D59A5E98}"/>
    <dgm:cxn modelId="{5C04165A-5429-43C3-9253-786E961E727D}" type="presOf" srcId="{70092A50-162F-44B5-B8EF-6D362CB389ED}" destId="{6DA56D12-A612-429E-A094-E4BAFB7C5DB7}" srcOrd="0" destOrd="0" presId="urn:microsoft.com/office/officeart/2005/8/layout/default"/>
    <dgm:cxn modelId="{C52CEACD-4ED0-4677-B226-E3CE662E780A}" srcId="{985D655B-A93D-444A-842E-10F543B94464}" destId="{3EF0B837-2A14-4FA8-8E34-3A76C6046016}" srcOrd="1" destOrd="0" parTransId="{C1F78B8D-2EB2-4645-84A2-9035D5C2B9FD}" sibTransId="{E26FCF46-30D8-462A-BDE6-847F124D6A15}"/>
    <dgm:cxn modelId="{7F5193E3-CE85-493F-A978-77FBC4DE2FE1}" type="presOf" srcId="{985D655B-A93D-444A-842E-10F543B94464}" destId="{3CBBD57E-9DF3-4F1F-B3BC-0C4F1900E9E7}" srcOrd="0" destOrd="0" presId="urn:microsoft.com/office/officeart/2005/8/layout/default"/>
    <dgm:cxn modelId="{99596AED-0CF0-468B-8485-7D401146F373}" srcId="{985D655B-A93D-444A-842E-10F543B94464}" destId="{E162DAB4-326C-4174-96E5-1F4A8AA71913}" srcOrd="5" destOrd="0" parTransId="{5AEB2BD1-21B9-42F7-BBDB-00D9E8DD0DF9}" sibTransId="{984CB39E-5F7B-4950-90E0-9239880093AB}"/>
    <dgm:cxn modelId="{8E713B84-B05C-4F7D-B2B6-64641A3CC39F}" type="presOf" srcId="{E162DAB4-326C-4174-96E5-1F4A8AA71913}" destId="{B0691430-0BC7-4560-B476-824548A83DF8}" srcOrd="0" destOrd="0" presId="urn:microsoft.com/office/officeart/2005/8/layout/default"/>
    <dgm:cxn modelId="{F089E6DC-D952-415F-A664-CD7C31035552}" srcId="{985D655B-A93D-444A-842E-10F543B94464}" destId="{70092A50-162F-44B5-B8EF-6D362CB389ED}" srcOrd="0" destOrd="0" parTransId="{96083BF8-D0AA-4B1C-9C7B-B4C1CC624867}" sibTransId="{A6DC7915-D951-4477-847B-EB519F0AC113}"/>
    <dgm:cxn modelId="{C9B1434C-BC80-4C9D-AB32-A0B8CA5761BE}" type="presOf" srcId="{F67325AD-69EB-4FC7-A747-D05C6C05701B}" destId="{272D90AF-39BD-4F51-BE4B-19237FF1B1ED}" srcOrd="0" destOrd="0" presId="urn:microsoft.com/office/officeart/2005/8/layout/default"/>
    <dgm:cxn modelId="{9FD6B6D2-AD83-46A2-A057-EC4A8DFD7D6F}" type="presOf" srcId="{16A3F12E-1E30-4D06-B60D-0B0972FAFA03}" destId="{700863A4-CB39-4C00-A4E6-52B4C1E79967}" srcOrd="0" destOrd="0" presId="urn:microsoft.com/office/officeart/2005/8/layout/default"/>
    <dgm:cxn modelId="{BE07785E-2BF0-47EC-A997-EFC2897619EE}" type="presOf" srcId="{3EF0B837-2A14-4FA8-8E34-3A76C6046016}" destId="{2C1007ED-46B8-4A0A-9F59-D50933C5B11F}" srcOrd="0" destOrd="0" presId="urn:microsoft.com/office/officeart/2005/8/layout/default"/>
    <dgm:cxn modelId="{30463FBA-724D-497F-8F79-63B5EC26AD11}" type="presParOf" srcId="{3CBBD57E-9DF3-4F1F-B3BC-0C4F1900E9E7}" destId="{6DA56D12-A612-429E-A094-E4BAFB7C5DB7}" srcOrd="0" destOrd="0" presId="urn:microsoft.com/office/officeart/2005/8/layout/default"/>
    <dgm:cxn modelId="{B191B519-80C4-43D6-90F2-7AE9B65ACD3D}" type="presParOf" srcId="{3CBBD57E-9DF3-4F1F-B3BC-0C4F1900E9E7}" destId="{C500974C-12CE-46F2-ABD2-970C55B3F147}" srcOrd="1" destOrd="0" presId="urn:microsoft.com/office/officeart/2005/8/layout/default"/>
    <dgm:cxn modelId="{51334A3C-E804-49B1-B7ED-AB66A3FDE30B}" type="presParOf" srcId="{3CBBD57E-9DF3-4F1F-B3BC-0C4F1900E9E7}" destId="{2C1007ED-46B8-4A0A-9F59-D50933C5B11F}" srcOrd="2" destOrd="0" presId="urn:microsoft.com/office/officeart/2005/8/layout/default"/>
    <dgm:cxn modelId="{85229E7F-CB1F-4D32-9850-AE3B328B013D}" type="presParOf" srcId="{3CBBD57E-9DF3-4F1F-B3BC-0C4F1900E9E7}" destId="{6F23B6B3-6C6A-4B9D-8A65-EFD500CD8456}" srcOrd="3" destOrd="0" presId="urn:microsoft.com/office/officeart/2005/8/layout/default"/>
    <dgm:cxn modelId="{55D4DEA7-B8B9-4662-95D9-876600F349D9}" type="presParOf" srcId="{3CBBD57E-9DF3-4F1F-B3BC-0C4F1900E9E7}" destId="{272D90AF-39BD-4F51-BE4B-19237FF1B1ED}" srcOrd="4" destOrd="0" presId="urn:microsoft.com/office/officeart/2005/8/layout/default"/>
    <dgm:cxn modelId="{7CBB8A56-8210-471C-8355-C2A78B14044E}" type="presParOf" srcId="{3CBBD57E-9DF3-4F1F-B3BC-0C4F1900E9E7}" destId="{2D758E9D-5AEA-4DA3-8B68-5855929CEC0E}" srcOrd="5" destOrd="0" presId="urn:microsoft.com/office/officeart/2005/8/layout/default"/>
    <dgm:cxn modelId="{4385E762-517B-4FBA-BDFB-FB0B9F1EF28D}" type="presParOf" srcId="{3CBBD57E-9DF3-4F1F-B3BC-0C4F1900E9E7}" destId="{700863A4-CB39-4C00-A4E6-52B4C1E79967}" srcOrd="6" destOrd="0" presId="urn:microsoft.com/office/officeart/2005/8/layout/default"/>
    <dgm:cxn modelId="{60A284EE-0217-40D6-A680-7F4D63295F67}" type="presParOf" srcId="{3CBBD57E-9DF3-4F1F-B3BC-0C4F1900E9E7}" destId="{DDD26E9A-0CEF-41C8-8356-1AAFBDE64076}" srcOrd="7" destOrd="0" presId="urn:microsoft.com/office/officeart/2005/8/layout/default"/>
    <dgm:cxn modelId="{BD808FB9-1F72-47B0-B908-9DE32CBD8703}" type="presParOf" srcId="{3CBBD57E-9DF3-4F1F-B3BC-0C4F1900E9E7}" destId="{46ED06A2-7E95-43AF-8A03-B16F36D87DCC}" srcOrd="8" destOrd="0" presId="urn:microsoft.com/office/officeart/2005/8/layout/default"/>
    <dgm:cxn modelId="{13DEAD3A-78D4-4B33-AA54-0B85A8DE929F}" type="presParOf" srcId="{3CBBD57E-9DF3-4F1F-B3BC-0C4F1900E9E7}" destId="{7CAE63AB-C663-413F-8AAC-FFDA25958BCC}" srcOrd="9" destOrd="0" presId="urn:microsoft.com/office/officeart/2005/8/layout/default"/>
    <dgm:cxn modelId="{32CB4909-888E-4988-9B5D-A9672A8682DD}" type="presParOf" srcId="{3CBBD57E-9DF3-4F1F-B3BC-0C4F1900E9E7}" destId="{B0691430-0BC7-4560-B476-824548A83DF8}"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653611-F9E2-4463-A842-BCA02BDFC1D6}">
      <dsp:nvSpPr>
        <dsp:cNvPr id="0" name=""/>
        <dsp:cNvSpPr/>
      </dsp:nvSpPr>
      <dsp:spPr>
        <a:xfrm>
          <a:off x="70857" y="10146"/>
          <a:ext cx="2413955" cy="46080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lvl="0" algn="l" defTabSz="711200">
            <a:lnSpc>
              <a:spcPct val="90000"/>
            </a:lnSpc>
            <a:spcBef>
              <a:spcPct val="0"/>
            </a:spcBef>
            <a:spcAft>
              <a:spcPct val="35000"/>
            </a:spcAft>
          </a:pPr>
          <a:r>
            <a:rPr lang="en-GB" sz="1600" b="1" kern="1200" dirty="0" smtClean="0"/>
            <a:t>Background</a:t>
          </a:r>
          <a:endParaRPr lang="en-GB" sz="1600" b="1" kern="1200" dirty="0"/>
        </a:p>
      </dsp:txBody>
      <dsp:txXfrm>
        <a:off x="70857" y="10146"/>
        <a:ext cx="2413955" cy="460800"/>
      </dsp:txXfrm>
    </dsp:sp>
    <dsp:sp modelId="{423864F6-85FD-4DE5-961D-6B0C25D63BB9}">
      <dsp:nvSpPr>
        <dsp:cNvPr id="0" name=""/>
        <dsp:cNvSpPr/>
      </dsp:nvSpPr>
      <dsp:spPr>
        <a:xfrm>
          <a:off x="70857" y="475110"/>
          <a:ext cx="2413955" cy="430484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GB" sz="1600" kern="1200" dirty="0" smtClean="0">
              <a:latin typeface="Calibri" panose="020F0502020204030204" pitchFamily="34" charset="0"/>
            </a:rPr>
            <a:t>Introduced in 2011, after financial crisis</a:t>
          </a:r>
          <a:endParaRPr lang="en-GB" sz="1600" kern="1200" dirty="0">
            <a:latin typeface="Calibri" panose="020F0502020204030204" pitchFamily="34" charset="0"/>
          </a:endParaRPr>
        </a:p>
        <a:p>
          <a:pPr marL="171450" lvl="1" indent="-171450" algn="l" defTabSz="711200">
            <a:lnSpc>
              <a:spcPct val="90000"/>
            </a:lnSpc>
            <a:spcBef>
              <a:spcPct val="0"/>
            </a:spcBef>
            <a:spcAft>
              <a:spcPct val="15000"/>
            </a:spcAft>
            <a:buChar char="••"/>
          </a:pPr>
          <a:endParaRPr lang="en-GB" sz="1600" kern="1200" dirty="0">
            <a:latin typeface="Calibri" panose="020F0502020204030204" pitchFamily="34" charset="0"/>
          </a:endParaRPr>
        </a:p>
        <a:p>
          <a:pPr marL="171450" lvl="1" indent="-171450" algn="l" defTabSz="711200">
            <a:lnSpc>
              <a:spcPct val="90000"/>
            </a:lnSpc>
            <a:spcBef>
              <a:spcPct val="0"/>
            </a:spcBef>
            <a:spcAft>
              <a:spcPct val="15000"/>
            </a:spcAft>
            <a:buChar char="••"/>
          </a:pPr>
          <a:r>
            <a:rPr lang="en-GB" sz="1600" b="1" kern="1200" dirty="0" smtClean="0">
              <a:latin typeface="Calibri" panose="020F0502020204030204" pitchFamily="34" charset="0"/>
            </a:rPr>
            <a:t>Legal Background</a:t>
          </a:r>
          <a:r>
            <a:rPr lang="en-GB" sz="1600" kern="1200" dirty="0" smtClean="0">
              <a:latin typeface="Calibri" panose="020F0502020204030204" pitchFamily="34" charset="0"/>
            </a:rPr>
            <a:t>: Art. 121 TFEU</a:t>
          </a:r>
          <a:endParaRPr lang="en-GB" sz="1600" kern="1200" dirty="0">
            <a:latin typeface="Calibri" panose="020F0502020204030204" pitchFamily="34" charset="0"/>
          </a:endParaRPr>
        </a:p>
        <a:p>
          <a:pPr marL="171450" lvl="1" indent="-171450" algn="l" defTabSz="711200">
            <a:lnSpc>
              <a:spcPct val="90000"/>
            </a:lnSpc>
            <a:spcBef>
              <a:spcPct val="0"/>
            </a:spcBef>
            <a:spcAft>
              <a:spcPct val="15000"/>
            </a:spcAft>
            <a:buChar char="••"/>
          </a:pPr>
          <a:endParaRPr lang="en-GB" sz="1600" kern="1200" dirty="0">
            <a:latin typeface="Calibri" panose="020F0502020204030204" pitchFamily="34" charset="0"/>
          </a:endParaRPr>
        </a:p>
        <a:p>
          <a:pPr marL="171450" lvl="1" indent="-171450" algn="l" defTabSz="711200">
            <a:lnSpc>
              <a:spcPct val="90000"/>
            </a:lnSpc>
            <a:spcBef>
              <a:spcPct val="0"/>
            </a:spcBef>
            <a:spcAft>
              <a:spcPct val="15000"/>
            </a:spcAft>
            <a:buChar char="••"/>
          </a:pPr>
          <a:r>
            <a:rPr lang="en-GB" sz="1600" b="1" kern="1200" dirty="0" smtClean="0">
              <a:latin typeface="Calibri" panose="020F0502020204030204" pitchFamily="34" charset="0"/>
            </a:rPr>
            <a:t>Legal Enforcement</a:t>
          </a:r>
          <a:r>
            <a:rPr lang="en-GB" sz="1600" kern="1200" dirty="0" smtClean="0">
              <a:latin typeface="Calibri" panose="020F0502020204030204" pitchFamily="34" charset="0"/>
            </a:rPr>
            <a:t>: Reg. EU 1176/2011 on prevention and correction of imbalances; Reg. EU 1174/2011 on enforcement measures  </a:t>
          </a:r>
          <a:endParaRPr lang="en-GB" sz="1600" kern="1200" dirty="0">
            <a:latin typeface="Calibri" panose="020F0502020204030204" pitchFamily="34" charset="0"/>
          </a:endParaRPr>
        </a:p>
      </dsp:txBody>
      <dsp:txXfrm>
        <a:off x="70857" y="475110"/>
        <a:ext cx="2413955" cy="4304840"/>
      </dsp:txXfrm>
    </dsp:sp>
    <dsp:sp modelId="{06C6A61E-6205-4195-B365-699EBA6E34F5}">
      <dsp:nvSpPr>
        <dsp:cNvPr id="0" name=""/>
        <dsp:cNvSpPr/>
      </dsp:nvSpPr>
      <dsp:spPr>
        <a:xfrm>
          <a:off x="2808306" y="10146"/>
          <a:ext cx="2413955" cy="46080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lvl="0" algn="l" defTabSz="711200">
            <a:lnSpc>
              <a:spcPct val="90000"/>
            </a:lnSpc>
            <a:spcBef>
              <a:spcPct val="0"/>
            </a:spcBef>
            <a:spcAft>
              <a:spcPct val="35000"/>
            </a:spcAft>
          </a:pPr>
          <a:r>
            <a:rPr lang="en-GB" sz="1600" b="1" kern="1200" dirty="0" smtClean="0"/>
            <a:t>Definition</a:t>
          </a:r>
          <a:endParaRPr lang="en-GB" sz="1600" b="1" kern="1200" dirty="0"/>
        </a:p>
      </dsp:txBody>
      <dsp:txXfrm>
        <a:off x="2808306" y="10146"/>
        <a:ext cx="2413955" cy="460800"/>
      </dsp:txXfrm>
    </dsp:sp>
    <dsp:sp modelId="{9EC16574-90AD-4464-9301-69BAFDBFDBF1}">
      <dsp:nvSpPr>
        <dsp:cNvPr id="0" name=""/>
        <dsp:cNvSpPr/>
      </dsp:nvSpPr>
      <dsp:spPr>
        <a:xfrm>
          <a:off x="2808306" y="475110"/>
          <a:ext cx="2413955" cy="430484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5344" tIns="85344" rIns="113792" bIns="128016" numCol="1" spcCol="1270" anchor="t" anchorCtr="0">
          <a:noAutofit/>
        </a:bodyPr>
        <a:lstStyle/>
        <a:p>
          <a:pPr marL="114300" lvl="1" indent="-114300" algn="l" defTabSz="666750">
            <a:lnSpc>
              <a:spcPct val="90000"/>
            </a:lnSpc>
            <a:spcBef>
              <a:spcPct val="0"/>
            </a:spcBef>
            <a:spcAft>
              <a:spcPct val="15000"/>
            </a:spcAft>
            <a:buChar char="••"/>
          </a:pPr>
          <a:endParaRPr lang="en-GB" sz="1500" kern="1200" dirty="0"/>
        </a:p>
        <a:p>
          <a:pPr marL="171450" lvl="1" indent="-171450" algn="l" defTabSz="711200">
            <a:lnSpc>
              <a:spcPct val="90000"/>
            </a:lnSpc>
            <a:spcBef>
              <a:spcPct val="0"/>
            </a:spcBef>
            <a:spcAft>
              <a:spcPct val="15000"/>
            </a:spcAft>
            <a:buChar char="••"/>
          </a:pPr>
          <a:r>
            <a:rPr lang="en-GB" sz="1600" b="1" kern="1200" dirty="0" smtClean="0">
              <a:latin typeface="Calibri" panose="020F0502020204030204" pitchFamily="34" charset="0"/>
            </a:rPr>
            <a:t>Macroeconomic Imbalance</a:t>
          </a:r>
          <a:r>
            <a:rPr lang="en-GB" sz="1600" kern="1200" dirty="0" smtClean="0">
              <a:latin typeface="Calibri" panose="020F0502020204030204" pitchFamily="34" charset="0"/>
            </a:rPr>
            <a:t>: “</a:t>
          </a:r>
          <a:r>
            <a:rPr lang="en-GB" sz="1600" b="0" i="1" kern="1200" dirty="0" smtClean="0">
              <a:latin typeface="Calibri" panose="020F0502020204030204" pitchFamily="34" charset="0"/>
            </a:rPr>
            <a:t>the (negative or positive) position of a domestic, external or financial variable...[which] may – if uncorrected over time – make the national savings-investment balance so untenable that it self-corrects abruptly, thereby causing significant adjustment shocks</a:t>
          </a:r>
          <a:r>
            <a:rPr lang="en-GB" sz="1600" kern="1200" dirty="0" smtClean="0">
              <a:latin typeface="Calibri" panose="020F0502020204030204" pitchFamily="34" charset="0"/>
            </a:rPr>
            <a:t>” (</a:t>
          </a:r>
          <a:r>
            <a:rPr lang="en-GB" sz="1600" kern="1200" dirty="0" err="1" smtClean="0">
              <a:latin typeface="Calibri" panose="020F0502020204030204" pitchFamily="34" charset="0"/>
            </a:rPr>
            <a:t>Wieser</a:t>
          </a:r>
          <a:r>
            <a:rPr lang="en-GB" sz="1600" kern="1200" dirty="0" smtClean="0">
              <a:latin typeface="Calibri" panose="020F0502020204030204" pitchFamily="34" charset="0"/>
            </a:rPr>
            <a:t>, 2011) </a:t>
          </a:r>
          <a:endParaRPr lang="en-GB" sz="1600" kern="1200" dirty="0">
            <a:latin typeface="Calibri" panose="020F0502020204030204" pitchFamily="34" charset="0"/>
          </a:endParaRPr>
        </a:p>
      </dsp:txBody>
      <dsp:txXfrm>
        <a:off x="2808306" y="475110"/>
        <a:ext cx="2413955" cy="4304840"/>
      </dsp:txXfrm>
    </dsp:sp>
    <dsp:sp modelId="{BF99A96D-3B00-4393-AE12-909EA62D4ACD}">
      <dsp:nvSpPr>
        <dsp:cNvPr id="0" name=""/>
        <dsp:cNvSpPr/>
      </dsp:nvSpPr>
      <dsp:spPr>
        <a:xfrm>
          <a:off x="5507165" y="11198"/>
          <a:ext cx="2557730" cy="46080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lvl="0" algn="l" defTabSz="711200">
            <a:lnSpc>
              <a:spcPct val="90000"/>
            </a:lnSpc>
            <a:spcBef>
              <a:spcPct val="0"/>
            </a:spcBef>
            <a:spcAft>
              <a:spcPct val="35000"/>
            </a:spcAft>
          </a:pPr>
          <a:r>
            <a:rPr lang="en-GB" sz="1600" b="1" kern="1200" dirty="0" smtClean="0"/>
            <a:t>Rationa</a:t>
          </a:r>
          <a:r>
            <a:rPr lang="en-GB" sz="1600" kern="1200" dirty="0" smtClean="0"/>
            <a:t>l</a:t>
          </a:r>
          <a:r>
            <a:rPr lang="en-GB" sz="1600" b="1" kern="1200" dirty="0" smtClean="0"/>
            <a:t>e</a:t>
          </a:r>
          <a:endParaRPr lang="en-GB" sz="1600" kern="1200" dirty="0"/>
        </a:p>
      </dsp:txBody>
      <dsp:txXfrm>
        <a:off x="5507165" y="11198"/>
        <a:ext cx="2557730" cy="460800"/>
      </dsp:txXfrm>
    </dsp:sp>
    <dsp:sp modelId="{2197FEDB-CF44-40A1-AC69-FD1700C41701}">
      <dsp:nvSpPr>
        <dsp:cNvPr id="0" name=""/>
        <dsp:cNvSpPr/>
      </dsp:nvSpPr>
      <dsp:spPr>
        <a:xfrm>
          <a:off x="5520079" y="475831"/>
          <a:ext cx="2544816" cy="4357144"/>
        </a:xfrm>
        <a:prstGeom prst="rect">
          <a:avLst/>
        </a:prstGeom>
        <a:solidFill>
          <a:schemeClr val="accent1">
            <a:alpha val="90000"/>
            <a:tint val="40000"/>
            <a:hueOff val="0"/>
            <a:satOff val="0"/>
            <a:lumOff val="0"/>
            <a:alphaOff val="0"/>
          </a:schemeClr>
        </a:solidFill>
        <a:ln w="9525" cap="flat" cmpd="sng" algn="ctr">
          <a:no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GB" sz="1600" kern="1200" dirty="0" smtClean="0">
              <a:latin typeface="Calibri" panose="020F0502020204030204" pitchFamily="34" charset="0"/>
            </a:rPr>
            <a:t>In an integrated economic and monetary system, economic policy is a common concern due to deep trade and financial links</a:t>
          </a:r>
          <a:br>
            <a:rPr lang="en-GB" sz="1600" kern="1200" dirty="0" smtClean="0">
              <a:latin typeface="Calibri" panose="020F0502020204030204" pitchFamily="34" charset="0"/>
            </a:rPr>
          </a:br>
          <a:r>
            <a:rPr lang="en-GB" sz="1600" kern="1200" dirty="0" smtClean="0">
              <a:latin typeface="Calibri" panose="020F0502020204030204" pitchFamily="34" charset="0"/>
              <a:sym typeface="Wingdings" panose="05000000000000000000" pitchFamily="2" charset="2"/>
            </a:rPr>
            <a:t> </a:t>
          </a:r>
          <a:r>
            <a:rPr lang="en-GB" sz="1600" b="1" kern="1200" dirty="0" smtClean="0">
              <a:latin typeface="Calibri" panose="020F0502020204030204" pitchFamily="34" charset="0"/>
              <a:sym typeface="Wingdings" panose="05000000000000000000" pitchFamily="2" charset="2"/>
            </a:rPr>
            <a:t>spill overs and cross-borders repercussions</a:t>
          </a:r>
          <a:endParaRPr lang="en-GB" sz="1600" b="1" kern="1200" dirty="0">
            <a:latin typeface="Calibri" panose="020F0502020204030204" pitchFamily="34" charset="0"/>
          </a:endParaRPr>
        </a:p>
        <a:p>
          <a:pPr marL="171450" lvl="1" indent="-171450" algn="l" defTabSz="711200">
            <a:lnSpc>
              <a:spcPct val="90000"/>
            </a:lnSpc>
            <a:spcBef>
              <a:spcPct val="0"/>
            </a:spcBef>
            <a:spcAft>
              <a:spcPct val="15000"/>
            </a:spcAft>
            <a:buChar char="••"/>
          </a:pPr>
          <a:endParaRPr lang="en-GB" sz="1600" kern="1200" dirty="0">
            <a:latin typeface="Calibri" panose="020F0502020204030204" pitchFamily="34" charset="0"/>
          </a:endParaRPr>
        </a:p>
        <a:p>
          <a:pPr marL="171450" lvl="1" indent="-171450" algn="l" defTabSz="711200">
            <a:lnSpc>
              <a:spcPct val="90000"/>
            </a:lnSpc>
            <a:spcBef>
              <a:spcPct val="0"/>
            </a:spcBef>
            <a:spcAft>
              <a:spcPct val="15000"/>
            </a:spcAft>
            <a:buChar char="••"/>
          </a:pPr>
          <a:r>
            <a:rPr lang="en-GB" sz="1600" kern="1200" dirty="0" smtClean="0">
              <a:latin typeface="Calibri" panose="020F0502020204030204" pitchFamily="34" charset="0"/>
              <a:sym typeface="Wingdings" panose="05000000000000000000" pitchFamily="2" charset="2"/>
            </a:rPr>
            <a:t>Both </a:t>
          </a:r>
          <a:r>
            <a:rPr lang="en-GB" sz="1600" b="1" kern="1200" dirty="0" smtClean="0">
              <a:latin typeface="Calibri" panose="020F0502020204030204" pitchFamily="34" charset="0"/>
              <a:sym typeface="Wingdings" panose="05000000000000000000" pitchFamily="2" charset="2"/>
            </a:rPr>
            <a:t>precautionary objective </a:t>
          </a:r>
          <a:r>
            <a:rPr lang="en-GB" sz="1600" kern="1200" dirty="0" smtClean="0">
              <a:latin typeface="Calibri" panose="020F0502020204030204" pitchFamily="34" charset="0"/>
              <a:sym typeface="Wingdings" panose="05000000000000000000" pitchFamily="2" charset="2"/>
            </a:rPr>
            <a:t>and </a:t>
          </a:r>
          <a:r>
            <a:rPr lang="en-GB" sz="1600" b="1" kern="1200" dirty="0" smtClean="0">
              <a:latin typeface="Calibri" panose="020F0502020204030204" pitchFamily="34" charset="0"/>
              <a:sym typeface="Wingdings" panose="05000000000000000000" pitchFamily="2" charset="2"/>
            </a:rPr>
            <a:t>corrective objective</a:t>
          </a:r>
          <a:r>
            <a:rPr lang="en-GB" sz="1600" kern="1200" dirty="0" smtClean="0">
              <a:latin typeface="Calibri" panose="020F0502020204030204" pitchFamily="34" charset="0"/>
              <a:sym typeface="Wingdings" panose="05000000000000000000" pitchFamily="2" charset="2"/>
            </a:rPr>
            <a:t> to avoid unsustainable booms in good times and unsustainable trends leading to losses of competitiveness  </a:t>
          </a:r>
          <a:r>
            <a:rPr lang="en-GB" sz="1600" kern="1200" dirty="0" smtClean="0">
              <a:latin typeface="Calibri" panose="020F0502020204030204" pitchFamily="34" charset="0"/>
            </a:rPr>
            <a:t> </a:t>
          </a:r>
          <a:endParaRPr lang="en-GB" sz="1600" kern="1200" dirty="0">
            <a:latin typeface="Calibri" panose="020F0502020204030204" pitchFamily="34" charset="0"/>
          </a:endParaRPr>
        </a:p>
      </dsp:txBody>
      <dsp:txXfrm>
        <a:off x="5520079" y="475831"/>
        <a:ext cx="2544816" cy="43571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717E88-B4A1-43C5-BA17-13420B8AA08A}">
      <dsp:nvSpPr>
        <dsp:cNvPr id="0" name=""/>
        <dsp:cNvSpPr/>
      </dsp:nvSpPr>
      <dsp:spPr>
        <a:xfrm rot="5400000">
          <a:off x="518808" y="1421985"/>
          <a:ext cx="725910" cy="602623"/>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FE07121-1718-4309-902D-560870428474}">
      <dsp:nvSpPr>
        <dsp:cNvPr id="0" name=""/>
        <dsp:cNvSpPr/>
      </dsp:nvSpPr>
      <dsp:spPr>
        <a:xfrm>
          <a:off x="20534" y="14716"/>
          <a:ext cx="3860321" cy="1428875"/>
        </a:xfrm>
        <a:prstGeom prst="roundRect">
          <a:avLst>
            <a:gd name="adj" fmla="val 16670"/>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1" kern="1200" dirty="0" smtClean="0"/>
            <a:t>Alert Mechanism Review (AMR) </a:t>
          </a:r>
          <a:r>
            <a:rPr lang="en-GB" sz="1400" b="0" kern="1200" dirty="0" smtClean="0"/>
            <a:t>by European Commission in conjunction with the annual growth survey: </a:t>
          </a:r>
        </a:p>
        <a:p>
          <a:pPr lvl="0" algn="ctr" defTabSz="622300">
            <a:lnSpc>
              <a:spcPct val="90000"/>
            </a:lnSpc>
            <a:spcBef>
              <a:spcPct val="0"/>
            </a:spcBef>
            <a:spcAft>
              <a:spcPct val="35000"/>
            </a:spcAft>
          </a:pPr>
          <a:r>
            <a:rPr lang="en-GB" sz="1400" b="1" kern="1200" dirty="0" err="1" smtClean="0">
              <a:solidFill>
                <a:srgbClr val="FF0000"/>
              </a:solidFill>
            </a:rPr>
            <a:t>i</a:t>
          </a:r>
          <a:r>
            <a:rPr lang="en-GB" sz="1400" b="1" kern="1200" dirty="0" smtClean="0">
              <a:solidFill>
                <a:srgbClr val="FF0000"/>
              </a:solidFill>
            </a:rPr>
            <a:t>. Scoreboard Indicators</a:t>
          </a:r>
        </a:p>
        <a:p>
          <a:pPr lvl="0" algn="ctr" defTabSz="622300">
            <a:lnSpc>
              <a:spcPct val="90000"/>
            </a:lnSpc>
            <a:spcBef>
              <a:spcPct val="0"/>
            </a:spcBef>
            <a:spcAft>
              <a:spcPct val="35000"/>
            </a:spcAft>
          </a:pPr>
          <a:r>
            <a:rPr lang="en-GB" sz="1400" b="0" kern="1200" dirty="0" smtClean="0"/>
            <a:t>ii. Identifies which countries require further analysis</a:t>
          </a:r>
          <a:endParaRPr lang="en-GB" sz="1400" b="0" kern="1200" dirty="0"/>
        </a:p>
      </dsp:txBody>
      <dsp:txXfrm>
        <a:off x="90298" y="84480"/>
        <a:ext cx="3720793" cy="1289347"/>
      </dsp:txXfrm>
    </dsp:sp>
    <dsp:sp modelId="{AD31C048-33F2-41AC-B0AB-F4592DC6DBCD}">
      <dsp:nvSpPr>
        <dsp:cNvPr id="0" name=""/>
        <dsp:cNvSpPr/>
      </dsp:nvSpPr>
      <dsp:spPr>
        <a:xfrm>
          <a:off x="3986468" y="208824"/>
          <a:ext cx="1851534" cy="10210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GB" sz="1400" b="1" kern="1200" smtClean="0">
              <a:solidFill>
                <a:schemeClr val="accent6"/>
              </a:solidFill>
            </a:rPr>
            <a:t>November</a:t>
          </a:r>
          <a:r>
            <a:rPr lang="en-GB" sz="1200" b="1" kern="1200" smtClean="0">
              <a:solidFill>
                <a:schemeClr val="accent6"/>
              </a:solidFill>
            </a:rPr>
            <a:t> (T </a:t>
          </a:r>
          <a:r>
            <a:rPr lang="en-GB" sz="1200" b="1" kern="1200" dirty="0" smtClean="0">
              <a:solidFill>
                <a:schemeClr val="accent6"/>
              </a:solidFill>
            </a:rPr>
            <a:t>– 1)</a:t>
          </a:r>
          <a:endParaRPr lang="en-GB" sz="1200" b="1" kern="1200" dirty="0">
            <a:solidFill>
              <a:schemeClr val="accent6"/>
            </a:solidFill>
          </a:endParaRPr>
        </a:p>
      </dsp:txBody>
      <dsp:txXfrm>
        <a:off x="3986468" y="208824"/>
        <a:ext cx="1851534" cy="1021050"/>
      </dsp:txXfrm>
    </dsp:sp>
    <dsp:sp modelId="{9E8DE764-CAE1-4FCC-B7F5-BECF2E6BE993}">
      <dsp:nvSpPr>
        <dsp:cNvPr id="0" name=""/>
        <dsp:cNvSpPr/>
      </dsp:nvSpPr>
      <dsp:spPr>
        <a:xfrm rot="5400000">
          <a:off x="2411931" y="2863622"/>
          <a:ext cx="767861" cy="664968"/>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DEA4D70-9A77-4DF5-9F97-D752707CBB33}">
      <dsp:nvSpPr>
        <dsp:cNvPr id="0" name=""/>
        <dsp:cNvSpPr/>
      </dsp:nvSpPr>
      <dsp:spPr>
        <a:xfrm>
          <a:off x="1184827" y="1392195"/>
          <a:ext cx="3689083" cy="1537506"/>
        </a:xfrm>
        <a:prstGeom prst="roundRect">
          <a:avLst>
            <a:gd name="adj" fmla="val 16670"/>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1" kern="1200" dirty="0" smtClean="0"/>
            <a:t>In-depth reviews (IDR), </a:t>
          </a:r>
          <a:r>
            <a:rPr lang="en-GB" sz="1400" kern="1200" dirty="0" smtClean="0"/>
            <a:t>by European Commission: </a:t>
          </a:r>
        </a:p>
        <a:p>
          <a:pPr lvl="0" algn="ctr" defTabSz="622300">
            <a:lnSpc>
              <a:spcPct val="90000"/>
            </a:lnSpc>
            <a:spcBef>
              <a:spcPct val="0"/>
            </a:spcBef>
            <a:spcAft>
              <a:spcPct val="35000"/>
            </a:spcAft>
          </a:pPr>
          <a:r>
            <a:rPr lang="en-GB" sz="1400" kern="1200" dirty="0" err="1" smtClean="0"/>
            <a:t>i</a:t>
          </a:r>
          <a:r>
            <a:rPr lang="en-GB" sz="1400" kern="1200" dirty="0" smtClean="0"/>
            <a:t>. Based on wider indicators and assessment of previous year's recommendations </a:t>
          </a:r>
        </a:p>
        <a:p>
          <a:pPr lvl="0" algn="ctr" defTabSz="622300">
            <a:lnSpc>
              <a:spcPct val="90000"/>
            </a:lnSpc>
            <a:spcBef>
              <a:spcPct val="0"/>
            </a:spcBef>
            <a:spcAft>
              <a:spcPct val="35000"/>
            </a:spcAft>
          </a:pPr>
          <a:r>
            <a:rPr lang="en-GB" sz="1400" kern="1200" dirty="0" smtClean="0"/>
            <a:t>ii. Surveillance missions </a:t>
          </a:r>
          <a:endParaRPr lang="en-GB" sz="1400" kern="1200" dirty="0"/>
        </a:p>
      </dsp:txBody>
      <dsp:txXfrm>
        <a:off x="1259895" y="1467263"/>
        <a:ext cx="3538947" cy="1387370"/>
      </dsp:txXfrm>
    </dsp:sp>
    <dsp:sp modelId="{D190CFF1-C941-4FAB-90B4-7E988976F76F}">
      <dsp:nvSpPr>
        <dsp:cNvPr id="0" name=""/>
        <dsp:cNvSpPr/>
      </dsp:nvSpPr>
      <dsp:spPr>
        <a:xfrm>
          <a:off x="4995084" y="1594994"/>
          <a:ext cx="1312633" cy="10210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GB" sz="1400" b="1" kern="1200" dirty="0" smtClean="0">
              <a:solidFill>
                <a:schemeClr val="accent6"/>
              </a:solidFill>
            </a:rPr>
            <a:t>March (T)</a:t>
          </a:r>
          <a:endParaRPr lang="en-GB" sz="1400" b="1" kern="1200" dirty="0">
            <a:solidFill>
              <a:schemeClr val="accent6"/>
            </a:solidFill>
          </a:endParaRPr>
        </a:p>
      </dsp:txBody>
      <dsp:txXfrm>
        <a:off x="4995084" y="1594994"/>
        <a:ext cx="1312633" cy="1021050"/>
      </dsp:txXfrm>
    </dsp:sp>
    <dsp:sp modelId="{C167C059-99E3-4F87-9BEE-8F2A0B6B523B}">
      <dsp:nvSpPr>
        <dsp:cNvPr id="0" name=""/>
        <dsp:cNvSpPr/>
      </dsp:nvSpPr>
      <dsp:spPr>
        <a:xfrm>
          <a:off x="3133194" y="2806749"/>
          <a:ext cx="3549067" cy="1513730"/>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1500" kern="1200" dirty="0" smtClean="0"/>
            <a:t>- European Commission decides whether to open or not the </a:t>
          </a:r>
          <a:r>
            <a:rPr lang="en-GB" sz="1500" b="1" kern="1200" dirty="0" smtClean="0"/>
            <a:t>Excessive Imbalance Procedure (EIP)</a:t>
          </a:r>
        </a:p>
        <a:p>
          <a:pPr lvl="0" algn="ctr" defTabSz="666750">
            <a:lnSpc>
              <a:spcPct val="90000"/>
            </a:lnSpc>
            <a:spcBef>
              <a:spcPct val="0"/>
            </a:spcBef>
            <a:spcAft>
              <a:spcPct val="35000"/>
            </a:spcAft>
          </a:pPr>
          <a:r>
            <a:rPr lang="en-GB" sz="1500" kern="1200" dirty="0" smtClean="0"/>
            <a:t>- The Council issues the specific country Recommendations</a:t>
          </a:r>
          <a:endParaRPr lang="en-GB" sz="1500" kern="1200" dirty="0"/>
        </a:p>
      </dsp:txBody>
      <dsp:txXfrm>
        <a:off x="3207102" y="2880657"/>
        <a:ext cx="3401251" cy="1365914"/>
      </dsp:txXfrm>
    </dsp:sp>
    <dsp:sp modelId="{AE6F8041-1014-4893-BFFF-9BA093C077CA}">
      <dsp:nvSpPr>
        <dsp:cNvPr id="0" name=""/>
        <dsp:cNvSpPr/>
      </dsp:nvSpPr>
      <dsp:spPr>
        <a:xfrm>
          <a:off x="6695891" y="3075142"/>
          <a:ext cx="1764664" cy="10210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GB" sz="1400" b="1" kern="1200" dirty="0" smtClean="0">
              <a:solidFill>
                <a:schemeClr val="accent6"/>
              </a:solidFill>
            </a:rPr>
            <a:t>March-June (T)</a:t>
          </a:r>
          <a:endParaRPr lang="en-GB" sz="1400" b="1" kern="1200" dirty="0">
            <a:solidFill>
              <a:schemeClr val="accent6"/>
            </a:solidFill>
          </a:endParaRPr>
        </a:p>
      </dsp:txBody>
      <dsp:txXfrm>
        <a:off x="6695891" y="3075142"/>
        <a:ext cx="1764664" cy="10210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A56D12-A612-429E-A094-E4BAFB7C5DB7}">
      <dsp:nvSpPr>
        <dsp:cNvPr id="0" name=""/>
        <dsp:cNvSpPr/>
      </dsp:nvSpPr>
      <dsp:spPr>
        <a:xfrm>
          <a:off x="47278" y="2275015"/>
          <a:ext cx="2328987" cy="1397392"/>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GB" sz="2900" kern="1200" dirty="0" smtClean="0"/>
            <a:t>Spring and autumn data cleaning</a:t>
          </a:r>
          <a:endParaRPr lang="en-GB" sz="2900" kern="1200" dirty="0"/>
        </a:p>
      </dsp:txBody>
      <dsp:txXfrm>
        <a:off x="47278" y="2275015"/>
        <a:ext cx="2328987" cy="1397392"/>
      </dsp:txXfrm>
    </dsp:sp>
    <dsp:sp modelId="{2C1007ED-46B8-4A0A-9F59-D50933C5B11F}">
      <dsp:nvSpPr>
        <dsp:cNvPr id="0" name=""/>
        <dsp:cNvSpPr/>
      </dsp:nvSpPr>
      <dsp:spPr>
        <a:xfrm>
          <a:off x="2567568" y="2275015"/>
          <a:ext cx="2328987" cy="1397392"/>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GB" sz="2900" kern="1200" dirty="0" smtClean="0"/>
            <a:t>Annual metadata reports</a:t>
          </a:r>
          <a:endParaRPr lang="en-GB" sz="2900" kern="1200" dirty="0"/>
        </a:p>
      </dsp:txBody>
      <dsp:txXfrm>
        <a:off x="2567568" y="2275015"/>
        <a:ext cx="2328987" cy="1397392"/>
      </dsp:txXfrm>
    </dsp:sp>
    <dsp:sp modelId="{272D90AF-39BD-4F51-BE4B-19237FF1B1ED}">
      <dsp:nvSpPr>
        <dsp:cNvPr id="0" name=""/>
        <dsp:cNvSpPr/>
      </dsp:nvSpPr>
      <dsp:spPr>
        <a:xfrm>
          <a:off x="0" y="72005"/>
          <a:ext cx="2328987" cy="1397392"/>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GB" sz="2100" kern="1200" dirty="0" smtClean="0"/>
            <a:t>Level 3 reports</a:t>
          </a:r>
        </a:p>
        <a:p>
          <a:pPr lvl="0" algn="ctr" defTabSz="933450">
            <a:lnSpc>
              <a:spcPct val="90000"/>
            </a:lnSpc>
            <a:spcBef>
              <a:spcPct val="0"/>
            </a:spcBef>
            <a:spcAft>
              <a:spcPct val="35000"/>
            </a:spcAft>
          </a:pPr>
          <a:r>
            <a:rPr lang="en-GB" sz="1400" kern="1200" dirty="0" smtClean="0"/>
            <a:t>(Country self-assessment)</a:t>
          </a:r>
          <a:endParaRPr lang="en-GB" sz="1400" kern="1200" dirty="0"/>
        </a:p>
      </dsp:txBody>
      <dsp:txXfrm>
        <a:off x="0" y="72005"/>
        <a:ext cx="2328987" cy="1397392"/>
      </dsp:txXfrm>
    </dsp:sp>
    <dsp:sp modelId="{700863A4-CB39-4C00-A4E6-52B4C1E79967}">
      <dsp:nvSpPr>
        <dsp:cNvPr id="0" name=""/>
        <dsp:cNvSpPr/>
      </dsp:nvSpPr>
      <dsp:spPr>
        <a:xfrm>
          <a:off x="2520290" y="72014"/>
          <a:ext cx="2328987" cy="1397392"/>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GB" sz="2100" kern="1200" dirty="0" smtClean="0"/>
            <a:t>Level 2 reports</a:t>
          </a:r>
        </a:p>
        <a:p>
          <a:pPr lvl="0" algn="ctr" defTabSz="933450">
            <a:lnSpc>
              <a:spcPct val="90000"/>
            </a:lnSpc>
            <a:spcBef>
              <a:spcPct val="0"/>
            </a:spcBef>
            <a:spcAft>
              <a:spcPct val="35000"/>
            </a:spcAft>
          </a:pPr>
          <a:r>
            <a:rPr lang="en-GB" sz="1400" kern="1200" dirty="0" smtClean="0"/>
            <a:t>(Eurostat/ECB domain-specific reports)</a:t>
          </a:r>
          <a:endParaRPr lang="en-GB" sz="1400" kern="1200" dirty="0"/>
        </a:p>
      </dsp:txBody>
      <dsp:txXfrm>
        <a:off x="2520290" y="72014"/>
        <a:ext cx="2328987" cy="1397392"/>
      </dsp:txXfrm>
    </dsp:sp>
    <dsp:sp modelId="{46ED06A2-7E95-43AF-8A03-B16F36D87DCC}">
      <dsp:nvSpPr>
        <dsp:cNvPr id="0" name=""/>
        <dsp:cNvSpPr/>
      </dsp:nvSpPr>
      <dsp:spPr>
        <a:xfrm>
          <a:off x="5040557" y="72014"/>
          <a:ext cx="2328987" cy="1397392"/>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GB" sz="2100" kern="1200" dirty="0" smtClean="0"/>
            <a:t>Level 1 report</a:t>
          </a:r>
          <a:br>
            <a:rPr lang="en-GB" sz="2100" kern="1200" dirty="0" smtClean="0"/>
          </a:br>
          <a:r>
            <a:rPr lang="en-GB" sz="2100" kern="1200" dirty="0" smtClean="0"/>
            <a:t> </a:t>
          </a:r>
          <a:r>
            <a:rPr lang="en-GB" sz="1400" kern="1200" dirty="0" smtClean="0"/>
            <a:t>(ESS-ESCB summary report)</a:t>
          </a:r>
          <a:endParaRPr lang="en-GB" sz="1400" kern="1200" dirty="0"/>
        </a:p>
      </dsp:txBody>
      <dsp:txXfrm>
        <a:off x="5040557" y="72014"/>
        <a:ext cx="2328987" cy="1397392"/>
      </dsp:txXfrm>
    </dsp:sp>
    <dsp:sp modelId="{B0691430-0BC7-4560-B476-824548A83DF8}">
      <dsp:nvSpPr>
        <dsp:cNvPr id="0" name=""/>
        <dsp:cNvSpPr/>
      </dsp:nvSpPr>
      <dsp:spPr>
        <a:xfrm>
          <a:off x="5112569" y="2275015"/>
          <a:ext cx="2328987" cy="1397392"/>
        </a:xfrm>
        <a:prstGeom prst="rect">
          <a:avLst/>
        </a:prstGeom>
        <a:solidFill>
          <a:schemeClr val="tx2"/>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GB" sz="2900" kern="1200" dirty="0" smtClean="0"/>
            <a:t>Country visits</a:t>
          </a:r>
          <a:endParaRPr lang="en-GB" sz="2900" kern="1200" dirty="0"/>
        </a:p>
      </dsp:txBody>
      <dsp:txXfrm>
        <a:off x="5112569" y="2275015"/>
        <a:ext cx="2328987" cy="1397392"/>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drawings/drawing1.xml><?xml version="1.0" encoding="utf-8"?>
<c:userShapes xmlns:c="http://schemas.openxmlformats.org/drawingml/2006/chart">
  <cdr:relSizeAnchor xmlns:cdr="http://schemas.openxmlformats.org/drawingml/2006/chartDrawing">
    <cdr:from>
      <cdr:x>0.11366</cdr:x>
      <cdr:y>0.03931</cdr:y>
    </cdr:from>
    <cdr:to>
      <cdr:x>0.50249</cdr:x>
      <cdr:y>0.09582</cdr:y>
    </cdr:to>
    <cdr:sp macro="" textlink="">
      <cdr:nvSpPr>
        <cdr:cNvPr id="3" name="TextBox 1"/>
        <cdr:cNvSpPr txBox="1"/>
      </cdr:nvSpPr>
      <cdr:spPr>
        <a:xfrm xmlns:a="http://schemas.openxmlformats.org/drawingml/2006/main">
          <a:off x="1085851" y="152400"/>
          <a:ext cx="3714750" cy="21907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GB" sz="1100"/>
        </a:p>
      </cdr:txBody>
    </cdr:sp>
  </cdr:relSizeAnchor>
</c:userShapes>
</file>

<file path=ppt/drawings/drawing2.xml><?xml version="1.0" encoding="utf-8"?>
<c:userShapes xmlns:c="http://schemas.openxmlformats.org/drawingml/2006/chart">
  <cdr:relSizeAnchor xmlns:cdr="http://schemas.openxmlformats.org/drawingml/2006/chartDrawing">
    <cdr:from>
      <cdr:x>0.07128</cdr:x>
      <cdr:y>0</cdr:y>
    </cdr:from>
    <cdr:to>
      <cdr:x>0.3539</cdr:x>
      <cdr:y>0.1188</cdr:y>
    </cdr:to>
    <cdr:grpSp>
      <cdr:nvGrpSpPr>
        <cdr:cNvPr id="32" name="Legend"/>
        <cdr:cNvGrpSpPr/>
      </cdr:nvGrpSpPr>
      <cdr:grpSpPr>
        <a:xfrm xmlns:a="http://schemas.openxmlformats.org/drawingml/2006/main">
          <a:off x="277167" y="0"/>
          <a:ext cx="1098949" cy="293361"/>
          <a:chOff x="0" y="0"/>
          <a:chExt cx="838233" cy="284448"/>
        </a:xfrm>
      </cdr:grpSpPr>
      <cdr:grpSp>
        <cdr:nvGrpSpPr>
          <cdr:cNvPr id="33" name="Ltxb1"/>
          <cdr:cNvGrpSpPr/>
        </cdr:nvGrpSpPr>
        <cdr:grpSpPr>
          <a:xfrm xmlns:a="http://schemas.openxmlformats.org/drawingml/2006/main">
            <a:off x="0" y="0"/>
            <a:ext cx="297099" cy="96774"/>
            <a:chOff x="0" y="0"/>
            <a:chExt cx="298410" cy="104914"/>
          </a:xfrm>
        </cdr:grpSpPr>
        <cdr:sp macro="" textlink="">
          <cdr:nvSpPr>
            <cdr:cNvPr id="40" name="Ltxb1a"/>
            <cdr:cNvSpPr txBox="1"/>
          </cdr:nvSpPr>
          <cdr:spPr>
            <a:xfrm xmlns:a="http://schemas.openxmlformats.org/drawingml/2006/main">
              <a:off x="127144" y="0"/>
              <a:ext cx="171266" cy="104914"/>
            </a:xfrm>
            <a:prstGeom xmlns:a="http://schemas.openxmlformats.org/drawingml/2006/main" prst="rect">
              <a:avLst/>
            </a:prstGeom>
          </cdr:spPr>
          <cdr:txBody>
            <a:bodyPr xmlns:a="http://schemas.openxmlformats.org/drawingml/2006/main" vert="horz" wrap="none" lIns="0" tIns="0" rIns="0" bIns="13178"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600" b="0" i="0">
                  <a:solidFill>
                    <a:srgbClr val="000000"/>
                  </a:solidFill>
                  <a:latin typeface="Arial"/>
                </a:rPr>
                <a:t>2018</a:t>
              </a:r>
            </a:p>
          </cdr:txBody>
        </cdr:sp>
        <cdr:sp macro="" textlink="">
          <cdr:nvSpPr>
            <cdr:cNvPr id="41" name="Ltxb1b"/>
            <cdr:cNvSpPr/>
          </cdr:nvSpPr>
          <cdr:spPr>
            <a:xfrm xmlns:a="http://schemas.openxmlformats.org/drawingml/2006/main">
              <a:off x="0" y="13098"/>
              <a:ext cx="63572" cy="65488"/>
            </a:xfrm>
            <a:prstGeom xmlns:a="http://schemas.openxmlformats.org/drawingml/2006/main" prst="rect">
              <a:avLst/>
            </a:prstGeom>
            <a:solidFill xmlns:a="http://schemas.openxmlformats.org/drawingml/2006/main">
              <a:srgbClr val="003299"/>
            </a:solidFill>
            <a:ln xmlns:a="http://schemas.openxmlformats.org/drawingml/2006/main" w="25400" cap="flat" cmpd="sng" algn="ctr">
              <a:noFill/>
              <a:prstDash val="solid"/>
            </a:ln>
            <a:effectLst xmlns:a="http://schemas.openxmlformats.org/drawingml/2006/main"/>
            <a:extLst xmlns:a="http://schemas.openxmlformats.org/drawingml/2006/main">
              <a:ext uri="{91240B29-F687-4F45-9708-019B960494DF}">
                <a14:hiddenLine xmlns:a14="http://schemas.microsoft.com/office/drawing/2010/main" w="25400" cap="flat" cmpd="sng" algn="ctr">
                  <a:solidFill>
                    <a:schemeClr val="accent1">
                      <a:shade val="50000"/>
                    </a:schemeClr>
                  </a:solidFill>
                  <a:prstDash val="solid"/>
                </a14:hiddenLine>
              </a:ext>
            </a:extLst>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grpSp>
      <cdr:grpSp>
        <cdr:nvGrpSpPr>
          <cdr:cNvPr id="34" name="Ltxb2"/>
          <cdr:cNvGrpSpPr/>
        </cdr:nvGrpSpPr>
        <cdr:grpSpPr>
          <a:xfrm xmlns:a="http://schemas.openxmlformats.org/drawingml/2006/main">
            <a:off x="0" y="93835"/>
            <a:ext cx="838233" cy="96776"/>
            <a:chOff x="0" y="98641"/>
            <a:chExt cx="841932" cy="104912"/>
          </a:xfrm>
        </cdr:grpSpPr>
        <cdr:sp macro="" textlink="">
          <cdr:nvSpPr>
            <cdr:cNvPr id="38" name="Ltxb2a"/>
            <cdr:cNvSpPr txBox="1"/>
          </cdr:nvSpPr>
          <cdr:spPr>
            <a:xfrm xmlns:a="http://schemas.openxmlformats.org/drawingml/2006/main">
              <a:off x="127144" y="98641"/>
              <a:ext cx="714788" cy="104912"/>
            </a:xfrm>
            <a:prstGeom xmlns:a="http://schemas.openxmlformats.org/drawingml/2006/main" prst="rect">
              <a:avLst/>
            </a:prstGeom>
          </cdr:spPr>
          <cdr:txBody>
            <a:bodyPr xmlns:a="http://schemas.openxmlformats.org/drawingml/2006/main" vert="horz" wrap="none" lIns="0" tIns="0" rIns="0" bIns="13178"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600" b="0" i="0">
                  <a:solidFill>
                    <a:srgbClr val="000000"/>
                  </a:solidFill>
                  <a:latin typeface="Arial"/>
                </a:rPr>
                <a:t>SGP reference value</a:t>
              </a:r>
            </a:p>
          </cdr:txBody>
        </cdr:sp>
        <cdr:sp macro="" textlink="">
          <cdr:nvSpPr>
            <cdr:cNvPr id="39" name="Ltxb2b"/>
            <cdr:cNvSpPr/>
          </cdr:nvSpPr>
          <cdr:spPr>
            <a:xfrm xmlns:a="http://schemas.openxmlformats.org/drawingml/2006/main">
              <a:off x="0" y="131385"/>
              <a:ext cx="76286" cy="26195"/>
            </a:xfrm>
            <a:prstGeom xmlns:a="http://schemas.openxmlformats.org/drawingml/2006/main" prst="rect">
              <a:avLst/>
            </a:prstGeom>
            <a:solidFill xmlns:a="http://schemas.openxmlformats.org/drawingml/2006/main">
              <a:srgbClr val="FFB400"/>
            </a:solidFill>
            <a:ln xmlns:a="http://schemas.openxmlformats.org/drawingml/2006/main" w="25400" cap="flat" cmpd="sng" algn="ctr">
              <a:noFill/>
              <a:prstDash val="solid"/>
            </a:ln>
            <a:effectLst xmlns:a="http://schemas.openxmlformats.org/drawingml/2006/main"/>
            <a:extLst xmlns:a="http://schemas.openxmlformats.org/drawingml/2006/main">
              <a:ext uri="{91240B29-F687-4F45-9708-019B960494DF}">
                <a14:hiddenLine xmlns:a14="http://schemas.microsoft.com/office/drawing/2010/main" w="25400" cap="flat" cmpd="sng" algn="ctr">
                  <a:solidFill>
                    <a:schemeClr val="accent1">
                      <a:shade val="50000"/>
                    </a:schemeClr>
                  </a:solidFill>
                  <a:prstDash val="solid"/>
                </a14:hiddenLine>
              </a:ext>
            </a:extLst>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grpSp>
      <cdr:grpSp>
        <cdr:nvGrpSpPr>
          <cdr:cNvPr id="35" name="Ltxb3"/>
          <cdr:cNvGrpSpPr/>
        </cdr:nvGrpSpPr>
        <cdr:grpSpPr>
          <a:xfrm xmlns:a="http://schemas.openxmlformats.org/drawingml/2006/main">
            <a:off x="0" y="187674"/>
            <a:ext cx="297099" cy="96774"/>
            <a:chOff x="0" y="197281"/>
            <a:chExt cx="298410" cy="104914"/>
          </a:xfrm>
        </cdr:grpSpPr>
        <cdr:sp macro="" textlink="">
          <cdr:nvSpPr>
            <cdr:cNvPr id="36" name="Ltxb3a"/>
            <cdr:cNvSpPr txBox="1"/>
          </cdr:nvSpPr>
          <cdr:spPr>
            <a:xfrm xmlns:a="http://schemas.openxmlformats.org/drawingml/2006/main">
              <a:off x="127144" y="197281"/>
              <a:ext cx="171266" cy="104914"/>
            </a:xfrm>
            <a:prstGeom xmlns:a="http://schemas.openxmlformats.org/drawingml/2006/main" prst="rect">
              <a:avLst/>
            </a:prstGeom>
          </cdr:spPr>
          <cdr:txBody>
            <a:bodyPr xmlns:a="http://schemas.openxmlformats.org/drawingml/2006/main" vert="horz" wrap="none" lIns="0" tIns="0" rIns="0" bIns="13178"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600" b="0" i="0">
                  <a:solidFill>
                    <a:srgbClr val="000000"/>
                  </a:solidFill>
                  <a:latin typeface="Arial"/>
                </a:rPr>
                <a:t>2009</a:t>
              </a:r>
            </a:p>
          </cdr:txBody>
        </cdr:sp>
        <cdr:sp macro="" textlink="">
          <cdr:nvSpPr>
            <cdr:cNvPr id="37" name="Ltxb3b"/>
            <cdr:cNvSpPr/>
          </cdr:nvSpPr>
          <cdr:spPr>
            <a:xfrm xmlns:a="http://schemas.openxmlformats.org/drawingml/2006/main">
              <a:off x="0" y="210379"/>
              <a:ext cx="63572" cy="65488"/>
            </a:xfrm>
            <a:prstGeom xmlns:a="http://schemas.openxmlformats.org/drawingml/2006/main" prst="ellipse">
              <a:avLst/>
            </a:prstGeom>
            <a:solidFill xmlns:a="http://schemas.openxmlformats.org/drawingml/2006/main">
              <a:srgbClr val="FF4B00"/>
            </a:solidFill>
            <a:ln xmlns:a="http://schemas.openxmlformats.org/drawingml/2006/main" w="25400" cap="flat" cmpd="sng" algn="ctr">
              <a:noFill/>
              <a:prstDash val="solid"/>
            </a:ln>
            <a:effectLst xmlns:a="http://schemas.openxmlformats.org/drawingml/2006/main"/>
            <a:extLst xmlns:a="http://schemas.openxmlformats.org/drawingml/2006/main">
              <a:ext uri="{91240B29-F687-4F45-9708-019B960494DF}">
                <a14:hiddenLine xmlns:a14="http://schemas.microsoft.com/office/drawing/2010/main" w="25400" cap="flat" cmpd="sng" algn="ctr">
                  <a:solidFill>
                    <a:schemeClr val="accent1">
                      <a:shade val="50000"/>
                    </a:schemeClr>
                  </a:solidFill>
                  <a:prstDash val="solid"/>
                </a14:hiddenLine>
              </a:ext>
            </a:extLst>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grpSp>
    </cdr:grpSp>
  </cdr:relSizeAnchor>
</c:userShapes>
</file>

<file path=ppt/drawings/drawing3.xml><?xml version="1.0" encoding="utf-8"?>
<c:userShapes xmlns:c="http://schemas.openxmlformats.org/drawingml/2006/chart">
  <cdr:relSizeAnchor xmlns:cdr="http://schemas.openxmlformats.org/drawingml/2006/chartDrawing">
    <cdr:from>
      <cdr:x>0.07128</cdr:x>
      <cdr:y>0</cdr:y>
    </cdr:from>
    <cdr:to>
      <cdr:x>0.54892</cdr:x>
      <cdr:y>0.2477</cdr:y>
    </cdr:to>
    <cdr:grpSp>
      <cdr:nvGrpSpPr>
        <cdr:cNvPr id="40" name="Legend"/>
        <cdr:cNvGrpSpPr/>
      </cdr:nvGrpSpPr>
      <cdr:grpSpPr>
        <a:xfrm xmlns:a="http://schemas.openxmlformats.org/drawingml/2006/main">
          <a:off x="267880" y="0"/>
          <a:ext cx="1795034" cy="610379"/>
          <a:chOff x="0" y="0"/>
          <a:chExt cx="1418251" cy="610374"/>
        </a:xfrm>
      </cdr:grpSpPr>
      <cdr:grpSp>
        <cdr:nvGrpSpPr>
          <cdr:cNvPr id="41" name="Ltxb1"/>
          <cdr:cNvGrpSpPr/>
        </cdr:nvGrpSpPr>
        <cdr:grpSpPr>
          <a:xfrm xmlns:a="http://schemas.openxmlformats.org/drawingml/2006/main">
            <a:off x="0" y="0"/>
            <a:ext cx="1418251" cy="101730"/>
            <a:chOff x="0" y="0"/>
            <a:chExt cx="1418251" cy="101729"/>
          </a:xfrm>
        </cdr:grpSpPr>
        <cdr:sp macro="" textlink="">
          <cdr:nvSpPr>
            <cdr:cNvPr id="57" name="Ltxb1a"/>
            <cdr:cNvSpPr txBox="1"/>
          </cdr:nvSpPr>
          <cdr:spPr>
            <a:xfrm xmlns:a="http://schemas.openxmlformats.org/drawingml/2006/main">
              <a:off x="127000" y="0"/>
              <a:ext cx="1291251" cy="101729"/>
            </a:xfrm>
            <a:prstGeom xmlns:a="http://schemas.openxmlformats.org/drawingml/2006/main" prst="rect">
              <a:avLst/>
            </a:prstGeom>
          </cdr:spPr>
          <cdr:txBody>
            <a:bodyPr xmlns:a="http://schemas.openxmlformats.org/drawingml/2006/main" vert="horz" wrap="none" lIns="0" tIns="0" rIns="0" bIns="13178"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600" b="0" i="0">
                  <a:solidFill>
                    <a:srgbClr val="000000"/>
                  </a:solidFill>
                  <a:latin typeface="Arial"/>
                </a:rPr>
                <a:t>public Debt %GDP (chng. 2009-2018)</a:t>
              </a:r>
            </a:p>
          </cdr:txBody>
        </cdr:sp>
        <cdr:sp macro="" textlink="">
          <cdr:nvSpPr>
            <cdr:cNvPr id="58" name="Ltxb1b"/>
            <cdr:cNvSpPr/>
          </cdr:nvSpPr>
          <cdr:spPr>
            <a:xfrm xmlns:a="http://schemas.openxmlformats.org/drawingml/2006/main">
              <a:off x="0" y="12700"/>
              <a:ext cx="63500" cy="63500"/>
            </a:xfrm>
            <a:prstGeom xmlns:a="http://schemas.openxmlformats.org/drawingml/2006/main" prst="ellipse">
              <a:avLst/>
            </a:prstGeom>
            <a:solidFill xmlns:a="http://schemas.openxmlformats.org/drawingml/2006/main">
              <a:srgbClr val="003299"/>
            </a:solidFill>
            <a:ln xmlns:a="http://schemas.openxmlformats.org/drawingml/2006/main" w="25400" cap="flat" cmpd="sng" algn="ctr">
              <a:noFill/>
              <a:prstDash val="solid"/>
            </a:ln>
            <a:effectLst xmlns:a="http://schemas.openxmlformats.org/drawingml/2006/main"/>
            <a:extLst xmlns:a="http://schemas.openxmlformats.org/drawingml/2006/main">
              <a:ext uri="{91240B29-F687-4F45-9708-019B960494DF}">
                <a14:hiddenLine xmlns:a14="http://schemas.microsoft.com/office/drawing/2010/main" w="25400" cap="flat" cmpd="sng" algn="ctr">
                  <a:solidFill>
                    <a:schemeClr val="accent1">
                      <a:shade val="50000"/>
                    </a:schemeClr>
                  </a:solidFill>
                  <a:prstDash val="solid"/>
                </a14:hiddenLine>
              </a:ext>
            </a:extLst>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grpSp>
      <cdr:grpSp>
        <cdr:nvGrpSpPr>
          <cdr:cNvPr id="42" name="Ltxb2"/>
          <cdr:cNvGrpSpPr/>
        </cdr:nvGrpSpPr>
        <cdr:grpSpPr>
          <a:xfrm xmlns:a="http://schemas.openxmlformats.org/drawingml/2006/main">
            <a:off x="0" y="101729"/>
            <a:ext cx="674328" cy="101727"/>
            <a:chOff x="0" y="101729"/>
            <a:chExt cx="674329" cy="101729"/>
          </a:xfrm>
        </cdr:grpSpPr>
        <cdr:sp macro="" textlink="">
          <cdr:nvSpPr>
            <cdr:cNvPr id="55" name="Ltxb2a"/>
            <cdr:cNvSpPr txBox="1"/>
          </cdr:nvSpPr>
          <cdr:spPr>
            <a:xfrm xmlns:a="http://schemas.openxmlformats.org/drawingml/2006/main">
              <a:off x="127000" y="101729"/>
              <a:ext cx="547329" cy="101729"/>
            </a:xfrm>
            <a:prstGeom xmlns:a="http://schemas.openxmlformats.org/drawingml/2006/main" prst="rect">
              <a:avLst/>
            </a:prstGeom>
          </cdr:spPr>
          <cdr:txBody>
            <a:bodyPr xmlns:a="http://schemas.openxmlformats.org/drawingml/2006/main" vert="horz" wrap="none" lIns="0" tIns="0" rIns="0" bIns="13178"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600" b="0" i="0">
                  <a:solidFill>
                    <a:srgbClr val="000000"/>
                  </a:solidFill>
                  <a:latin typeface="Arial"/>
                </a:rPr>
                <a:t>primary balance</a:t>
              </a:r>
            </a:p>
          </cdr:txBody>
        </cdr:sp>
        <cdr:sp macro="" textlink="">
          <cdr:nvSpPr>
            <cdr:cNvPr id="56" name="Ltxb2b"/>
            <cdr:cNvSpPr/>
          </cdr:nvSpPr>
          <cdr:spPr>
            <a:xfrm xmlns:a="http://schemas.openxmlformats.org/drawingml/2006/main">
              <a:off x="0" y="114429"/>
              <a:ext cx="63500" cy="63500"/>
            </a:xfrm>
            <a:prstGeom xmlns:a="http://schemas.openxmlformats.org/drawingml/2006/main" prst="rect">
              <a:avLst/>
            </a:prstGeom>
            <a:solidFill xmlns:a="http://schemas.openxmlformats.org/drawingml/2006/main">
              <a:srgbClr val="FFB400"/>
            </a:solidFill>
            <a:ln xmlns:a="http://schemas.openxmlformats.org/drawingml/2006/main" w="25400" cap="flat" cmpd="sng" algn="ctr">
              <a:noFill/>
              <a:prstDash val="solid"/>
            </a:ln>
            <a:effectLst xmlns:a="http://schemas.openxmlformats.org/drawingml/2006/main"/>
            <a:extLst xmlns:a="http://schemas.openxmlformats.org/drawingml/2006/main">
              <a:ext uri="{91240B29-F687-4F45-9708-019B960494DF}">
                <a14:hiddenLine xmlns:a14="http://schemas.microsoft.com/office/drawing/2010/main" w="25400" cap="flat" cmpd="sng" algn="ctr">
                  <a:solidFill>
                    <a:schemeClr val="accent1">
                      <a:shade val="50000"/>
                    </a:schemeClr>
                  </a:solidFill>
                  <a:prstDash val="solid"/>
                </a14:hiddenLine>
              </a:ext>
            </a:extLst>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grpSp>
      <cdr:grpSp>
        <cdr:nvGrpSpPr>
          <cdr:cNvPr id="43" name="Ltxb3"/>
          <cdr:cNvGrpSpPr/>
        </cdr:nvGrpSpPr>
        <cdr:grpSpPr>
          <a:xfrm xmlns:a="http://schemas.openxmlformats.org/drawingml/2006/main">
            <a:off x="0" y="203458"/>
            <a:ext cx="695617" cy="101729"/>
            <a:chOff x="0" y="203458"/>
            <a:chExt cx="695617" cy="101729"/>
          </a:xfrm>
        </cdr:grpSpPr>
        <cdr:sp macro="" textlink="">
          <cdr:nvSpPr>
            <cdr:cNvPr id="53" name="Ltxb3a"/>
            <cdr:cNvSpPr txBox="1"/>
          </cdr:nvSpPr>
          <cdr:spPr>
            <a:xfrm xmlns:a="http://schemas.openxmlformats.org/drawingml/2006/main">
              <a:off x="127000" y="203458"/>
              <a:ext cx="568617" cy="101729"/>
            </a:xfrm>
            <a:prstGeom xmlns:a="http://schemas.openxmlformats.org/drawingml/2006/main" prst="rect">
              <a:avLst/>
            </a:prstGeom>
          </cdr:spPr>
          <cdr:txBody>
            <a:bodyPr xmlns:a="http://schemas.openxmlformats.org/drawingml/2006/main" vert="horz" wrap="none" lIns="0" tIns="0" rIns="0" bIns="13178"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600" b="0" i="0">
                  <a:solidFill>
                    <a:srgbClr val="000000"/>
                  </a:solidFill>
                  <a:latin typeface="Arial"/>
                </a:rPr>
                <a:t>interest payment</a:t>
              </a:r>
            </a:p>
          </cdr:txBody>
        </cdr:sp>
        <cdr:sp macro="" textlink="">
          <cdr:nvSpPr>
            <cdr:cNvPr id="54" name="Ltxb3b"/>
            <cdr:cNvSpPr/>
          </cdr:nvSpPr>
          <cdr:spPr>
            <a:xfrm xmlns:a="http://schemas.openxmlformats.org/drawingml/2006/main">
              <a:off x="0" y="216158"/>
              <a:ext cx="63500" cy="63500"/>
            </a:xfrm>
            <a:prstGeom xmlns:a="http://schemas.openxmlformats.org/drawingml/2006/main" prst="rect">
              <a:avLst/>
            </a:prstGeom>
            <a:solidFill xmlns:a="http://schemas.openxmlformats.org/drawingml/2006/main">
              <a:srgbClr val="FF4B00"/>
            </a:solidFill>
            <a:ln xmlns:a="http://schemas.openxmlformats.org/drawingml/2006/main" w="25400" cap="flat" cmpd="sng" algn="ctr">
              <a:noFill/>
              <a:prstDash val="solid"/>
            </a:ln>
            <a:effectLst xmlns:a="http://schemas.openxmlformats.org/drawingml/2006/main"/>
            <a:extLst xmlns:a="http://schemas.openxmlformats.org/drawingml/2006/main">
              <a:ext uri="{91240B29-F687-4F45-9708-019B960494DF}">
                <a14:hiddenLine xmlns:a14="http://schemas.microsoft.com/office/drawing/2010/main" w="25400" cap="flat" cmpd="sng" algn="ctr">
                  <a:solidFill>
                    <a:schemeClr val="accent1">
                      <a:shade val="50000"/>
                    </a:schemeClr>
                  </a:solidFill>
                  <a:prstDash val="solid"/>
                </a14:hiddenLine>
              </a:ext>
            </a:extLst>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grpSp>
      <cdr:grpSp>
        <cdr:nvGrpSpPr>
          <cdr:cNvPr id="44" name="Ltxb4"/>
          <cdr:cNvGrpSpPr/>
        </cdr:nvGrpSpPr>
        <cdr:grpSpPr>
          <a:xfrm xmlns:a="http://schemas.openxmlformats.org/drawingml/2006/main">
            <a:off x="0" y="305187"/>
            <a:ext cx="866626" cy="101729"/>
            <a:chOff x="0" y="305187"/>
            <a:chExt cx="866626" cy="101729"/>
          </a:xfrm>
        </cdr:grpSpPr>
        <cdr:sp macro="" textlink="">
          <cdr:nvSpPr>
            <cdr:cNvPr id="51" name="Ltxb4a"/>
            <cdr:cNvSpPr txBox="1"/>
          </cdr:nvSpPr>
          <cdr:spPr>
            <a:xfrm xmlns:a="http://schemas.openxmlformats.org/drawingml/2006/main">
              <a:off x="127000" y="305187"/>
              <a:ext cx="739626" cy="101729"/>
            </a:xfrm>
            <a:prstGeom xmlns:a="http://schemas.openxmlformats.org/drawingml/2006/main" prst="rect">
              <a:avLst/>
            </a:prstGeom>
          </cdr:spPr>
          <cdr:txBody>
            <a:bodyPr xmlns:a="http://schemas.openxmlformats.org/drawingml/2006/main" vert="horz" wrap="none" lIns="0" tIns="0" rIns="0" bIns="13178"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600" b="0" i="0">
                  <a:solidFill>
                    <a:srgbClr val="000000"/>
                  </a:solidFill>
                  <a:latin typeface="Arial"/>
                </a:rPr>
                <a:t>stock-flow adjustment</a:t>
              </a:r>
            </a:p>
          </cdr:txBody>
        </cdr:sp>
        <cdr:sp macro="" textlink="">
          <cdr:nvSpPr>
            <cdr:cNvPr id="52" name="Ltxb4b"/>
            <cdr:cNvSpPr/>
          </cdr:nvSpPr>
          <cdr:spPr>
            <a:xfrm xmlns:a="http://schemas.openxmlformats.org/drawingml/2006/main">
              <a:off x="0" y="317887"/>
              <a:ext cx="63500" cy="63500"/>
            </a:xfrm>
            <a:prstGeom xmlns:a="http://schemas.openxmlformats.org/drawingml/2006/main" prst="rect">
              <a:avLst/>
            </a:prstGeom>
            <a:solidFill xmlns:a="http://schemas.openxmlformats.org/drawingml/2006/main">
              <a:srgbClr val="65B800"/>
            </a:solidFill>
            <a:ln xmlns:a="http://schemas.openxmlformats.org/drawingml/2006/main" w="25400" cap="flat" cmpd="sng" algn="ctr">
              <a:noFill/>
              <a:prstDash val="solid"/>
            </a:ln>
            <a:effectLst xmlns:a="http://schemas.openxmlformats.org/drawingml/2006/main"/>
            <a:extLst xmlns:a="http://schemas.openxmlformats.org/drawingml/2006/main">
              <a:ext uri="{91240B29-F687-4F45-9708-019B960494DF}">
                <a14:hiddenLine xmlns:a14="http://schemas.microsoft.com/office/drawing/2010/main" w="25400" cap="flat" cmpd="sng" algn="ctr">
                  <a:solidFill>
                    <a:schemeClr val="accent1">
                      <a:shade val="50000"/>
                    </a:schemeClr>
                  </a:solidFill>
                  <a:prstDash val="solid"/>
                </a14:hiddenLine>
              </a:ext>
            </a:extLst>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grpSp>
      <cdr:grpSp>
        <cdr:nvGrpSpPr>
          <cdr:cNvPr id="45" name="Ltxb5"/>
          <cdr:cNvGrpSpPr/>
        </cdr:nvGrpSpPr>
        <cdr:grpSpPr>
          <a:xfrm xmlns:a="http://schemas.openxmlformats.org/drawingml/2006/main">
            <a:off x="0" y="406916"/>
            <a:ext cx="695617" cy="101729"/>
            <a:chOff x="0" y="406916"/>
            <a:chExt cx="695617" cy="101729"/>
          </a:xfrm>
        </cdr:grpSpPr>
        <cdr:sp macro="" textlink="">
          <cdr:nvSpPr>
            <cdr:cNvPr id="49" name="Ltxb5a"/>
            <cdr:cNvSpPr txBox="1"/>
          </cdr:nvSpPr>
          <cdr:spPr>
            <a:xfrm xmlns:a="http://schemas.openxmlformats.org/drawingml/2006/main">
              <a:off x="127000" y="406916"/>
              <a:ext cx="568617" cy="101729"/>
            </a:xfrm>
            <a:prstGeom xmlns:a="http://schemas.openxmlformats.org/drawingml/2006/main" prst="rect">
              <a:avLst/>
            </a:prstGeom>
          </cdr:spPr>
          <cdr:txBody>
            <a:bodyPr xmlns:a="http://schemas.openxmlformats.org/drawingml/2006/main" vert="horz" wrap="none" lIns="0" tIns="0" rIns="0" bIns="13178"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600" b="0" i="0">
                  <a:solidFill>
                    <a:srgbClr val="000000"/>
                  </a:solidFill>
                  <a:latin typeface="Arial"/>
                </a:rPr>
                <a:t>GDP real growth</a:t>
              </a:r>
            </a:p>
          </cdr:txBody>
        </cdr:sp>
        <cdr:sp macro="" textlink="">
          <cdr:nvSpPr>
            <cdr:cNvPr id="50" name="Ltxb5b"/>
            <cdr:cNvSpPr/>
          </cdr:nvSpPr>
          <cdr:spPr>
            <a:xfrm xmlns:a="http://schemas.openxmlformats.org/drawingml/2006/main">
              <a:off x="0" y="419616"/>
              <a:ext cx="63500" cy="63500"/>
            </a:xfrm>
            <a:prstGeom xmlns:a="http://schemas.openxmlformats.org/drawingml/2006/main" prst="rect">
              <a:avLst/>
            </a:prstGeom>
            <a:solidFill xmlns:a="http://schemas.openxmlformats.org/drawingml/2006/main">
              <a:srgbClr val="00B1EA"/>
            </a:solidFill>
            <a:ln xmlns:a="http://schemas.openxmlformats.org/drawingml/2006/main" w="25400" cap="flat" cmpd="sng" algn="ctr">
              <a:noFill/>
              <a:prstDash val="solid"/>
            </a:ln>
            <a:effectLst xmlns:a="http://schemas.openxmlformats.org/drawingml/2006/main"/>
            <a:extLst xmlns:a="http://schemas.openxmlformats.org/drawingml/2006/main">
              <a:ext uri="{91240B29-F687-4F45-9708-019B960494DF}">
                <a14:hiddenLine xmlns:a14="http://schemas.microsoft.com/office/drawing/2010/main" w="25400" cap="flat" cmpd="sng" algn="ctr">
                  <a:solidFill>
                    <a:schemeClr val="accent1">
                      <a:shade val="50000"/>
                    </a:schemeClr>
                  </a:solidFill>
                  <a:prstDash val="solid"/>
                </a14:hiddenLine>
              </a:ext>
            </a:extLst>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grpSp>
      <cdr:grpSp>
        <cdr:nvGrpSpPr>
          <cdr:cNvPr id="46" name="Ltxb6"/>
          <cdr:cNvGrpSpPr/>
        </cdr:nvGrpSpPr>
        <cdr:grpSpPr>
          <a:xfrm xmlns:a="http://schemas.openxmlformats.org/drawingml/2006/main">
            <a:off x="0" y="508645"/>
            <a:ext cx="571609" cy="101729"/>
            <a:chOff x="0" y="508645"/>
            <a:chExt cx="571609" cy="101729"/>
          </a:xfrm>
        </cdr:grpSpPr>
        <cdr:sp macro="" textlink="">
          <cdr:nvSpPr>
            <cdr:cNvPr id="47" name="Ltxb6a"/>
            <cdr:cNvSpPr txBox="1"/>
          </cdr:nvSpPr>
          <cdr:spPr>
            <a:xfrm xmlns:a="http://schemas.openxmlformats.org/drawingml/2006/main">
              <a:off x="127000" y="508645"/>
              <a:ext cx="444609" cy="101729"/>
            </a:xfrm>
            <a:prstGeom xmlns:a="http://schemas.openxmlformats.org/drawingml/2006/main" prst="rect">
              <a:avLst/>
            </a:prstGeom>
          </cdr:spPr>
          <cdr:txBody>
            <a:bodyPr xmlns:a="http://schemas.openxmlformats.org/drawingml/2006/main" vert="horz" wrap="none" lIns="0" tIns="0" rIns="0" bIns="13178"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600" b="0" i="0">
                  <a:solidFill>
                    <a:srgbClr val="000000"/>
                  </a:solidFill>
                  <a:latin typeface="Arial"/>
                </a:rPr>
                <a:t>GDP deflator</a:t>
              </a:r>
            </a:p>
          </cdr:txBody>
        </cdr:sp>
        <cdr:sp macro="" textlink="">
          <cdr:nvSpPr>
            <cdr:cNvPr id="48" name="Ltxb6b"/>
            <cdr:cNvSpPr/>
          </cdr:nvSpPr>
          <cdr:spPr>
            <a:xfrm xmlns:a="http://schemas.openxmlformats.org/drawingml/2006/main">
              <a:off x="0" y="521345"/>
              <a:ext cx="63500" cy="63500"/>
            </a:xfrm>
            <a:prstGeom xmlns:a="http://schemas.openxmlformats.org/drawingml/2006/main" prst="rect">
              <a:avLst/>
            </a:prstGeom>
            <a:solidFill xmlns:a="http://schemas.openxmlformats.org/drawingml/2006/main">
              <a:srgbClr val="007816"/>
            </a:solidFill>
            <a:ln xmlns:a="http://schemas.openxmlformats.org/drawingml/2006/main" w="25400" cap="flat" cmpd="sng" algn="ctr">
              <a:noFill/>
              <a:prstDash val="solid"/>
            </a:ln>
            <a:effectLst xmlns:a="http://schemas.openxmlformats.org/drawingml/2006/main"/>
            <a:extLst xmlns:a="http://schemas.openxmlformats.org/drawingml/2006/main">
              <a:ext uri="{91240B29-F687-4F45-9708-019B960494DF}">
                <a14:hiddenLine xmlns:a14="http://schemas.microsoft.com/office/drawing/2010/main" w="25400" cap="flat" cmpd="sng" algn="ctr">
                  <a:solidFill>
                    <a:schemeClr val="accent1">
                      <a:shade val="50000"/>
                    </a:schemeClr>
                  </a:solidFill>
                  <a:prstDash val="solid"/>
                </a14:hiddenLine>
              </a:ext>
            </a:extLst>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grpSp>
    </cdr:grpSp>
  </cdr:relSizeAnchor>
</c:userShapes>
</file>

<file path=ppt/drawings/drawing4.xml><?xml version="1.0" encoding="utf-8"?>
<c:userShapes xmlns:c="http://schemas.openxmlformats.org/drawingml/2006/chart">
  <cdr:relSizeAnchor xmlns:cdr="http://schemas.openxmlformats.org/drawingml/2006/chartDrawing">
    <cdr:from>
      <cdr:x>0.07128</cdr:x>
      <cdr:y>4.41661E-7</cdr:y>
    </cdr:from>
    <cdr:to>
      <cdr:x>0.38195</cdr:x>
      <cdr:y>0.13479</cdr:y>
    </cdr:to>
    <cdr:grpSp>
      <cdr:nvGrpSpPr>
        <cdr:cNvPr id="32" name="Legend"/>
        <cdr:cNvGrpSpPr/>
      </cdr:nvGrpSpPr>
      <cdr:grpSpPr>
        <a:xfrm xmlns:a="http://schemas.openxmlformats.org/drawingml/2006/main">
          <a:off x="272035" y="1"/>
          <a:ext cx="1185648" cy="288443"/>
          <a:chOff x="0" y="1"/>
          <a:chExt cx="922482" cy="305186"/>
        </a:xfrm>
      </cdr:grpSpPr>
      <cdr:grpSp>
        <cdr:nvGrpSpPr>
          <cdr:cNvPr id="33" name="Ltxb1"/>
          <cdr:cNvGrpSpPr/>
        </cdr:nvGrpSpPr>
        <cdr:grpSpPr>
          <a:xfrm xmlns:a="http://schemas.openxmlformats.org/drawingml/2006/main">
            <a:off x="0" y="1"/>
            <a:ext cx="922482" cy="105638"/>
            <a:chOff x="0" y="1"/>
            <a:chExt cx="922482" cy="105639"/>
          </a:xfrm>
        </cdr:grpSpPr>
        <cdr:sp macro="" textlink="">
          <cdr:nvSpPr>
            <cdr:cNvPr id="40" name="Ltxb1a"/>
            <cdr:cNvSpPr txBox="1"/>
          </cdr:nvSpPr>
          <cdr:spPr>
            <a:xfrm xmlns:a="http://schemas.openxmlformats.org/drawingml/2006/main">
              <a:off x="127000" y="1"/>
              <a:ext cx="795482" cy="105639"/>
            </a:xfrm>
            <a:prstGeom xmlns:a="http://schemas.openxmlformats.org/drawingml/2006/main" prst="rect">
              <a:avLst/>
            </a:prstGeom>
          </cdr:spPr>
          <cdr:txBody>
            <a:bodyPr xmlns:a="http://schemas.openxmlformats.org/drawingml/2006/main" vert="horz" wrap="square" lIns="0" tIns="0" rIns="0" bIns="13178"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600" b="0" i="0" dirty="0" smtClean="0">
                  <a:solidFill>
                    <a:srgbClr val="000000"/>
                  </a:solidFill>
                  <a:latin typeface="Arial"/>
                </a:rPr>
                <a:t>Q4 2017</a:t>
              </a:r>
              <a:endParaRPr lang="en-GB" sz="600" b="0" i="0" dirty="0">
                <a:solidFill>
                  <a:srgbClr val="000000"/>
                </a:solidFill>
                <a:latin typeface="Arial"/>
              </a:endParaRPr>
            </a:p>
          </cdr:txBody>
        </cdr:sp>
        <cdr:sp macro="" textlink="">
          <cdr:nvSpPr>
            <cdr:cNvPr id="41" name="Ltxb1b"/>
            <cdr:cNvSpPr/>
          </cdr:nvSpPr>
          <cdr:spPr>
            <a:xfrm xmlns:a="http://schemas.openxmlformats.org/drawingml/2006/main">
              <a:off x="0" y="12700"/>
              <a:ext cx="63500" cy="63500"/>
            </a:xfrm>
            <a:prstGeom xmlns:a="http://schemas.openxmlformats.org/drawingml/2006/main" prst="rect">
              <a:avLst/>
            </a:prstGeom>
            <a:solidFill xmlns:a="http://schemas.openxmlformats.org/drawingml/2006/main">
              <a:srgbClr val="003299"/>
            </a:solidFill>
            <a:ln xmlns:a="http://schemas.openxmlformats.org/drawingml/2006/main" w="25400" cap="flat" cmpd="sng" algn="ctr">
              <a:noFill/>
              <a:prstDash val="solid"/>
            </a:ln>
            <a:effectLst xmlns:a="http://schemas.openxmlformats.org/drawingml/2006/main"/>
            <a:extLst xmlns:a="http://schemas.openxmlformats.org/drawingml/2006/main">
              <a:ext uri="{91240B29-F687-4F45-9708-019B960494DF}">
                <a14:hiddenLine xmlns:a14="http://schemas.microsoft.com/office/drawing/2010/main" w="25400" cap="flat" cmpd="sng" algn="ctr">
                  <a:solidFill>
                    <a:schemeClr val="accent1">
                      <a:shade val="50000"/>
                    </a:schemeClr>
                  </a:solidFill>
                  <a:prstDash val="solid"/>
                </a14:hiddenLine>
              </a:ext>
            </a:extLst>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grpSp>
      <cdr:grpSp>
        <cdr:nvGrpSpPr>
          <cdr:cNvPr id="34" name="Ltxb2"/>
          <cdr:cNvGrpSpPr/>
        </cdr:nvGrpSpPr>
        <cdr:grpSpPr>
          <a:xfrm xmlns:a="http://schemas.openxmlformats.org/drawingml/2006/main">
            <a:off x="0" y="101730"/>
            <a:ext cx="601553" cy="101729"/>
            <a:chOff x="0" y="101729"/>
            <a:chExt cx="601553" cy="101729"/>
          </a:xfrm>
        </cdr:grpSpPr>
        <cdr:sp macro="" textlink="">
          <cdr:nvSpPr>
            <cdr:cNvPr id="38" name="Ltxb2a"/>
            <cdr:cNvSpPr txBox="1"/>
          </cdr:nvSpPr>
          <cdr:spPr>
            <a:xfrm xmlns:a="http://schemas.openxmlformats.org/drawingml/2006/main">
              <a:off x="127000" y="101729"/>
              <a:ext cx="474553" cy="101729"/>
            </a:xfrm>
            <a:prstGeom xmlns:a="http://schemas.openxmlformats.org/drawingml/2006/main" prst="rect">
              <a:avLst/>
            </a:prstGeom>
          </cdr:spPr>
          <cdr:txBody>
            <a:bodyPr xmlns:a="http://schemas.openxmlformats.org/drawingml/2006/main" vert="horz" wrap="none" lIns="0" tIns="0" rIns="0" bIns="13178"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600" b="0" i="0">
                  <a:solidFill>
                    <a:srgbClr val="000000"/>
                  </a:solidFill>
                  <a:latin typeface="Arial"/>
                </a:rPr>
                <a:t>MIP threshold</a:t>
              </a:r>
            </a:p>
          </cdr:txBody>
        </cdr:sp>
        <cdr:sp macro="" textlink="">
          <cdr:nvSpPr>
            <cdr:cNvPr id="39" name="Ltxb2b"/>
            <cdr:cNvSpPr/>
          </cdr:nvSpPr>
          <cdr:spPr>
            <a:xfrm xmlns:a="http://schemas.openxmlformats.org/drawingml/2006/main">
              <a:off x="0" y="133479"/>
              <a:ext cx="76200" cy="25400"/>
            </a:xfrm>
            <a:prstGeom xmlns:a="http://schemas.openxmlformats.org/drawingml/2006/main" prst="rect">
              <a:avLst/>
            </a:prstGeom>
            <a:solidFill xmlns:a="http://schemas.openxmlformats.org/drawingml/2006/main">
              <a:srgbClr val="FFB400"/>
            </a:solidFill>
            <a:ln xmlns:a="http://schemas.openxmlformats.org/drawingml/2006/main" w="25400" cap="flat" cmpd="sng" algn="ctr">
              <a:noFill/>
              <a:prstDash val="solid"/>
            </a:ln>
            <a:effectLst xmlns:a="http://schemas.openxmlformats.org/drawingml/2006/main"/>
            <a:extLst xmlns:a="http://schemas.openxmlformats.org/drawingml/2006/main">
              <a:ext uri="{91240B29-F687-4F45-9708-019B960494DF}">
                <a14:hiddenLine xmlns:a14="http://schemas.microsoft.com/office/drawing/2010/main" w="25400" cap="flat" cmpd="sng" algn="ctr">
                  <a:solidFill>
                    <a:schemeClr val="accent1">
                      <a:shade val="50000"/>
                    </a:schemeClr>
                  </a:solidFill>
                  <a:prstDash val="solid"/>
                </a14:hiddenLine>
              </a:ext>
            </a:extLst>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grpSp>
      <cdr:grpSp>
        <cdr:nvGrpSpPr>
          <cdr:cNvPr id="35" name="Ltxb3"/>
          <cdr:cNvGrpSpPr/>
        </cdr:nvGrpSpPr>
        <cdr:grpSpPr>
          <a:xfrm xmlns:a="http://schemas.openxmlformats.org/drawingml/2006/main">
            <a:off x="0" y="203458"/>
            <a:ext cx="298072" cy="101729"/>
            <a:chOff x="0" y="203458"/>
            <a:chExt cx="298072" cy="101729"/>
          </a:xfrm>
        </cdr:grpSpPr>
        <cdr:sp macro="" textlink="">
          <cdr:nvSpPr>
            <cdr:cNvPr id="36" name="Ltxb3a"/>
            <cdr:cNvSpPr txBox="1"/>
          </cdr:nvSpPr>
          <cdr:spPr>
            <a:xfrm xmlns:a="http://schemas.openxmlformats.org/drawingml/2006/main">
              <a:off x="127000" y="203458"/>
              <a:ext cx="171072" cy="101729"/>
            </a:xfrm>
            <a:prstGeom xmlns:a="http://schemas.openxmlformats.org/drawingml/2006/main" prst="rect">
              <a:avLst/>
            </a:prstGeom>
          </cdr:spPr>
          <cdr:txBody>
            <a:bodyPr xmlns:a="http://schemas.openxmlformats.org/drawingml/2006/main" vert="horz" wrap="none" lIns="0" tIns="0" rIns="0" bIns="13178"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600" b="0" i="0">
                  <a:solidFill>
                    <a:srgbClr val="000000"/>
                  </a:solidFill>
                  <a:latin typeface="Arial"/>
                </a:rPr>
                <a:t>2009</a:t>
              </a:r>
            </a:p>
          </cdr:txBody>
        </cdr:sp>
        <cdr:sp macro="" textlink="">
          <cdr:nvSpPr>
            <cdr:cNvPr id="37" name="Ltxb3b"/>
            <cdr:cNvSpPr/>
          </cdr:nvSpPr>
          <cdr:spPr>
            <a:xfrm xmlns:a="http://schemas.openxmlformats.org/drawingml/2006/main">
              <a:off x="0" y="216158"/>
              <a:ext cx="63500" cy="63500"/>
            </a:xfrm>
            <a:prstGeom xmlns:a="http://schemas.openxmlformats.org/drawingml/2006/main" prst="ellipse">
              <a:avLst/>
            </a:prstGeom>
            <a:solidFill xmlns:a="http://schemas.openxmlformats.org/drawingml/2006/main">
              <a:srgbClr val="FF4B00"/>
            </a:solidFill>
            <a:ln xmlns:a="http://schemas.openxmlformats.org/drawingml/2006/main" w="25400" cap="flat" cmpd="sng" algn="ctr">
              <a:noFill/>
              <a:prstDash val="solid"/>
            </a:ln>
            <a:effectLst xmlns:a="http://schemas.openxmlformats.org/drawingml/2006/main"/>
            <a:extLst xmlns:a="http://schemas.openxmlformats.org/drawingml/2006/main">
              <a:ext uri="{91240B29-F687-4F45-9708-019B960494DF}">
                <a14:hiddenLine xmlns:a14="http://schemas.microsoft.com/office/drawing/2010/main" w="25400" cap="flat" cmpd="sng" algn="ctr">
                  <a:solidFill>
                    <a:schemeClr val="accent1">
                      <a:shade val="50000"/>
                    </a:schemeClr>
                  </a:solidFill>
                  <a:prstDash val="solid"/>
                </a14:hiddenLine>
              </a:ext>
            </a:extLst>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grpSp>
    </cdr:grpSp>
  </cdr:relSizeAnchor>
</c:userShapes>
</file>

<file path=ppt/drawings/drawing5.xml><?xml version="1.0" encoding="utf-8"?>
<c:userShapes xmlns:c="http://schemas.openxmlformats.org/drawingml/2006/chart">
  <cdr:relSizeAnchor xmlns:cdr="http://schemas.openxmlformats.org/drawingml/2006/chartDrawing">
    <cdr:from>
      <cdr:x>0.06557</cdr:x>
      <cdr:y>0</cdr:y>
    </cdr:from>
    <cdr:to>
      <cdr:x>0.85376</cdr:x>
      <cdr:y>0.18537</cdr:y>
    </cdr:to>
    <cdr:grpSp>
      <cdr:nvGrpSpPr>
        <cdr:cNvPr id="106" name="Legend"/>
        <cdr:cNvGrpSpPr/>
      </cdr:nvGrpSpPr>
      <cdr:grpSpPr>
        <a:xfrm xmlns:a="http://schemas.openxmlformats.org/drawingml/2006/main">
          <a:off x="248742" y="0"/>
          <a:ext cx="2990021" cy="396043"/>
          <a:chOff x="0" y="0"/>
          <a:chExt cx="2335938" cy="406916"/>
        </a:xfrm>
      </cdr:grpSpPr>
      <cdr:grpSp>
        <cdr:nvGrpSpPr>
          <cdr:cNvPr id="107" name="Ltxb1"/>
          <cdr:cNvGrpSpPr/>
        </cdr:nvGrpSpPr>
        <cdr:grpSpPr>
          <a:xfrm xmlns:a="http://schemas.openxmlformats.org/drawingml/2006/main">
            <a:off x="0" y="0"/>
            <a:ext cx="2335938" cy="101730"/>
            <a:chOff x="0" y="0"/>
            <a:chExt cx="2335938" cy="101729"/>
          </a:xfrm>
        </cdr:grpSpPr>
        <cdr:sp macro="" textlink="">
          <cdr:nvSpPr>
            <cdr:cNvPr id="117" name="Ltxb1a"/>
            <cdr:cNvSpPr txBox="1"/>
          </cdr:nvSpPr>
          <cdr:spPr>
            <a:xfrm xmlns:a="http://schemas.openxmlformats.org/drawingml/2006/main">
              <a:off x="127000" y="0"/>
              <a:ext cx="2208938" cy="101729"/>
            </a:xfrm>
            <a:prstGeom xmlns:a="http://schemas.openxmlformats.org/drawingml/2006/main" prst="rect">
              <a:avLst/>
            </a:prstGeom>
          </cdr:spPr>
          <cdr:txBody>
            <a:bodyPr xmlns:a="http://schemas.openxmlformats.org/drawingml/2006/main" vert="horz" wrap="none" lIns="0" tIns="0" rIns="0" bIns="13178"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600" b="0" i="0">
                  <a:solidFill>
                    <a:srgbClr val="000000"/>
                  </a:solidFill>
                  <a:latin typeface="Arial"/>
                </a:rPr>
                <a:t>change in private debt ratio                                                            </a:t>
              </a:r>
            </a:p>
          </cdr:txBody>
        </cdr:sp>
        <cdr:sp macro="" textlink="">
          <cdr:nvSpPr>
            <cdr:cNvPr id="118" name="Ltxb1b"/>
            <cdr:cNvSpPr/>
          </cdr:nvSpPr>
          <cdr:spPr>
            <a:xfrm xmlns:a="http://schemas.openxmlformats.org/drawingml/2006/main">
              <a:off x="0" y="12700"/>
              <a:ext cx="63500" cy="63500"/>
            </a:xfrm>
            <a:prstGeom xmlns:a="http://schemas.openxmlformats.org/drawingml/2006/main" prst="ellipse">
              <a:avLst/>
            </a:prstGeom>
            <a:solidFill xmlns:a="http://schemas.openxmlformats.org/drawingml/2006/main">
              <a:srgbClr val="003299"/>
            </a:solidFill>
            <a:ln xmlns:a="http://schemas.openxmlformats.org/drawingml/2006/main" w="25400" cap="flat" cmpd="sng" algn="ctr">
              <a:noFill/>
              <a:prstDash val="solid"/>
            </a:ln>
            <a:effectLst xmlns:a="http://schemas.openxmlformats.org/drawingml/2006/main"/>
            <a:extLst xmlns:a="http://schemas.openxmlformats.org/drawingml/2006/main">
              <a:ext uri="{91240B29-F687-4F45-9708-019B960494DF}">
                <a14:hiddenLine xmlns:a14="http://schemas.microsoft.com/office/drawing/2010/main" w="25400" cap="flat" cmpd="sng" algn="ctr">
                  <a:solidFill>
                    <a:schemeClr val="accent1">
                      <a:shade val="50000"/>
                    </a:schemeClr>
                  </a:solidFill>
                  <a:prstDash val="solid"/>
                </a14:hiddenLine>
              </a:ext>
            </a:extLst>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grpSp>
      <cdr:grpSp>
        <cdr:nvGrpSpPr>
          <cdr:cNvPr id="108" name="Ltxb2"/>
          <cdr:cNvGrpSpPr/>
        </cdr:nvGrpSpPr>
        <cdr:grpSpPr>
          <a:xfrm xmlns:a="http://schemas.openxmlformats.org/drawingml/2006/main">
            <a:off x="0" y="101728"/>
            <a:ext cx="802571" cy="101730"/>
            <a:chOff x="0" y="101729"/>
            <a:chExt cx="802570" cy="101729"/>
          </a:xfrm>
        </cdr:grpSpPr>
        <cdr:sp macro="" textlink="">
          <cdr:nvSpPr>
            <cdr:cNvPr id="115" name="Ltxb2a"/>
            <cdr:cNvSpPr txBox="1"/>
          </cdr:nvSpPr>
          <cdr:spPr>
            <a:xfrm xmlns:a="http://schemas.openxmlformats.org/drawingml/2006/main">
              <a:off x="127000" y="101729"/>
              <a:ext cx="675570" cy="101729"/>
            </a:xfrm>
            <a:prstGeom xmlns:a="http://schemas.openxmlformats.org/drawingml/2006/main" prst="rect">
              <a:avLst/>
            </a:prstGeom>
          </cdr:spPr>
          <cdr:txBody>
            <a:bodyPr xmlns:a="http://schemas.openxmlformats.org/drawingml/2006/main" vert="horz" wrap="none" lIns="0" tIns="0" rIns="0" bIns="13178"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600" b="0" i="0">
                  <a:solidFill>
                    <a:srgbClr val="000000"/>
                  </a:solidFill>
                  <a:latin typeface="Arial"/>
                </a:rPr>
                <a:t>private debt change</a:t>
              </a:r>
            </a:p>
          </cdr:txBody>
        </cdr:sp>
        <cdr:sp macro="" textlink="">
          <cdr:nvSpPr>
            <cdr:cNvPr id="116" name="Ltxb2b"/>
            <cdr:cNvSpPr/>
          </cdr:nvSpPr>
          <cdr:spPr>
            <a:xfrm xmlns:a="http://schemas.openxmlformats.org/drawingml/2006/main">
              <a:off x="0" y="114429"/>
              <a:ext cx="63500" cy="63500"/>
            </a:xfrm>
            <a:prstGeom xmlns:a="http://schemas.openxmlformats.org/drawingml/2006/main" prst="rect">
              <a:avLst/>
            </a:prstGeom>
            <a:solidFill xmlns:a="http://schemas.openxmlformats.org/drawingml/2006/main">
              <a:srgbClr val="FFB400"/>
            </a:solidFill>
            <a:ln xmlns:a="http://schemas.openxmlformats.org/drawingml/2006/main" w="25400" cap="flat" cmpd="sng" algn="ctr">
              <a:noFill/>
              <a:prstDash val="solid"/>
            </a:ln>
            <a:effectLst xmlns:a="http://schemas.openxmlformats.org/drawingml/2006/main"/>
            <a:extLst xmlns:a="http://schemas.openxmlformats.org/drawingml/2006/main">
              <a:ext uri="{91240B29-F687-4F45-9708-019B960494DF}">
                <a14:hiddenLine xmlns:a14="http://schemas.microsoft.com/office/drawing/2010/main" w="25400" cap="flat" cmpd="sng" algn="ctr">
                  <a:solidFill>
                    <a:schemeClr val="accent1">
                      <a:shade val="50000"/>
                    </a:schemeClr>
                  </a:solidFill>
                  <a:prstDash val="solid"/>
                </a14:hiddenLine>
              </a:ext>
            </a:extLst>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grpSp>
      <cdr:grpSp>
        <cdr:nvGrpSpPr>
          <cdr:cNvPr id="109" name="Ltxb3"/>
          <cdr:cNvGrpSpPr/>
        </cdr:nvGrpSpPr>
        <cdr:grpSpPr>
          <a:xfrm xmlns:a="http://schemas.openxmlformats.org/drawingml/2006/main">
            <a:off x="0" y="203458"/>
            <a:ext cx="695618" cy="101729"/>
            <a:chOff x="0" y="203458"/>
            <a:chExt cx="695617" cy="101729"/>
          </a:xfrm>
        </cdr:grpSpPr>
        <cdr:sp macro="" textlink="">
          <cdr:nvSpPr>
            <cdr:cNvPr id="113" name="Ltxb3a"/>
            <cdr:cNvSpPr txBox="1"/>
          </cdr:nvSpPr>
          <cdr:spPr>
            <a:xfrm xmlns:a="http://schemas.openxmlformats.org/drawingml/2006/main">
              <a:off x="127000" y="203458"/>
              <a:ext cx="568617" cy="101729"/>
            </a:xfrm>
            <a:prstGeom xmlns:a="http://schemas.openxmlformats.org/drawingml/2006/main" prst="rect">
              <a:avLst/>
            </a:prstGeom>
          </cdr:spPr>
          <cdr:txBody>
            <a:bodyPr xmlns:a="http://schemas.openxmlformats.org/drawingml/2006/main" vert="horz" wrap="none" lIns="0" tIns="0" rIns="0" bIns="13178"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600" b="0" i="0">
                  <a:solidFill>
                    <a:srgbClr val="000000"/>
                  </a:solidFill>
                  <a:latin typeface="Arial"/>
                </a:rPr>
                <a:t>real GDP growth</a:t>
              </a:r>
            </a:p>
          </cdr:txBody>
        </cdr:sp>
        <cdr:sp macro="" textlink="">
          <cdr:nvSpPr>
            <cdr:cNvPr id="114" name="Ltxb3b"/>
            <cdr:cNvSpPr/>
          </cdr:nvSpPr>
          <cdr:spPr>
            <a:xfrm xmlns:a="http://schemas.openxmlformats.org/drawingml/2006/main">
              <a:off x="0" y="216158"/>
              <a:ext cx="63500" cy="63500"/>
            </a:xfrm>
            <a:prstGeom xmlns:a="http://schemas.openxmlformats.org/drawingml/2006/main" prst="rect">
              <a:avLst/>
            </a:prstGeom>
            <a:solidFill xmlns:a="http://schemas.openxmlformats.org/drawingml/2006/main">
              <a:srgbClr val="FF4B00"/>
            </a:solidFill>
            <a:ln xmlns:a="http://schemas.openxmlformats.org/drawingml/2006/main" w="25400" cap="flat" cmpd="sng" algn="ctr">
              <a:noFill/>
              <a:prstDash val="solid"/>
            </a:ln>
            <a:effectLst xmlns:a="http://schemas.openxmlformats.org/drawingml/2006/main"/>
            <a:extLst xmlns:a="http://schemas.openxmlformats.org/drawingml/2006/main">
              <a:ext uri="{91240B29-F687-4F45-9708-019B960494DF}">
                <a14:hiddenLine xmlns:a14="http://schemas.microsoft.com/office/drawing/2010/main" w="25400" cap="flat" cmpd="sng" algn="ctr">
                  <a:solidFill>
                    <a:schemeClr val="accent1">
                      <a:shade val="50000"/>
                    </a:schemeClr>
                  </a:solidFill>
                  <a:prstDash val="solid"/>
                </a14:hiddenLine>
              </a:ext>
            </a:extLst>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grpSp>
      <cdr:grpSp>
        <cdr:nvGrpSpPr>
          <cdr:cNvPr id="110" name="Ltxb4"/>
          <cdr:cNvGrpSpPr/>
        </cdr:nvGrpSpPr>
        <cdr:grpSpPr>
          <a:xfrm xmlns:a="http://schemas.openxmlformats.org/drawingml/2006/main">
            <a:off x="0" y="305189"/>
            <a:ext cx="823857" cy="101727"/>
            <a:chOff x="0" y="305187"/>
            <a:chExt cx="823857" cy="101729"/>
          </a:xfrm>
        </cdr:grpSpPr>
        <cdr:sp macro="" textlink="">
          <cdr:nvSpPr>
            <cdr:cNvPr id="111" name="Ltxb4a"/>
            <cdr:cNvSpPr txBox="1"/>
          </cdr:nvSpPr>
          <cdr:spPr>
            <a:xfrm xmlns:a="http://schemas.openxmlformats.org/drawingml/2006/main">
              <a:off x="127000" y="305187"/>
              <a:ext cx="696857" cy="101729"/>
            </a:xfrm>
            <a:prstGeom xmlns:a="http://schemas.openxmlformats.org/drawingml/2006/main" prst="rect">
              <a:avLst/>
            </a:prstGeom>
          </cdr:spPr>
          <cdr:txBody>
            <a:bodyPr xmlns:a="http://schemas.openxmlformats.org/drawingml/2006/main" vert="horz" wrap="none" lIns="0" tIns="0" rIns="0" bIns="13178"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600" b="0" i="0">
                  <a:solidFill>
                    <a:srgbClr val="000000"/>
                  </a:solidFill>
                  <a:latin typeface="Arial"/>
                </a:rPr>
                <a:t>GDP deflator growth</a:t>
              </a:r>
            </a:p>
          </cdr:txBody>
        </cdr:sp>
        <cdr:sp macro="" textlink="">
          <cdr:nvSpPr>
            <cdr:cNvPr id="112" name="Ltxb4b"/>
            <cdr:cNvSpPr/>
          </cdr:nvSpPr>
          <cdr:spPr>
            <a:xfrm xmlns:a="http://schemas.openxmlformats.org/drawingml/2006/main">
              <a:off x="0" y="317887"/>
              <a:ext cx="63500" cy="63500"/>
            </a:xfrm>
            <a:prstGeom xmlns:a="http://schemas.openxmlformats.org/drawingml/2006/main" prst="rect">
              <a:avLst/>
            </a:prstGeom>
            <a:solidFill xmlns:a="http://schemas.openxmlformats.org/drawingml/2006/main">
              <a:srgbClr val="65B800"/>
            </a:solidFill>
            <a:ln xmlns:a="http://schemas.openxmlformats.org/drawingml/2006/main" w="25400" cap="flat" cmpd="sng" algn="ctr">
              <a:noFill/>
              <a:prstDash val="solid"/>
            </a:ln>
            <a:effectLst xmlns:a="http://schemas.openxmlformats.org/drawingml/2006/main"/>
            <a:extLst xmlns:a="http://schemas.openxmlformats.org/drawingml/2006/main">
              <a:ext uri="{91240B29-F687-4F45-9708-019B960494DF}">
                <a14:hiddenLine xmlns:a14="http://schemas.microsoft.com/office/drawing/2010/main" w="25400" cap="flat" cmpd="sng" algn="ctr">
                  <a:solidFill>
                    <a:schemeClr val="accent1">
                      <a:shade val="50000"/>
                    </a:schemeClr>
                  </a:solidFill>
                  <a:prstDash val="solid"/>
                </a14:hiddenLine>
              </a:ext>
            </a:extLst>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grpSp>
    </cdr:grp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vl1pPr>
          </a:lstStyle>
          <a:p>
            <a:pPr>
              <a:defRPr/>
            </a:pPr>
            <a:endParaRPr lang="en-GB"/>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a:lvl1pPr>
          </a:lstStyle>
          <a:p>
            <a:pPr>
              <a:defRPr/>
            </a:pPr>
            <a:fld id="{0ABDA1AD-4948-40DA-AD1F-B8742DF88F2B}" type="datetimeFigureOut">
              <a:rPr lang="en-GB"/>
              <a:pPr>
                <a:defRPr/>
              </a:pPr>
              <a:t>27/09/2018</a:t>
            </a:fld>
            <a:endParaRPr lang="en-GB"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vl1pPr>
          </a:lstStyle>
          <a:p>
            <a:pPr>
              <a:defRPr/>
            </a:pPr>
            <a:endParaRPr lang="en-GB"/>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a:defRPr sz="1200"/>
            </a:lvl1pPr>
          </a:lstStyle>
          <a:p>
            <a:pPr>
              <a:defRPr/>
            </a:pPr>
            <a:fld id="{5F97784F-1F3A-48CC-AA44-25C42667B4DB}" type="slidenum">
              <a:rPr lang="en-GB"/>
              <a:pPr>
                <a:defRPr/>
              </a:pPr>
              <a:t>‹#›</a:t>
            </a:fld>
            <a:endParaRPr lang="en-GB" dirty="0"/>
          </a:p>
        </p:txBody>
      </p:sp>
    </p:spTree>
    <p:extLst>
      <p:ext uri="{BB962C8B-B14F-4D97-AF65-F5344CB8AC3E}">
        <p14:creationId xmlns:p14="http://schemas.microsoft.com/office/powerpoint/2010/main" val="37918431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cs typeface="+mn-cs"/>
              </a:defRPr>
            </a:lvl1pPr>
          </a:lstStyle>
          <a:p>
            <a:pPr>
              <a:defRPr/>
            </a:pPr>
            <a:fld id="{45810102-BD18-4ED9-AE0E-27A86E19D670}" type="datetimeFigureOut">
              <a:rPr lang="en-GB"/>
              <a:pPr>
                <a:defRPr/>
              </a:pPr>
              <a:t>27/09/2018</a:t>
            </a:fld>
            <a:endParaRPr lang="en-GB"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GB"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cs typeface="+mn-cs"/>
              </a:defRPr>
            </a:lvl1pPr>
          </a:lstStyle>
          <a:p>
            <a:pPr>
              <a:defRPr/>
            </a:pPr>
            <a:fld id="{CA0BB7CA-EF76-49D9-BCCA-0340AF4ABC5E}" type="slidenum">
              <a:rPr lang="en-GB"/>
              <a:pPr>
                <a:defRPr/>
              </a:pPr>
              <a:t>‹#›</a:t>
            </a:fld>
            <a:endParaRPr lang="en-GB" dirty="0"/>
          </a:p>
        </p:txBody>
      </p:sp>
    </p:spTree>
    <p:extLst>
      <p:ext uri="{BB962C8B-B14F-4D97-AF65-F5344CB8AC3E}">
        <p14:creationId xmlns:p14="http://schemas.microsoft.com/office/powerpoint/2010/main" val="4108621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p>
        </p:txBody>
      </p:sp>
      <p:sp>
        <p:nvSpPr>
          <p:cNvPr id="4" name="Slide Number Placeholder 3"/>
          <p:cNvSpPr>
            <a:spLocks noGrp="1"/>
          </p:cNvSpPr>
          <p:nvPr>
            <p:ph type="sldNum" sz="quarter" idx="5"/>
          </p:nvPr>
        </p:nvSpPr>
        <p:spPr/>
        <p:txBody>
          <a:bodyPr/>
          <a:lstStyle/>
          <a:p>
            <a:pPr>
              <a:defRPr/>
            </a:pPr>
            <a:fld id="{CBFB2F73-4394-4AB5-8A91-1F27A205DD6B}" type="slidenum">
              <a:rPr lang="en-GB" smtClean="0"/>
              <a:pPr>
                <a:defRPr/>
              </a:pPr>
              <a:t>3</a:t>
            </a:fld>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4" name="Slide Number Placeholder 3"/>
          <p:cNvSpPr>
            <a:spLocks noGrp="1"/>
          </p:cNvSpPr>
          <p:nvPr>
            <p:ph type="sldNum" sz="quarter" idx="5"/>
          </p:nvPr>
        </p:nvSpPr>
        <p:spPr/>
        <p:txBody>
          <a:bodyPr/>
          <a:lstStyle/>
          <a:p>
            <a:pPr>
              <a:defRPr/>
            </a:pPr>
            <a:fld id="{E64398F9-B02F-4860-854C-C24D37D2DFB2}" type="slidenum">
              <a:rPr lang="en-GB" smtClean="0"/>
              <a:pPr>
                <a:defRPr/>
              </a:pPr>
              <a:t>4</a:t>
            </a:fld>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endParaRPr lang="en-GB" dirty="0"/>
          </a:p>
        </p:txBody>
      </p:sp>
      <p:sp>
        <p:nvSpPr>
          <p:cNvPr id="4" name="Slide Number Placeholder 3"/>
          <p:cNvSpPr>
            <a:spLocks noGrp="1"/>
          </p:cNvSpPr>
          <p:nvPr>
            <p:ph type="sldNum" sz="quarter" idx="5"/>
          </p:nvPr>
        </p:nvSpPr>
        <p:spPr/>
        <p:txBody>
          <a:bodyPr/>
          <a:lstStyle/>
          <a:p>
            <a:pPr>
              <a:defRPr/>
            </a:pPr>
            <a:fld id="{10E2240B-E61C-4100-AADF-749884245AD0}" type="slidenum">
              <a:rPr lang="en-GB" smtClean="0"/>
              <a:pPr>
                <a:defRPr/>
              </a:pPr>
              <a:t>5</a:t>
            </a:fld>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p>
          <a:p>
            <a:endParaRPr lang="en-GB" altLang="en-US" dirty="0" smtClean="0"/>
          </a:p>
          <a:p>
            <a:r>
              <a:rPr lang="en-GB" altLang="en-US" dirty="0" smtClean="0"/>
              <a:t>About Aggregate debt to GDP LEVEL: Debt-to-GDP </a:t>
            </a:r>
            <a:r>
              <a:rPr lang="en-US" altLang="en-US" dirty="0" smtClean="0"/>
              <a:t>ratios for NFCs and general government are based on consolidated debt figures. Consolidated non-financial corporations’ debt not available for UK. Three-year average is not available for UK. For CY, aggregate debt includes debt relating to special purpose entities (SPEs); large proportion of activities of these entities are not related to domestic market and their lending comes from abroad or is secured by cash collateral. For example: Aggregate debt of non-financial corporations, excluding SPEs, to GDP ratio amounted to 141,2% as of 2017 Q2.</a:t>
            </a:r>
            <a:endParaRPr lang="en-GB" altLang="en-US" dirty="0" smtClean="0"/>
          </a:p>
          <a:p>
            <a:endParaRPr lang="en-GB" altLang="en-US" dirty="0" smtClean="0"/>
          </a:p>
          <a:p>
            <a:r>
              <a:rPr lang="en-GB" altLang="en-US" dirty="0" smtClean="0"/>
              <a:t>About Yearly change </a:t>
            </a:r>
            <a:r>
              <a:rPr lang="en-US" altLang="en-US" dirty="0" smtClean="0"/>
              <a:t>Debt-to-GDP ratios for NFCs and general government are based on consolidated debt figures. Data on changes of non-financial corporations’ debt are not available for the UK. The decrease in the debt-to-GDP ratios for Ireland can to a great extent be explained by the large increase in the official Irish GDP in 2015 mainly due to the reallocation of global operators in Ireland. For more information see Eurostat’s explanatory note (http://ec.europa.eu/eurostat/documents/24987/6390465/Irish_GDP_communication.pdf). For CY, aggregate debt includes debt relating to special purpose entities (SPEs); large proportion of activities of these entities are not related to domestic market and their lending comes from abroad or is secured by cash collateral. For example: The year-on-year change of aggregate debt of non-financial corporations, excluding SPEs, to GDP ratio amounted to -7,7% as of 2017 Q2.</a:t>
            </a:r>
            <a:endParaRPr lang="en-GB" altLang="en-US" dirty="0" smtClean="0"/>
          </a:p>
          <a:p>
            <a:endParaRPr lang="en-GB" altLang="en-US" dirty="0" smtClean="0"/>
          </a:p>
          <a:p>
            <a:endParaRPr lang="en-GB" altLang="en-US" dirty="0" smtClean="0"/>
          </a:p>
        </p:txBody>
      </p:sp>
      <p:sp>
        <p:nvSpPr>
          <p:cNvPr id="4" name="Slide Number Placeholder 3"/>
          <p:cNvSpPr>
            <a:spLocks noGrp="1"/>
          </p:cNvSpPr>
          <p:nvPr>
            <p:ph type="sldNum" sz="quarter" idx="5"/>
          </p:nvPr>
        </p:nvSpPr>
        <p:spPr/>
        <p:txBody>
          <a:bodyPr/>
          <a:lstStyle/>
          <a:p>
            <a:pPr>
              <a:defRPr/>
            </a:pPr>
            <a:fld id="{C204D1D3-2D3B-4E35-AE5D-EAA6E0F1FA5E}" type="slidenum">
              <a:rPr lang="en-GB" smtClean="0"/>
              <a:pPr>
                <a:defRPr/>
              </a:pPr>
              <a:t>7</a:t>
            </a:fld>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CA0BB7CA-EF76-49D9-BCCA-0340AF4ABC5E}" type="slidenum">
              <a:rPr lang="en-GB" smtClean="0"/>
              <a:pPr>
                <a:defRPr/>
              </a:pPr>
              <a:t>13</a:t>
            </a:fld>
            <a:endParaRPr lang="en-GB" dirty="0"/>
          </a:p>
        </p:txBody>
      </p:sp>
    </p:spTree>
    <p:extLst>
      <p:ext uri="{BB962C8B-B14F-4D97-AF65-F5344CB8AC3E}">
        <p14:creationId xmlns:p14="http://schemas.microsoft.com/office/powerpoint/2010/main" val="23971073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CA0BB7CA-EF76-49D9-BCCA-0340AF4ABC5E}" type="slidenum">
              <a:rPr lang="en-GB" smtClean="0"/>
              <a:pPr>
                <a:defRPr/>
              </a:pPr>
              <a:t>14</a:t>
            </a:fld>
            <a:endParaRPr lang="en-GB" dirty="0"/>
          </a:p>
        </p:txBody>
      </p:sp>
    </p:spTree>
    <p:extLst>
      <p:ext uri="{BB962C8B-B14F-4D97-AF65-F5344CB8AC3E}">
        <p14:creationId xmlns:p14="http://schemas.microsoft.com/office/powerpoint/2010/main" val="23971073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CA0BB7CA-EF76-49D9-BCCA-0340AF4ABC5E}" type="slidenum">
              <a:rPr lang="en-GB" smtClean="0"/>
              <a:pPr>
                <a:defRPr/>
              </a:pPr>
              <a:t>15</a:t>
            </a:fld>
            <a:endParaRPr lang="en-GB" dirty="0"/>
          </a:p>
        </p:txBody>
      </p:sp>
    </p:spTree>
    <p:extLst>
      <p:ext uri="{BB962C8B-B14F-4D97-AF65-F5344CB8AC3E}">
        <p14:creationId xmlns:p14="http://schemas.microsoft.com/office/powerpoint/2010/main" val="23971073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p>
        </p:txBody>
      </p:sp>
      <p:sp>
        <p:nvSpPr>
          <p:cNvPr id="4" name="Slide Number Placeholder 3"/>
          <p:cNvSpPr>
            <a:spLocks noGrp="1"/>
          </p:cNvSpPr>
          <p:nvPr>
            <p:ph type="sldNum" sz="quarter" idx="5"/>
          </p:nvPr>
        </p:nvSpPr>
        <p:spPr/>
        <p:txBody>
          <a:bodyPr/>
          <a:lstStyle/>
          <a:p>
            <a:pPr>
              <a:defRPr/>
            </a:pPr>
            <a:fld id="{F7E07A47-4EFB-40EE-BBD1-F828F10F22FB}" type="slidenum">
              <a:rPr lang="en-GB" smtClean="0"/>
              <a:pPr>
                <a:defRPr/>
              </a:pPr>
              <a:t>18</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hite Background">
    <p:spTree>
      <p:nvGrpSpPr>
        <p:cNvPr id="1" name=""/>
        <p:cNvGrpSpPr/>
        <p:nvPr/>
      </p:nvGrpSpPr>
      <p:grpSpPr>
        <a:xfrm>
          <a:off x="0" y="0"/>
          <a:ext cx="0" cy="0"/>
          <a:chOff x="0" y="0"/>
          <a:chExt cx="0" cy="0"/>
        </a:xfrm>
      </p:grpSpPr>
      <p:pic>
        <p:nvPicPr>
          <p:cNvPr id="5" name="Picture 2" descr="bandero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2413"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207963"/>
            <a:ext cx="1993900"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banderol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2413"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descr="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81400" y="207963"/>
            <a:ext cx="1993900"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6756" name="Rectangle 4"/>
          <p:cNvSpPr>
            <a:spLocks noGrp="1" noChangeArrowheads="1"/>
          </p:cNvSpPr>
          <p:nvPr>
            <p:ph type="ctrTitle"/>
          </p:nvPr>
        </p:nvSpPr>
        <p:spPr>
          <a:xfrm>
            <a:off x="4541838" y="2181225"/>
            <a:ext cx="4176712" cy="2914650"/>
          </a:xfrm>
        </p:spPr>
        <p:txBody>
          <a:bodyPr/>
          <a:lstStyle>
            <a:lvl1pPr>
              <a:lnSpc>
                <a:spcPts val="3600"/>
              </a:lnSpc>
              <a:defRPr sz="3200" b="1" baseline="0">
                <a:solidFill>
                  <a:schemeClr val="tx2"/>
                </a:solidFill>
                <a:latin typeface="Arial" charset="0"/>
              </a:defRPr>
            </a:lvl1pPr>
          </a:lstStyle>
          <a:p>
            <a:pPr lvl="0"/>
            <a:r>
              <a:rPr lang="en-US" noProof="0" smtClean="0"/>
              <a:t>Click to edit Master title style</a:t>
            </a:r>
            <a:endParaRPr lang="en-GB" noProof="0" smtClean="0"/>
          </a:p>
        </p:txBody>
      </p:sp>
      <p:sp>
        <p:nvSpPr>
          <p:cNvPr id="1226758" name="Rectangle 6"/>
          <p:cNvSpPr>
            <a:spLocks noGrp="1" noChangeArrowheads="1"/>
          </p:cNvSpPr>
          <p:nvPr>
            <p:ph type="subTitle" idx="1"/>
          </p:nvPr>
        </p:nvSpPr>
        <p:spPr>
          <a:xfrm>
            <a:off x="4548188" y="5522913"/>
            <a:ext cx="4176712" cy="909637"/>
          </a:xfrm>
        </p:spPr>
        <p:txBody>
          <a:bodyPr anchor="b"/>
          <a:lstStyle>
            <a:lvl1pPr marL="0" indent="0">
              <a:lnSpc>
                <a:spcPts val="2400"/>
              </a:lnSpc>
              <a:buFontTx/>
              <a:buNone/>
              <a:defRPr sz="2000" baseline="0">
                <a:solidFill>
                  <a:schemeClr val="tx2"/>
                </a:solidFill>
              </a:defRPr>
            </a:lvl1pPr>
          </a:lstStyle>
          <a:p>
            <a:pPr lvl="0"/>
            <a:r>
              <a:rPr lang="en-US" noProof="0" smtClean="0"/>
              <a:t>Click to edit Master subtitle style</a:t>
            </a:r>
            <a:endParaRPr lang="en-GB" noProof="0" smtClean="0"/>
          </a:p>
        </p:txBody>
      </p:sp>
      <p:sp>
        <p:nvSpPr>
          <p:cNvPr id="3" name="Text Placeholder 2"/>
          <p:cNvSpPr>
            <a:spLocks noGrp="1"/>
          </p:cNvSpPr>
          <p:nvPr>
            <p:ph type="body" sz="quarter" idx="10"/>
          </p:nvPr>
        </p:nvSpPr>
        <p:spPr>
          <a:xfrm>
            <a:off x="250825" y="2181225"/>
            <a:ext cx="3816350" cy="3240087"/>
          </a:xfrm>
        </p:spPr>
        <p:txBody>
          <a:bodyPr/>
          <a:lstStyle>
            <a:lvl1pPr marL="0" indent="0">
              <a:buFontTx/>
              <a:buNone/>
              <a:defRPr lang="en-US" sz="1600" b="1" kern="1200" baseline="0" smtClean="0">
                <a:solidFill>
                  <a:schemeClr val="tx2"/>
                </a:solidFill>
                <a:latin typeface="+mn-lt"/>
                <a:ea typeface="+mn-ea"/>
                <a:cs typeface="+mn-cs"/>
              </a:defRPr>
            </a:lvl1pPr>
            <a:lvl2pPr marL="0" indent="0">
              <a:buFontTx/>
              <a:buNone/>
              <a:defRPr lang="en-US" sz="1600" b="0" kern="1200" baseline="0" dirty="0" smtClean="0">
                <a:solidFill>
                  <a:schemeClr val="tx2"/>
                </a:solidFill>
                <a:latin typeface="+mn-lt"/>
                <a:ea typeface="+mn-ea"/>
                <a:cs typeface="+mn-cs"/>
              </a:defRPr>
            </a:lvl2pPr>
            <a:lvl3pPr marL="598487" indent="0">
              <a:buFontTx/>
              <a:buNone/>
              <a:defRPr lang="en-US" sz="1600" b="0" kern="1200" baseline="0" dirty="0" smtClean="0">
                <a:solidFill>
                  <a:schemeClr val="tx2"/>
                </a:solidFill>
                <a:latin typeface="+mn-lt"/>
                <a:ea typeface="+mn-ea"/>
                <a:cs typeface="+mn-cs"/>
              </a:defRPr>
            </a:lvl3pPr>
            <a:lvl4pPr marL="915987" indent="0">
              <a:buFontTx/>
              <a:buNone/>
              <a:defRPr lang="en-US" sz="1600" b="0" kern="1200" baseline="0" dirty="0" smtClean="0">
                <a:solidFill>
                  <a:schemeClr val="tx2"/>
                </a:solidFill>
                <a:latin typeface="+mn-lt"/>
                <a:ea typeface="+mn-ea"/>
                <a:cs typeface="+mn-cs"/>
              </a:defRPr>
            </a:lvl4pPr>
            <a:lvl5pPr marL="1220787" indent="0">
              <a:buFontTx/>
              <a:buNone/>
              <a:defRPr lang="en-GB" sz="1600" b="0" kern="1200" baseline="0" dirty="0">
                <a:solidFill>
                  <a:schemeClr val="tx2"/>
                </a:solidFill>
                <a:latin typeface="+mn-lt"/>
                <a:ea typeface="+mn-ea"/>
                <a:cs typeface="+mn-cs"/>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9" name="Rectangle 5"/>
          <p:cNvSpPr>
            <a:spLocks noGrp="1" noChangeArrowheads="1"/>
          </p:cNvSpPr>
          <p:nvPr>
            <p:ph type="dt" sz="quarter" idx="11"/>
          </p:nvPr>
        </p:nvSpPr>
        <p:spPr bwMode="auto">
          <a:xfrm>
            <a:off x="269875" y="6181725"/>
            <a:ext cx="3817938" cy="4191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0" tIns="0" rIns="0" bIns="0" numCol="1" anchor="t" anchorCtr="0" compatLnSpc="1">
            <a:prstTxWarp prst="textNoShape">
              <a:avLst/>
            </a:prstTxWarp>
          </a:bodyPr>
          <a:lstStyle>
            <a:lvl1pPr eaLnBrk="0" hangingPunct="0">
              <a:spcBef>
                <a:spcPct val="0"/>
              </a:spcBef>
              <a:defRPr sz="1600" baseline="0">
                <a:solidFill>
                  <a:schemeClr val="tx2"/>
                </a:solidFill>
                <a:latin typeface="+mn-lt"/>
                <a:ea typeface="ヒラギノ角ゴ Pro W3" pitchFamily="-64" charset="-128"/>
                <a:cs typeface="+mn-cs"/>
              </a:defRPr>
            </a:lvl1pPr>
          </a:lstStyle>
          <a:p>
            <a:pPr>
              <a:defRPr/>
            </a:pPr>
            <a:endParaRPr lang="en-GB"/>
          </a:p>
        </p:txBody>
      </p:sp>
    </p:spTree>
    <p:extLst>
      <p:ext uri="{BB962C8B-B14F-4D97-AF65-F5344CB8AC3E}">
        <p14:creationId xmlns:p14="http://schemas.microsoft.com/office/powerpoint/2010/main" val="2495010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8" name="Picture Placeholder 7"/>
          <p:cNvSpPr>
            <a:spLocks noGrp="1"/>
          </p:cNvSpPr>
          <p:nvPr>
            <p:ph type="pic" sz="quarter" idx="12"/>
          </p:nvPr>
        </p:nvSpPr>
        <p:spPr>
          <a:xfrm>
            <a:off x="4643438" y="1844824"/>
            <a:ext cx="4224337" cy="4054326"/>
          </a:xfrm>
        </p:spPr>
        <p:txBody>
          <a:bodyPr/>
          <a:lstStyle/>
          <a:p>
            <a:pPr lvl="0"/>
            <a:r>
              <a:rPr lang="en-US" noProof="0" dirty="0" smtClean="0"/>
              <a:t>Click icon to add picture</a:t>
            </a:r>
            <a:endParaRPr lang="en-GB" noProof="0" dirty="0"/>
          </a:p>
        </p:txBody>
      </p:sp>
      <p:sp>
        <p:nvSpPr>
          <p:cNvPr id="7" name="Picture Placeholder 7"/>
          <p:cNvSpPr>
            <a:spLocks noGrp="1"/>
          </p:cNvSpPr>
          <p:nvPr>
            <p:ph type="pic" sz="quarter" idx="14"/>
          </p:nvPr>
        </p:nvSpPr>
        <p:spPr>
          <a:xfrm>
            <a:off x="279400" y="1844725"/>
            <a:ext cx="4222800" cy="4054326"/>
          </a:xfrm>
        </p:spPr>
        <p:txBody>
          <a:bodyPr/>
          <a:lstStyle/>
          <a:p>
            <a:pPr lvl="0"/>
            <a:r>
              <a:rPr lang="en-US" noProof="0" dirty="0" smtClean="0"/>
              <a:t>Click icon to add picture</a:t>
            </a:r>
            <a:endParaRPr lang="en-GB" noProof="0" dirty="0"/>
          </a:p>
        </p:txBody>
      </p:sp>
      <p:sp>
        <p:nvSpPr>
          <p:cNvPr id="4" name="Text Placeholder 3"/>
          <p:cNvSpPr>
            <a:spLocks noGrp="1"/>
          </p:cNvSpPr>
          <p:nvPr>
            <p:ph type="body" sz="quarter" idx="15"/>
          </p:nvPr>
        </p:nvSpPr>
        <p:spPr>
          <a:xfrm>
            <a:off x="279400" y="1423989"/>
            <a:ext cx="4221163" cy="348828"/>
          </a:xfrm>
          <a:solidFill>
            <a:schemeClr val="tx2"/>
          </a:solidFill>
        </p:spPr>
        <p:txBody>
          <a:bodyPr/>
          <a:lstStyle>
            <a:lvl1pPr marL="0" indent="0">
              <a:defRPr sz="1600">
                <a:solidFill>
                  <a:schemeClr val="bg1"/>
                </a:solidFill>
              </a:defRPr>
            </a:lvl1pPr>
          </a:lstStyle>
          <a:p>
            <a:pPr lvl="0"/>
            <a:r>
              <a:rPr lang="en-US" noProof="0" smtClean="0"/>
              <a:t>Click to edit Master text styles</a:t>
            </a:r>
          </a:p>
        </p:txBody>
      </p:sp>
      <p:sp>
        <p:nvSpPr>
          <p:cNvPr id="11" name="Text Placeholder 3"/>
          <p:cNvSpPr>
            <a:spLocks noGrp="1"/>
          </p:cNvSpPr>
          <p:nvPr>
            <p:ph type="body" sz="quarter" idx="16"/>
          </p:nvPr>
        </p:nvSpPr>
        <p:spPr>
          <a:xfrm>
            <a:off x="4643438" y="1419126"/>
            <a:ext cx="4221163" cy="348828"/>
          </a:xfrm>
          <a:solidFill>
            <a:schemeClr val="tx2"/>
          </a:solidFill>
        </p:spPr>
        <p:txBody>
          <a:bodyPr/>
          <a:lstStyle>
            <a:lvl1pPr marL="0" indent="0">
              <a:defRPr sz="1600">
                <a:solidFill>
                  <a:schemeClr val="bg1"/>
                </a:solidFill>
              </a:defRPr>
            </a:lvl1pPr>
          </a:lstStyle>
          <a:p>
            <a:pPr lvl="0"/>
            <a:r>
              <a:rPr lang="en-US" noProof="0" smtClean="0"/>
              <a:t>Click to edit Master text styles</a:t>
            </a:r>
          </a:p>
        </p:txBody>
      </p:sp>
      <p:sp>
        <p:nvSpPr>
          <p:cNvPr id="10" name="Text Placeholder 6"/>
          <p:cNvSpPr>
            <a:spLocks noGrp="1"/>
          </p:cNvSpPr>
          <p:nvPr>
            <p:ph type="body" sz="quarter" idx="17"/>
          </p:nvPr>
        </p:nvSpPr>
        <p:spPr>
          <a:xfrm>
            <a:off x="273424" y="116632"/>
            <a:ext cx="8547048" cy="360040"/>
          </a:xfrm>
        </p:spPr>
        <p:txBody>
          <a:bodyPr/>
          <a:lstStyle>
            <a:lvl1pPr marL="0" indent="0">
              <a:buFontTx/>
              <a:buNone/>
              <a:defRPr lang="en-US" sz="1800" kern="1200" dirty="0" smtClean="0">
                <a:solidFill>
                  <a:srgbClr val="FFFFFF"/>
                </a:solidFill>
                <a:latin typeface="+mn-lt"/>
                <a:ea typeface="ヒラギノ角ゴ Pro W3" pitchFamily="-64" charset="-128"/>
                <a:cs typeface="+mn-cs"/>
              </a:defRPr>
            </a:lvl1pPr>
            <a:lvl2pPr>
              <a:defRPr lang="en-US" sz="1800" kern="1200" dirty="0" smtClean="0">
                <a:solidFill>
                  <a:srgbClr val="FFFFFF"/>
                </a:solidFill>
                <a:latin typeface="+mn-lt"/>
                <a:ea typeface="ヒラギノ角ゴ Pro W3" pitchFamily="-64" charset="-128"/>
                <a:cs typeface="+mn-cs"/>
              </a:defRPr>
            </a:lvl2pPr>
            <a:lvl3pPr>
              <a:defRPr lang="en-US" sz="1800" kern="1200" dirty="0" smtClean="0">
                <a:solidFill>
                  <a:srgbClr val="FFFFFF"/>
                </a:solidFill>
                <a:latin typeface="+mn-lt"/>
                <a:ea typeface="ヒラギノ角ゴ Pro W3" pitchFamily="-64" charset="-128"/>
                <a:cs typeface="+mn-cs"/>
              </a:defRPr>
            </a:lvl3pPr>
            <a:lvl4pPr>
              <a:defRPr lang="en-US" sz="1800" kern="1200" dirty="0" smtClean="0">
                <a:solidFill>
                  <a:srgbClr val="FFFFFF"/>
                </a:solidFill>
                <a:latin typeface="+mn-lt"/>
                <a:ea typeface="ヒラギノ角ゴ Pro W3" pitchFamily="-64" charset="-128"/>
                <a:cs typeface="+mn-cs"/>
              </a:defRPr>
            </a:lvl4pPr>
            <a:lvl5pPr>
              <a:defRPr lang="en-GB" sz="1800" kern="1200" dirty="0">
                <a:solidFill>
                  <a:srgbClr val="FFFFFF"/>
                </a:solidFill>
                <a:latin typeface="+mn-lt"/>
                <a:ea typeface="ヒラギノ角ゴ Pro W3" pitchFamily="-64" charset="-128"/>
                <a:cs typeface="+mn-cs"/>
              </a:defRPr>
            </a:lvl5pPr>
          </a:lstStyle>
          <a:p>
            <a:pPr lvl="0"/>
            <a:r>
              <a:rPr lang="en-US" noProof="0" smtClean="0"/>
              <a:t>Click to edit Master text styles</a:t>
            </a:r>
          </a:p>
        </p:txBody>
      </p:sp>
      <p:sp>
        <p:nvSpPr>
          <p:cNvPr id="9" name="Footer Placeholder 4"/>
          <p:cNvSpPr>
            <a:spLocks noGrp="1"/>
          </p:cNvSpPr>
          <p:nvPr>
            <p:ph type="ftr" sz="quarter" idx="18"/>
          </p:nvPr>
        </p:nvSpPr>
        <p:spPr/>
        <p:txBody>
          <a:bodyPr/>
          <a:lstStyle>
            <a:lvl1pPr eaLnBrk="1" fontAlgn="auto" hangingPunct="1">
              <a:spcAft>
                <a:spcPts val="0"/>
              </a:spcAft>
              <a:defRPr>
                <a:ea typeface="+mn-ea"/>
              </a:defRPr>
            </a:lvl1pPr>
          </a:lstStyle>
          <a:p>
            <a:pPr>
              <a:defRPr/>
            </a:pPr>
            <a:r>
              <a:rPr lang="en-GB"/>
              <a:t>Enter presentation title by changing the footer.</a:t>
            </a:r>
          </a:p>
        </p:txBody>
      </p:sp>
      <p:sp>
        <p:nvSpPr>
          <p:cNvPr id="12" name="Slide Number Placeholder 5"/>
          <p:cNvSpPr>
            <a:spLocks noGrp="1"/>
          </p:cNvSpPr>
          <p:nvPr>
            <p:ph type="sldNum" sz="quarter" idx="19"/>
          </p:nvPr>
        </p:nvSpPr>
        <p:spPr/>
        <p:txBody>
          <a:bodyPr/>
          <a:lstStyle>
            <a:lvl1pPr eaLnBrk="1" fontAlgn="auto" hangingPunct="1">
              <a:spcAft>
                <a:spcPts val="0"/>
              </a:spcAft>
              <a:defRPr>
                <a:ea typeface="+mn-ea"/>
              </a:defRPr>
            </a:lvl1pPr>
          </a:lstStyle>
          <a:p>
            <a:pPr>
              <a:defRPr/>
            </a:pPr>
            <a:fld id="{589BD42A-B445-44E2-A35A-BD604975C9C9}" type="slidenum">
              <a:rPr lang="en-GB"/>
              <a:pPr>
                <a:defRPr/>
              </a:pPr>
              <a:t>‹#›</a:t>
            </a:fld>
            <a:endParaRPr lang="en-GB" dirty="0"/>
          </a:p>
        </p:txBody>
      </p:sp>
    </p:spTree>
    <p:extLst>
      <p:ext uri="{BB962C8B-B14F-4D97-AF65-F5344CB8AC3E}">
        <p14:creationId xmlns:p14="http://schemas.microsoft.com/office/powerpoint/2010/main" val="2749829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8" name="Picture Placeholder 7"/>
          <p:cNvSpPr>
            <a:spLocks noGrp="1"/>
          </p:cNvSpPr>
          <p:nvPr>
            <p:ph type="pic" sz="quarter" idx="12"/>
          </p:nvPr>
        </p:nvSpPr>
        <p:spPr>
          <a:xfrm>
            <a:off x="4643438" y="1844824"/>
            <a:ext cx="4224337" cy="1904950"/>
          </a:xfrm>
        </p:spPr>
        <p:txBody>
          <a:bodyPr/>
          <a:lstStyle/>
          <a:p>
            <a:pPr lvl="0"/>
            <a:r>
              <a:rPr lang="en-US" noProof="0" dirty="0" smtClean="0"/>
              <a:t>Click icon to add picture</a:t>
            </a:r>
            <a:endParaRPr lang="en-GB" noProof="0" dirty="0"/>
          </a:p>
        </p:txBody>
      </p:sp>
      <p:sp>
        <p:nvSpPr>
          <p:cNvPr id="7" name="Picture Placeholder 7"/>
          <p:cNvSpPr>
            <a:spLocks noGrp="1"/>
          </p:cNvSpPr>
          <p:nvPr>
            <p:ph type="pic" sz="quarter" idx="14"/>
          </p:nvPr>
        </p:nvSpPr>
        <p:spPr>
          <a:xfrm>
            <a:off x="279400" y="1844725"/>
            <a:ext cx="4222800" cy="1904950"/>
          </a:xfrm>
        </p:spPr>
        <p:txBody>
          <a:bodyPr/>
          <a:lstStyle/>
          <a:p>
            <a:pPr lvl="0"/>
            <a:r>
              <a:rPr lang="en-US" noProof="0" dirty="0" smtClean="0"/>
              <a:t>Click icon to add picture</a:t>
            </a:r>
            <a:endParaRPr lang="en-GB" noProof="0" dirty="0"/>
          </a:p>
        </p:txBody>
      </p:sp>
      <p:sp>
        <p:nvSpPr>
          <p:cNvPr id="4" name="Text Placeholder 3"/>
          <p:cNvSpPr>
            <a:spLocks noGrp="1"/>
          </p:cNvSpPr>
          <p:nvPr>
            <p:ph type="body" sz="quarter" idx="15"/>
          </p:nvPr>
        </p:nvSpPr>
        <p:spPr>
          <a:xfrm>
            <a:off x="279400" y="1423989"/>
            <a:ext cx="4221163" cy="348828"/>
          </a:xfrm>
          <a:solidFill>
            <a:schemeClr val="tx2"/>
          </a:solidFill>
        </p:spPr>
        <p:txBody>
          <a:bodyPr/>
          <a:lstStyle>
            <a:lvl1pPr marL="0" indent="0">
              <a:defRPr sz="1600">
                <a:solidFill>
                  <a:schemeClr val="bg1"/>
                </a:solidFill>
              </a:defRPr>
            </a:lvl1pPr>
          </a:lstStyle>
          <a:p>
            <a:pPr lvl="0"/>
            <a:r>
              <a:rPr lang="en-US" noProof="0" smtClean="0"/>
              <a:t>Click to edit Master text styles</a:t>
            </a:r>
          </a:p>
        </p:txBody>
      </p:sp>
      <p:sp>
        <p:nvSpPr>
          <p:cNvPr id="11" name="Text Placeholder 3"/>
          <p:cNvSpPr>
            <a:spLocks noGrp="1"/>
          </p:cNvSpPr>
          <p:nvPr>
            <p:ph type="body" sz="quarter" idx="16"/>
          </p:nvPr>
        </p:nvSpPr>
        <p:spPr>
          <a:xfrm>
            <a:off x="4643438" y="1419126"/>
            <a:ext cx="4221163" cy="348828"/>
          </a:xfrm>
          <a:solidFill>
            <a:schemeClr val="tx2"/>
          </a:solidFill>
        </p:spPr>
        <p:txBody>
          <a:bodyPr/>
          <a:lstStyle>
            <a:lvl1pPr marL="0" indent="0">
              <a:defRPr sz="1600">
                <a:solidFill>
                  <a:schemeClr val="bg1"/>
                </a:solidFill>
              </a:defRPr>
            </a:lvl1pPr>
          </a:lstStyle>
          <a:p>
            <a:pPr lvl="0"/>
            <a:r>
              <a:rPr lang="en-US" noProof="0" smtClean="0"/>
              <a:t>Click to edit Master text styles</a:t>
            </a:r>
          </a:p>
        </p:txBody>
      </p:sp>
      <p:sp>
        <p:nvSpPr>
          <p:cNvPr id="9" name="Picture Placeholder 7"/>
          <p:cNvSpPr>
            <a:spLocks noGrp="1"/>
          </p:cNvSpPr>
          <p:nvPr>
            <p:ph type="pic" sz="quarter" idx="17"/>
          </p:nvPr>
        </p:nvSpPr>
        <p:spPr>
          <a:xfrm>
            <a:off x="4643438" y="4293096"/>
            <a:ext cx="4224337" cy="1904950"/>
          </a:xfrm>
        </p:spPr>
        <p:txBody>
          <a:bodyPr/>
          <a:lstStyle/>
          <a:p>
            <a:pPr lvl="0"/>
            <a:r>
              <a:rPr lang="en-US" noProof="0" dirty="0" smtClean="0"/>
              <a:t>Click icon to add picture</a:t>
            </a:r>
            <a:endParaRPr lang="en-GB" noProof="0" dirty="0"/>
          </a:p>
        </p:txBody>
      </p:sp>
      <p:sp>
        <p:nvSpPr>
          <p:cNvPr id="10" name="Picture Placeholder 7"/>
          <p:cNvSpPr>
            <a:spLocks noGrp="1"/>
          </p:cNvSpPr>
          <p:nvPr>
            <p:ph type="pic" sz="quarter" idx="18"/>
          </p:nvPr>
        </p:nvSpPr>
        <p:spPr>
          <a:xfrm>
            <a:off x="279400" y="4292997"/>
            <a:ext cx="4222800" cy="1904950"/>
          </a:xfrm>
        </p:spPr>
        <p:txBody>
          <a:bodyPr/>
          <a:lstStyle/>
          <a:p>
            <a:pPr lvl="0"/>
            <a:r>
              <a:rPr lang="en-US" noProof="0" dirty="0" smtClean="0"/>
              <a:t>Click icon to add picture</a:t>
            </a:r>
            <a:endParaRPr lang="en-GB" noProof="0" dirty="0"/>
          </a:p>
        </p:txBody>
      </p:sp>
      <p:sp>
        <p:nvSpPr>
          <p:cNvPr id="12" name="Text Placeholder 3"/>
          <p:cNvSpPr>
            <a:spLocks noGrp="1"/>
          </p:cNvSpPr>
          <p:nvPr>
            <p:ph type="body" sz="quarter" idx="19"/>
          </p:nvPr>
        </p:nvSpPr>
        <p:spPr>
          <a:xfrm>
            <a:off x="279400" y="3872261"/>
            <a:ext cx="4221163" cy="348828"/>
          </a:xfrm>
          <a:solidFill>
            <a:schemeClr val="tx2"/>
          </a:solidFill>
        </p:spPr>
        <p:txBody>
          <a:bodyPr/>
          <a:lstStyle>
            <a:lvl1pPr marL="0" indent="0">
              <a:defRPr sz="1600">
                <a:solidFill>
                  <a:schemeClr val="bg1"/>
                </a:solidFill>
              </a:defRPr>
            </a:lvl1pPr>
          </a:lstStyle>
          <a:p>
            <a:pPr lvl="0"/>
            <a:r>
              <a:rPr lang="en-US" noProof="0" smtClean="0"/>
              <a:t>Click to edit Master text styles</a:t>
            </a:r>
          </a:p>
        </p:txBody>
      </p:sp>
      <p:sp>
        <p:nvSpPr>
          <p:cNvPr id="13" name="Text Placeholder 3"/>
          <p:cNvSpPr>
            <a:spLocks noGrp="1"/>
          </p:cNvSpPr>
          <p:nvPr>
            <p:ph type="body" sz="quarter" idx="20"/>
          </p:nvPr>
        </p:nvSpPr>
        <p:spPr>
          <a:xfrm>
            <a:off x="4643438" y="3867398"/>
            <a:ext cx="4221163" cy="348828"/>
          </a:xfrm>
          <a:solidFill>
            <a:schemeClr val="tx2"/>
          </a:solidFill>
        </p:spPr>
        <p:txBody>
          <a:bodyPr/>
          <a:lstStyle>
            <a:lvl1pPr marL="0" indent="0">
              <a:defRPr sz="1600">
                <a:solidFill>
                  <a:schemeClr val="bg1"/>
                </a:solidFill>
              </a:defRPr>
            </a:lvl1pPr>
          </a:lstStyle>
          <a:p>
            <a:pPr lvl="0"/>
            <a:r>
              <a:rPr lang="en-US" noProof="0" smtClean="0"/>
              <a:t>Click to edit Master text styles</a:t>
            </a:r>
          </a:p>
        </p:txBody>
      </p:sp>
      <p:sp>
        <p:nvSpPr>
          <p:cNvPr id="15" name="Text Placeholder 6"/>
          <p:cNvSpPr>
            <a:spLocks noGrp="1"/>
          </p:cNvSpPr>
          <p:nvPr>
            <p:ph type="body" sz="quarter" idx="21"/>
          </p:nvPr>
        </p:nvSpPr>
        <p:spPr>
          <a:xfrm>
            <a:off x="273424" y="116632"/>
            <a:ext cx="8547048" cy="360040"/>
          </a:xfrm>
        </p:spPr>
        <p:txBody>
          <a:bodyPr/>
          <a:lstStyle>
            <a:lvl1pPr marL="0" indent="0">
              <a:buFontTx/>
              <a:buNone/>
              <a:defRPr lang="en-US" sz="1800" kern="1200" dirty="0" smtClean="0">
                <a:solidFill>
                  <a:srgbClr val="FFFFFF"/>
                </a:solidFill>
                <a:latin typeface="+mn-lt"/>
                <a:ea typeface="ヒラギノ角ゴ Pro W3" pitchFamily="-64" charset="-128"/>
                <a:cs typeface="+mn-cs"/>
              </a:defRPr>
            </a:lvl1pPr>
            <a:lvl2pPr>
              <a:defRPr lang="en-US" sz="1800" kern="1200" dirty="0" smtClean="0">
                <a:solidFill>
                  <a:srgbClr val="FFFFFF"/>
                </a:solidFill>
                <a:latin typeface="+mn-lt"/>
                <a:ea typeface="ヒラギノ角ゴ Pro W3" pitchFamily="-64" charset="-128"/>
                <a:cs typeface="+mn-cs"/>
              </a:defRPr>
            </a:lvl2pPr>
            <a:lvl3pPr>
              <a:defRPr lang="en-US" sz="1800" kern="1200" dirty="0" smtClean="0">
                <a:solidFill>
                  <a:srgbClr val="FFFFFF"/>
                </a:solidFill>
                <a:latin typeface="+mn-lt"/>
                <a:ea typeface="ヒラギノ角ゴ Pro W3" pitchFamily="-64" charset="-128"/>
                <a:cs typeface="+mn-cs"/>
              </a:defRPr>
            </a:lvl3pPr>
            <a:lvl4pPr>
              <a:defRPr lang="en-US" sz="1800" kern="1200" dirty="0" smtClean="0">
                <a:solidFill>
                  <a:srgbClr val="FFFFFF"/>
                </a:solidFill>
                <a:latin typeface="+mn-lt"/>
                <a:ea typeface="ヒラギノ角ゴ Pro W3" pitchFamily="-64" charset="-128"/>
                <a:cs typeface="+mn-cs"/>
              </a:defRPr>
            </a:lvl4pPr>
            <a:lvl5pPr>
              <a:defRPr lang="en-GB" sz="1800" kern="1200" dirty="0">
                <a:solidFill>
                  <a:srgbClr val="FFFFFF"/>
                </a:solidFill>
                <a:latin typeface="+mn-lt"/>
                <a:ea typeface="ヒラギノ角ゴ Pro W3" pitchFamily="-64" charset="-128"/>
                <a:cs typeface="+mn-cs"/>
              </a:defRPr>
            </a:lvl5pPr>
          </a:lstStyle>
          <a:p>
            <a:pPr lvl="0"/>
            <a:r>
              <a:rPr lang="en-US" noProof="0" smtClean="0"/>
              <a:t>Click to edit Master text styles</a:t>
            </a:r>
          </a:p>
        </p:txBody>
      </p:sp>
      <p:sp>
        <p:nvSpPr>
          <p:cNvPr id="14" name="Footer Placeholder 4"/>
          <p:cNvSpPr>
            <a:spLocks noGrp="1"/>
          </p:cNvSpPr>
          <p:nvPr>
            <p:ph type="ftr" sz="quarter" idx="22"/>
          </p:nvPr>
        </p:nvSpPr>
        <p:spPr/>
        <p:txBody>
          <a:bodyPr/>
          <a:lstStyle>
            <a:lvl1pPr eaLnBrk="1" fontAlgn="auto" hangingPunct="1">
              <a:spcAft>
                <a:spcPts val="0"/>
              </a:spcAft>
              <a:defRPr>
                <a:ea typeface="+mn-ea"/>
              </a:defRPr>
            </a:lvl1pPr>
          </a:lstStyle>
          <a:p>
            <a:pPr>
              <a:defRPr/>
            </a:pPr>
            <a:r>
              <a:rPr lang="en-GB"/>
              <a:t>Enter presentation title by changing the footer.</a:t>
            </a:r>
          </a:p>
        </p:txBody>
      </p:sp>
      <p:sp>
        <p:nvSpPr>
          <p:cNvPr id="16" name="Slide Number Placeholder 5"/>
          <p:cNvSpPr>
            <a:spLocks noGrp="1"/>
          </p:cNvSpPr>
          <p:nvPr>
            <p:ph type="sldNum" sz="quarter" idx="23"/>
          </p:nvPr>
        </p:nvSpPr>
        <p:spPr/>
        <p:txBody>
          <a:bodyPr/>
          <a:lstStyle>
            <a:lvl1pPr eaLnBrk="1" fontAlgn="auto" hangingPunct="1">
              <a:spcAft>
                <a:spcPts val="0"/>
              </a:spcAft>
              <a:defRPr>
                <a:ea typeface="+mn-ea"/>
              </a:defRPr>
            </a:lvl1pPr>
          </a:lstStyle>
          <a:p>
            <a:pPr>
              <a:defRPr/>
            </a:pPr>
            <a:fld id="{3FE3E8C4-233D-4727-91F2-EC3BEB2FC576}" type="slidenum">
              <a:rPr lang="en-GB"/>
              <a:pPr>
                <a:defRPr/>
              </a:pPr>
              <a:t>‹#›</a:t>
            </a:fld>
            <a:endParaRPr lang="en-GB" dirty="0"/>
          </a:p>
        </p:txBody>
      </p:sp>
    </p:spTree>
    <p:extLst>
      <p:ext uri="{BB962C8B-B14F-4D97-AF65-F5344CB8AC3E}">
        <p14:creationId xmlns:p14="http://schemas.microsoft.com/office/powerpoint/2010/main" val="14578131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noProof="0" smtClean="0"/>
              <a:t>Click to edit Master title style</a:t>
            </a:r>
            <a:endParaRPr lang="en-GB" noProof="0"/>
          </a:p>
        </p:txBody>
      </p:sp>
      <p:sp>
        <p:nvSpPr>
          <p:cNvPr id="3" name="Text Placeholder 2"/>
          <p:cNvSpPr>
            <a:spLocks noGrp="1"/>
          </p:cNvSpPr>
          <p:nvPr>
            <p:ph type="body" idx="1"/>
          </p:nvPr>
        </p:nvSpPr>
        <p:spPr>
          <a:xfrm>
            <a:off x="273424" y="1425302"/>
            <a:ext cx="4154560" cy="639762"/>
          </a:xfrm>
        </p:spPr>
        <p:txBody>
          <a:bodyPr anchor="b"/>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4" name="Content Placeholder 3"/>
          <p:cNvSpPr>
            <a:spLocks noGrp="1"/>
          </p:cNvSpPr>
          <p:nvPr>
            <p:ph sz="half" idx="2"/>
          </p:nvPr>
        </p:nvSpPr>
        <p:spPr>
          <a:xfrm>
            <a:off x="273424" y="2065064"/>
            <a:ext cx="4154560" cy="3853136"/>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5" name="Text Placeholder 4"/>
          <p:cNvSpPr>
            <a:spLocks noGrp="1"/>
          </p:cNvSpPr>
          <p:nvPr>
            <p:ph type="body" sz="quarter" idx="3"/>
          </p:nvPr>
        </p:nvSpPr>
        <p:spPr>
          <a:xfrm>
            <a:off x="4716017" y="1423988"/>
            <a:ext cx="4173984" cy="639762"/>
          </a:xfrm>
        </p:spPr>
        <p:txBody>
          <a:bodyPr anchor="b"/>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6" name="Content Placeholder 5"/>
          <p:cNvSpPr>
            <a:spLocks noGrp="1"/>
          </p:cNvSpPr>
          <p:nvPr>
            <p:ph sz="quarter" idx="4"/>
          </p:nvPr>
        </p:nvSpPr>
        <p:spPr>
          <a:xfrm>
            <a:off x="4716017" y="2063750"/>
            <a:ext cx="4173984" cy="3854450"/>
          </a:xfrm>
        </p:spPr>
        <p:txBody>
          <a:bodyPr/>
          <a:lstStyle>
            <a:lvl1pPr>
              <a:defRPr sz="22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1" name="Text Placeholder 6"/>
          <p:cNvSpPr>
            <a:spLocks noGrp="1"/>
          </p:cNvSpPr>
          <p:nvPr>
            <p:ph type="body" sz="quarter" idx="13"/>
          </p:nvPr>
        </p:nvSpPr>
        <p:spPr>
          <a:xfrm>
            <a:off x="273424" y="116632"/>
            <a:ext cx="8547048" cy="360040"/>
          </a:xfrm>
        </p:spPr>
        <p:txBody>
          <a:bodyPr/>
          <a:lstStyle>
            <a:lvl1pPr marL="0" indent="0">
              <a:buFontTx/>
              <a:buNone/>
              <a:defRPr lang="en-US" sz="1800" kern="1200" dirty="0" smtClean="0">
                <a:solidFill>
                  <a:srgbClr val="FFFFFF"/>
                </a:solidFill>
                <a:latin typeface="+mn-lt"/>
                <a:ea typeface="ヒラギノ角ゴ Pro W3" pitchFamily="-64" charset="-128"/>
                <a:cs typeface="+mn-cs"/>
              </a:defRPr>
            </a:lvl1pPr>
            <a:lvl2pPr>
              <a:defRPr lang="en-US" sz="1800" kern="1200" dirty="0" smtClean="0">
                <a:solidFill>
                  <a:srgbClr val="FFFFFF"/>
                </a:solidFill>
                <a:latin typeface="+mn-lt"/>
                <a:ea typeface="ヒラギノ角ゴ Pro W3" pitchFamily="-64" charset="-128"/>
                <a:cs typeface="+mn-cs"/>
              </a:defRPr>
            </a:lvl2pPr>
            <a:lvl3pPr>
              <a:defRPr lang="en-US" sz="1800" kern="1200" dirty="0" smtClean="0">
                <a:solidFill>
                  <a:srgbClr val="FFFFFF"/>
                </a:solidFill>
                <a:latin typeface="+mn-lt"/>
                <a:ea typeface="ヒラギノ角ゴ Pro W3" pitchFamily="-64" charset="-128"/>
                <a:cs typeface="+mn-cs"/>
              </a:defRPr>
            </a:lvl3pPr>
            <a:lvl4pPr>
              <a:defRPr lang="en-US" sz="1800" kern="1200" dirty="0" smtClean="0">
                <a:solidFill>
                  <a:srgbClr val="FFFFFF"/>
                </a:solidFill>
                <a:latin typeface="+mn-lt"/>
                <a:ea typeface="ヒラギノ角ゴ Pro W3" pitchFamily="-64" charset="-128"/>
                <a:cs typeface="+mn-cs"/>
              </a:defRPr>
            </a:lvl4pPr>
            <a:lvl5pPr>
              <a:defRPr lang="en-GB" sz="1800" kern="1200" dirty="0">
                <a:solidFill>
                  <a:srgbClr val="FFFFFF"/>
                </a:solidFill>
                <a:latin typeface="+mn-lt"/>
                <a:ea typeface="ヒラギノ角ゴ Pro W3" pitchFamily="-64" charset="-128"/>
                <a:cs typeface="+mn-cs"/>
              </a:defRPr>
            </a:lvl5pPr>
          </a:lstStyle>
          <a:p>
            <a:pPr lvl="0"/>
            <a:r>
              <a:rPr lang="en-US" noProof="0" smtClean="0"/>
              <a:t>Click to edit Master text styles</a:t>
            </a:r>
          </a:p>
        </p:txBody>
      </p:sp>
      <p:sp>
        <p:nvSpPr>
          <p:cNvPr id="8" name="Footer Placeholder 7"/>
          <p:cNvSpPr>
            <a:spLocks noGrp="1"/>
          </p:cNvSpPr>
          <p:nvPr>
            <p:ph type="ftr" sz="quarter" idx="14"/>
          </p:nvPr>
        </p:nvSpPr>
        <p:spPr/>
        <p:txBody>
          <a:bodyPr/>
          <a:lstStyle>
            <a:lvl1pPr eaLnBrk="1" fontAlgn="auto" hangingPunct="1">
              <a:spcAft>
                <a:spcPts val="0"/>
              </a:spcAft>
              <a:defRPr>
                <a:ea typeface="+mn-ea"/>
              </a:defRPr>
            </a:lvl1pPr>
          </a:lstStyle>
          <a:p>
            <a:pPr>
              <a:defRPr/>
            </a:pPr>
            <a:r>
              <a:rPr lang="en-GB"/>
              <a:t>Enter presentation title by changing the footer.</a:t>
            </a:r>
          </a:p>
        </p:txBody>
      </p:sp>
      <p:sp>
        <p:nvSpPr>
          <p:cNvPr id="9" name="Slide Number Placeholder 8"/>
          <p:cNvSpPr>
            <a:spLocks noGrp="1"/>
          </p:cNvSpPr>
          <p:nvPr>
            <p:ph type="sldNum" sz="quarter" idx="15"/>
          </p:nvPr>
        </p:nvSpPr>
        <p:spPr/>
        <p:txBody>
          <a:bodyPr/>
          <a:lstStyle>
            <a:lvl1pPr eaLnBrk="1" fontAlgn="auto" hangingPunct="1">
              <a:spcAft>
                <a:spcPts val="0"/>
              </a:spcAft>
              <a:defRPr>
                <a:ea typeface="+mn-ea"/>
              </a:defRPr>
            </a:lvl1pPr>
          </a:lstStyle>
          <a:p>
            <a:pPr>
              <a:defRPr/>
            </a:pPr>
            <a:fld id="{E933F49E-D71F-4228-90E1-F2C882D64397}" type="slidenum">
              <a:rPr lang="en-GB"/>
              <a:pPr>
                <a:defRPr/>
              </a:pPr>
              <a:t>‹#›</a:t>
            </a:fld>
            <a:endParaRPr lang="en-GB" dirty="0"/>
          </a:p>
        </p:txBody>
      </p:sp>
    </p:spTree>
    <p:extLst>
      <p:ext uri="{BB962C8B-B14F-4D97-AF65-F5344CB8AC3E}">
        <p14:creationId xmlns:p14="http://schemas.microsoft.com/office/powerpoint/2010/main" val="30899438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69875" y="660400"/>
            <a:ext cx="8594725" cy="628650"/>
          </a:xfrm>
        </p:spPr>
        <p:txBody>
          <a:bodyPr/>
          <a:lstStyle/>
          <a:p>
            <a:r>
              <a:rPr lang="en-US" noProof="0" smtClean="0"/>
              <a:t>Click to edit Master title style</a:t>
            </a:r>
            <a:endParaRPr lang="en-GB" noProof="0"/>
          </a:p>
        </p:txBody>
      </p:sp>
      <p:sp>
        <p:nvSpPr>
          <p:cNvPr id="3" name="Content Placeholder 2"/>
          <p:cNvSpPr>
            <a:spLocks noGrp="1"/>
          </p:cNvSpPr>
          <p:nvPr>
            <p:ph sz="quarter" idx="1"/>
          </p:nvPr>
        </p:nvSpPr>
        <p:spPr>
          <a:xfrm>
            <a:off x="269875" y="1428750"/>
            <a:ext cx="4221163" cy="2157413"/>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4" name="Content Placeholder 3"/>
          <p:cNvSpPr>
            <a:spLocks noGrp="1"/>
          </p:cNvSpPr>
          <p:nvPr>
            <p:ph sz="quarter" idx="2"/>
          </p:nvPr>
        </p:nvSpPr>
        <p:spPr>
          <a:xfrm>
            <a:off x="4643438" y="1428750"/>
            <a:ext cx="4221162" cy="2157413"/>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5" name="Content Placeholder 4"/>
          <p:cNvSpPr>
            <a:spLocks noGrp="1"/>
          </p:cNvSpPr>
          <p:nvPr>
            <p:ph sz="quarter" idx="3"/>
          </p:nvPr>
        </p:nvSpPr>
        <p:spPr>
          <a:xfrm>
            <a:off x="269875" y="3738563"/>
            <a:ext cx="4221163" cy="2159000"/>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Content Placeholder 5"/>
          <p:cNvSpPr>
            <a:spLocks noGrp="1"/>
          </p:cNvSpPr>
          <p:nvPr>
            <p:ph sz="quarter" idx="4"/>
          </p:nvPr>
        </p:nvSpPr>
        <p:spPr>
          <a:xfrm>
            <a:off x="4643438" y="3738563"/>
            <a:ext cx="4221162" cy="2159000"/>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0" name="Text Placeholder 6"/>
          <p:cNvSpPr>
            <a:spLocks noGrp="1"/>
          </p:cNvSpPr>
          <p:nvPr>
            <p:ph type="body" sz="quarter" idx="12"/>
          </p:nvPr>
        </p:nvSpPr>
        <p:spPr>
          <a:xfrm>
            <a:off x="273424" y="116632"/>
            <a:ext cx="8547048" cy="360040"/>
          </a:xfrm>
        </p:spPr>
        <p:txBody>
          <a:bodyPr/>
          <a:lstStyle>
            <a:lvl1pPr marL="0" indent="0">
              <a:buFontTx/>
              <a:buNone/>
              <a:defRPr lang="en-US" sz="1800" kern="1200" dirty="0" smtClean="0">
                <a:solidFill>
                  <a:srgbClr val="FFFFFF"/>
                </a:solidFill>
                <a:latin typeface="+mn-lt"/>
                <a:ea typeface="ヒラギノ角ゴ Pro W3" pitchFamily="-64" charset="-128"/>
                <a:cs typeface="+mn-cs"/>
              </a:defRPr>
            </a:lvl1pPr>
            <a:lvl2pPr>
              <a:defRPr lang="en-US" sz="1800" kern="1200" dirty="0" smtClean="0">
                <a:solidFill>
                  <a:srgbClr val="FFFFFF"/>
                </a:solidFill>
                <a:latin typeface="+mn-lt"/>
                <a:ea typeface="ヒラギノ角ゴ Pro W3" pitchFamily="-64" charset="-128"/>
                <a:cs typeface="+mn-cs"/>
              </a:defRPr>
            </a:lvl2pPr>
            <a:lvl3pPr>
              <a:defRPr lang="en-US" sz="1800" kern="1200" dirty="0" smtClean="0">
                <a:solidFill>
                  <a:srgbClr val="FFFFFF"/>
                </a:solidFill>
                <a:latin typeface="+mn-lt"/>
                <a:ea typeface="ヒラギノ角ゴ Pro W3" pitchFamily="-64" charset="-128"/>
                <a:cs typeface="+mn-cs"/>
              </a:defRPr>
            </a:lvl3pPr>
            <a:lvl4pPr>
              <a:defRPr lang="en-US" sz="1800" kern="1200" dirty="0" smtClean="0">
                <a:solidFill>
                  <a:srgbClr val="FFFFFF"/>
                </a:solidFill>
                <a:latin typeface="+mn-lt"/>
                <a:ea typeface="ヒラギノ角ゴ Pro W3" pitchFamily="-64" charset="-128"/>
                <a:cs typeface="+mn-cs"/>
              </a:defRPr>
            </a:lvl4pPr>
            <a:lvl5pPr>
              <a:defRPr lang="en-GB" sz="1800" kern="1200" dirty="0">
                <a:solidFill>
                  <a:srgbClr val="FFFFFF"/>
                </a:solidFill>
                <a:latin typeface="+mn-lt"/>
                <a:ea typeface="ヒラギノ角ゴ Pro W3" pitchFamily="-64" charset="-128"/>
                <a:cs typeface="+mn-cs"/>
              </a:defRPr>
            </a:lvl5pPr>
          </a:lstStyle>
          <a:p>
            <a:pPr lvl="0"/>
            <a:r>
              <a:rPr lang="en-US" noProof="0" smtClean="0"/>
              <a:t>Click to edit Master text styles</a:t>
            </a:r>
          </a:p>
        </p:txBody>
      </p:sp>
      <p:sp>
        <p:nvSpPr>
          <p:cNvPr id="8" name="Footer Placeholder 6"/>
          <p:cNvSpPr>
            <a:spLocks noGrp="1"/>
          </p:cNvSpPr>
          <p:nvPr>
            <p:ph type="ftr" sz="quarter" idx="13"/>
          </p:nvPr>
        </p:nvSpPr>
        <p:spPr/>
        <p:txBody>
          <a:bodyPr/>
          <a:lstStyle>
            <a:lvl1pPr eaLnBrk="1" fontAlgn="auto" hangingPunct="1">
              <a:spcAft>
                <a:spcPts val="0"/>
              </a:spcAft>
              <a:defRPr>
                <a:ea typeface="+mn-ea"/>
              </a:defRPr>
            </a:lvl1pPr>
          </a:lstStyle>
          <a:p>
            <a:pPr>
              <a:defRPr/>
            </a:pPr>
            <a:r>
              <a:rPr lang="en-GB"/>
              <a:t>Enter presentation title by changing the footer.</a:t>
            </a:r>
          </a:p>
        </p:txBody>
      </p:sp>
      <p:sp>
        <p:nvSpPr>
          <p:cNvPr id="9" name="Slide Number Placeholder 7"/>
          <p:cNvSpPr>
            <a:spLocks noGrp="1"/>
          </p:cNvSpPr>
          <p:nvPr>
            <p:ph type="sldNum" sz="quarter" idx="14"/>
          </p:nvPr>
        </p:nvSpPr>
        <p:spPr>
          <a:xfrm>
            <a:off x="4357688" y="6488113"/>
            <a:ext cx="414337" cy="239712"/>
          </a:xfrm>
        </p:spPr>
        <p:txBody>
          <a:bodyPr/>
          <a:lstStyle>
            <a:lvl1pPr eaLnBrk="1" fontAlgn="auto" hangingPunct="1">
              <a:spcAft>
                <a:spcPts val="0"/>
              </a:spcAft>
              <a:defRPr>
                <a:ea typeface="+mn-ea"/>
              </a:defRPr>
            </a:lvl1pPr>
          </a:lstStyle>
          <a:p>
            <a:pPr>
              <a:defRPr/>
            </a:pPr>
            <a:fld id="{E18F788E-4E53-47D8-BE7A-4C8ED4429CD8}" type="slidenum">
              <a:rPr lang="en-GB"/>
              <a:pPr>
                <a:defRPr/>
              </a:pPr>
              <a:t>‹#›</a:t>
            </a:fld>
            <a:endParaRPr lang="en-GB" dirty="0"/>
          </a:p>
        </p:txBody>
      </p:sp>
    </p:spTree>
    <p:extLst>
      <p:ext uri="{BB962C8B-B14F-4D97-AF65-F5344CB8AC3E}">
        <p14:creationId xmlns:p14="http://schemas.microsoft.com/office/powerpoint/2010/main" val="10047152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9"/>
          <p:cNvSpPr>
            <a:spLocks noGrp="1" noChangeArrowheads="1"/>
          </p:cNvSpPr>
          <p:nvPr>
            <p:ph type="sldNum" sz="quarter" idx="10"/>
          </p:nvPr>
        </p:nvSpPr>
        <p:spPr/>
        <p:txBody>
          <a:bodyPr/>
          <a:lstStyle>
            <a:lvl1pPr>
              <a:defRPr/>
            </a:lvl1pPr>
          </a:lstStyle>
          <a:p>
            <a:pPr>
              <a:defRPr/>
            </a:pPr>
            <a:fld id="{199983AE-8620-4F56-B2AF-C29098535A92}" type="slidenum">
              <a:rPr lang="en-GB"/>
              <a:pPr>
                <a:defRPr/>
              </a:pPr>
              <a:t>‹#›</a:t>
            </a:fld>
            <a:endParaRPr lang="en-GB" dirty="0"/>
          </a:p>
        </p:txBody>
      </p:sp>
    </p:spTree>
    <p:extLst>
      <p:ext uri="{BB962C8B-B14F-4D97-AF65-F5344CB8AC3E}">
        <p14:creationId xmlns:p14="http://schemas.microsoft.com/office/powerpoint/2010/main" val="36400384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White Background">
    <p:spTree>
      <p:nvGrpSpPr>
        <p:cNvPr id="1" name=""/>
        <p:cNvGrpSpPr/>
        <p:nvPr/>
      </p:nvGrpSpPr>
      <p:grpSpPr>
        <a:xfrm>
          <a:off x="0" y="0"/>
          <a:ext cx="0" cy="0"/>
          <a:chOff x="0" y="0"/>
          <a:chExt cx="0" cy="0"/>
        </a:xfrm>
      </p:grpSpPr>
      <p:pic>
        <p:nvPicPr>
          <p:cNvPr id="5" name="Picture 2" descr="bandero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2413"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207963"/>
            <a:ext cx="1993900"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banderol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2413"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descr="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795963" y="193675"/>
            <a:ext cx="1993900"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Image result for eurostat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27088" y="207963"/>
            <a:ext cx="2987675"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6756" name="Rectangle 4"/>
          <p:cNvSpPr>
            <a:spLocks noGrp="1" noChangeArrowheads="1"/>
          </p:cNvSpPr>
          <p:nvPr>
            <p:ph type="ctrTitle"/>
          </p:nvPr>
        </p:nvSpPr>
        <p:spPr>
          <a:xfrm>
            <a:off x="4541838" y="2181225"/>
            <a:ext cx="4176712" cy="2914650"/>
          </a:xfrm>
        </p:spPr>
        <p:txBody>
          <a:bodyPr/>
          <a:lstStyle>
            <a:lvl1pPr>
              <a:lnSpc>
                <a:spcPts val="3600"/>
              </a:lnSpc>
              <a:defRPr sz="3200" b="1" baseline="0">
                <a:solidFill>
                  <a:schemeClr val="tx2"/>
                </a:solidFill>
                <a:latin typeface="Arial" charset="0"/>
              </a:defRPr>
            </a:lvl1pPr>
          </a:lstStyle>
          <a:p>
            <a:pPr lvl="0"/>
            <a:r>
              <a:rPr lang="en-US" noProof="0" smtClean="0"/>
              <a:t>Click to edit Master title style</a:t>
            </a:r>
            <a:endParaRPr lang="en-GB" noProof="0" smtClean="0"/>
          </a:p>
        </p:txBody>
      </p:sp>
      <p:sp>
        <p:nvSpPr>
          <p:cNvPr id="1226758" name="Rectangle 6"/>
          <p:cNvSpPr>
            <a:spLocks noGrp="1" noChangeArrowheads="1"/>
          </p:cNvSpPr>
          <p:nvPr>
            <p:ph type="subTitle" idx="1"/>
          </p:nvPr>
        </p:nvSpPr>
        <p:spPr>
          <a:xfrm>
            <a:off x="4548188" y="5522913"/>
            <a:ext cx="4176712" cy="909637"/>
          </a:xfrm>
        </p:spPr>
        <p:txBody>
          <a:bodyPr anchor="b"/>
          <a:lstStyle>
            <a:lvl1pPr marL="0" indent="0">
              <a:lnSpc>
                <a:spcPts val="2400"/>
              </a:lnSpc>
              <a:buFontTx/>
              <a:buNone/>
              <a:defRPr sz="2000" baseline="0">
                <a:solidFill>
                  <a:schemeClr val="tx2"/>
                </a:solidFill>
              </a:defRPr>
            </a:lvl1pPr>
          </a:lstStyle>
          <a:p>
            <a:pPr lvl="0"/>
            <a:r>
              <a:rPr lang="en-US" noProof="0" smtClean="0"/>
              <a:t>Click to edit Master subtitle style</a:t>
            </a:r>
            <a:endParaRPr lang="en-GB" noProof="0" smtClean="0"/>
          </a:p>
        </p:txBody>
      </p:sp>
      <p:sp>
        <p:nvSpPr>
          <p:cNvPr id="3" name="Text Placeholder 2"/>
          <p:cNvSpPr>
            <a:spLocks noGrp="1"/>
          </p:cNvSpPr>
          <p:nvPr>
            <p:ph type="body" sz="quarter" idx="10"/>
          </p:nvPr>
        </p:nvSpPr>
        <p:spPr>
          <a:xfrm>
            <a:off x="250825" y="2181225"/>
            <a:ext cx="3816350" cy="3240087"/>
          </a:xfrm>
        </p:spPr>
        <p:txBody>
          <a:bodyPr/>
          <a:lstStyle>
            <a:lvl1pPr marL="0" indent="0">
              <a:buFontTx/>
              <a:buNone/>
              <a:defRPr lang="en-US" sz="1600" b="1" kern="1200" baseline="0" smtClean="0">
                <a:solidFill>
                  <a:schemeClr val="tx2"/>
                </a:solidFill>
                <a:latin typeface="+mn-lt"/>
                <a:ea typeface="+mn-ea"/>
                <a:cs typeface="+mn-cs"/>
              </a:defRPr>
            </a:lvl1pPr>
            <a:lvl2pPr marL="0" indent="0">
              <a:buFontTx/>
              <a:buNone/>
              <a:defRPr lang="en-US" sz="1600" b="0" kern="1200" baseline="0" dirty="0" smtClean="0">
                <a:solidFill>
                  <a:schemeClr val="tx2"/>
                </a:solidFill>
                <a:latin typeface="+mn-lt"/>
                <a:ea typeface="+mn-ea"/>
                <a:cs typeface="+mn-cs"/>
              </a:defRPr>
            </a:lvl2pPr>
            <a:lvl3pPr marL="598487" indent="0">
              <a:buFontTx/>
              <a:buNone/>
              <a:defRPr lang="en-US" sz="1600" b="0" kern="1200" baseline="0" dirty="0" smtClean="0">
                <a:solidFill>
                  <a:schemeClr val="tx2"/>
                </a:solidFill>
                <a:latin typeface="+mn-lt"/>
                <a:ea typeface="+mn-ea"/>
                <a:cs typeface="+mn-cs"/>
              </a:defRPr>
            </a:lvl3pPr>
            <a:lvl4pPr marL="915987" indent="0">
              <a:buFontTx/>
              <a:buNone/>
              <a:defRPr lang="en-US" sz="1600" b="0" kern="1200" baseline="0" dirty="0" smtClean="0">
                <a:solidFill>
                  <a:schemeClr val="tx2"/>
                </a:solidFill>
                <a:latin typeface="+mn-lt"/>
                <a:ea typeface="+mn-ea"/>
                <a:cs typeface="+mn-cs"/>
              </a:defRPr>
            </a:lvl4pPr>
            <a:lvl5pPr marL="1220787" indent="0">
              <a:buFontTx/>
              <a:buNone/>
              <a:defRPr lang="en-GB" sz="1600" b="0" kern="1200" baseline="0" dirty="0">
                <a:solidFill>
                  <a:schemeClr val="tx2"/>
                </a:solidFill>
                <a:latin typeface="+mn-lt"/>
                <a:ea typeface="+mn-ea"/>
                <a:cs typeface="+mn-cs"/>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0" name="Rectangle 5"/>
          <p:cNvSpPr>
            <a:spLocks noGrp="1" noChangeArrowheads="1"/>
          </p:cNvSpPr>
          <p:nvPr>
            <p:ph type="dt" sz="quarter" idx="11"/>
          </p:nvPr>
        </p:nvSpPr>
        <p:spPr bwMode="auto">
          <a:xfrm>
            <a:off x="269875" y="6181725"/>
            <a:ext cx="3817938" cy="4191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0" tIns="0" rIns="0" bIns="0" numCol="1" anchor="t" anchorCtr="0" compatLnSpc="1">
            <a:prstTxWarp prst="textNoShape">
              <a:avLst/>
            </a:prstTxWarp>
          </a:bodyPr>
          <a:lstStyle>
            <a:lvl1pPr eaLnBrk="0" hangingPunct="0">
              <a:spcBef>
                <a:spcPct val="0"/>
              </a:spcBef>
              <a:defRPr sz="1600" baseline="0">
                <a:solidFill>
                  <a:srgbClr val="003399"/>
                </a:solidFill>
                <a:latin typeface="+mn-lt"/>
                <a:ea typeface="ヒラギノ角ゴ Pro W3" pitchFamily="-64" charset="-128"/>
                <a:cs typeface="+mn-cs"/>
              </a:defRPr>
            </a:lvl1pPr>
          </a:lstStyle>
          <a:p>
            <a:pPr>
              <a:defRPr/>
            </a:pPr>
            <a:endParaRPr lang="en-GB"/>
          </a:p>
        </p:txBody>
      </p:sp>
    </p:spTree>
    <p:extLst>
      <p:ext uri="{BB962C8B-B14F-4D97-AF65-F5344CB8AC3E}">
        <p14:creationId xmlns:p14="http://schemas.microsoft.com/office/powerpoint/2010/main" val="191369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idx="1"/>
          </p:nvPr>
        </p:nvSpPr>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Text Placeholder 6"/>
          <p:cNvSpPr>
            <a:spLocks noGrp="1"/>
          </p:cNvSpPr>
          <p:nvPr>
            <p:ph type="body" sz="quarter" idx="12"/>
          </p:nvPr>
        </p:nvSpPr>
        <p:spPr>
          <a:xfrm>
            <a:off x="273424" y="116632"/>
            <a:ext cx="8547048" cy="360040"/>
          </a:xfrm>
        </p:spPr>
        <p:txBody>
          <a:bodyPr/>
          <a:lstStyle>
            <a:lvl1pPr marL="0" indent="0">
              <a:buFontTx/>
              <a:buNone/>
              <a:defRPr lang="en-US" sz="1800" kern="1200" dirty="0" smtClean="0">
                <a:solidFill>
                  <a:srgbClr val="FFFFFF"/>
                </a:solidFill>
                <a:latin typeface="+mn-lt"/>
                <a:ea typeface="ヒラギノ角ゴ Pro W3" pitchFamily="-64" charset="-128"/>
                <a:cs typeface="+mn-cs"/>
              </a:defRPr>
            </a:lvl1pPr>
            <a:lvl2pPr>
              <a:defRPr lang="en-US" sz="1800" kern="1200" dirty="0" smtClean="0">
                <a:solidFill>
                  <a:srgbClr val="FFFFFF"/>
                </a:solidFill>
                <a:latin typeface="+mn-lt"/>
                <a:ea typeface="ヒラギノ角ゴ Pro W3" pitchFamily="-64" charset="-128"/>
                <a:cs typeface="+mn-cs"/>
              </a:defRPr>
            </a:lvl2pPr>
            <a:lvl3pPr>
              <a:defRPr lang="en-US" sz="1800" kern="1200" dirty="0" smtClean="0">
                <a:solidFill>
                  <a:srgbClr val="FFFFFF"/>
                </a:solidFill>
                <a:latin typeface="+mn-lt"/>
                <a:ea typeface="ヒラギノ角ゴ Pro W3" pitchFamily="-64" charset="-128"/>
                <a:cs typeface="+mn-cs"/>
              </a:defRPr>
            </a:lvl3pPr>
            <a:lvl4pPr>
              <a:defRPr lang="en-US" sz="1800" kern="1200" dirty="0" smtClean="0">
                <a:solidFill>
                  <a:srgbClr val="FFFFFF"/>
                </a:solidFill>
                <a:latin typeface="+mn-lt"/>
                <a:ea typeface="ヒラギノ角ゴ Pro W3" pitchFamily="-64" charset="-128"/>
                <a:cs typeface="+mn-cs"/>
              </a:defRPr>
            </a:lvl4pPr>
            <a:lvl5pPr>
              <a:defRPr lang="en-GB" sz="1800" kern="1200" dirty="0">
                <a:solidFill>
                  <a:srgbClr val="FFFFFF"/>
                </a:solidFill>
                <a:latin typeface="+mn-lt"/>
                <a:ea typeface="ヒラギノ角ゴ Pro W3" pitchFamily="-64" charset="-128"/>
                <a:cs typeface="+mn-cs"/>
              </a:defRPr>
            </a:lvl5pPr>
          </a:lstStyle>
          <a:p>
            <a:pPr lvl="0"/>
            <a:r>
              <a:rPr lang="en-US" noProof="0" smtClean="0"/>
              <a:t>Click to edit Master text styles</a:t>
            </a:r>
          </a:p>
        </p:txBody>
      </p:sp>
      <p:sp>
        <p:nvSpPr>
          <p:cNvPr id="5" name="Footer Placeholder 3"/>
          <p:cNvSpPr>
            <a:spLocks noGrp="1"/>
          </p:cNvSpPr>
          <p:nvPr>
            <p:ph type="ftr" sz="quarter" idx="13"/>
          </p:nvPr>
        </p:nvSpPr>
        <p:spPr/>
        <p:txBody>
          <a:bodyPr/>
          <a:lstStyle>
            <a:lvl1pPr eaLnBrk="1" fontAlgn="auto" hangingPunct="1">
              <a:spcAft>
                <a:spcPts val="0"/>
              </a:spcAft>
              <a:defRPr>
                <a:ea typeface="+mn-ea"/>
              </a:defRPr>
            </a:lvl1pPr>
          </a:lstStyle>
          <a:p>
            <a:pPr>
              <a:defRPr/>
            </a:pPr>
            <a:r>
              <a:rPr lang="en-GB"/>
              <a:t>Enter presentation title by changing the footer.</a:t>
            </a:r>
          </a:p>
        </p:txBody>
      </p:sp>
      <p:sp>
        <p:nvSpPr>
          <p:cNvPr id="7" name="Slide Number Placeholder 4"/>
          <p:cNvSpPr>
            <a:spLocks noGrp="1"/>
          </p:cNvSpPr>
          <p:nvPr>
            <p:ph type="sldNum" sz="quarter" idx="14"/>
          </p:nvPr>
        </p:nvSpPr>
        <p:spPr/>
        <p:txBody>
          <a:bodyPr/>
          <a:lstStyle>
            <a:lvl1pPr eaLnBrk="1" fontAlgn="auto" hangingPunct="1">
              <a:spcAft>
                <a:spcPts val="0"/>
              </a:spcAft>
              <a:defRPr>
                <a:ea typeface="+mn-ea"/>
              </a:defRPr>
            </a:lvl1pPr>
          </a:lstStyle>
          <a:p>
            <a:pPr>
              <a:defRPr/>
            </a:pPr>
            <a:fld id="{825848A4-365A-439E-8511-164441F3B0BF}" type="slidenum">
              <a:rPr lang="en-GB"/>
              <a:pPr>
                <a:defRPr/>
              </a:pPr>
              <a:t>‹#›</a:t>
            </a:fld>
            <a:endParaRPr lang="en-GB"/>
          </a:p>
        </p:txBody>
      </p:sp>
    </p:spTree>
    <p:extLst>
      <p:ext uri="{BB962C8B-B14F-4D97-AF65-F5344CB8AC3E}">
        <p14:creationId xmlns:p14="http://schemas.microsoft.com/office/powerpoint/2010/main" val="14220441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Brid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idx="1"/>
          </p:nvPr>
        </p:nvSpPr>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8" name="Text Placeholder 6"/>
          <p:cNvSpPr>
            <a:spLocks noGrp="1"/>
          </p:cNvSpPr>
          <p:nvPr>
            <p:ph type="body" sz="quarter" idx="12"/>
          </p:nvPr>
        </p:nvSpPr>
        <p:spPr>
          <a:xfrm>
            <a:off x="273424" y="116632"/>
            <a:ext cx="8547048" cy="360040"/>
          </a:xfrm>
        </p:spPr>
        <p:txBody>
          <a:bodyPr/>
          <a:lstStyle>
            <a:lvl1pPr marL="0" indent="0">
              <a:buFontTx/>
              <a:buNone/>
              <a:defRPr lang="en-US" sz="1800" kern="1200" dirty="0" smtClean="0">
                <a:solidFill>
                  <a:srgbClr val="FFFFFF"/>
                </a:solidFill>
                <a:latin typeface="+mn-lt"/>
                <a:ea typeface="ヒラギノ角ゴ Pro W3" pitchFamily="-64" charset="-128"/>
                <a:cs typeface="+mn-cs"/>
              </a:defRPr>
            </a:lvl1pPr>
            <a:lvl2pPr>
              <a:defRPr lang="en-US" sz="1800" kern="1200" dirty="0" smtClean="0">
                <a:solidFill>
                  <a:srgbClr val="FFFFFF"/>
                </a:solidFill>
                <a:latin typeface="+mn-lt"/>
                <a:ea typeface="ヒラギノ角ゴ Pro W3" pitchFamily="-64" charset="-128"/>
                <a:cs typeface="+mn-cs"/>
              </a:defRPr>
            </a:lvl2pPr>
            <a:lvl3pPr>
              <a:defRPr lang="en-US" sz="1800" kern="1200" dirty="0" smtClean="0">
                <a:solidFill>
                  <a:srgbClr val="FFFFFF"/>
                </a:solidFill>
                <a:latin typeface="+mn-lt"/>
                <a:ea typeface="ヒラギノ角ゴ Pro W3" pitchFamily="-64" charset="-128"/>
                <a:cs typeface="+mn-cs"/>
              </a:defRPr>
            </a:lvl3pPr>
            <a:lvl4pPr>
              <a:defRPr lang="en-US" sz="1800" kern="1200" dirty="0" smtClean="0">
                <a:solidFill>
                  <a:srgbClr val="FFFFFF"/>
                </a:solidFill>
                <a:latin typeface="+mn-lt"/>
                <a:ea typeface="ヒラギノ角ゴ Pro W3" pitchFamily="-64" charset="-128"/>
                <a:cs typeface="+mn-cs"/>
              </a:defRPr>
            </a:lvl4pPr>
            <a:lvl5pPr>
              <a:defRPr lang="en-GB" sz="1800" kern="1200" dirty="0">
                <a:solidFill>
                  <a:srgbClr val="FFFFFF"/>
                </a:solidFill>
                <a:latin typeface="+mn-lt"/>
                <a:ea typeface="ヒラギノ角ゴ Pro W3" pitchFamily="-64" charset="-128"/>
                <a:cs typeface="+mn-cs"/>
              </a:defRPr>
            </a:lvl5pPr>
          </a:lstStyle>
          <a:p>
            <a:pPr lvl="0"/>
            <a:r>
              <a:rPr lang="en-US" noProof="0" smtClean="0"/>
              <a:t>Click to edit Master text styles</a:t>
            </a:r>
          </a:p>
        </p:txBody>
      </p:sp>
      <p:sp>
        <p:nvSpPr>
          <p:cNvPr id="5" name="Footer Placeholder 3"/>
          <p:cNvSpPr>
            <a:spLocks noGrp="1"/>
          </p:cNvSpPr>
          <p:nvPr>
            <p:ph type="ftr" sz="quarter" idx="13"/>
          </p:nvPr>
        </p:nvSpPr>
        <p:spPr/>
        <p:txBody>
          <a:bodyPr/>
          <a:lstStyle>
            <a:lvl1pPr eaLnBrk="1" fontAlgn="auto" hangingPunct="1">
              <a:spcAft>
                <a:spcPts val="0"/>
              </a:spcAft>
              <a:defRPr>
                <a:ea typeface="+mn-ea"/>
              </a:defRPr>
            </a:lvl1pPr>
          </a:lstStyle>
          <a:p>
            <a:pPr>
              <a:defRPr/>
            </a:pPr>
            <a:r>
              <a:rPr lang="en-GB"/>
              <a:t>Enter presentation title by changing the footer.</a:t>
            </a:r>
          </a:p>
        </p:txBody>
      </p:sp>
      <p:sp>
        <p:nvSpPr>
          <p:cNvPr id="6" name="Slide Number Placeholder 4"/>
          <p:cNvSpPr>
            <a:spLocks noGrp="1"/>
          </p:cNvSpPr>
          <p:nvPr>
            <p:ph type="sldNum" sz="quarter" idx="14"/>
          </p:nvPr>
        </p:nvSpPr>
        <p:spPr/>
        <p:txBody>
          <a:bodyPr/>
          <a:lstStyle>
            <a:lvl1pPr eaLnBrk="1" fontAlgn="auto" hangingPunct="1">
              <a:spcAft>
                <a:spcPts val="0"/>
              </a:spcAft>
              <a:defRPr>
                <a:ea typeface="+mn-ea"/>
              </a:defRPr>
            </a:lvl1pPr>
          </a:lstStyle>
          <a:p>
            <a:pPr>
              <a:defRPr/>
            </a:pPr>
            <a:fld id="{DD173B72-A81C-4A19-9F2B-48995909D415}" type="slidenum">
              <a:rPr lang="en-GB"/>
              <a:pPr>
                <a:defRPr/>
              </a:pPr>
              <a:t>‹#›</a:t>
            </a:fld>
            <a:endParaRPr lang="en-GB"/>
          </a:p>
        </p:txBody>
      </p:sp>
    </p:spTree>
    <p:extLst>
      <p:ext uri="{BB962C8B-B14F-4D97-AF65-F5344CB8AC3E}">
        <p14:creationId xmlns:p14="http://schemas.microsoft.com/office/powerpoint/2010/main" val="21595161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69875" y="673100"/>
            <a:ext cx="8607425" cy="647700"/>
          </a:xfrm>
        </p:spPr>
        <p:txBody>
          <a:bodyPr/>
          <a:lstStyle/>
          <a:p>
            <a:r>
              <a:rPr lang="en-US" noProof="0" smtClean="0"/>
              <a:t>Click to edit Master title style</a:t>
            </a:r>
            <a:endParaRPr lang="en-GB" noProof="0"/>
          </a:p>
        </p:txBody>
      </p:sp>
      <p:sp>
        <p:nvSpPr>
          <p:cNvPr id="3" name="Table Placeholder 2"/>
          <p:cNvSpPr>
            <a:spLocks noGrp="1"/>
          </p:cNvSpPr>
          <p:nvPr>
            <p:ph type="tbl" idx="1"/>
          </p:nvPr>
        </p:nvSpPr>
        <p:spPr>
          <a:xfrm>
            <a:off x="269875" y="1435100"/>
            <a:ext cx="8607425" cy="4483100"/>
          </a:xfrm>
        </p:spPr>
        <p:txBody>
          <a:bodyPr/>
          <a:lstStyle/>
          <a:p>
            <a:pPr lvl="0"/>
            <a:r>
              <a:rPr lang="en-US" noProof="0" smtClean="0"/>
              <a:t>Click icon to add table</a:t>
            </a:r>
            <a:endParaRPr lang="en-GB" noProof="0"/>
          </a:p>
        </p:txBody>
      </p:sp>
      <p:sp>
        <p:nvSpPr>
          <p:cNvPr id="7" name="Text Placeholder 6"/>
          <p:cNvSpPr>
            <a:spLocks noGrp="1"/>
          </p:cNvSpPr>
          <p:nvPr>
            <p:ph type="body" sz="quarter" idx="12"/>
          </p:nvPr>
        </p:nvSpPr>
        <p:spPr>
          <a:xfrm>
            <a:off x="273424" y="116632"/>
            <a:ext cx="8547048" cy="360040"/>
          </a:xfrm>
        </p:spPr>
        <p:txBody>
          <a:bodyPr/>
          <a:lstStyle>
            <a:lvl1pPr marL="0" indent="0">
              <a:buFontTx/>
              <a:buNone/>
              <a:defRPr lang="en-US" sz="1800" kern="1200" dirty="0" smtClean="0">
                <a:solidFill>
                  <a:srgbClr val="FFFFFF"/>
                </a:solidFill>
                <a:latin typeface="+mn-lt"/>
                <a:ea typeface="ヒラギノ角ゴ Pro W3" pitchFamily="-64" charset="-128"/>
                <a:cs typeface="+mn-cs"/>
              </a:defRPr>
            </a:lvl1pPr>
            <a:lvl2pPr>
              <a:defRPr lang="en-US" sz="1800" kern="1200" dirty="0" smtClean="0">
                <a:solidFill>
                  <a:srgbClr val="FFFFFF"/>
                </a:solidFill>
                <a:latin typeface="+mn-lt"/>
                <a:ea typeface="ヒラギノ角ゴ Pro W3" pitchFamily="-64" charset="-128"/>
                <a:cs typeface="+mn-cs"/>
              </a:defRPr>
            </a:lvl2pPr>
            <a:lvl3pPr>
              <a:defRPr lang="en-US" sz="1800" kern="1200" dirty="0" smtClean="0">
                <a:solidFill>
                  <a:srgbClr val="FFFFFF"/>
                </a:solidFill>
                <a:latin typeface="+mn-lt"/>
                <a:ea typeface="ヒラギノ角ゴ Pro W3" pitchFamily="-64" charset="-128"/>
                <a:cs typeface="+mn-cs"/>
              </a:defRPr>
            </a:lvl3pPr>
            <a:lvl4pPr>
              <a:defRPr lang="en-US" sz="1800" kern="1200" dirty="0" smtClean="0">
                <a:solidFill>
                  <a:srgbClr val="FFFFFF"/>
                </a:solidFill>
                <a:latin typeface="+mn-lt"/>
                <a:ea typeface="ヒラギノ角ゴ Pro W3" pitchFamily="-64" charset="-128"/>
                <a:cs typeface="+mn-cs"/>
              </a:defRPr>
            </a:lvl4pPr>
            <a:lvl5pPr>
              <a:defRPr lang="en-GB" sz="1800" kern="1200" dirty="0">
                <a:solidFill>
                  <a:srgbClr val="FFFFFF"/>
                </a:solidFill>
                <a:latin typeface="+mn-lt"/>
                <a:ea typeface="ヒラギノ角ゴ Pro W3" pitchFamily="-64" charset="-128"/>
                <a:cs typeface="+mn-cs"/>
              </a:defRPr>
            </a:lvl5pPr>
          </a:lstStyle>
          <a:p>
            <a:pPr lvl="0"/>
            <a:r>
              <a:rPr lang="en-US" noProof="0" smtClean="0"/>
              <a:t>Click to edit Master text styles</a:t>
            </a:r>
          </a:p>
        </p:txBody>
      </p:sp>
      <p:sp>
        <p:nvSpPr>
          <p:cNvPr id="5" name="Footer Placeholder 3"/>
          <p:cNvSpPr>
            <a:spLocks noGrp="1"/>
          </p:cNvSpPr>
          <p:nvPr>
            <p:ph type="ftr" sz="quarter" idx="13"/>
          </p:nvPr>
        </p:nvSpPr>
        <p:spPr/>
        <p:txBody>
          <a:bodyPr/>
          <a:lstStyle>
            <a:lvl1pPr eaLnBrk="1" fontAlgn="auto" hangingPunct="1">
              <a:spcAft>
                <a:spcPts val="0"/>
              </a:spcAft>
              <a:defRPr>
                <a:ea typeface="+mn-ea"/>
              </a:defRPr>
            </a:lvl1pPr>
          </a:lstStyle>
          <a:p>
            <a:pPr>
              <a:defRPr/>
            </a:pPr>
            <a:r>
              <a:rPr lang="en-GB"/>
              <a:t>Enter presentation title by changing the footer.</a:t>
            </a:r>
          </a:p>
        </p:txBody>
      </p:sp>
      <p:sp>
        <p:nvSpPr>
          <p:cNvPr id="6" name="Slide Number Placeholder 4"/>
          <p:cNvSpPr>
            <a:spLocks noGrp="1"/>
          </p:cNvSpPr>
          <p:nvPr>
            <p:ph type="sldNum" sz="quarter" idx="14"/>
          </p:nvPr>
        </p:nvSpPr>
        <p:spPr>
          <a:xfrm>
            <a:off x="4357688" y="6488113"/>
            <a:ext cx="414337" cy="239712"/>
          </a:xfrm>
        </p:spPr>
        <p:txBody>
          <a:bodyPr/>
          <a:lstStyle>
            <a:lvl1pPr eaLnBrk="1" fontAlgn="auto" hangingPunct="1">
              <a:spcAft>
                <a:spcPts val="0"/>
              </a:spcAft>
              <a:defRPr>
                <a:ea typeface="+mn-ea"/>
              </a:defRPr>
            </a:lvl1pPr>
          </a:lstStyle>
          <a:p>
            <a:pPr>
              <a:defRPr/>
            </a:pPr>
            <a:fld id="{00953BB3-13D6-48C9-891F-6C4D31FD1DBA}" type="slidenum">
              <a:rPr lang="en-GB"/>
              <a:pPr>
                <a:defRPr/>
              </a:pPr>
              <a:t>‹#›</a:t>
            </a:fld>
            <a:endParaRPr lang="en-GB"/>
          </a:p>
        </p:txBody>
      </p:sp>
    </p:spTree>
    <p:extLst>
      <p:ext uri="{BB962C8B-B14F-4D97-AF65-F5344CB8AC3E}">
        <p14:creationId xmlns:p14="http://schemas.microsoft.com/office/powerpoint/2010/main" val="16937968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69875" y="660400"/>
            <a:ext cx="8594725" cy="628650"/>
          </a:xfrm>
        </p:spPr>
        <p:txBody>
          <a:bodyPr/>
          <a:lstStyle/>
          <a:p>
            <a:r>
              <a:rPr lang="en-US" noProof="0" smtClean="0"/>
              <a:t>Click to edit Master title style</a:t>
            </a:r>
            <a:endParaRPr lang="en-GB" noProof="0"/>
          </a:p>
        </p:txBody>
      </p:sp>
      <p:sp>
        <p:nvSpPr>
          <p:cNvPr id="3" name="Chart Placeholder 2"/>
          <p:cNvSpPr>
            <a:spLocks noGrp="1"/>
          </p:cNvSpPr>
          <p:nvPr>
            <p:ph type="chart" idx="1"/>
          </p:nvPr>
        </p:nvSpPr>
        <p:spPr>
          <a:xfrm>
            <a:off x="269875" y="1428750"/>
            <a:ext cx="8594725" cy="4468813"/>
          </a:xfrm>
        </p:spPr>
        <p:txBody>
          <a:bodyPr/>
          <a:lstStyle/>
          <a:p>
            <a:pPr lvl="0"/>
            <a:r>
              <a:rPr lang="en-US" noProof="0" smtClean="0"/>
              <a:t>Click icon to add chart</a:t>
            </a:r>
            <a:endParaRPr lang="en-GB" noProof="0"/>
          </a:p>
        </p:txBody>
      </p:sp>
      <p:sp>
        <p:nvSpPr>
          <p:cNvPr id="7" name="Text Placeholder 6"/>
          <p:cNvSpPr>
            <a:spLocks noGrp="1"/>
          </p:cNvSpPr>
          <p:nvPr>
            <p:ph type="body" sz="quarter" idx="12"/>
          </p:nvPr>
        </p:nvSpPr>
        <p:spPr>
          <a:xfrm>
            <a:off x="279400" y="5918200"/>
            <a:ext cx="8610600" cy="463550"/>
          </a:xfrm>
        </p:spPr>
        <p:txBody>
          <a:bodyPr/>
          <a:lstStyle>
            <a:lvl1pPr marL="0" indent="0">
              <a:buFontTx/>
              <a:buNone/>
              <a:defRPr sz="1600"/>
            </a:lvl1pPr>
          </a:lstStyle>
          <a:p>
            <a:pPr lvl="0"/>
            <a:r>
              <a:rPr lang="en-US" noProof="0" smtClean="0"/>
              <a:t>Click to edit Master text styles</a:t>
            </a:r>
          </a:p>
        </p:txBody>
      </p:sp>
      <p:sp>
        <p:nvSpPr>
          <p:cNvPr id="10" name="Text Placeholder 6"/>
          <p:cNvSpPr>
            <a:spLocks noGrp="1"/>
          </p:cNvSpPr>
          <p:nvPr>
            <p:ph type="body" sz="quarter" idx="13"/>
          </p:nvPr>
        </p:nvSpPr>
        <p:spPr>
          <a:xfrm>
            <a:off x="273424" y="116632"/>
            <a:ext cx="8547048" cy="360040"/>
          </a:xfrm>
        </p:spPr>
        <p:txBody>
          <a:bodyPr/>
          <a:lstStyle>
            <a:lvl1pPr marL="0" indent="0">
              <a:buFontTx/>
              <a:buNone/>
              <a:defRPr lang="en-US" sz="1800" kern="1200" dirty="0" smtClean="0">
                <a:solidFill>
                  <a:srgbClr val="FFFFFF"/>
                </a:solidFill>
                <a:latin typeface="+mn-lt"/>
                <a:ea typeface="ヒラギノ角ゴ Pro W3" pitchFamily="-64" charset="-128"/>
                <a:cs typeface="+mn-cs"/>
              </a:defRPr>
            </a:lvl1pPr>
            <a:lvl2pPr>
              <a:defRPr lang="en-US" sz="1800" kern="1200" dirty="0" smtClean="0">
                <a:solidFill>
                  <a:srgbClr val="FFFFFF"/>
                </a:solidFill>
                <a:latin typeface="+mn-lt"/>
                <a:ea typeface="ヒラギノ角ゴ Pro W3" pitchFamily="-64" charset="-128"/>
                <a:cs typeface="+mn-cs"/>
              </a:defRPr>
            </a:lvl2pPr>
            <a:lvl3pPr>
              <a:defRPr lang="en-US" sz="1800" kern="1200" dirty="0" smtClean="0">
                <a:solidFill>
                  <a:srgbClr val="FFFFFF"/>
                </a:solidFill>
                <a:latin typeface="+mn-lt"/>
                <a:ea typeface="ヒラギノ角ゴ Pro W3" pitchFamily="-64" charset="-128"/>
                <a:cs typeface="+mn-cs"/>
              </a:defRPr>
            </a:lvl3pPr>
            <a:lvl4pPr>
              <a:defRPr lang="en-US" sz="1800" kern="1200" dirty="0" smtClean="0">
                <a:solidFill>
                  <a:srgbClr val="FFFFFF"/>
                </a:solidFill>
                <a:latin typeface="+mn-lt"/>
                <a:ea typeface="ヒラギノ角ゴ Pro W3" pitchFamily="-64" charset="-128"/>
                <a:cs typeface="+mn-cs"/>
              </a:defRPr>
            </a:lvl4pPr>
            <a:lvl5pPr>
              <a:defRPr lang="en-GB" sz="1800" kern="1200" dirty="0">
                <a:solidFill>
                  <a:srgbClr val="FFFFFF"/>
                </a:solidFill>
                <a:latin typeface="+mn-lt"/>
                <a:ea typeface="ヒラギノ角ゴ Pro W3" pitchFamily="-64" charset="-128"/>
                <a:cs typeface="+mn-cs"/>
              </a:defRPr>
            </a:lvl5pPr>
          </a:lstStyle>
          <a:p>
            <a:pPr lvl="0"/>
            <a:r>
              <a:rPr lang="en-US" noProof="0" smtClean="0"/>
              <a:t>Click to edit Master text styles</a:t>
            </a:r>
          </a:p>
        </p:txBody>
      </p:sp>
      <p:sp>
        <p:nvSpPr>
          <p:cNvPr id="6" name="Footer Placeholder 3"/>
          <p:cNvSpPr>
            <a:spLocks noGrp="1"/>
          </p:cNvSpPr>
          <p:nvPr>
            <p:ph type="ftr" sz="quarter" idx="14"/>
          </p:nvPr>
        </p:nvSpPr>
        <p:spPr/>
        <p:txBody>
          <a:bodyPr/>
          <a:lstStyle>
            <a:lvl1pPr eaLnBrk="1" fontAlgn="auto" hangingPunct="1">
              <a:spcAft>
                <a:spcPts val="0"/>
              </a:spcAft>
              <a:defRPr>
                <a:ea typeface="+mn-ea"/>
              </a:defRPr>
            </a:lvl1pPr>
          </a:lstStyle>
          <a:p>
            <a:pPr>
              <a:defRPr/>
            </a:pPr>
            <a:r>
              <a:rPr lang="en-GB"/>
              <a:t>Enter presentation title by changing the footer.</a:t>
            </a:r>
          </a:p>
        </p:txBody>
      </p:sp>
      <p:sp>
        <p:nvSpPr>
          <p:cNvPr id="8" name="Slide Number Placeholder 4"/>
          <p:cNvSpPr>
            <a:spLocks noGrp="1"/>
          </p:cNvSpPr>
          <p:nvPr>
            <p:ph type="sldNum" sz="quarter" idx="15"/>
          </p:nvPr>
        </p:nvSpPr>
        <p:spPr>
          <a:xfrm>
            <a:off x="4357688" y="6488113"/>
            <a:ext cx="414337" cy="239712"/>
          </a:xfrm>
        </p:spPr>
        <p:txBody>
          <a:bodyPr/>
          <a:lstStyle>
            <a:lvl1pPr eaLnBrk="1" fontAlgn="auto" hangingPunct="1">
              <a:spcAft>
                <a:spcPts val="0"/>
              </a:spcAft>
              <a:defRPr>
                <a:ea typeface="+mn-ea"/>
              </a:defRPr>
            </a:lvl1pPr>
          </a:lstStyle>
          <a:p>
            <a:pPr>
              <a:defRPr/>
            </a:pPr>
            <a:fld id="{149EC486-25B5-433F-949D-20A40145039F}" type="slidenum">
              <a:rPr lang="en-GB"/>
              <a:pPr>
                <a:defRPr/>
              </a:pPr>
              <a:t>‹#›</a:t>
            </a:fld>
            <a:endParaRPr lang="en-GB"/>
          </a:p>
        </p:txBody>
      </p:sp>
    </p:spTree>
    <p:extLst>
      <p:ext uri="{BB962C8B-B14F-4D97-AF65-F5344CB8AC3E}">
        <p14:creationId xmlns:p14="http://schemas.microsoft.com/office/powerpoint/2010/main" val="3936597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idx="1"/>
          </p:nvPr>
        </p:nvSpPr>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Text Placeholder 6"/>
          <p:cNvSpPr>
            <a:spLocks noGrp="1"/>
          </p:cNvSpPr>
          <p:nvPr>
            <p:ph type="body" sz="quarter" idx="12"/>
          </p:nvPr>
        </p:nvSpPr>
        <p:spPr>
          <a:xfrm>
            <a:off x="273424" y="116632"/>
            <a:ext cx="8547048" cy="360040"/>
          </a:xfrm>
        </p:spPr>
        <p:txBody>
          <a:bodyPr/>
          <a:lstStyle>
            <a:lvl1pPr marL="0" indent="0">
              <a:buFontTx/>
              <a:buNone/>
              <a:defRPr lang="en-US" sz="1800" kern="1200" dirty="0" smtClean="0">
                <a:solidFill>
                  <a:srgbClr val="FFFFFF"/>
                </a:solidFill>
                <a:latin typeface="+mn-lt"/>
                <a:ea typeface="ヒラギノ角ゴ Pro W3" pitchFamily="-64" charset="-128"/>
                <a:cs typeface="+mn-cs"/>
              </a:defRPr>
            </a:lvl1pPr>
            <a:lvl2pPr>
              <a:defRPr lang="en-US" sz="1800" kern="1200" dirty="0" smtClean="0">
                <a:solidFill>
                  <a:srgbClr val="FFFFFF"/>
                </a:solidFill>
                <a:latin typeface="+mn-lt"/>
                <a:ea typeface="ヒラギノ角ゴ Pro W3" pitchFamily="-64" charset="-128"/>
                <a:cs typeface="+mn-cs"/>
              </a:defRPr>
            </a:lvl2pPr>
            <a:lvl3pPr>
              <a:defRPr lang="en-US" sz="1800" kern="1200" dirty="0" smtClean="0">
                <a:solidFill>
                  <a:srgbClr val="FFFFFF"/>
                </a:solidFill>
                <a:latin typeface="+mn-lt"/>
                <a:ea typeface="ヒラギノ角ゴ Pro W3" pitchFamily="-64" charset="-128"/>
                <a:cs typeface="+mn-cs"/>
              </a:defRPr>
            </a:lvl3pPr>
            <a:lvl4pPr>
              <a:defRPr lang="en-US" sz="1800" kern="1200" dirty="0" smtClean="0">
                <a:solidFill>
                  <a:srgbClr val="FFFFFF"/>
                </a:solidFill>
                <a:latin typeface="+mn-lt"/>
                <a:ea typeface="ヒラギノ角ゴ Pro W3" pitchFamily="-64" charset="-128"/>
                <a:cs typeface="+mn-cs"/>
              </a:defRPr>
            </a:lvl4pPr>
            <a:lvl5pPr>
              <a:defRPr lang="en-GB" sz="1800" kern="1200" dirty="0">
                <a:solidFill>
                  <a:srgbClr val="FFFFFF"/>
                </a:solidFill>
                <a:latin typeface="+mn-lt"/>
                <a:ea typeface="ヒラギノ角ゴ Pro W3" pitchFamily="-64" charset="-128"/>
                <a:cs typeface="+mn-cs"/>
              </a:defRPr>
            </a:lvl5pPr>
          </a:lstStyle>
          <a:p>
            <a:pPr lvl="0"/>
            <a:r>
              <a:rPr lang="en-US" noProof="0" smtClean="0"/>
              <a:t>Click to edit Master text styles</a:t>
            </a:r>
          </a:p>
        </p:txBody>
      </p:sp>
      <p:sp>
        <p:nvSpPr>
          <p:cNvPr id="5" name="Footer Placeholder 3"/>
          <p:cNvSpPr>
            <a:spLocks noGrp="1"/>
          </p:cNvSpPr>
          <p:nvPr>
            <p:ph type="ftr" sz="quarter" idx="13"/>
          </p:nvPr>
        </p:nvSpPr>
        <p:spPr/>
        <p:txBody>
          <a:bodyPr/>
          <a:lstStyle>
            <a:lvl1pPr eaLnBrk="1" fontAlgn="auto" hangingPunct="1">
              <a:spcAft>
                <a:spcPts val="0"/>
              </a:spcAft>
              <a:defRPr>
                <a:ea typeface="+mn-ea"/>
              </a:defRPr>
            </a:lvl1pPr>
          </a:lstStyle>
          <a:p>
            <a:pPr>
              <a:defRPr/>
            </a:pPr>
            <a:r>
              <a:rPr lang="en-GB"/>
              <a:t>Enter presentation title by changing the footer.</a:t>
            </a:r>
          </a:p>
        </p:txBody>
      </p:sp>
      <p:sp>
        <p:nvSpPr>
          <p:cNvPr id="7" name="Slide Number Placeholder 4"/>
          <p:cNvSpPr>
            <a:spLocks noGrp="1"/>
          </p:cNvSpPr>
          <p:nvPr>
            <p:ph type="sldNum" sz="quarter" idx="14"/>
          </p:nvPr>
        </p:nvSpPr>
        <p:spPr/>
        <p:txBody>
          <a:bodyPr/>
          <a:lstStyle>
            <a:lvl1pPr eaLnBrk="1" fontAlgn="auto" hangingPunct="1">
              <a:spcAft>
                <a:spcPts val="0"/>
              </a:spcAft>
              <a:defRPr>
                <a:ea typeface="+mn-ea"/>
              </a:defRPr>
            </a:lvl1pPr>
          </a:lstStyle>
          <a:p>
            <a:pPr>
              <a:defRPr/>
            </a:pPr>
            <a:fld id="{26B3E12F-B4AC-4B41-B425-ABD8D3A2CF15}" type="slidenum">
              <a:rPr lang="en-GB"/>
              <a:pPr>
                <a:defRPr/>
              </a:pPr>
              <a:t>‹#›</a:t>
            </a:fld>
            <a:endParaRPr lang="en-GB" dirty="0"/>
          </a:p>
        </p:txBody>
      </p:sp>
    </p:spTree>
    <p:extLst>
      <p:ext uri="{BB962C8B-B14F-4D97-AF65-F5344CB8AC3E}">
        <p14:creationId xmlns:p14="http://schemas.microsoft.com/office/powerpoint/2010/main" val="268172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Char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8" name="Chart Placeholder 7"/>
          <p:cNvSpPr>
            <a:spLocks noGrp="1"/>
          </p:cNvSpPr>
          <p:nvPr>
            <p:ph type="chart" sz="quarter" idx="12"/>
          </p:nvPr>
        </p:nvSpPr>
        <p:spPr>
          <a:xfrm>
            <a:off x="278121" y="1426523"/>
            <a:ext cx="4211992" cy="4464050"/>
          </a:xfrm>
        </p:spPr>
        <p:txBody>
          <a:bodyPr/>
          <a:lstStyle/>
          <a:p>
            <a:pPr lvl="0"/>
            <a:r>
              <a:rPr lang="en-US" noProof="0" smtClean="0"/>
              <a:t>Click icon to add chart</a:t>
            </a:r>
            <a:endParaRPr lang="en-GB" noProof="0"/>
          </a:p>
        </p:txBody>
      </p:sp>
      <p:sp>
        <p:nvSpPr>
          <p:cNvPr id="9" name="Chart Placeholder 7"/>
          <p:cNvSpPr>
            <a:spLocks noGrp="1"/>
          </p:cNvSpPr>
          <p:nvPr>
            <p:ph type="chart" sz="quarter" idx="13"/>
          </p:nvPr>
        </p:nvSpPr>
        <p:spPr>
          <a:xfrm>
            <a:off x="4660490" y="1413222"/>
            <a:ext cx="4211992" cy="4464050"/>
          </a:xfrm>
        </p:spPr>
        <p:txBody>
          <a:bodyPr/>
          <a:lstStyle/>
          <a:p>
            <a:pPr lvl="0"/>
            <a:r>
              <a:rPr lang="en-US" noProof="0" smtClean="0"/>
              <a:t>Click icon to add chart</a:t>
            </a:r>
            <a:endParaRPr lang="en-GB" noProof="0"/>
          </a:p>
        </p:txBody>
      </p:sp>
      <p:sp>
        <p:nvSpPr>
          <p:cNvPr id="11" name="Text Placeholder 10"/>
          <p:cNvSpPr>
            <a:spLocks noGrp="1"/>
          </p:cNvSpPr>
          <p:nvPr>
            <p:ph type="body" sz="quarter" idx="14"/>
          </p:nvPr>
        </p:nvSpPr>
        <p:spPr>
          <a:xfrm>
            <a:off x="453799" y="5949950"/>
            <a:ext cx="4032250" cy="431800"/>
          </a:xfrm>
        </p:spPr>
        <p:txBody>
          <a:bodyPr/>
          <a:lstStyle>
            <a:lvl1pPr marL="0" indent="0">
              <a:buFontTx/>
              <a:buNone/>
              <a:defRPr sz="1600"/>
            </a:lvl1pPr>
            <a:lvl2pPr marL="300037" indent="0">
              <a:buFontTx/>
              <a:buNone/>
              <a:defRPr sz="1600"/>
            </a:lvl2pPr>
            <a:lvl3pPr marL="598487" indent="0">
              <a:buFontTx/>
              <a:buNone/>
              <a:defRPr sz="1600"/>
            </a:lvl3pPr>
            <a:lvl4pPr marL="915987" indent="0">
              <a:buFontTx/>
              <a:buNone/>
              <a:defRPr sz="1600"/>
            </a:lvl4pPr>
            <a:lvl5pPr marL="1220787" indent="0">
              <a:buFontTx/>
              <a:buNone/>
              <a:defRPr sz="1600"/>
            </a:lvl5pPr>
          </a:lstStyle>
          <a:p>
            <a:pPr lvl="0"/>
            <a:r>
              <a:rPr lang="en-US" noProof="0" smtClean="0"/>
              <a:t>Click to edit Master text styles</a:t>
            </a:r>
          </a:p>
        </p:txBody>
      </p:sp>
      <p:sp>
        <p:nvSpPr>
          <p:cNvPr id="13" name="Text Placeholder 10"/>
          <p:cNvSpPr>
            <a:spLocks noGrp="1"/>
          </p:cNvSpPr>
          <p:nvPr>
            <p:ph type="body" sz="quarter" idx="15"/>
          </p:nvPr>
        </p:nvSpPr>
        <p:spPr>
          <a:xfrm>
            <a:off x="4860032" y="5949950"/>
            <a:ext cx="4032250" cy="431800"/>
          </a:xfrm>
        </p:spPr>
        <p:txBody>
          <a:bodyPr/>
          <a:lstStyle>
            <a:lvl1pPr marL="0" indent="0">
              <a:buFontTx/>
              <a:buNone/>
              <a:defRPr sz="1600"/>
            </a:lvl1pPr>
            <a:lvl2pPr marL="300037" indent="0">
              <a:buFontTx/>
              <a:buNone/>
              <a:defRPr sz="1600"/>
            </a:lvl2pPr>
            <a:lvl3pPr marL="598487" indent="0">
              <a:buFontTx/>
              <a:buNone/>
              <a:defRPr sz="1600"/>
            </a:lvl3pPr>
            <a:lvl4pPr marL="915987" indent="0">
              <a:buFontTx/>
              <a:buNone/>
              <a:defRPr sz="1600"/>
            </a:lvl4pPr>
            <a:lvl5pPr marL="1220787" indent="0">
              <a:buFontTx/>
              <a:buNone/>
              <a:defRPr sz="1600"/>
            </a:lvl5pPr>
          </a:lstStyle>
          <a:p>
            <a:pPr lvl="0"/>
            <a:r>
              <a:rPr lang="en-US" noProof="0" smtClean="0"/>
              <a:t>Click to edit Master text styles</a:t>
            </a:r>
          </a:p>
        </p:txBody>
      </p:sp>
      <p:sp>
        <p:nvSpPr>
          <p:cNvPr id="14" name="Text Placeholder 6"/>
          <p:cNvSpPr>
            <a:spLocks noGrp="1"/>
          </p:cNvSpPr>
          <p:nvPr>
            <p:ph type="body" sz="quarter" idx="16"/>
          </p:nvPr>
        </p:nvSpPr>
        <p:spPr>
          <a:xfrm>
            <a:off x="273424" y="116632"/>
            <a:ext cx="8547048" cy="360040"/>
          </a:xfrm>
        </p:spPr>
        <p:txBody>
          <a:bodyPr/>
          <a:lstStyle>
            <a:lvl1pPr marL="0" indent="0">
              <a:buFontTx/>
              <a:buNone/>
              <a:defRPr lang="en-US" sz="1800" kern="1200" dirty="0" smtClean="0">
                <a:solidFill>
                  <a:srgbClr val="FFFFFF"/>
                </a:solidFill>
                <a:latin typeface="+mn-lt"/>
                <a:ea typeface="ヒラギノ角ゴ Pro W3" pitchFamily="-64" charset="-128"/>
                <a:cs typeface="+mn-cs"/>
              </a:defRPr>
            </a:lvl1pPr>
            <a:lvl2pPr>
              <a:defRPr lang="en-US" sz="1800" kern="1200" dirty="0" smtClean="0">
                <a:solidFill>
                  <a:srgbClr val="FFFFFF"/>
                </a:solidFill>
                <a:latin typeface="+mn-lt"/>
                <a:ea typeface="ヒラギノ角ゴ Pro W3" pitchFamily="-64" charset="-128"/>
                <a:cs typeface="+mn-cs"/>
              </a:defRPr>
            </a:lvl2pPr>
            <a:lvl3pPr>
              <a:defRPr lang="en-US" sz="1800" kern="1200" dirty="0" smtClean="0">
                <a:solidFill>
                  <a:srgbClr val="FFFFFF"/>
                </a:solidFill>
                <a:latin typeface="+mn-lt"/>
                <a:ea typeface="ヒラギノ角ゴ Pro W3" pitchFamily="-64" charset="-128"/>
                <a:cs typeface="+mn-cs"/>
              </a:defRPr>
            </a:lvl3pPr>
            <a:lvl4pPr>
              <a:defRPr lang="en-US" sz="1800" kern="1200" dirty="0" smtClean="0">
                <a:solidFill>
                  <a:srgbClr val="FFFFFF"/>
                </a:solidFill>
                <a:latin typeface="+mn-lt"/>
                <a:ea typeface="ヒラギノ角ゴ Pro W3" pitchFamily="-64" charset="-128"/>
                <a:cs typeface="+mn-cs"/>
              </a:defRPr>
            </a:lvl4pPr>
            <a:lvl5pPr>
              <a:defRPr lang="en-GB" sz="1800" kern="1200" dirty="0">
                <a:solidFill>
                  <a:srgbClr val="FFFFFF"/>
                </a:solidFill>
                <a:latin typeface="+mn-lt"/>
                <a:ea typeface="ヒラギノ角ゴ Pro W3" pitchFamily="-64" charset="-128"/>
                <a:cs typeface="+mn-cs"/>
              </a:defRPr>
            </a:lvl5pPr>
          </a:lstStyle>
          <a:p>
            <a:pPr lvl="0"/>
            <a:r>
              <a:rPr lang="en-US" noProof="0" smtClean="0"/>
              <a:t>Click to edit Master text styles</a:t>
            </a:r>
          </a:p>
        </p:txBody>
      </p:sp>
      <p:sp>
        <p:nvSpPr>
          <p:cNvPr id="10" name="Footer Placeholder 4"/>
          <p:cNvSpPr>
            <a:spLocks noGrp="1"/>
          </p:cNvSpPr>
          <p:nvPr>
            <p:ph type="ftr" sz="quarter" idx="17"/>
          </p:nvPr>
        </p:nvSpPr>
        <p:spPr/>
        <p:txBody>
          <a:bodyPr/>
          <a:lstStyle>
            <a:lvl1pPr eaLnBrk="1" fontAlgn="auto" hangingPunct="1">
              <a:spcAft>
                <a:spcPts val="0"/>
              </a:spcAft>
              <a:defRPr>
                <a:ea typeface="+mn-ea"/>
              </a:defRPr>
            </a:lvl1pPr>
          </a:lstStyle>
          <a:p>
            <a:pPr>
              <a:defRPr/>
            </a:pPr>
            <a:r>
              <a:rPr lang="en-GB"/>
              <a:t>Enter presentation title by changing the footer.</a:t>
            </a:r>
          </a:p>
        </p:txBody>
      </p:sp>
      <p:sp>
        <p:nvSpPr>
          <p:cNvPr id="12" name="Slide Number Placeholder 5"/>
          <p:cNvSpPr>
            <a:spLocks noGrp="1"/>
          </p:cNvSpPr>
          <p:nvPr>
            <p:ph type="sldNum" sz="quarter" idx="18"/>
          </p:nvPr>
        </p:nvSpPr>
        <p:spPr/>
        <p:txBody>
          <a:bodyPr/>
          <a:lstStyle>
            <a:lvl1pPr eaLnBrk="1" fontAlgn="auto" hangingPunct="1">
              <a:spcAft>
                <a:spcPts val="0"/>
              </a:spcAft>
              <a:defRPr>
                <a:ea typeface="+mn-ea"/>
              </a:defRPr>
            </a:lvl1pPr>
          </a:lstStyle>
          <a:p>
            <a:pPr>
              <a:defRPr/>
            </a:pPr>
            <a:fld id="{2C9B0A90-72BD-429D-B1C5-7861D077DA9E}" type="slidenum">
              <a:rPr lang="en-GB"/>
              <a:pPr>
                <a:defRPr/>
              </a:pPr>
              <a:t>‹#›</a:t>
            </a:fld>
            <a:endParaRPr lang="en-GB"/>
          </a:p>
        </p:txBody>
      </p:sp>
    </p:spTree>
    <p:extLst>
      <p:ext uri="{BB962C8B-B14F-4D97-AF65-F5344CB8AC3E}">
        <p14:creationId xmlns:p14="http://schemas.microsoft.com/office/powerpoint/2010/main" val="15702905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 Char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8" name="Chart Placeholder 7"/>
          <p:cNvSpPr>
            <a:spLocks noGrp="1"/>
          </p:cNvSpPr>
          <p:nvPr>
            <p:ph type="chart" sz="quarter" idx="12"/>
          </p:nvPr>
        </p:nvSpPr>
        <p:spPr>
          <a:xfrm>
            <a:off x="278121" y="1426523"/>
            <a:ext cx="4211992" cy="2087786"/>
          </a:xfrm>
        </p:spPr>
        <p:txBody>
          <a:bodyPr/>
          <a:lstStyle/>
          <a:p>
            <a:pPr lvl="0"/>
            <a:r>
              <a:rPr lang="en-US" noProof="0" smtClean="0"/>
              <a:t>Click icon to add chart</a:t>
            </a:r>
            <a:endParaRPr lang="en-GB" noProof="0"/>
          </a:p>
        </p:txBody>
      </p:sp>
      <p:sp>
        <p:nvSpPr>
          <p:cNvPr id="9" name="Chart Placeholder 7"/>
          <p:cNvSpPr>
            <a:spLocks noGrp="1"/>
          </p:cNvSpPr>
          <p:nvPr>
            <p:ph type="chart" sz="quarter" idx="13"/>
          </p:nvPr>
        </p:nvSpPr>
        <p:spPr>
          <a:xfrm>
            <a:off x="4660490" y="1413222"/>
            <a:ext cx="4211992" cy="2087786"/>
          </a:xfrm>
        </p:spPr>
        <p:txBody>
          <a:bodyPr/>
          <a:lstStyle/>
          <a:p>
            <a:pPr lvl="0"/>
            <a:r>
              <a:rPr lang="en-US" noProof="0" smtClean="0"/>
              <a:t>Click icon to add chart</a:t>
            </a:r>
            <a:endParaRPr lang="en-GB" noProof="0"/>
          </a:p>
        </p:txBody>
      </p:sp>
      <p:sp>
        <p:nvSpPr>
          <p:cNvPr id="11" name="Text Placeholder 10"/>
          <p:cNvSpPr>
            <a:spLocks noGrp="1"/>
          </p:cNvSpPr>
          <p:nvPr>
            <p:ph type="body" sz="quarter" idx="14"/>
          </p:nvPr>
        </p:nvSpPr>
        <p:spPr>
          <a:xfrm>
            <a:off x="453799" y="3573016"/>
            <a:ext cx="4032250" cy="288032"/>
          </a:xfrm>
        </p:spPr>
        <p:txBody>
          <a:bodyPr/>
          <a:lstStyle>
            <a:lvl1pPr marL="0" indent="0">
              <a:buFontTx/>
              <a:buNone/>
              <a:defRPr sz="1600"/>
            </a:lvl1pPr>
            <a:lvl2pPr marL="300037" indent="0">
              <a:buFontTx/>
              <a:buNone/>
              <a:defRPr sz="1600"/>
            </a:lvl2pPr>
            <a:lvl3pPr marL="598487" indent="0">
              <a:buFontTx/>
              <a:buNone/>
              <a:defRPr sz="1600"/>
            </a:lvl3pPr>
            <a:lvl4pPr marL="915987" indent="0">
              <a:buFontTx/>
              <a:buNone/>
              <a:defRPr sz="1600"/>
            </a:lvl4pPr>
            <a:lvl5pPr marL="1220787" indent="0">
              <a:buFontTx/>
              <a:buNone/>
              <a:defRPr sz="1600"/>
            </a:lvl5pPr>
          </a:lstStyle>
          <a:p>
            <a:pPr lvl="0"/>
            <a:r>
              <a:rPr lang="en-US" noProof="0" smtClean="0"/>
              <a:t>Click to edit Master text styles</a:t>
            </a:r>
          </a:p>
        </p:txBody>
      </p:sp>
      <p:sp>
        <p:nvSpPr>
          <p:cNvPr id="13" name="Text Placeholder 10"/>
          <p:cNvSpPr>
            <a:spLocks noGrp="1"/>
          </p:cNvSpPr>
          <p:nvPr>
            <p:ph type="body" sz="quarter" idx="15"/>
          </p:nvPr>
        </p:nvSpPr>
        <p:spPr>
          <a:xfrm>
            <a:off x="4860032" y="3573016"/>
            <a:ext cx="4032250" cy="288032"/>
          </a:xfrm>
        </p:spPr>
        <p:txBody>
          <a:bodyPr/>
          <a:lstStyle>
            <a:lvl1pPr marL="0" indent="0">
              <a:buFontTx/>
              <a:buNone/>
              <a:defRPr sz="1600"/>
            </a:lvl1pPr>
            <a:lvl2pPr marL="300037" indent="0">
              <a:buFontTx/>
              <a:buNone/>
              <a:defRPr sz="1600"/>
            </a:lvl2pPr>
            <a:lvl3pPr marL="598487" indent="0">
              <a:buFontTx/>
              <a:buNone/>
              <a:defRPr sz="1600"/>
            </a:lvl3pPr>
            <a:lvl4pPr marL="915987" indent="0">
              <a:buFontTx/>
              <a:buNone/>
              <a:defRPr sz="1600"/>
            </a:lvl4pPr>
            <a:lvl5pPr marL="1220787" indent="0">
              <a:buFontTx/>
              <a:buNone/>
              <a:defRPr sz="1600"/>
            </a:lvl5pPr>
          </a:lstStyle>
          <a:p>
            <a:pPr lvl="0"/>
            <a:r>
              <a:rPr lang="en-US" noProof="0" smtClean="0"/>
              <a:t>Click to edit Master text styles</a:t>
            </a:r>
          </a:p>
        </p:txBody>
      </p:sp>
      <p:sp>
        <p:nvSpPr>
          <p:cNvPr id="10" name="Chart Placeholder 7"/>
          <p:cNvSpPr>
            <a:spLocks noGrp="1"/>
          </p:cNvSpPr>
          <p:nvPr>
            <p:ph type="chart" sz="quarter" idx="16"/>
          </p:nvPr>
        </p:nvSpPr>
        <p:spPr>
          <a:xfrm>
            <a:off x="284540" y="3947051"/>
            <a:ext cx="4211992" cy="2087786"/>
          </a:xfrm>
        </p:spPr>
        <p:txBody>
          <a:bodyPr/>
          <a:lstStyle/>
          <a:p>
            <a:pPr lvl="0"/>
            <a:r>
              <a:rPr lang="en-US" noProof="0" smtClean="0"/>
              <a:t>Click icon to add chart</a:t>
            </a:r>
            <a:endParaRPr lang="en-GB" noProof="0"/>
          </a:p>
        </p:txBody>
      </p:sp>
      <p:sp>
        <p:nvSpPr>
          <p:cNvPr id="12" name="Chart Placeholder 7"/>
          <p:cNvSpPr>
            <a:spLocks noGrp="1"/>
          </p:cNvSpPr>
          <p:nvPr>
            <p:ph type="chart" sz="quarter" idx="17"/>
          </p:nvPr>
        </p:nvSpPr>
        <p:spPr>
          <a:xfrm>
            <a:off x="4666909" y="3933750"/>
            <a:ext cx="4211992" cy="2087786"/>
          </a:xfrm>
        </p:spPr>
        <p:txBody>
          <a:bodyPr/>
          <a:lstStyle/>
          <a:p>
            <a:pPr lvl="0"/>
            <a:r>
              <a:rPr lang="en-US" noProof="0" smtClean="0"/>
              <a:t>Click icon to add chart</a:t>
            </a:r>
            <a:endParaRPr lang="en-GB" noProof="0"/>
          </a:p>
        </p:txBody>
      </p:sp>
      <p:sp>
        <p:nvSpPr>
          <p:cNvPr id="14" name="Text Placeholder 10"/>
          <p:cNvSpPr>
            <a:spLocks noGrp="1"/>
          </p:cNvSpPr>
          <p:nvPr>
            <p:ph type="body" sz="quarter" idx="18"/>
          </p:nvPr>
        </p:nvSpPr>
        <p:spPr>
          <a:xfrm>
            <a:off x="460218" y="6093544"/>
            <a:ext cx="4032250" cy="288032"/>
          </a:xfrm>
        </p:spPr>
        <p:txBody>
          <a:bodyPr/>
          <a:lstStyle>
            <a:lvl1pPr marL="0" indent="0">
              <a:buFontTx/>
              <a:buNone/>
              <a:defRPr sz="1600"/>
            </a:lvl1pPr>
            <a:lvl2pPr marL="300037" indent="0">
              <a:buFontTx/>
              <a:buNone/>
              <a:defRPr sz="1600"/>
            </a:lvl2pPr>
            <a:lvl3pPr marL="598487" indent="0">
              <a:buFontTx/>
              <a:buNone/>
              <a:defRPr sz="1600"/>
            </a:lvl3pPr>
            <a:lvl4pPr marL="915987" indent="0">
              <a:buFontTx/>
              <a:buNone/>
              <a:defRPr sz="1600"/>
            </a:lvl4pPr>
            <a:lvl5pPr marL="1220787" indent="0">
              <a:buFontTx/>
              <a:buNone/>
              <a:defRPr sz="1600"/>
            </a:lvl5pPr>
          </a:lstStyle>
          <a:p>
            <a:pPr lvl="0"/>
            <a:r>
              <a:rPr lang="en-US" noProof="0" smtClean="0"/>
              <a:t>Click to edit Master text styles</a:t>
            </a:r>
          </a:p>
        </p:txBody>
      </p:sp>
      <p:sp>
        <p:nvSpPr>
          <p:cNvPr id="15" name="Text Placeholder 10"/>
          <p:cNvSpPr>
            <a:spLocks noGrp="1"/>
          </p:cNvSpPr>
          <p:nvPr>
            <p:ph type="body" sz="quarter" idx="19"/>
          </p:nvPr>
        </p:nvSpPr>
        <p:spPr>
          <a:xfrm>
            <a:off x="4866451" y="6093544"/>
            <a:ext cx="4032250" cy="288032"/>
          </a:xfrm>
        </p:spPr>
        <p:txBody>
          <a:bodyPr/>
          <a:lstStyle>
            <a:lvl1pPr marL="0" indent="0">
              <a:buFontTx/>
              <a:buNone/>
              <a:defRPr sz="1600"/>
            </a:lvl1pPr>
            <a:lvl2pPr marL="300037" indent="0">
              <a:buFontTx/>
              <a:buNone/>
              <a:defRPr sz="1600"/>
            </a:lvl2pPr>
            <a:lvl3pPr marL="598487" indent="0">
              <a:buFontTx/>
              <a:buNone/>
              <a:defRPr sz="1600"/>
            </a:lvl3pPr>
            <a:lvl4pPr marL="915987" indent="0">
              <a:buFontTx/>
              <a:buNone/>
              <a:defRPr sz="1600"/>
            </a:lvl4pPr>
            <a:lvl5pPr marL="1220787" indent="0">
              <a:buFontTx/>
              <a:buNone/>
              <a:defRPr sz="1600"/>
            </a:lvl5pPr>
          </a:lstStyle>
          <a:p>
            <a:pPr lvl="0"/>
            <a:r>
              <a:rPr lang="en-US" noProof="0" smtClean="0"/>
              <a:t>Click to edit Master text styles</a:t>
            </a:r>
          </a:p>
        </p:txBody>
      </p:sp>
      <p:sp>
        <p:nvSpPr>
          <p:cNvPr id="17" name="Text Placeholder 6"/>
          <p:cNvSpPr>
            <a:spLocks noGrp="1"/>
          </p:cNvSpPr>
          <p:nvPr>
            <p:ph type="body" sz="quarter" idx="20"/>
          </p:nvPr>
        </p:nvSpPr>
        <p:spPr>
          <a:xfrm>
            <a:off x="273424" y="116632"/>
            <a:ext cx="8547048" cy="360040"/>
          </a:xfrm>
        </p:spPr>
        <p:txBody>
          <a:bodyPr/>
          <a:lstStyle>
            <a:lvl1pPr marL="0" indent="0">
              <a:buFontTx/>
              <a:buNone/>
              <a:defRPr lang="en-US" sz="1800" kern="1200" dirty="0" smtClean="0">
                <a:solidFill>
                  <a:srgbClr val="FFFFFF"/>
                </a:solidFill>
                <a:latin typeface="+mn-lt"/>
                <a:ea typeface="ヒラギノ角ゴ Pro W3" pitchFamily="-64" charset="-128"/>
                <a:cs typeface="+mn-cs"/>
              </a:defRPr>
            </a:lvl1pPr>
            <a:lvl2pPr>
              <a:defRPr lang="en-US" sz="1800" kern="1200" dirty="0" smtClean="0">
                <a:solidFill>
                  <a:srgbClr val="FFFFFF"/>
                </a:solidFill>
                <a:latin typeface="+mn-lt"/>
                <a:ea typeface="ヒラギノ角ゴ Pro W3" pitchFamily="-64" charset="-128"/>
                <a:cs typeface="+mn-cs"/>
              </a:defRPr>
            </a:lvl2pPr>
            <a:lvl3pPr>
              <a:defRPr lang="en-US" sz="1800" kern="1200" dirty="0" smtClean="0">
                <a:solidFill>
                  <a:srgbClr val="FFFFFF"/>
                </a:solidFill>
                <a:latin typeface="+mn-lt"/>
                <a:ea typeface="ヒラギノ角ゴ Pro W3" pitchFamily="-64" charset="-128"/>
                <a:cs typeface="+mn-cs"/>
              </a:defRPr>
            </a:lvl3pPr>
            <a:lvl4pPr>
              <a:defRPr lang="en-US" sz="1800" kern="1200" dirty="0" smtClean="0">
                <a:solidFill>
                  <a:srgbClr val="FFFFFF"/>
                </a:solidFill>
                <a:latin typeface="+mn-lt"/>
                <a:ea typeface="ヒラギノ角ゴ Pro W3" pitchFamily="-64" charset="-128"/>
                <a:cs typeface="+mn-cs"/>
              </a:defRPr>
            </a:lvl4pPr>
            <a:lvl5pPr>
              <a:defRPr lang="en-GB" sz="1800" kern="1200" dirty="0">
                <a:solidFill>
                  <a:srgbClr val="FFFFFF"/>
                </a:solidFill>
                <a:latin typeface="+mn-lt"/>
                <a:ea typeface="ヒラギノ角ゴ Pro W3" pitchFamily="-64" charset="-128"/>
                <a:cs typeface="+mn-cs"/>
              </a:defRPr>
            </a:lvl5pPr>
          </a:lstStyle>
          <a:p>
            <a:pPr lvl="0"/>
            <a:r>
              <a:rPr lang="en-US" noProof="0" smtClean="0"/>
              <a:t>Click to edit Master text styles</a:t>
            </a:r>
          </a:p>
        </p:txBody>
      </p:sp>
      <p:sp>
        <p:nvSpPr>
          <p:cNvPr id="16" name="Footer Placeholder 4"/>
          <p:cNvSpPr>
            <a:spLocks noGrp="1"/>
          </p:cNvSpPr>
          <p:nvPr>
            <p:ph type="ftr" sz="quarter" idx="21"/>
          </p:nvPr>
        </p:nvSpPr>
        <p:spPr/>
        <p:txBody>
          <a:bodyPr/>
          <a:lstStyle>
            <a:lvl1pPr eaLnBrk="1" fontAlgn="auto" hangingPunct="1">
              <a:spcAft>
                <a:spcPts val="0"/>
              </a:spcAft>
              <a:defRPr>
                <a:ea typeface="+mn-ea"/>
              </a:defRPr>
            </a:lvl1pPr>
          </a:lstStyle>
          <a:p>
            <a:pPr>
              <a:defRPr/>
            </a:pPr>
            <a:r>
              <a:rPr lang="en-GB"/>
              <a:t>Enter presentation title by changing the footer.</a:t>
            </a:r>
          </a:p>
        </p:txBody>
      </p:sp>
      <p:sp>
        <p:nvSpPr>
          <p:cNvPr id="18" name="Slide Number Placeholder 5"/>
          <p:cNvSpPr>
            <a:spLocks noGrp="1"/>
          </p:cNvSpPr>
          <p:nvPr>
            <p:ph type="sldNum" sz="quarter" idx="22"/>
          </p:nvPr>
        </p:nvSpPr>
        <p:spPr/>
        <p:txBody>
          <a:bodyPr/>
          <a:lstStyle>
            <a:lvl1pPr eaLnBrk="1" fontAlgn="auto" hangingPunct="1">
              <a:spcAft>
                <a:spcPts val="0"/>
              </a:spcAft>
              <a:defRPr>
                <a:ea typeface="+mn-ea"/>
              </a:defRPr>
            </a:lvl1pPr>
          </a:lstStyle>
          <a:p>
            <a:pPr>
              <a:defRPr/>
            </a:pPr>
            <a:fld id="{1E56A886-0D3F-417A-A971-6DE7C9D5BE8B}" type="slidenum">
              <a:rPr lang="en-GB"/>
              <a:pPr>
                <a:defRPr/>
              </a:pPr>
              <a:t>‹#›</a:t>
            </a:fld>
            <a:endParaRPr lang="en-GB"/>
          </a:p>
        </p:txBody>
      </p:sp>
    </p:spTree>
    <p:extLst>
      <p:ext uri="{BB962C8B-B14F-4D97-AF65-F5344CB8AC3E}">
        <p14:creationId xmlns:p14="http://schemas.microsoft.com/office/powerpoint/2010/main" val="17421347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6" name="Text Placeholder 6"/>
          <p:cNvSpPr>
            <a:spLocks noGrp="1"/>
          </p:cNvSpPr>
          <p:nvPr>
            <p:ph type="body" sz="quarter" idx="12"/>
          </p:nvPr>
        </p:nvSpPr>
        <p:spPr>
          <a:xfrm>
            <a:off x="273424" y="116632"/>
            <a:ext cx="8547048" cy="360040"/>
          </a:xfrm>
        </p:spPr>
        <p:txBody>
          <a:bodyPr/>
          <a:lstStyle>
            <a:lvl1pPr marL="0" indent="0">
              <a:buFontTx/>
              <a:buNone/>
              <a:defRPr lang="en-US" sz="1800" kern="1200" dirty="0" smtClean="0">
                <a:solidFill>
                  <a:srgbClr val="FFFFFF"/>
                </a:solidFill>
                <a:latin typeface="+mn-lt"/>
                <a:ea typeface="ヒラギノ角ゴ Pro W3" pitchFamily="-64" charset="-128"/>
                <a:cs typeface="+mn-cs"/>
              </a:defRPr>
            </a:lvl1pPr>
            <a:lvl2pPr>
              <a:defRPr lang="en-US" sz="1800" kern="1200" dirty="0" smtClean="0">
                <a:solidFill>
                  <a:srgbClr val="FFFFFF"/>
                </a:solidFill>
                <a:latin typeface="+mn-lt"/>
                <a:ea typeface="ヒラギノ角ゴ Pro W3" pitchFamily="-64" charset="-128"/>
                <a:cs typeface="+mn-cs"/>
              </a:defRPr>
            </a:lvl2pPr>
            <a:lvl3pPr>
              <a:defRPr lang="en-US" sz="1800" kern="1200" dirty="0" smtClean="0">
                <a:solidFill>
                  <a:srgbClr val="FFFFFF"/>
                </a:solidFill>
                <a:latin typeface="+mn-lt"/>
                <a:ea typeface="ヒラギノ角ゴ Pro W3" pitchFamily="-64" charset="-128"/>
                <a:cs typeface="+mn-cs"/>
              </a:defRPr>
            </a:lvl3pPr>
            <a:lvl4pPr>
              <a:defRPr lang="en-US" sz="1800" kern="1200" dirty="0" smtClean="0">
                <a:solidFill>
                  <a:srgbClr val="FFFFFF"/>
                </a:solidFill>
                <a:latin typeface="+mn-lt"/>
                <a:ea typeface="ヒラギノ角ゴ Pro W3" pitchFamily="-64" charset="-128"/>
                <a:cs typeface="+mn-cs"/>
              </a:defRPr>
            </a:lvl4pPr>
            <a:lvl5pPr>
              <a:defRPr lang="en-GB" sz="1800" kern="1200" dirty="0">
                <a:solidFill>
                  <a:srgbClr val="FFFFFF"/>
                </a:solidFill>
                <a:latin typeface="+mn-lt"/>
                <a:ea typeface="ヒラギノ角ゴ Pro W3" pitchFamily="-64" charset="-128"/>
                <a:cs typeface="+mn-cs"/>
              </a:defRPr>
            </a:lvl5pPr>
          </a:lstStyle>
          <a:p>
            <a:pPr lvl="0"/>
            <a:r>
              <a:rPr lang="en-US" noProof="0" smtClean="0"/>
              <a:t>Click to edit Master text styles</a:t>
            </a:r>
          </a:p>
        </p:txBody>
      </p:sp>
      <p:sp>
        <p:nvSpPr>
          <p:cNvPr id="4" name="Footer Placeholder 2"/>
          <p:cNvSpPr>
            <a:spLocks noGrp="1"/>
          </p:cNvSpPr>
          <p:nvPr>
            <p:ph type="ftr" sz="quarter" idx="13"/>
          </p:nvPr>
        </p:nvSpPr>
        <p:spPr/>
        <p:txBody>
          <a:bodyPr/>
          <a:lstStyle>
            <a:lvl1pPr eaLnBrk="1" fontAlgn="auto" hangingPunct="1">
              <a:spcAft>
                <a:spcPts val="0"/>
              </a:spcAft>
              <a:defRPr>
                <a:ea typeface="+mn-ea"/>
              </a:defRPr>
            </a:lvl1pPr>
          </a:lstStyle>
          <a:p>
            <a:pPr>
              <a:defRPr/>
            </a:pPr>
            <a:r>
              <a:rPr lang="en-GB"/>
              <a:t>Enter presentation title by changing the footer.</a:t>
            </a:r>
          </a:p>
        </p:txBody>
      </p:sp>
      <p:sp>
        <p:nvSpPr>
          <p:cNvPr id="5" name="Slide Number Placeholder 3"/>
          <p:cNvSpPr>
            <a:spLocks noGrp="1"/>
          </p:cNvSpPr>
          <p:nvPr>
            <p:ph type="sldNum" sz="quarter" idx="14"/>
          </p:nvPr>
        </p:nvSpPr>
        <p:spPr/>
        <p:txBody>
          <a:bodyPr/>
          <a:lstStyle>
            <a:lvl1pPr eaLnBrk="1" fontAlgn="auto" hangingPunct="1">
              <a:spcAft>
                <a:spcPts val="0"/>
              </a:spcAft>
              <a:defRPr>
                <a:ea typeface="+mn-ea"/>
              </a:defRPr>
            </a:lvl1pPr>
          </a:lstStyle>
          <a:p>
            <a:pPr>
              <a:defRPr/>
            </a:pPr>
            <a:fld id="{D6C24FB2-FCB4-46FF-B631-10EF59AAF566}" type="slidenum">
              <a:rPr lang="en-GB"/>
              <a:pPr>
                <a:defRPr/>
              </a:pPr>
              <a:t>‹#›</a:t>
            </a:fld>
            <a:endParaRPr lang="en-GB"/>
          </a:p>
        </p:txBody>
      </p:sp>
    </p:spTree>
    <p:extLst>
      <p:ext uri="{BB962C8B-B14F-4D97-AF65-F5344CB8AC3E}">
        <p14:creationId xmlns:p14="http://schemas.microsoft.com/office/powerpoint/2010/main" val="4998829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sz="half" idx="1"/>
          </p:nvPr>
        </p:nvSpPr>
        <p:spPr>
          <a:xfrm>
            <a:off x="269875" y="1428750"/>
            <a:ext cx="4221163" cy="4468813"/>
          </a:xfrm>
        </p:spPr>
        <p:txBody>
          <a:bodyPr/>
          <a:lstStyle>
            <a:lvl1pPr>
              <a:defRPr sz="22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4" name="Content Placeholder 3"/>
          <p:cNvSpPr>
            <a:spLocks noGrp="1"/>
          </p:cNvSpPr>
          <p:nvPr>
            <p:ph sz="half" idx="2"/>
          </p:nvPr>
        </p:nvSpPr>
        <p:spPr>
          <a:xfrm>
            <a:off x="4643438" y="1428750"/>
            <a:ext cx="4221162" cy="4468813"/>
          </a:xfrm>
        </p:spPr>
        <p:txBody>
          <a:bodyPr/>
          <a:lstStyle>
            <a:lvl1pPr>
              <a:defRPr sz="22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8" name="Text Placeholder 6"/>
          <p:cNvSpPr>
            <a:spLocks noGrp="1"/>
          </p:cNvSpPr>
          <p:nvPr>
            <p:ph type="body" sz="quarter" idx="12"/>
          </p:nvPr>
        </p:nvSpPr>
        <p:spPr>
          <a:xfrm>
            <a:off x="273424" y="116632"/>
            <a:ext cx="8547048" cy="360040"/>
          </a:xfrm>
        </p:spPr>
        <p:txBody>
          <a:bodyPr/>
          <a:lstStyle>
            <a:lvl1pPr marL="0" indent="0">
              <a:buFontTx/>
              <a:buNone/>
              <a:defRPr lang="en-US" sz="1800" kern="1200" dirty="0" smtClean="0">
                <a:solidFill>
                  <a:srgbClr val="FFFFFF"/>
                </a:solidFill>
                <a:latin typeface="+mn-lt"/>
                <a:ea typeface="ヒラギノ角ゴ Pro W3" pitchFamily="-64" charset="-128"/>
                <a:cs typeface="+mn-cs"/>
              </a:defRPr>
            </a:lvl1pPr>
            <a:lvl2pPr>
              <a:defRPr lang="en-US" sz="1800" kern="1200" dirty="0" smtClean="0">
                <a:solidFill>
                  <a:srgbClr val="FFFFFF"/>
                </a:solidFill>
                <a:latin typeface="+mn-lt"/>
                <a:ea typeface="ヒラギノ角ゴ Pro W3" pitchFamily="-64" charset="-128"/>
                <a:cs typeface="+mn-cs"/>
              </a:defRPr>
            </a:lvl2pPr>
            <a:lvl3pPr>
              <a:defRPr lang="en-US" sz="1800" kern="1200" dirty="0" smtClean="0">
                <a:solidFill>
                  <a:srgbClr val="FFFFFF"/>
                </a:solidFill>
                <a:latin typeface="+mn-lt"/>
                <a:ea typeface="ヒラギノ角ゴ Pro W3" pitchFamily="-64" charset="-128"/>
                <a:cs typeface="+mn-cs"/>
              </a:defRPr>
            </a:lvl3pPr>
            <a:lvl4pPr>
              <a:defRPr lang="en-US" sz="1800" kern="1200" dirty="0" smtClean="0">
                <a:solidFill>
                  <a:srgbClr val="FFFFFF"/>
                </a:solidFill>
                <a:latin typeface="+mn-lt"/>
                <a:ea typeface="ヒラギノ角ゴ Pro W3" pitchFamily="-64" charset="-128"/>
                <a:cs typeface="+mn-cs"/>
              </a:defRPr>
            </a:lvl4pPr>
            <a:lvl5pPr>
              <a:defRPr lang="en-GB" sz="1800" kern="1200" dirty="0">
                <a:solidFill>
                  <a:srgbClr val="FFFFFF"/>
                </a:solidFill>
                <a:latin typeface="+mn-lt"/>
                <a:ea typeface="ヒラギノ角ゴ Pro W3" pitchFamily="-64" charset="-128"/>
                <a:cs typeface="+mn-cs"/>
              </a:defRPr>
            </a:lvl5pPr>
          </a:lstStyle>
          <a:p>
            <a:pPr lvl="0"/>
            <a:r>
              <a:rPr lang="en-US" noProof="0" smtClean="0"/>
              <a:t>Click to edit Master text styles</a:t>
            </a:r>
          </a:p>
        </p:txBody>
      </p:sp>
      <p:sp>
        <p:nvSpPr>
          <p:cNvPr id="6" name="Footer Placeholder 4"/>
          <p:cNvSpPr>
            <a:spLocks noGrp="1"/>
          </p:cNvSpPr>
          <p:nvPr>
            <p:ph type="ftr" sz="quarter" idx="13"/>
          </p:nvPr>
        </p:nvSpPr>
        <p:spPr/>
        <p:txBody>
          <a:bodyPr/>
          <a:lstStyle>
            <a:lvl1pPr eaLnBrk="1" fontAlgn="auto" hangingPunct="1">
              <a:spcAft>
                <a:spcPts val="0"/>
              </a:spcAft>
              <a:defRPr>
                <a:ea typeface="+mn-ea"/>
              </a:defRPr>
            </a:lvl1pPr>
          </a:lstStyle>
          <a:p>
            <a:pPr>
              <a:defRPr/>
            </a:pPr>
            <a:r>
              <a:rPr lang="en-GB"/>
              <a:t>Enter presentation title by changing the footer.</a:t>
            </a:r>
          </a:p>
        </p:txBody>
      </p:sp>
      <p:sp>
        <p:nvSpPr>
          <p:cNvPr id="7" name="Slide Number Placeholder 5"/>
          <p:cNvSpPr>
            <a:spLocks noGrp="1"/>
          </p:cNvSpPr>
          <p:nvPr>
            <p:ph type="sldNum" sz="quarter" idx="14"/>
          </p:nvPr>
        </p:nvSpPr>
        <p:spPr/>
        <p:txBody>
          <a:bodyPr/>
          <a:lstStyle>
            <a:lvl1pPr eaLnBrk="1" fontAlgn="auto" hangingPunct="1">
              <a:spcAft>
                <a:spcPts val="0"/>
              </a:spcAft>
              <a:defRPr>
                <a:ea typeface="+mn-ea"/>
              </a:defRPr>
            </a:lvl1pPr>
          </a:lstStyle>
          <a:p>
            <a:pPr>
              <a:defRPr/>
            </a:pPr>
            <a:fld id="{17DDBE65-4FDB-41E6-814B-784AFE2422C2}" type="slidenum">
              <a:rPr lang="en-GB"/>
              <a:pPr>
                <a:defRPr/>
              </a:pPr>
              <a:t>‹#›</a:t>
            </a:fld>
            <a:endParaRPr lang="en-GB"/>
          </a:p>
        </p:txBody>
      </p:sp>
    </p:spTree>
    <p:extLst>
      <p:ext uri="{BB962C8B-B14F-4D97-AF65-F5344CB8AC3E}">
        <p14:creationId xmlns:p14="http://schemas.microsoft.com/office/powerpoint/2010/main" val="4798371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8" name="Picture Placeholder 7"/>
          <p:cNvSpPr>
            <a:spLocks noGrp="1"/>
          </p:cNvSpPr>
          <p:nvPr>
            <p:ph type="pic" sz="quarter" idx="12"/>
          </p:nvPr>
        </p:nvSpPr>
        <p:spPr>
          <a:xfrm>
            <a:off x="4643438" y="1412875"/>
            <a:ext cx="4224337" cy="4486275"/>
          </a:xfrm>
        </p:spPr>
        <p:txBody>
          <a:bodyPr/>
          <a:lstStyle/>
          <a:p>
            <a:pPr lvl="0"/>
            <a:r>
              <a:rPr lang="en-US" noProof="0" smtClean="0"/>
              <a:t>Click icon to add picture</a:t>
            </a:r>
            <a:endParaRPr lang="en-GB" noProof="0"/>
          </a:p>
        </p:txBody>
      </p:sp>
      <p:sp>
        <p:nvSpPr>
          <p:cNvPr id="10" name="Text Placeholder 9"/>
          <p:cNvSpPr>
            <a:spLocks noGrp="1"/>
          </p:cNvSpPr>
          <p:nvPr>
            <p:ph type="body" sz="quarter" idx="13"/>
          </p:nvPr>
        </p:nvSpPr>
        <p:spPr>
          <a:xfrm>
            <a:off x="288751" y="1428576"/>
            <a:ext cx="4224338" cy="4460875"/>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9" name="Text Placeholder 6"/>
          <p:cNvSpPr>
            <a:spLocks noGrp="1"/>
          </p:cNvSpPr>
          <p:nvPr>
            <p:ph type="body" sz="quarter" idx="14"/>
          </p:nvPr>
        </p:nvSpPr>
        <p:spPr>
          <a:xfrm>
            <a:off x="273424" y="116632"/>
            <a:ext cx="8547048" cy="360040"/>
          </a:xfrm>
        </p:spPr>
        <p:txBody>
          <a:bodyPr/>
          <a:lstStyle>
            <a:lvl1pPr marL="0" indent="0">
              <a:buFontTx/>
              <a:buNone/>
              <a:defRPr lang="en-US" sz="1800" kern="1200" dirty="0" smtClean="0">
                <a:solidFill>
                  <a:srgbClr val="FFFFFF"/>
                </a:solidFill>
                <a:latin typeface="+mn-lt"/>
                <a:ea typeface="ヒラギノ角ゴ Pro W3" pitchFamily="-64" charset="-128"/>
                <a:cs typeface="+mn-cs"/>
              </a:defRPr>
            </a:lvl1pPr>
            <a:lvl2pPr>
              <a:defRPr lang="en-US" sz="1800" kern="1200" dirty="0" smtClean="0">
                <a:solidFill>
                  <a:srgbClr val="FFFFFF"/>
                </a:solidFill>
                <a:latin typeface="+mn-lt"/>
                <a:ea typeface="ヒラギノ角ゴ Pro W3" pitchFamily="-64" charset="-128"/>
                <a:cs typeface="+mn-cs"/>
              </a:defRPr>
            </a:lvl2pPr>
            <a:lvl3pPr>
              <a:defRPr lang="en-US" sz="1800" kern="1200" dirty="0" smtClean="0">
                <a:solidFill>
                  <a:srgbClr val="FFFFFF"/>
                </a:solidFill>
                <a:latin typeface="+mn-lt"/>
                <a:ea typeface="ヒラギノ角ゴ Pro W3" pitchFamily="-64" charset="-128"/>
                <a:cs typeface="+mn-cs"/>
              </a:defRPr>
            </a:lvl3pPr>
            <a:lvl4pPr>
              <a:defRPr lang="en-US" sz="1800" kern="1200" dirty="0" smtClean="0">
                <a:solidFill>
                  <a:srgbClr val="FFFFFF"/>
                </a:solidFill>
                <a:latin typeface="+mn-lt"/>
                <a:ea typeface="ヒラギノ角ゴ Pro W3" pitchFamily="-64" charset="-128"/>
                <a:cs typeface="+mn-cs"/>
              </a:defRPr>
            </a:lvl4pPr>
            <a:lvl5pPr>
              <a:defRPr lang="en-GB" sz="1800" kern="1200" dirty="0">
                <a:solidFill>
                  <a:srgbClr val="FFFFFF"/>
                </a:solidFill>
                <a:latin typeface="+mn-lt"/>
                <a:ea typeface="ヒラギノ角ゴ Pro W3" pitchFamily="-64" charset="-128"/>
                <a:cs typeface="+mn-cs"/>
              </a:defRPr>
            </a:lvl5pPr>
          </a:lstStyle>
          <a:p>
            <a:pPr lvl="0"/>
            <a:r>
              <a:rPr lang="en-US" noProof="0" smtClean="0"/>
              <a:t>Click to edit Master text styles</a:t>
            </a:r>
          </a:p>
        </p:txBody>
      </p:sp>
      <p:sp>
        <p:nvSpPr>
          <p:cNvPr id="6" name="Footer Placeholder 4"/>
          <p:cNvSpPr>
            <a:spLocks noGrp="1"/>
          </p:cNvSpPr>
          <p:nvPr>
            <p:ph type="ftr" sz="quarter" idx="15"/>
          </p:nvPr>
        </p:nvSpPr>
        <p:spPr/>
        <p:txBody>
          <a:bodyPr/>
          <a:lstStyle>
            <a:lvl1pPr eaLnBrk="1" fontAlgn="auto" hangingPunct="1">
              <a:spcAft>
                <a:spcPts val="0"/>
              </a:spcAft>
              <a:defRPr>
                <a:ea typeface="+mn-ea"/>
              </a:defRPr>
            </a:lvl1pPr>
          </a:lstStyle>
          <a:p>
            <a:pPr>
              <a:defRPr/>
            </a:pPr>
            <a:r>
              <a:rPr lang="en-GB"/>
              <a:t>Enter presentation title by changing the footer.</a:t>
            </a:r>
          </a:p>
        </p:txBody>
      </p:sp>
      <p:sp>
        <p:nvSpPr>
          <p:cNvPr id="7" name="Slide Number Placeholder 5"/>
          <p:cNvSpPr>
            <a:spLocks noGrp="1"/>
          </p:cNvSpPr>
          <p:nvPr>
            <p:ph type="sldNum" sz="quarter" idx="16"/>
          </p:nvPr>
        </p:nvSpPr>
        <p:spPr/>
        <p:txBody>
          <a:bodyPr/>
          <a:lstStyle>
            <a:lvl1pPr eaLnBrk="1" fontAlgn="auto" hangingPunct="1">
              <a:spcAft>
                <a:spcPts val="0"/>
              </a:spcAft>
              <a:defRPr>
                <a:ea typeface="+mn-ea"/>
              </a:defRPr>
            </a:lvl1pPr>
          </a:lstStyle>
          <a:p>
            <a:pPr>
              <a:defRPr/>
            </a:pPr>
            <a:fld id="{794D36C1-B3FD-491D-B685-8E32C3508FDE}" type="slidenum">
              <a:rPr lang="en-GB"/>
              <a:pPr>
                <a:defRPr/>
              </a:pPr>
              <a:t>‹#›</a:t>
            </a:fld>
            <a:endParaRPr lang="en-GB"/>
          </a:p>
        </p:txBody>
      </p:sp>
    </p:spTree>
    <p:extLst>
      <p:ext uri="{BB962C8B-B14F-4D97-AF65-F5344CB8AC3E}">
        <p14:creationId xmlns:p14="http://schemas.microsoft.com/office/powerpoint/2010/main" val="177479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 picture">
    <p:spTree>
      <p:nvGrpSpPr>
        <p:cNvPr id="1" name=""/>
        <p:cNvGrpSpPr/>
        <p:nvPr/>
      </p:nvGrpSpPr>
      <p:grpSpPr>
        <a:xfrm>
          <a:off x="0" y="0"/>
          <a:ext cx="0" cy="0"/>
          <a:chOff x="0" y="0"/>
          <a:chExt cx="0" cy="0"/>
        </a:xfrm>
      </p:grpSpPr>
      <p:sp>
        <p:nvSpPr>
          <p:cNvPr id="2" name="Title 1"/>
          <p:cNvSpPr>
            <a:spLocks noGrp="1"/>
          </p:cNvSpPr>
          <p:nvPr>
            <p:ph type="title"/>
          </p:nvPr>
        </p:nvSpPr>
        <p:spPr>
          <a:xfrm>
            <a:off x="269875" y="660400"/>
            <a:ext cx="8594725" cy="628650"/>
          </a:xfrm>
        </p:spPr>
        <p:txBody>
          <a:bodyPr/>
          <a:lstStyle/>
          <a:p>
            <a:r>
              <a:rPr lang="en-US" noProof="0" smtClean="0"/>
              <a:t>Click to edit Master title style</a:t>
            </a:r>
            <a:endParaRPr lang="en-GB" noProof="0"/>
          </a:p>
        </p:txBody>
      </p:sp>
      <p:sp>
        <p:nvSpPr>
          <p:cNvPr id="7" name="Text Placeholder 6"/>
          <p:cNvSpPr>
            <a:spLocks noGrp="1"/>
          </p:cNvSpPr>
          <p:nvPr>
            <p:ph type="body" sz="quarter" idx="12"/>
          </p:nvPr>
        </p:nvSpPr>
        <p:spPr>
          <a:xfrm>
            <a:off x="279400" y="5918200"/>
            <a:ext cx="8610600" cy="463550"/>
          </a:xfrm>
        </p:spPr>
        <p:txBody>
          <a:bodyPr/>
          <a:lstStyle>
            <a:lvl1pPr marL="0" indent="0">
              <a:buFontTx/>
              <a:buNone/>
              <a:defRPr sz="1600"/>
            </a:lvl1pPr>
          </a:lstStyle>
          <a:p>
            <a:pPr lvl="0"/>
            <a:r>
              <a:rPr lang="en-US" noProof="0" smtClean="0"/>
              <a:t>Click to edit Master text styles</a:t>
            </a:r>
          </a:p>
        </p:txBody>
      </p:sp>
      <p:sp>
        <p:nvSpPr>
          <p:cNvPr id="9" name="Picture Placeholder 8"/>
          <p:cNvSpPr>
            <a:spLocks noGrp="1"/>
          </p:cNvSpPr>
          <p:nvPr>
            <p:ph type="pic" sz="quarter" idx="13"/>
          </p:nvPr>
        </p:nvSpPr>
        <p:spPr>
          <a:xfrm>
            <a:off x="279400" y="1844674"/>
            <a:ext cx="8613775" cy="4073525"/>
          </a:xfrm>
        </p:spPr>
        <p:txBody>
          <a:bodyPr/>
          <a:lstStyle/>
          <a:p>
            <a:pPr lvl="0"/>
            <a:r>
              <a:rPr lang="en-US" noProof="0" smtClean="0"/>
              <a:t>Click icon to add picture</a:t>
            </a:r>
            <a:endParaRPr lang="en-GB" noProof="0"/>
          </a:p>
        </p:txBody>
      </p:sp>
      <p:sp>
        <p:nvSpPr>
          <p:cNvPr id="10" name="Text Placeholder 3"/>
          <p:cNvSpPr>
            <a:spLocks noGrp="1"/>
          </p:cNvSpPr>
          <p:nvPr>
            <p:ph type="body" sz="quarter" idx="15"/>
          </p:nvPr>
        </p:nvSpPr>
        <p:spPr>
          <a:xfrm>
            <a:off x="279400" y="1423989"/>
            <a:ext cx="8613775" cy="348828"/>
          </a:xfrm>
          <a:solidFill>
            <a:schemeClr val="tx2"/>
          </a:solidFill>
        </p:spPr>
        <p:txBody>
          <a:bodyPr/>
          <a:lstStyle>
            <a:lvl1pPr marL="0" indent="0">
              <a:defRPr sz="1600">
                <a:solidFill>
                  <a:schemeClr val="bg1"/>
                </a:solidFill>
              </a:defRPr>
            </a:lvl1pPr>
          </a:lstStyle>
          <a:p>
            <a:pPr lvl="0"/>
            <a:r>
              <a:rPr lang="en-US" noProof="0" smtClean="0"/>
              <a:t>Click to edit Master text styles</a:t>
            </a:r>
          </a:p>
        </p:txBody>
      </p:sp>
      <p:sp>
        <p:nvSpPr>
          <p:cNvPr id="11" name="Text Placeholder 6"/>
          <p:cNvSpPr>
            <a:spLocks noGrp="1"/>
          </p:cNvSpPr>
          <p:nvPr>
            <p:ph type="body" sz="quarter" idx="16"/>
          </p:nvPr>
        </p:nvSpPr>
        <p:spPr>
          <a:xfrm>
            <a:off x="273424" y="116632"/>
            <a:ext cx="8547048" cy="360040"/>
          </a:xfrm>
        </p:spPr>
        <p:txBody>
          <a:bodyPr/>
          <a:lstStyle>
            <a:lvl1pPr marL="0" indent="0">
              <a:buFontTx/>
              <a:buNone/>
              <a:defRPr lang="en-US" sz="1800" kern="1200" dirty="0" smtClean="0">
                <a:solidFill>
                  <a:srgbClr val="FFFFFF"/>
                </a:solidFill>
                <a:latin typeface="+mn-lt"/>
                <a:ea typeface="ヒラギノ角ゴ Pro W3" pitchFamily="-64" charset="-128"/>
                <a:cs typeface="+mn-cs"/>
              </a:defRPr>
            </a:lvl1pPr>
            <a:lvl2pPr>
              <a:defRPr lang="en-US" sz="1800" kern="1200" dirty="0" smtClean="0">
                <a:solidFill>
                  <a:srgbClr val="FFFFFF"/>
                </a:solidFill>
                <a:latin typeface="+mn-lt"/>
                <a:ea typeface="ヒラギノ角ゴ Pro W3" pitchFamily="-64" charset="-128"/>
                <a:cs typeface="+mn-cs"/>
              </a:defRPr>
            </a:lvl2pPr>
            <a:lvl3pPr>
              <a:defRPr lang="en-US" sz="1800" kern="1200" dirty="0" smtClean="0">
                <a:solidFill>
                  <a:srgbClr val="FFFFFF"/>
                </a:solidFill>
                <a:latin typeface="+mn-lt"/>
                <a:ea typeface="ヒラギノ角ゴ Pro W3" pitchFamily="-64" charset="-128"/>
                <a:cs typeface="+mn-cs"/>
              </a:defRPr>
            </a:lvl3pPr>
            <a:lvl4pPr>
              <a:defRPr lang="en-US" sz="1800" kern="1200" dirty="0" smtClean="0">
                <a:solidFill>
                  <a:srgbClr val="FFFFFF"/>
                </a:solidFill>
                <a:latin typeface="+mn-lt"/>
                <a:ea typeface="ヒラギノ角ゴ Pro W3" pitchFamily="-64" charset="-128"/>
                <a:cs typeface="+mn-cs"/>
              </a:defRPr>
            </a:lvl4pPr>
            <a:lvl5pPr>
              <a:defRPr lang="en-GB" sz="1800" kern="1200" dirty="0">
                <a:solidFill>
                  <a:srgbClr val="FFFFFF"/>
                </a:solidFill>
                <a:latin typeface="+mn-lt"/>
                <a:ea typeface="ヒラギノ角ゴ Pro W3" pitchFamily="-64" charset="-128"/>
                <a:cs typeface="+mn-cs"/>
              </a:defRPr>
            </a:lvl5pPr>
          </a:lstStyle>
          <a:p>
            <a:pPr lvl="0"/>
            <a:r>
              <a:rPr lang="en-US" noProof="0" smtClean="0"/>
              <a:t>Click to edit Master text styles</a:t>
            </a:r>
          </a:p>
        </p:txBody>
      </p:sp>
      <p:sp>
        <p:nvSpPr>
          <p:cNvPr id="8" name="Footer Placeholder 3"/>
          <p:cNvSpPr>
            <a:spLocks noGrp="1"/>
          </p:cNvSpPr>
          <p:nvPr>
            <p:ph type="ftr" sz="quarter" idx="17"/>
          </p:nvPr>
        </p:nvSpPr>
        <p:spPr/>
        <p:txBody>
          <a:bodyPr/>
          <a:lstStyle>
            <a:lvl1pPr eaLnBrk="1" fontAlgn="auto" hangingPunct="1">
              <a:spcAft>
                <a:spcPts val="0"/>
              </a:spcAft>
              <a:defRPr>
                <a:ea typeface="+mn-ea"/>
              </a:defRPr>
            </a:lvl1pPr>
          </a:lstStyle>
          <a:p>
            <a:pPr>
              <a:defRPr/>
            </a:pPr>
            <a:r>
              <a:rPr lang="en-GB"/>
              <a:t>Enter presentation title by changing the footer.</a:t>
            </a:r>
          </a:p>
        </p:txBody>
      </p:sp>
      <p:sp>
        <p:nvSpPr>
          <p:cNvPr id="12" name="Slide Number Placeholder 4"/>
          <p:cNvSpPr>
            <a:spLocks noGrp="1"/>
          </p:cNvSpPr>
          <p:nvPr>
            <p:ph type="sldNum" sz="quarter" idx="18"/>
          </p:nvPr>
        </p:nvSpPr>
        <p:spPr>
          <a:xfrm>
            <a:off x="4357688" y="6488113"/>
            <a:ext cx="414337" cy="239712"/>
          </a:xfrm>
        </p:spPr>
        <p:txBody>
          <a:bodyPr/>
          <a:lstStyle>
            <a:lvl1pPr eaLnBrk="1" fontAlgn="auto" hangingPunct="1">
              <a:spcAft>
                <a:spcPts val="0"/>
              </a:spcAft>
              <a:defRPr>
                <a:ea typeface="+mn-ea"/>
              </a:defRPr>
            </a:lvl1pPr>
          </a:lstStyle>
          <a:p>
            <a:pPr>
              <a:defRPr/>
            </a:pPr>
            <a:fld id="{E7EB2590-A4FF-44B9-A16F-688B16CBC2D0}" type="slidenum">
              <a:rPr lang="en-GB"/>
              <a:pPr>
                <a:defRPr/>
              </a:pPr>
              <a:t>‹#›</a:t>
            </a:fld>
            <a:endParaRPr lang="en-GB"/>
          </a:p>
        </p:txBody>
      </p:sp>
    </p:spTree>
    <p:extLst>
      <p:ext uri="{BB962C8B-B14F-4D97-AF65-F5344CB8AC3E}">
        <p14:creationId xmlns:p14="http://schemas.microsoft.com/office/powerpoint/2010/main" val="17952941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8" name="Picture Placeholder 7"/>
          <p:cNvSpPr>
            <a:spLocks noGrp="1"/>
          </p:cNvSpPr>
          <p:nvPr>
            <p:ph type="pic" sz="quarter" idx="12"/>
          </p:nvPr>
        </p:nvSpPr>
        <p:spPr>
          <a:xfrm>
            <a:off x="4643438" y="1844824"/>
            <a:ext cx="4224337" cy="4054326"/>
          </a:xfrm>
        </p:spPr>
        <p:txBody>
          <a:bodyPr/>
          <a:lstStyle/>
          <a:p>
            <a:pPr lvl="0"/>
            <a:r>
              <a:rPr lang="en-US" noProof="0" smtClean="0"/>
              <a:t>Click icon to add picture</a:t>
            </a:r>
            <a:endParaRPr lang="en-GB" noProof="0"/>
          </a:p>
        </p:txBody>
      </p:sp>
      <p:sp>
        <p:nvSpPr>
          <p:cNvPr id="7" name="Picture Placeholder 7"/>
          <p:cNvSpPr>
            <a:spLocks noGrp="1"/>
          </p:cNvSpPr>
          <p:nvPr>
            <p:ph type="pic" sz="quarter" idx="14"/>
          </p:nvPr>
        </p:nvSpPr>
        <p:spPr>
          <a:xfrm>
            <a:off x="279400" y="1844725"/>
            <a:ext cx="4222800" cy="4054326"/>
          </a:xfrm>
        </p:spPr>
        <p:txBody>
          <a:bodyPr/>
          <a:lstStyle/>
          <a:p>
            <a:pPr lvl="0"/>
            <a:r>
              <a:rPr lang="en-US" noProof="0" smtClean="0"/>
              <a:t>Click icon to add picture</a:t>
            </a:r>
            <a:endParaRPr lang="en-GB" noProof="0"/>
          </a:p>
        </p:txBody>
      </p:sp>
      <p:sp>
        <p:nvSpPr>
          <p:cNvPr id="4" name="Text Placeholder 3"/>
          <p:cNvSpPr>
            <a:spLocks noGrp="1"/>
          </p:cNvSpPr>
          <p:nvPr>
            <p:ph type="body" sz="quarter" idx="15"/>
          </p:nvPr>
        </p:nvSpPr>
        <p:spPr>
          <a:xfrm>
            <a:off x="279400" y="1423989"/>
            <a:ext cx="4221163" cy="348828"/>
          </a:xfrm>
          <a:solidFill>
            <a:schemeClr val="tx2"/>
          </a:solidFill>
        </p:spPr>
        <p:txBody>
          <a:bodyPr/>
          <a:lstStyle>
            <a:lvl1pPr marL="0" indent="0">
              <a:defRPr sz="1600">
                <a:solidFill>
                  <a:schemeClr val="bg1"/>
                </a:solidFill>
              </a:defRPr>
            </a:lvl1pPr>
          </a:lstStyle>
          <a:p>
            <a:pPr lvl="0"/>
            <a:r>
              <a:rPr lang="en-US" noProof="0" smtClean="0"/>
              <a:t>Click to edit Master text styles</a:t>
            </a:r>
          </a:p>
        </p:txBody>
      </p:sp>
      <p:sp>
        <p:nvSpPr>
          <p:cNvPr id="11" name="Text Placeholder 3"/>
          <p:cNvSpPr>
            <a:spLocks noGrp="1"/>
          </p:cNvSpPr>
          <p:nvPr>
            <p:ph type="body" sz="quarter" idx="16"/>
          </p:nvPr>
        </p:nvSpPr>
        <p:spPr>
          <a:xfrm>
            <a:off x="4643438" y="1419126"/>
            <a:ext cx="4221163" cy="348828"/>
          </a:xfrm>
          <a:solidFill>
            <a:schemeClr val="tx2"/>
          </a:solidFill>
        </p:spPr>
        <p:txBody>
          <a:bodyPr/>
          <a:lstStyle>
            <a:lvl1pPr marL="0" indent="0">
              <a:defRPr sz="1600">
                <a:solidFill>
                  <a:schemeClr val="bg1"/>
                </a:solidFill>
              </a:defRPr>
            </a:lvl1pPr>
          </a:lstStyle>
          <a:p>
            <a:pPr lvl="0"/>
            <a:r>
              <a:rPr lang="en-US" noProof="0" smtClean="0"/>
              <a:t>Click to edit Master text styles</a:t>
            </a:r>
          </a:p>
        </p:txBody>
      </p:sp>
      <p:sp>
        <p:nvSpPr>
          <p:cNvPr id="10" name="Text Placeholder 6"/>
          <p:cNvSpPr>
            <a:spLocks noGrp="1"/>
          </p:cNvSpPr>
          <p:nvPr>
            <p:ph type="body" sz="quarter" idx="17"/>
          </p:nvPr>
        </p:nvSpPr>
        <p:spPr>
          <a:xfrm>
            <a:off x="273424" y="116632"/>
            <a:ext cx="8547048" cy="360040"/>
          </a:xfrm>
        </p:spPr>
        <p:txBody>
          <a:bodyPr/>
          <a:lstStyle>
            <a:lvl1pPr marL="0" indent="0">
              <a:buFontTx/>
              <a:buNone/>
              <a:defRPr lang="en-US" sz="1800" kern="1200" dirty="0" smtClean="0">
                <a:solidFill>
                  <a:srgbClr val="FFFFFF"/>
                </a:solidFill>
                <a:latin typeface="+mn-lt"/>
                <a:ea typeface="ヒラギノ角ゴ Pro W3" pitchFamily="-64" charset="-128"/>
                <a:cs typeface="+mn-cs"/>
              </a:defRPr>
            </a:lvl1pPr>
            <a:lvl2pPr>
              <a:defRPr lang="en-US" sz="1800" kern="1200" dirty="0" smtClean="0">
                <a:solidFill>
                  <a:srgbClr val="FFFFFF"/>
                </a:solidFill>
                <a:latin typeface="+mn-lt"/>
                <a:ea typeface="ヒラギノ角ゴ Pro W3" pitchFamily="-64" charset="-128"/>
                <a:cs typeface="+mn-cs"/>
              </a:defRPr>
            </a:lvl2pPr>
            <a:lvl3pPr>
              <a:defRPr lang="en-US" sz="1800" kern="1200" dirty="0" smtClean="0">
                <a:solidFill>
                  <a:srgbClr val="FFFFFF"/>
                </a:solidFill>
                <a:latin typeface="+mn-lt"/>
                <a:ea typeface="ヒラギノ角ゴ Pro W3" pitchFamily="-64" charset="-128"/>
                <a:cs typeface="+mn-cs"/>
              </a:defRPr>
            </a:lvl3pPr>
            <a:lvl4pPr>
              <a:defRPr lang="en-US" sz="1800" kern="1200" dirty="0" smtClean="0">
                <a:solidFill>
                  <a:srgbClr val="FFFFFF"/>
                </a:solidFill>
                <a:latin typeface="+mn-lt"/>
                <a:ea typeface="ヒラギノ角ゴ Pro W3" pitchFamily="-64" charset="-128"/>
                <a:cs typeface="+mn-cs"/>
              </a:defRPr>
            </a:lvl4pPr>
            <a:lvl5pPr>
              <a:defRPr lang="en-GB" sz="1800" kern="1200" dirty="0">
                <a:solidFill>
                  <a:srgbClr val="FFFFFF"/>
                </a:solidFill>
                <a:latin typeface="+mn-lt"/>
                <a:ea typeface="ヒラギノ角ゴ Pro W3" pitchFamily="-64" charset="-128"/>
                <a:cs typeface="+mn-cs"/>
              </a:defRPr>
            </a:lvl5pPr>
          </a:lstStyle>
          <a:p>
            <a:pPr lvl="0"/>
            <a:r>
              <a:rPr lang="en-US" noProof="0" smtClean="0"/>
              <a:t>Click to edit Master text styles</a:t>
            </a:r>
          </a:p>
        </p:txBody>
      </p:sp>
      <p:sp>
        <p:nvSpPr>
          <p:cNvPr id="9" name="Footer Placeholder 4"/>
          <p:cNvSpPr>
            <a:spLocks noGrp="1"/>
          </p:cNvSpPr>
          <p:nvPr>
            <p:ph type="ftr" sz="quarter" idx="18"/>
          </p:nvPr>
        </p:nvSpPr>
        <p:spPr/>
        <p:txBody>
          <a:bodyPr/>
          <a:lstStyle>
            <a:lvl1pPr eaLnBrk="1" fontAlgn="auto" hangingPunct="1">
              <a:spcAft>
                <a:spcPts val="0"/>
              </a:spcAft>
              <a:defRPr>
                <a:ea typeface="+mn-ea"/>
              </a:defRPr>
            </a:lvl1pPr>
          </a:lstStyle>
          <a:p>
            <a:pPr>
              <a:defRPr/>
            </a:pPr>
            <a:r>
              <a:rPr lang="en-GB"/>
              <a:t>Enter presentation title by changing the footer.</a:t>
            </a:r>
          </a:p>
        </p:txBody>
      </p:sp>
      <p:sp>
        <p:nvSpPr>
          <p:cNvPr id="12" name="Slide Number Placeholder 5"/>
          <p:cNvSpPr>
            <a:spLocks noGrp="1"/>
          </p:cNvSpPr>
          <p:nvPr>
            <p:ph type="sldNum" sz="quarter" idx="19"/>
          </p:nvPr>
        </p:nvSpPr>
        <p:spPr/>
        <p:txBody>
          <a:bodyPr/>
          <a:lstStyle>
            <a:lvl1pPr eaLnBrk="1" fontAlgn="auto" hangingPunct="1">
              <a:spcAft>
                <a:spcPts val="0"/>
              </a:spcAft>
              <a:defRPr>
                <a:ea typeface="+mn-ea"/>
              </a:defRPr>
            </a:lvl1pPr>
          </a:lstStyle>
          <a:p>
            <a:pPr>
              <a:defRPr/>
            </a:pPr>
            <a:fld id="{CC922FB7-A7DB-4A30-BF1A-2983B98C49A9}" type="slidenum">
              <a:rPr lang="en-GB"/>
              <a:pPr>
                <a:defRPr/>
              </a:pPr>
              <a:t>‹#›</a:t>
            </a:fld>
            <a:endParaRPr lang="en-GB"/>
          </a:p>
        </p:txBody>
      </p:sp>
    </p:spTree>
    <p:extLst>
      <p:ext uri="{BB962C8B-B14F-4D97-AF65-F5344CB8AC3E}">
        <p14:creationId xmlns:p14="http://schemas.microsoft.com/office/powerpoint/2010/main" val="31374513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8" name="Picture Placeholder 7"/>
          <p:cNvSpPr>
            <a:spLocks noGrp="1"/>
          </p:cNvSpPr>
          <p:nvPr>
            <p:ph type="pic" sz="quarter" idx="12"/>
          </p:nvPr>
        </p:nvSpPr>
        <p:spPr>
          <a:xfrm>
            <a:off x="4643438" y="1844824"/>
            <a:ext cx="4224337" cy="1904950"/>
          </a:xfrm>
        </p:spPr>
        <p:txBody>
          <a:bodyPr/>
          <a:lstStyle/>
          <a:p>
            <a:pPr lvl="0"/>
            <a:r>
              <a:rPr lang="en-US" noProof="0" smtClean="0"/>
              <a:t>Click icon to add picture</a:t>
            </a:r>
            <a:endParaRPr lang="en-GB" noProof="0"/>
          </a:p>
        </p:txBody>
      </p:sp>
      <p:sp>
        <p:nvSpPr>
          <p:cNvPr id="7" name="Picture Placeholder 7"/>
          <p:cNvSpPr>
            <a:spLocks noGrp="1"/>
          </p:cNvSpPr>
          <p:nvPr>
            <p:ph type="pic" sz="quarter" idx="14"/>
          </p:nvPr>
        </p:nvSpPr>
        <p:spPr>
          <a:xfrm>
            <a:off x="279400" y="1844725"/>
            <a:ext cx="4222800" cy="1904950"/>
          </a:xfrm>
        </p:spPr>
        <p:txBody>
          <a:bodyPr/>
          <a:lstStyle/>
          <a:p>
            <a:pPr lvl="0"/>
            <a:r>
              <a:rPr lang="en-US" noProof="0" smtClean="0"/>
              <a:t>Click icon to add picture</a:t>
            </a:r>
            <a:endParaRPr lang="en-GB" noProof="0"/>
          </a:p>
        </p:txBody>
      </p:sp>
      <p:sp>
        <p:nvSpPr>
          <p:cNvPr id="4" name="Text Placeholder 3"/>
          <p:cNvSpPr>
            <a:spLocks noGrp="1"/>
          </p:cNvSpPr>
          <p:nvPr>
            <p:ph type="body" sz="quarter" idx="15"/>
          </p:nvPr>
        </p:nvSpPr>
        <p:spPr>
          <a:xfrm>
            <a:off x="279400" y="1423989"/>
            <a:ext cx="4221163" cy="348828"/>
          </a:xfrm>
          <a:solidFill>
            <a:schemeClr val="tx2"/>
          </a:solidFill>
        </p:spPr>
        <p:txBody>
          <a:bodyPr/>
          <a:lstStyle>
            <a:lvl1pPr marL="0" indent="0">
              <a:defRPr sz="1600">
                <a:solidFill>
                  <a:schemeClr val="bg1"/>
                </a:solidFill>
              </a:defRPr>
            </a:lvl1pPr>
          </a:lstStyle>
          <a:p>
            <a:pPr lvl="0"/>
            <a:r>
              <a:rPr lang="en-US" noProof="0" smtClean="0"/>
              <a:t>Click to edit Master text styles</a:t>
            </a:r>
          </a:p>
        </p:txBody>
      </p:sp>
      <p:sp>
        <p:nvSpPr>
          <p:cNvPr id="11" name="Text Placeholder 3"/>
          <p:cNvSpPr>
            <a:spLocks noGrp="1"/>
          </p:cNvSpPr>
          <p:nvPr>
            <p:ph type="body" sz="quarter" idx="16"/>
          </p:nvPr>
        </p:nvSpPr>
        <p:spPr>
          <a:xfrm>
            <a:off x="4643438" y="1419126"/>
            <a:ext cx="4221163" cy="348828"/>
          </a:xfrm>
          <a:solidFill>
            <a:schemeClr val="tx2"/>
          </a:solidFill>
        </p:spPr>
        <p:txBody>
          <a:bodyPr/>
          <a:lstStyle>
            <a:lvl1pPr marL="0" indent="0">
              <a:defRPr sz="1600">
                <a:solidFill>
                  <a:schemeClr val="bg1"/>
                </a:solidFill>
              </a:defRPr>
            </a:lvl1pPr>
          </a:lstStyle>
          <a:p>
            <a:pPr lvl="0"/>
            <a:r>
              <a:rPr lang="en-US" noProof="0" smtClean="0"/>
              <a:t>Click to edit Master text styles</a:t>
            </a:r>
          </a:p>
        </p:txBody>
      </p:sp>
      <p:sp>
        <p:nvSpPr>
          <p:cNvPr id="9" name="Picture Placeholder 7"/>
          <p:cNvSpPr>
            <a:spLocks noGrp="1"/>
          </p:cNvSpPr>
          <p:nvPr>
            <p:ph type="pic" sz="quarter" idx="17"/>
          </p:nvPr>
        </p:nvSpPr>
        <p:spPr>
          <a:xfrm>
            <a:off x="4643438" y="4293096"/>
            <a:ext cx="4224337" cy="1904950"/>
          </a:xfrm>
        </p:spPr>
        <p:txBody>
          <a:bodyPr/>
          <a:lstStyle/>
          <a:p>
            <a:pPr lvl="0"/>
            <a:r>
              <a:rPr lang="en-US" noProof="0" smtClean="0"/>
              <a:t>Click icon to add picture</a:t>
            </a:r>
            <a:endParaRPr lang="en-GB" noProof="0"/>
          </a:p>
        </p:txBody>
      </p:sp>
      <p:sp>
        <p:nvSpPr>
          <p:cNvPr id="10" name="Picture Placeholder 7"/>
          <p:cNvSpPr>
            <a:spLocks noGrp="1"/>
          </p:cNvSpPr>
          <p:nvPr>
            <p:ph type="pic" sz="quarter" idx="18"/>
          </p:nvPr>
        </p:nvSpPr>
        <p:spPr>
          <a:xfrm>
            <a:off x="279400" y="4292997"/>
            <a:ext cx="4222800" cy="1904950"/>
          </a:xfrm>
        </p:spPr>
        <p:txBody>
          <a:bodyPr/>
          <a:lstStyle/>
          <a:p>
            <a:pPr lvl="0"/>
            <a:r>
              <a:rPr lang="en-US" noProof="0" smtClean="0"/>
              <a:t>Click icon to add picture</a:t>
            </a:r>
            <a:endParaRPr lang="en-GB" noProof="0"/>
          </a:p>
        </p:txBody>
      </p:sp>
      <p:sp>
        <p:nvSpPr>
          <p:cNvPr id="12" name="Text Placeholder 3"/>
          <p:cNvSpPr>
            <a:spLocks noGrp="1"/>
          </p:cNvSpPr>
          <p:nvPr>
            <p:ph type="body" sz="quarter" idx="19"/>
          </p:nvPr>
        </p:nvSpPr>
        <p:spPr>
          <a:xfrm>
            <a:off x="279400" y="3872261"/>
            <a:ext cx="4221163" cy="348828"/>
          </a:xfrm>
          <a:solidFill>
            <a:schemeClr val="tx2"/>
          </a:solidFill>
        </p:spPr>
        <p:txBody>
          <a:bodyPr/>
          <a:lstStyle>
            <a:lvl1pPr marL="0" indent="0">
              <a:defRPr sz="1600">
                <a:solidFill>
                  <a:schemeClr val="bg1"/>
                </a:solidFill>
              </a:defRPr>
            </a:lvl1pPr>
          </a:lstStyle>
          <a:p>
            <a:pPr lvl="0"/>
            <a:r>
              <a:rPr lang="en-US" noProof="0" smtClean="0"/>
              <a:t>Click to edit Master text styles</a:t>
            </a:r>
          </a:p>
        </p:txBody>
      </p:sp>
      <p:sp>
        <p:nvSpPr>
          <p:cNvPr id="13" name="Text Placeholder 3"/>
          <p:cNvSpPr>
            <a:spLocks noGrp="1"/>
          </p:cNvSpPr>
          <p:nvPr>
            <p:ph type="body" sz="quarter" idx="20"/>
          </p:nvPr>
        </p:nvSpPr>
        <p:spPr>
          <a:xfrm>
            <a:off x="4643438" y="3867398"/>
            <a:ext cx="4221163" cy="348828"/>
          </a:xfrm>
          <a:solidFill>
            <a:schemeClr val="tx2"/>
          </a:solidFill>
        </p:spPr>
        <p:txBody>
          <a:bodyPr/>
          <a:lstStyle>
            <a:lvl1pPr marL="0" indent="0">
              <a:defRPr sz="1600">
                <a:solidFill>
                  <a:schemeClr val="bg1"/>
                </a:solidFill>
              </a:defRPr>
            </a:lvl1pPr>
          </a:lstStyle>
          <a:p>
            <a:pPr lvl="0"/>
            <a:r>
              <a:rPr lang="en-US" noProof="0" smtClean="0"/>
              <a:t>Click to edit Master text styles</a:t>
            </a:r>
          </a:p>
        </p:txBody>
      </p:sp>
      <p:sp>
        <p:nvSpPr>
          <p:cNvPr id="15" name="Text Placeholder 6"/>
          <p:cNvSpPr>
            <a:spLocks noGrp="1"/>
          </p:cNvSpPr>
          <p:nvPr>
            <p:ph type="body" sz="quarter" idx="21"/>
          </p:nvPr>
        </p:nvSpPr>
        <p:spPr>
          <a:xfrm>
            <a:off x="273424" y="116632"/>
            <a:ext cx="8547048" cy="360040"/>
          </a:xfrm>
        </p:spPr>
        <p:txBody>
          <a:bodyPr/>
          <a:lstStyle>
            <a:lvl1pPr marL="0" indent="0">
              <a:buFontTx/>
              <a:buNone/>
              <a:defRPr lang="en-US" sz="1800" kern="1200" dirty="0" smtClean="0">
                <a:solidFill>
                  <a:srgbClr val="FFFFFF"/>
                </a:solidFill>
                <a:latin typeface="+mn-lt"/>
                <a:ea typeface="ヒラギノ角ゴ Pro W3" pitchFamily="-64" charset="-128"/>
                <a:cs typeface="+mn-cs"/>
              </a:defRPr>
            </a:lvl1pPr>
            <a:lvl2pPr>
              <a:defRPr lang="en-US" sz="1800" kern="1200" dirty="0" smtClean="0">
                <a:solidFill>
                  <a:srgbClr val="FFFFFF"/>
                </a:solidFill>
                <a:latin typeface="+mn-lt"/>
                <a:ea typeface="ヒラギノ角ゴ Pro W3" pitchFamily="-64" charset="-128"/>
                <a:cs typeface="+mn-cs"/>
              </a:defRPr>
            </a:lvl2pPr>
            <a:lvl3pPr>
              <a:defRPr lang="en-US" sz="1800" kern="1200" dirty="0" smtClean="0">
                <a:solidFill>
                  <a:srgbClr val="FFFFFF"/>
                </a:solidFill>
                <a:latin typeface="+mn-lt"/>
                <a:ea typeface="ヒラギノ角ゴ Pro W3" pitchFamily="-64" charset="-128"/>
                <a:cs typeface="+mn-cs"/>
              </a:defRPr>
            </a:lvl3pPr>
            <a:lvl4pPr>
              <a:defRPr lang="en-US" sz="1800" kern="1200" dirty="0" smtClean="0">
                <a:solidFill>
                  <a:srgbClr val="FFFFFF"/>
                </a:solidFill>
                <a:latin typeface="+mn-lt"/>
                <a:ea typeface="ヒラギノ角ゴ Pro W3" pitchFamily="-64" charset="-128"/>
                <a:cs typeface="+mn-cs"/>
              </a:defRPr>
            </a:lvl4pPr>
            <a:lvl5pPr>
              <a:defRPr lang="en-GB" sz="1800" kern="1200" dirty="0">
                <a:solidFill>
                  <a:srgbClr val="FFFFFF"/>
                </a:solidFill>
                <a:latin typeface="+mn-lt"/>
                <a:ea typeface="ヒラギノ角ゴ Pro W3" pitchFamily="-64" charset="-128"/>
                <a:cs typeface="+mn-cs"/>
              </a:defRPr>
            </a:lvl5pPr>
          </a:lstStyle>
          <a:p>
            <a:pPr lvl="0"/>
            <a:r>
              <a:rPr lang="en-US" noProof="0" smtClean="0"/>
              <a:t>Click to edit Master text styles</a:t>
            </a:r>
          </a:p>
        </p:txBody>
      </p:sp>
      <p:sp>
        <p:nvSpPr>
          <p:cNvPr id="14" name="Footer Placeholder 4"/>
          <p:cNvSpPr>
            <a:spLocks noGrp="1"/>
          </p:cNvSpPr>
          <p:nvPr>
            <p:ph type="ftr" sz="quarter" idx="22"/>
          </p:nvPr>
        </p:nvSpPr>
        <p:spPr/>
        <p:txBody>
          <a:bodyPr/>
          <a:lstStyle>
            <a:lvl1pPr eaLnBrk="1" fontAlgn="auto" hangingPunct="1">
              <a:spcAft>
                <a:spcPts val="0"/>
              </a:spcAft>
              <a:defRPr>
                <a:ea typeface="+mn-ea"/>
              </a:defRPr>
            </a:lvl1pPr>
          </a:lstStyle>
          <a:p>
            <a:pPr>
              <a:defRPr/>
            </a:pPr>
            <a:r>
              <a:rPr lang="en-GB"/>
              <a:t>Enter presentation title by changing the footer.</a:t>
            </a:r>
          </a:p>
        </p:txBody>
      </p:sp>
      <p:sp>
        <p:nvSpPr>
          <p:cNvPr id="16" name="Slide Number Placeholder 5"/>
          <p:cNvSpPr>
            <a:spLocks noGrp="1"/>
          </p:cNvSpPr>
          <p:nvPr>
            <p:ph type="sldNum" sz="quarter" idx="23"/>
          </p:nvPr>
        </p:nvSpPr>
        <p:spPr/>
        <p:txBody>
          <a:bodyPr/>
          <a:lstStyle>
            <a:lvl1pPr eaLnBrk="1" fontAlgn="auto" hangingPunct="1">
              <a:spcAft>
                <a:spcPts val="0"/>
              </a:spcAft>
              <a:defRPr>
                <a:ea typeface="+mn-ea"/>
              </a:defRPr>
            </a:lvl1pPr>
          </a:lstStyle>
          <a:p>
            <a:pPr>
              <a:defRPr/>
            </a:pPr>
            <a:fld id="{36F0776D-0375-476F-A6C0-8EE24128B12F}" type="slidenum">
              <a:rPr lang="en-GB"/>
              <a:pPr>
                <a:defRPr/>
              </a:pPr>
              <a:t>‹#›</a:t>
            </a:fld>
            <a:endParaRPr lang="en-GB"/>
          </a:p>
        </p:txBody>
      </p:sp>
    </p:spTree>
    <p:extLst>
      <p:ext uri="{BB962C8B-B14F-4D97-AF65-F5344CB8AC3E}">
        <p14:creationId xmlns:p14="http://schemas.microsoft.com/office/powerpoint/2010/main" val="24996534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noProof="0" smtClean="0"/>
              <a:t>Click to edit Master title style</a:t>
            </a:r>
            <a:endParaRPr lang="en-GB" noProof="0"/>
          </a:p>
        </p:txBody>
      </p:sp>
      <p:sp>
        <p:nvSpPr>
          <p:cNvPr id="3" name="Text Placeholder 2"/>
          <p:cNvSpPr>
            <a:spLocks noGrp="1"/>
          </p:cNvSpPr>
          <p:nvPr>
            <p:ph type="body" idx="1"/>
          </p:nvPr>
        </p:nvSpPr>
        <p:spPr>
          <a:xfrm>
            <a:off x="273424" y="1425302"/>
            <a:ext cx="4154560" cy="639762"/>
          </a:xfrm>
        </p:spPr>
        <p:txBody>
          <a:bodyPr anchor="b"/>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4" name="Content Placeholder 3"/>
          <p:cNvSpPr>
            <a:spLocks noGrp="1"/>
          </p:cNvSpPr>
          <p:nvPr>
            <p:ph sz="half" idx="2"/>
          </p:nvPr>
        </p:nvSpPr>
        <p:spPr>
          <a:xfrm>
            <a:off x="273424" y="2065064"/>
            <a:ext cx="4154560" cy="3853136"/>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5" name="Text Placeholder 4"/>
          <p:cNvSpPr>
            <a:spLocks noGrp="1"/>
          </p:cNvSpPr>
          <p:nvPr>
            <p:ph type="body" sz="quarter" idx="3"/>
          </p:nvPr>
        </p:nvSpPr>
        <p:spPr>
          <a:xfrm>
            <a:off x="4716017" y="1423988"/>
            <a:ext cx="4173984" cy="639762"/>
          </a:xfrm>
        </p:spPr>
        <p:txBody>
          <a:bodyPr anchor="b"/>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6" name="Content Placeholder 5"/>
          <p:cNvSpPr>
            <a:spLocks noGrp="1"/>
          </p:cNvSpPr>
          <p:nvPr>
            <p:ph sz="quarter" idx="4"/>
          </p:nvPr>
        </p:nvSpPr>
        <p:spPr>
          <a:xfrm>
            <a:off x="4716017" y="2063750"/>
            <a:ext cx="4173984" cy="3854450"/>
          </a:xfrm>
        </p:spPr>
        <p:txBody>
          <a:bodyPr/>
          <a:lstStyle>
            <a:lvl1pPr>
              <a:defRPr sz="22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1" name="Text Placeholder 6"/>
          <p:cNvSpPr>
            <a:spLocks noGrp="1"/>
          </p:cNvSpPr>
          <p:nvPr>
            <p:ph type="body" sz="quarter" idx="13"/>
          </p:nvPr>
        </p:nvSpPr>
        <p:spPr>
          <a:xfrm>
            <a:off x="273424" y="116632"/>
            <a:ext cx="8547048" cy="360040"/>
          </a:xfrm>
        </p:spPr>
        <p:txBody>
          <a:bodyPr/>
          <a:lstStyle>
            <a:lvl1pPr marL="0" indent="0">
              <a:buFontTx/>
              <a:buNone/>
              <a:defRPr lang="en-US" sz="1800" kern="1200" dirty="0" smtClean="0">
                <a:solidFill>
                  <a:srgbClr val="FFFFFF"/>
                </a:solidFill>
                <a:latin typeface="+mn-lt"/>
                <a:ea typeface="ヒラギノ角ゴ Pro W3" pitchFamily="-64" charset="-128"/>
                <a:cs typeface="+mn-cs"/>
              </a:defRPr>
            </a:lvl1pPr>
            <a:lvl2pPr>
              <a:defRPr lang="en-US" sz="1800" kern="1200" dirty="0" smtClean="0">
                <a:solidFill>
                  <a:srgbClr val="FFFFFF"/>
                </a:solidFill>
                <a:latin typeface="+mn-lt"/>
                <a:ea typeface="ヒラギノ角ゴ Pro W3" pitchFamily="-64" charset="-128"/>
                <a:cs typeface="+mn-cs"/>
              </a:defRPr>
            </a:lvl2pPr>
            <a:lvl3pPr>
              <a:defRPr lang="en-US" sz="1800" kern="1200" dirty="0" smtClean="0">
                <a:solidFill>
                  <a:srgbClr val="FFFFFF"/>
                </a:solidFill>
                <a:latin typeface="+mn-lt"/>
                <a:ea typeface="ヒラギノ角ゴ Pro W3" pitchFamily="-64" charset="-128"/>
                <a:cs typeface="+mn-cs"/>
              </a:defRPr>
            </a:lvl3pPr>
            <a:lvl4pPr>
              <a:defRPr lang="en-US" sz="1800" kern="1200" dirty="0" smtClean="0">
                <a:solidFill>
                  <a:srgbClr val="FFFFFF"/>
                </a:solidFill>
                <a:latin typeface="+mn-lt"/>
                <a:ea typeface="ヒラギノ角ゴ Pro W3" pitchFamily="-64" charset="-128"/>
                <a:cs typeface="+mn-cs"/>
              </a:defRPr>
            </a:lvl4pPr>
            <a:lvl5pPr>
              <a:defRPr lang="en-GB" sz="1800" kern="1200" dirty="0">
                <a:solidFill>
                  <a:srgbClr val="FFFFFF"/>
                </a:solidFill>
                <a:latin typeface="+mn-lt"/>
                <a:ea typeface="ヒラギノ角ゴ Pro W3" pitchFamily="-64" charset="-128"/>
                <a:cs typeface="+mn-cs"/>
              </a:defRPr>
            </a:lvl5pPr>
          </a:lstStyle>
          <a:p>
            <a:pPr lvl="0"/>
            <a:r>
              <a:rPr lang="en-US" noProof="0" smtClean="0"/>
              <a:t>Click to edit Master text styles</a:t>
            </a:r>
          </a:p>
        </p:txBody>
      </p:sp>
      <p:sp>
        <p:nvSpPr>
          <p:cNvPr id="8" name="Footer Placeholder 7"/>
          <p:cNvSpPr>
            <a:spLocks noGrp="1"/>
          </p:cNvSpPr>
          <p:nvPr>
            <p:ph type="ftr" sz="quarter" idx="14"/>
          </p:nvPr>
        </p:nvSpPr>
        <p:spPr/>
        <p:txBody>
          <a:bodyPr/>
          <a:lstStyle>
            <a:lvl1pPr eaLnBrk="1" fontAlgn="auto" hangingPunct="1">
              <a:spcAft>
                <a:spcPts val="0"/>
              </a:spcAft>
              <a:defRPr>
                <a:ea typeface="+mn-ea"/>
              </a:defRPr>
            </a:lvl1pPr>
          </a:lstStyle>
          <a:p>
            <a:pPr>
              <a:defRPr/>
            </a:pPr>
            <a:r>
              <a:rPr lang="en-GB"/>
              <a:t>Enter presentation title by changing the footer.</a:t>
            </a:r>
          </a:p>
        </p:txBody>
      </p:sp>
      <p:sp>
        <p:nvSpPr>
          <p:cNvPr id="9" name="Slide Number Placeholder 8"/>
          <p:cNvSpPr>
            <a:spLocks noGrp="1"/>
          </p:cNvSpPr>
          <p:nvPr>
            <p:ph type="sldNum" sz="quarter" idx="15"/>
          </p:nvPr>
        </p:nvSpPr>
        <p:spPr/>
        <p:txBody>
          <a:bodyPr/>
          <a:lstStyle>
            <a:lvl1pPr eaLnBrk="1" fontAlgn="auto" hangingPunct="1">
              <a:spcAft>
                <a:spcPts val="0"/>
              </a:spcAft>
              <a:defRPr>
                <a:ea typeface="+mn-ea"/>
              </a:defRPr>
            </a:lvl1pPr>
          </a:lstStyle>
          <a:p>
            <a:pPr>
              <a:defRPr/>
            </a:pPr>
            <a:fld id="{40BF02C7-AEDF-4D4D-A42F-AB130A623F74}" type="slidenum">
              <a:rPr lang="en-GB"/>
              <a:pPr>
                <a:defRPr/>
              </a:pPr>
              <a:t>‹#›</a:t>
            </a:fld>
            <a:endParaRPr lang="en-GB"/>
          </a:p>
        </p:txBody>
      </p:sp>
    </p:spTree>
    <p:extLst>
      <p:ext uri="{BB962C8B-B14F-4D97-AF65-F5344CB8AC3E}">
        <p14:creationId xmlns:p14="http://schemas.microsoft.com/office/powerpoint/2010/main" val="37306472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69875" y="660400"/>
            <a:ext cx="8594725" cy="628650"/>
          </a:xfrm>
        </p:spPr>
        <p:txBody>
          <a:bodyPr/>
          <a:lstStyle/>
          <a:p>
            <a:r>
              <a:rPr lang="en-US" noProof="0" smtClean="0"/>
              <a:t>Click to edit Master title style</a:t>
            </a:r>
            <a:endParaRPr lang="en-GB" noProof="0"/>
          </a:p>
        </p:txBody>
      </p:sp>
      <p:sp>
        <p:nvSpPr>
          <p:cNvPr id="3" name="Content Placeholder 2"/>
          <p:cNvSpPr>
            <a:spLocks noGrp="1"/>
          </p:cNvSpPr>
          <p:nvPr>
            <p:ph sz="quarter" idx="1"/>
          </p:nvPr>
        </p:nvSpPr>
        <p:spPr>
          <a:xfrm>
            <a:off x="269875" y="1428750"/>
            <a:ext cx="4221163" cy="2157413"/>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4" name="Content Placeholder 3"/>
          <p:cNvSpPr>
            <a:spLocks noGrp="1"/>
          </p:cNvSpPr>
          <p:nvPr>
            <p:ph sz="quarter" idx="2"/>
          </p:nvPr>
        </p:nvSpPr>
        <p:spPr>
          <a:xfrm>
            <a:off x="4643438" y="1428750"/>
            <a:ext cx="4221162" cy="2157413"/>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5" name="Content Placeholder 4"/>
          <p:cNvSpPr>
            <a:spLocks noGrp="1"/>
          </p:cNvSpPr>
          <p:nvPr>
            <p:ph sz="quarter" idx="3"/>
          </p:nvPr>
        </p:nvSpPr>
        <p:spPr>
          <a:xfrm>
            <a:off x="269875" y="3738563"/>
            <a:ext cx="4221163" cy="2159000"/>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Content Placeholder 5"/>
          <p:cNvSpPr>
            <a:spLocks noGrp="1"/>
          </p:cNvSpPr>
          <p:nvPr>
            <p:ph sz="quarter" idx="4"/>
          </p:nvPr>
        </p:nvSpPr>
        <p:spPr>
          <a:xfrm>
            <a:off x="4643438" y="3738563"/>
            <a:ext cx="4221162" cy="2159000"/>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0" name="Text Placeholder 6"/>
          <p:cNvSpPr>
            <a:spLocks noGrp="1"/>
          </p:cNvSpPr>
          <p:nvPr>
            <p:ph type="body" sz="quarter" idx="12"/>
          </p:nvPr>
        </p:nvSpPr>
        <p:spPr>
          <a:xfrm>
            <a:off x="273424" y="116632"/>
            <a:ext cx="8547048" cy="360040"/>
          </a:xfrm>
        </p:spPr>
        <p:txBody>
          <a:bodyPr/>
          <a:lstStyle>
            <a:lvl1pPr marL="0" indent="0">
              <a:buFontTx/>
              <a:buNone/>
              <a:defRPr lang="en-US" sz="1800" kern="1200" dirty="0" smtClean="0">
                <a:solidFill>
                  <a:srgbClr val="FFFFFF"/>
                </a:solidFill>
                <a:latin typeface="+mn-lt"/>
                <a:ea typeface="ヒラギノ角ゴ Pro W3" pitchFamily="-64" charset="-128"/>
                <a:cs typeface="+mn-cs"/>
              </a:defRPr>
            </a:lvl1pPr>
            <a:lvl2pPr>
              <a:defRPr lang="en-US" sz="1800" kern="1200" dirty="0" smtClean="0">
                <a:solidFill>
                  <a:srgbClr val="FFFFFF"/>
                </a:solidFill>
                <a:latin typeface="+mn-lt"/>
                <a:ea typeface="ヒラギノ角ゴ Pro W3" pitchFamily="-64" charset="-128"/>
                <a:cs typeface="+mn-cs"/>
              </a:defRPr>
            </a:lvl2pPr>
            <a:lvl3pPr>
              <a:defRPr lang="en-US" sz="1800" kern="1200" dirty="0" smtClean="0">
                <a:solidFill>
                  <a:srgbClr val="FFFFFF"/>
                </a:solidFill>
                <a:latin typeface="+mn-lt"/>
                <a:ea typeface="ヒラギノ角ゴ Pro W3" pitchFamily="-64" charset="-128"/>
                <a:cs typeface="+mn-cs"/>
              </a:defRPr>
            </a:lvl3pPr>
            <a:lvl4pPr>
              <a:defRPr lang="en-US" sz="1800" kern="1200" dirty="0" smtClean="0">
                <a:solidFill>
                  <a:srgbClr val="FFFFFF"/>
                </a:solidFill>
                <a:latin typeface="+mn-lt"/>
                <a:ea typeface="ヒラギノ角ゴ Pro W3" pitchFamily="-64" charset="-128"/>
                <a:cs typeface="+mn-cs"/>
              </a:defRPr>
            </a:lvl4pPr>
            <a:lvl5pPr>
              <a:defRPr lang="en-GB" sz="1800" kern="1200" dirty="0">
                <a:solidFill>
                  <a:srgbClr val="FFFFFF"/>
                </a:solidFill>
                <a:latin typeface="+mn-lt"/>
                <a:ea typeface="ヒラギノ角ゴ Pro W3" pitchFamily="-64" charset="-128"/>
                <a:cs typeface="+mn-cs"/>
              </a:defRPr>
            </a:lvl5pPr>
          </a:lstStyle>
          <a:p>
            <a:pPr lvl="0"/>
            <a:r>
              <a:rPr lang="en-US" noProof="0" smtClean="0"/>
              <a:t>Click to edit Master text styles</a:t>
            </a:r>
          </a:p>
        </p:txBody>
      </p:sp>
      <p:sp>
        <p:nvSpPr>
          <p:cNvPr id="8" name="Footer Placeholder 6"/>
          <p:cNvSpPr>
            <a:spLocks noGrp="1"/>
          </p:cNvSpPr>
          <p:nvPr>
            <p:ph type="ftr" sz="quarter" idx="13"/>
          </p:nvPr>
        </p:nvSpPr>
        <p:spPr/>
        <p:txBody>
          <a:bodyPr/>
          <a:lstStyle>
            <a:lvl1pPr eaLnBrk="1" fontAlgn="auto" hangingPunct="1">
              <a:spcAft>
                <a:spcPts val="0"/>
              </a:spcAft>
              <a:defRPr>
                <a:ea typeface="+mn-ea"/>
              </a:defRPr>
            </a:lvl1pPr>
          </a:lstStyle>
          <a:p>
            <a:pPr>
              <a:defRPr/>
            </a:pPr>
            <a:r>
              <a:rPr lang="en-GB"/>
              <a:t>Enter presentation title by changing the footer.</a:t>
            </a:r>
          </a:p>
        </p:txBody>
      </p:sp>
      <p:sp>
        <p:nvSpPr>
          <p:cNvPr id="9" name="Slide Number Placeholder 7"/>
          <p:cNvSpPr>
            <a:spLocks noGrp="1"/>
          </p:cNvSpPr>
          <p:nvPr>
            <p:ph type="sldNum" sz="quarter" idx="14"/>
          </p:nvPr>
        </p:nvSpPr>
        <p:spPr>
          <a:xfrm>
            <a:off x="4357688" y="6488113"/>
            <a:ext cx="414337" cy="239712"/>
          </a:xfrm>
        </p:spPr>
        <p:txBody>
          <a:bodyPr/>
          <a:lstStyle>
            <a:lvl1pPr eaLnBrk="1" fontAlgn="auto" hangingPunct="1">
              <a:spcAft>
                <a:spcPts val="0"/>
              </a:spcAft>
              <a:defRPr>
                <a:ea typeface="+mn-ea"/>
              </a:defRPr>
            </a:lvl1pPr>
          </a:lstStyle>
          <a:p>
            <a:pPr>
              <a:defRPr/>
            </a:pPr>
            <a:fld id="{6445ED96-95AE-40AB-ACBB-07A96D1C2445}" type="slidenum">
              <a:rPr lang="en-GB"/>
              <a:pPr>
                <a:defRPr/>
              </a:pPr>
              <a:t>‹#›</a:t>
            </a:fld>
            <a:endParaRPr lang="en-GB"/>
          </a:p>
        </p:txBody>
      </p:sp>
    </p:spTree>
    <p:extLst>
      <p:ext uri="{BB962C8B-B14F-4D97-AF65-F5344CB8AC3E}">
        <p14:creationId xmlns:p14="http://schemas.microsoft.com/office/powerpoint/2010/main" val="1514421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Bridge">
    <p:spTree>
      <p:nvGrpSpPr>
        <p:cNvPr id="1" name=""/>
        <p:cNvGrpSpPr/>
        <p:nvPr/>
      </p:nvGrpSpPr>
      <p:grpSpPr>
        <a:xfrm>
          <a:off x="0" y="0"/>
          <a:ext cx="0" cy="0"/>
          <a:chOff x="0" y="0"/>
          <a:chExt cx="0" cy="0"/>
        </a:xfrm>
      </p:grpSpPr>
      <p:pic>
        <p:nvPicPr>
          <p:cNvPr id="5" name="Grafik 80"/>
          <p:cNvPicPr>
            <a:picLocks noChangeAspect="1"/>
          </p:cNvPicPr>
          <p:nvPr userDrawn="1"/>
        </p:nvPicPr>
        <p:blipFill rotWithShape="1">
          <a:blip r:embed="rId2">
            <a:duotone>
              <a:schemeClr val="accent3">
                <a:shade val="45000"/>
                <a:satMod val="135000"/>
              </a:schemeClr>
              <a:prstClr val="white"/>
            </a:duotone>
            <a:extLst>
              <a:ext uri="{28A0092B-C50C-407E-A947-70E740481C1C}">
                <a14:useLocalDpi xmlns:a14="http://schemas.microsoft.com/office/drawing/2010/main" val="0"/>
              </a:ext>
            </a:extLst>
          </a:blip>
          <a:srcRect t="-1" b="34762"/>
          <a:stretch/>
        </p:blipFill>
        <p:spPr>
          <a:xfrm>
            <a:off x="0" y="5015928"/>
            <a:ext cx="10107334" cy="1989989"/>
          </a:xfrm>
          <a:prstGeom prst="rect">
            <a:avLst/>
          </a:prstGeom>
        </p:spPr>
      </p:pic>
      <p:sp>
        <p:nvSpPr>
          <p:cNvPr id="6" name="Rectangle 5"/>
          <p:cNvSpPr>
            <a:spLocks noChangeArrowheads="1"/>
          </p:cNvSpPr>
          <p:nvPr userDrawn="1"/>
        </p:nvSpPr>
        <p:spPr bwMode="auto">
          <a:xfrm>
            <a:off x="6534150" y="6477000"/>
            <a:ext cx="2290763" cy="188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smtClean="0">
                <a:solidFill>
                  <a:srgbClr val="004B95"/>
                </a:solidFill>
              </a:rPr>
              <a:t>www.ecb.europa.eu</a:t>
            </a:r>
          </a:p>
        </p:txBody>
      </p:sp>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idx="1"/>
          </p:nvPr>
        </p:nvSpPr>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8" name="Text Placeholder 6"/>
          <p:cNvSpPr>
            <a:spLocks noGrp="1"/>
          </p:cNvSpPr>
          <p:nvPr>
            <p:ph type="body" sz="quarter" idx="12"/>
          </p:nvPr>
        </p:nvSpPr>
        <p:spPr>
          <a:xfrm>
            <a:off x="273424" y="116632"/>
            <a:ext cx="8547048" cy="360040"/>
          </a:xfrm>
        </p:spPr>
        <p:txBody>
          <a:bodyPr/>
          <a:lstStyle>
            <a:lvl1pPr marL="0" indent="0">
              <a:buFontTx/>
              <a:buNone/>
              <a:defRPr lang="en-US" sz="1800" kern="1200" dirty="0" smtClean="0">
                <a:solidFill>
                  <a:srgbClr val="FFFFFF"/>
                </a:solidFill>
                <a:latin typeface="+mn-lt"/>
                <a:ea typeface="ヒラギノ角ゴ Pro W3" pitchFamily="-64" charset="-128"/>
                <a:cs typeface="+mn-cs"/>
              </a:defRPr>
            </a:lvl1pPr>
            <a:lvl2pPr>
              <a:defRPr lang="en-US" sz="1800" kern="1200" dirty="0" smtClean="0">
                <a:solidFill>
                  <a:srgbClr val="FFFFFF"/>
                </a:solidFill>
                <a:latin typeface="+mn-lt"/>
                <a:ea typeface="ヒラギノ角ゴ Pro W3" pitchFamily="-64" charset="-128"/>
                <a:cs typeface="+mn-cs"/>
              </a:defRPr>
            </a:lvl2pPr>
            <a:lvl3pPr>
              <a:defRPr lang="en-US" sz="1800" kern="1200" dirty="0" smtClean="0">
                <a:solidFill>
                  <a:srgbClr val="FFFFFF"/>
                </a:solidFill>
                <a:latin typeface="+mn-lt"/>
                <a:ea typeface="ヒラギノ角ゴ Pro W3" pitchFamily="-64" charset="-128"/>
                <a:cs typeface="+mn-cs"/>
              </a:defRPr>
            </a:lvl3pPr>
            <a:lvl4pPr>
              <a:defRPr lang="en-US" sz="1800" kern="1200" dirty="0" smtClean="0">
                <a:solidFill>
                  <a:srgbClr val="FFFFFF"/>
                </a:solidFill>
                <a:latin typeface="+mn-lt"/>
                <a:ea typeface="ヒラギノ角ゴ Pro W3" pitchFamily="-64" charset="-128"/>
                <a:cs typeface="+mn-cs"/>
              </a:defRPr>
            </a:lvl4pPr>
            <a:lvl5pPr>
              <a:defRPr lang="en-GB" sz="1800" kern="1200" dirty="0">
                <a:solidFill>
                  <a:srgbClr val="FFFFFF"/>
                </a:solidFill>
                <a:latin typeface="+mn-lt"/>
                <a:ea typeface="ヒラギノ角ゴ Pro W3" pitchFamily="-64" charset="-128"/>
                <a:cs typeface="+mn-cs"/>
              </a:defRPr>
            </a:lvl5pPr>
          </a:lstStyle>
          <a:p>
            <a:pPr lvl="0"/>
            <a:r>
              <a:rPr lang="en-US" noProof="0" smtClean="0"/>
              <a:t>Click to edit Master text styles</a:t>
            </a:r>
          </a:p>
        </p:txBody>
      </p:sp>
      <p:sp>
        <p:nvSpPr>
          <p:cNvPr id="7" name="Footer Placeholder 3"/>
          <p:cNvSpPr>
            <a:spLocks noGrp="1"/>
          </p:cNvSpPr>
          <p:nvPr>
            <p:ph type="ftr" sz="quarter" idx="13"/>
          </p:nvPr>
        </p:nvSpPr>
        <p:spPr/>
        <p:txBody>
          <a:bodyPr/>
          <a:lstStyle>
            <a:lvl1pPr eaLnBrk="1" fontAlgn="auto" hangingPunct="1">
              <a:spcAft>
                <a:spcPts val="0"/>
              </a:spcAft>
              <a:defRPr>
                <a:ea typeface="+mn-ea"/>
              </a:defRPr>
            </a:lvl1pPr>
          </a:lstStyle>
          <a:p>
            <a:pPr>
              <a:defRPr/>
            </a:pPr>
            <a:r>
              <a:rPr lang="en-GB"/>
              <a:t>Enter presentation title by changing the footer.</a:t>
            </a:r>
          </a:p>
        </p:txBody>
      </p:sp>
      <p:sp>
        <p:nvSpPr>
          <p:cNvPr id="9" name="Slide Number Placeholder 4"/>
          <p:cNvSpPr>
            <a:spLocks noGrp="1"/>
          </p:cNvSpPr>
          <p:nvPr>
            <p:ph type="sldNum" sz="quarter" idx="14"/>
          </p:nvPr>
        </p:nvSpPr>
        <p:spPr/>
        <p:txBody>
          <a:bodyPr/>
          <a:lstStyle>
            <a:lvl1pPr eaLnBrk="1" fontAlgn="auto" hangingPunct="1">
              <a:spcAft>
                <a:spcPts val="0"/>
              </a:spcAft>
              <a:defRPr>
                <a:ea typeface="+mn-ea"/>
              </a:defRPr>
            </a:lvl1pPr>
          </a:lstStyle>
          <a:p>
            <a:pPr>
              <a:defRPr/>
            </a:pPr>
            <a:fld id="{7D717269-87A3-4142-BE7A-80E4B31D06DE}" type="slidenum">
              <a:rPr lang="en-GB"/>
              <a:pPr>
                <a:defRPr/>
              </a:pPr>
              <a:t>‹#›</a:t>
            </a:fld>
            <a:endParaRPr lang="en-GB" dirty="0"/>
          </a:p>
        </p:txBody>
      </p:sp>
    </p:spTree>
    <p:extLst>
      <p:ext uri="{BB962C8B-B14F-4D97-AF65-F5344CB8AC3E}">
        <p14:creationId xmlns:p14="http://schemas.microsoft.com/office/powerpoint/2010/main" val="38945367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Organization Chart or other visualizations">
    <p:spTree>
      <p:nvGrpSpPr>
        <p:cNvPr id="1" name=""/>
        <p:cNvGrpSpPr/>
        <p:nvPr/>
      </p:nvGrpSpPr>
      <p:grpSpPr>
        <a:xfrm>
          <a:off x="0" y="0"/>
          <a:ext cx="0" cy="0"/>
          <a:chOff x="0" y="0"/>
          <a:chExt cx="0" cy="0"/>
        </a:xfrm>
      </p:grpSpPr>
      <p:sp>
        <p:nvSpPr>
          <p:cNvPr id="2" name="Title 1"/>
          <p:cNvSpPr>
            <a:spLocks noGrp="1"/>
          </p:cNvSpPr>
          <p:nvPr>
            <p:ph type="title"/>
          </p:nvPr>
        </p:nvSpPr>
        <p:spPr>
          <a:xfrm>
            <a:off x="269875" y="660400"/>
            <a:ext cx="8594725" cy="628650"/>
          </a:xfrm>
        </p:spPr>
        <p:txBody>
          <a:bodyPr/>
          <a:lstStyle/>
          <a:p>
            <a:r>
              <a:rPr lang="en-US" noProof="0" smtClean="0"/>
              <a:t>Click to edit Master title style</a:t>
            </a:r>
            <a:endParaRPr lang="en-GB" noProof="0"/>
          </a:p>
        </p:txBody>
      </p:sp>
      <p:sp>
        <p:nvSpPr>
          <p:cNvPr id="3" name="SmartArt Placeholder 2"/>
          <p:cNvSpPr>
            <a:spLocks noGrp="1"/>
          </p:cNvSpPr>
          <p:nvPr>
            <p:ph type="dgm" idx="1"/>
          </p:nvPr>
        </p:nvSpPr>
        <p:spPr>
          <a:xfrm>
            <a:off x="269875" y="1428750"/>
            <a:ext cx="8594725" cy="4468813"/>
          </a:xfrm>
        </p:spPr>
        <p:txBody>
          <a:bodyPr/>
          <a:lstStyle/>
          <a:p>
            <a:pPr lvl="0"/>
            <a:r>
              <a:rPr lang="en-US" noProof="0" smtClean="0"/>
              <a:t>Click icon to add SmartArt graphic</a:t>
            </a:r>
            <a:endParaRPr lang="en-GB" noProof="0"/>
          </a:p>
        </p:txBody>
      </p:sp>
      <p:sp>
        <p:nvSpPr>
          <p:cNvPr id="7" name="Text Placeholder 6"/>
          <p:cNvSpPr>
            <a:spLocks noGrp="1"/>
          </p:cNvSpPr>
          <p:nvPr>
            <p:ph type="body" sz="quarter" idx="12"/>
          </p:nvPr>
        </p:nvSpPr>
        <p:spPr>
          <a:xfrm>
            <a:off x="273424" y="116632"/>
            <a:ext cx="8547048" cy="360040"/>
          </a:xfrm>
        </p:spPr>
        <p:txBody>
          <a:bodyPr/>
          <a:lstStyle>
            <a:lvl1pPr marL="0" indent="0">
              <a:buFontTx/>
              <a:buNone/>
              <a:defRPr lang="en-US" sz="1800" kern="1200" dirty="0" smtClean="0">
                <a:solidFill>
                  <a:srgbClr val="FFFFFF"/>
                </a:solidFill>
                <a:latin typeface="+mn-lt"/>
                <a:ea typeface="ヒラギノ角ゴ Pro W3" pitchFamily="-64" charset="-128"/>
                <a:cs typeface="+mn-cs"/>
              </a:defRPr>
            </a:lvl1pPr>
            <a:lvl2pPr>
              <a:defRPr lang="en-US" sz="1800" kern="1200" dirty="0" smtClean="0">
                <a:solidFill>
                  <a:srgbClr val="FFFFFF"/>
                </a:solidFill>
                <a:latin typeface="+mn-lt"/>
                <a:ea typeface="ヒラギノ角ゴ Pro W3" pitchFamily="-64" charset="-128"/>
                <a:cs typeface="+mn-cs"/>
              </a:defRPr>
            </a:lvl2pPr>
            <a:lvl3pPr>
              <a:defRPr lang="en-US" sz="1800" kern="1200" dirty="0" smtClean="0">
                <a:solidFill>
                  <a:srgbClr val="FFFFFF"/>
                </a:solidFill>
                <a:latin typeface="+mn-lt"/>
                <a:ea typeface="ヒラギノ角ゴ Pro W3" pitchFamily="-64" charset="-128"/>
                <a:cs typeface="+mn-cs"/>
              </a:defRPr>
            </a:lvl3pPr>
            <a:lvl4pPr>
              <a:defRPr lang="en-US" sz="1800" kern="1200" dirty="0" smtClean="0">
                <a:solidFill>
                  <a:srgbClr val="FFFFFF"/>
                </a:solidFill>
                <a:latin typeface="+mn-lt"/>
                <a:ea typeface="ヒラギノ角ゴ Pro W3" pitchFamily="-64" charset="-128"/>
                <a:cs typeface="+mn-cs"/>
              </a:defRPr>
            </a:lvl4pPr>
            <a:lvl5pPr>
              <a:defRPr lang="en-GB" sz="1800" kern="1200" dirty="0">
                <a:solidFill>
                  <a:srgbClr val="FFFFFF"/>
                </a:solidFill>
                <a:latin typeface="+mn-lt"/>
                <a:ea typeface="ヒラギノ角ゴ Pro W3" pitchFamily="-64" charset="-128"/>
                <a:cs typeface="+mn-cs"/>
              </a:defRPr>
            </a:lvl5pPr>
          </a:lstStyle>
          <a:p>
            <a:pPr lvl="0"/>
            <a:r>
              <a:rPr lang="en-US" noProof="0" smtClean="0"/>
              <a:t>Click to edit Master text styles</a:t>
            </a:r>
          </a:p>
        </p:txBody>
      </p:sp>
      <p:sp>
        <p:nvSpPr>
          <p:cNvPr id="5" name="Footer Placeholder 3"/>
          <p:cNvSpPr>
            <a:spLocks noGrp="1"/>
          </p:cNvSpPr>
          <p:nvPr>
            <p:ph type="ftr" sz="quarter" idx="13"/>
          </p:nvPr>
        </p:nvSpPr>
        <p:spPr/>
        <p:txBody>
          <a:bodyPr/>
          <a:lstStyle>
            <a:lvl1pPr eaLnBrk="1" fontAlgn="auto" hangingPunct="1">
              <a:spcAft>
                <a:spcPts val="0"/>
              </a:spcAft>
              <a:defRPr>
                <a:ea typeface="+mn-ea"/>
              </a:defRPr>
            </a:lvl1pPr>
          </a:lstStyle>
          <a:p>
            <a:pPr>
              <a:defRPr/>
            </a:pPr>
            <a:r>
              <a:rPr lang="en-GB"/>
              <a:t>Enter presentation title by changing the footer.</a:t>
            </a:r>
          </a:p>
        </p:txBody>
      </p:sp>
      <p:sp>
        <p:nvSpPr>
          <p:cNvPr id="6" name="Slide Number Placeholder 4"/>
          <p:cNvSpPr>
            <a:spLocks noGrp="1"/>
          </p:cNvSpPr>
          <p:nvPr>
            <p:ph type="sldNum" sz="quarter" idx="14"/>
          </p:nvPr>
        </p:nvSpPr>
        <p:spPr>
          <a:xfrm>
            <a:off x="4357688" y="6488113"/>
            <a:ext cx="414337" cy="239712"/>
          </a:xfrm>
        </p:spPr>
        <p:txBody>
          <a:bodyPr/>
          <a:lstStyle>
            <a:lvl1pPr eaLnBrk="1" fontAlgn="auto" hangingPunct="1">
              <a:spcAft>
                <a:spcPts val="0"/>
              </a:spcAft>
              <a:defRPr>
                <a:ea typeface="+mn-ea"/>
              </a:defRPr>
            </a:lvl1pPr>
          </a:lstStyle>
          <a:p>
            <a:pPr>
              <a:defRPr/>
            </a:pPr>
            <a:fld id="{66394C1D-D2F8-448A-A935-383ED87D569A}" type="slidenum">
              <a:rPr lang="en-GB"/>
              <a:pPr>
                <a:defRPr/>
              </a:pPr>
              <a:t>‹#›</a:t>
            </a:fld>
            <a:endParaRPr lang="en-GB"/>
          </a:p>
        </p:txBody>
      </p:sp>
    </p:spTree>
    <p:extLst>
      <p:ext uri="{BB962C8B-B14F-4D97-AF65-F5344CB8AC3E}">
        <p14:creationId xmlns:p14="http://schemas.microsoft.com/office/powerpoint/2010/main" val="8477554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9875" y="660400"/>
            <a:ext cx="8594725" cy="628650"/>
          </a:xfrm>
        </p:spPr>
        <p:txBody>
          <a:bodyPr/>
          <a:lstStyle/>
          <a:p>
            <a:r>
              <a:rPr lang="en-US" noProof="0" smtClean="0"/>
              <a:t>Click to edit Master title style</a:t>
            </a:r>
            <a:endParaRPr lang="en-GB" noProof="0"/>
          </a:p>
        </p:txBody>
      </p:sp>
      <p:sp>
        <p:nvSpPr>
          <p:cNvPr id="3" name="Text Placeholder 2"/>
          <p:cNvSpPr>
            <a:spLocks noGrp="1"/>
          </p:cNvSpPr>
          <p:nvPr>
            <p:ph type="body" sz="half" idx="1"/>
          </p:nvPr>
        </p:nvSpPr>
        <p:spPr>
          <a:xfrm>
            <a:off x="269875" y="1428750"/>
            <a:ext cx="4139287" cy="4468813"/>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4" name="Content Placeholder 3"/>
          <p:cNvSpPr>
            <a:spLocks noGrp="1"/>
          </p:cNvSpPr>
          <p:nvPr>
            <p:ph sz="half" idx="2"/>
          </p:nvPr>
        </p:nvSpPr>
        <p:spPr>
          <a:xfrm>
            <a:off x="4716016" y="1428750"/>
            <a:ext cx="4148584" cy="4468813"/>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8" name="Text Placeholder 6"/>
          <p:cNvSpPr>
            <a:spLocks noGrp="1"/>
          </p:cNvSpPr>
          <p:nvPr>
            <p:ph type="body" sz="quarter" idx="12"/>
          </p:nvPr>
        </p:nvSpPr>
        <p:spPr>
          <a:xfrm>
            <a:off x="273424" y="116632"/>
            <a:ext cx="8547048" cy="360040"/>
          </a:xfrm>
        </p:spPr>
        <p:txBody>
          <a:bodyPr/>
          <a:lstStyle>
            <a:lvl1pPr marL="0" indent="0">
              <a:buFontTx/>
              <a:buNone/>
              <a:defRPr lang="en-US" sz="1800" kern="1200" dirty="0" smtClean="0">
                <a:solidFill>
                  <a:srgbClr val="FFFFFF"/>
                </a:solidFill>
                <a:latin typeface="+mn-lt"/>
                <a:ea typeface="ヒラギノ角ゴ Pro W3" pitchFamily="-64" charset="-128"/>
                <a:cs typeface="+mn-cs"/>
              </a:defRPr>
            </a:lvl1pPr>
            <a:lvl2pPr>
              <a:defRPr lang="en-US" sz="1800" kern="1200" dirty="0" smtClean="0">
                <a:solidFill>
                  <a:srgbClr val="FFFFFF"/>
                </a:solidFill>
                <a:latin typeface="+mn-lt"/>
                <a:ea typeface="ヒラギノ角ゴ Pro W3" pitchFamily="-64" charset="-128"/>
                <a:cs typeface="+mn-cs"/>
              </a:defRPr>
            </a:lvl2pPr>
            <a:lvl3pPr>
              <a:defRPr lang="en-US" sz="1800" kern="1200" dirty="0" smtClean="0">
                <a:solidFill>
                  <a:srgbClr val="FFFFFF"/>
                </a:solidFill>
                <a:latin typeface="+mn-lt"/>
                <a:ea typeface="ヒラギノ角ゴ Pro W3" pitchFamily="-64" charset="-128"/>
                <a:cs typeface="+mn-cs"/>
              </a:defRPr>
            </a:lvl3pPr>
            <a:lvl4pPr>
              <a:defRPr lang="en-US" sz="1800" kern="1200" dirty="0" smtClean="0">
                <a:solidFill>
                  <a:srgbClr val="FFFFFF"/>
                </a:solidFill>
                <a:latin typeface="+mn-lt"/>
                <a:ea typeface="ヒラギノ角ゴ Pro W3" pitchFamily="-64" charset="-128"/>
                <a:cs typeface="+mn-cs"/>
              </a:defRPr>
            </a:lvl4pPr>
            <a:lvl5pPr>
              <a:defRPr lang="en-GB" sz="1800" kern="1200" dirty="0">
                <a:solidFill>
                  <a:srgbClr val="FFFFFF"/>
                </a:solidFill>
                <a:latin typeface="+mn-lt"/>
                <a:ea typeface="ヒラギノ角ゴ Pro W3" pitchFamily="-64" charset="-128"/>
                <a:cs typeface="+mn-cs"/>
              </a:defRPr>
            </a:lvl5pPr>
          </a:lstStyle>
          <a:p>
            <a:pPr lvl="0"/>
            <a:r>
              <a:rPr lang="en-US" noProof="0" smtClean="0"/>
              <a:t>Click to edit Master text styles</a:t>
            </a:r>
          </a:p>
        </p:txBody>
      </p:sp>
      <p:sp>
        <p:nvSpPr>
          <p:cNvPr id="6" name="Footer Placeholder 4"/>
          <p:cNvSpPr>
            <a:spLocks noGrp="1"/>
          </p:cNvSpPr>
          <p:nvPr>
            <p:ph type="ftr" sz="quarter" idx="13"/>
          </p:nvPr>
        </p:nvSpPr>
        <p:spPr/>
        <p:txBody>
          <a:bodyPr/>
          <a:lstStyle>
            <a:lvl1pPr eaLnBrk="1" fontAlgn="auto" hangingPunct="1">
              <a:spcAft>
                <a:spcPts val="0"/>
              </a:spcAft>
              <a:defRPr>
                <a:ea typeface="+mn-ea"/>
              </a:defRPr>
            </a:lvl1pPr>
          </a:lstStyle>
          <a:p>
            <a:pPr>
              <a:defRPr/>
            </a:pPr>
            <a:r>
              <a:rPr lang="en-GB"/>
              <a:t>Enter presentation title by changing the footer.</a:t>
            </a:r>
          </a:p>
        </p:txBody>
      </p:sp>
      <p:sp>
        <p:nvSpPr>
          <p:cNvPr id="7" name="Slide Number Placeholder 5"/>
          <p:cNvSpPr>
            <a:spLocks noGrp="1"/>
          </p:cNvSpPr>
          <p:nvPr>
            <p:ph type="sldNum" sz="quarter" idx="14"/>
          </p:nvPr>
        </p:nvSpPr>
        <p:spPr>
          <a:xfrm>
            <a:off x="4357688" y="6488113"/>
            <a:ext cx="414337" cy="239712"/>
          </a:xfrm>
        </p:spPr>
        <p:txBody>
          <a:bodyPr/>
          <a:lstStyle>
            <a:lvl1pPr eaLnBrk="1" fontAlgn="auto" hangingPunct="1">
              <a:spcAft>
                <a:spcPts val="0"/>
              </a:spcAft>
              <a:defRPr>
                <a:ea typeface="+mn-ea"/>
              </a:defRPr>
            </a:lvl1pPr>
          </a:lstStyle>
          <a:p>
            <a:pPr>
              <a:defRPr/>
            </a:pPr>
            <a:fld id="{FFA42C3D-5959-4E10-8B0D-8871B8F4AA26}" type="slidenum">
              <a:rPr lang="en-GB"/>
              <a:pPr>
                <a:defRPr/>
              </a:pPr>
              <a:t>‹#›</a:t>
            </a:fld>
            <a:endParaRPr lang="en-GB"/>
          </a:p>
        </p:txBody>
      </p:sp>
    </p:spTree>
    <p:extLst>
      <p:ext uri="{BB962C8B-B14F-4D97-AF65-F5344CB8AC3E}">
        <p14:creationId xmlns:p14="http://schemas.microsoft.com/office/powerpoint/2010/main" val="3561255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69875" y="660400"/>
            <a:ext cx="8594725" cy="628650"/>
          </a:xfrm>
        </p:spPr>
        <p:txBody>
          <a:bodyPr/>
          <a:lstStyle/>
          <a:p>
            <a:r>
              <a:rPr lang="en-US" noProof="0" smtClean="0"/>
              <a:t>Click to edit Master title style</a:t>
            </a:r>
            <a:endParaRPr lang="en-GB" noProof="0"/>
          </a:p>
        </p:txBody>
      </p:sp>
      <p:sp>
        <p:nvSpPr>
          <p:cNvPr id="3" name="Text Placeholder 2"/>
          <p:cNvSpPr>
            <a:spLocks noGrp="1"/>
          </p:cNvSpPr>
          <p:nvPr>
            <p:ph type="body" sz="half" idx="1"/>
          </p:nvPr>
        </p:nvSpPr>
        <p:spPr>
          <a:xfrm>
            <a:off x="269875" y="1428750"/>
            <a:ext cx="4221163" cy="4468813"/>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4" name="ClipArt Placeholder 3"/>
          <p:cNvSpPr>
            <a:spLocks noGrp="1"/>
          </p:cNvSpPr>
          <p:nvPr>
            <p:ph type="clipArt" sz="half" idx="2"/>
          </p:nvPr>
        </p:nvSpPr>
        <p:spPr>
          <a:xfrm>
            <a:off x="4643438" y="1428750"/>
            <a:ext cx="4221162" cy="4468813"/>
          </a:xfrm>
        </p:spPr>
        <p:txBody>
          <a:bodyPr/>
          <a:lstStyle/>
          <a:p>
            <a:pPr lvl="0"/>
            <a:r>
              <a:rPr lang="en-US" noProof="0" smtClean="0"/>
              <a:t>Click icon to add clip art</a:t>
            </a:r>
            <a:endParaRPr lang="en-GB" noProof="0"/>
          </a:p>
        </p:txBody>
      </p:sp>
      <p:sp>
        <p:nvSpPr>
          <p:cNvPr id="8" name="Text Placeholder 6"/>
          <p:cNvSpPr>
            <a:spLocks noGrp="1"/>
          </p:cNvSpPr>
          <p:nvPr>
            <p:ph type="body" sz="quarter" idx="12"/>
          </p:nvPr>
        </p:nvSpPr>
        <p:spPr>
          <a:xfrm>
            <a:off x="273424" y="116632"/>
            <a:ext cx="8547048" cy="360040"/>
          </a:xfrm>
        </p:spPr>
        <p:txBody>
          <a:bodyPr/>
          <a:lstStyle>
            <a:lvl1pPr marL="0" indent="0">
              <a:buFontTx/>
              <a:buNone/>
              <a:defRPr lang="en-US" sz="1800" kern="1200" dirty="0" smtClean="0">
                <a:solidFill>
                  <a:srgbClr val="FFFFFF"/>
                </a:solidFill>
                <a:latin typeface="+mn-lt"/>
                <a:ea typeface="ヒラギノ角ゴ Pro W3" pitchFamily="-64" charset="-128"/>
                <a:cs typeface="+mn-cs"/>
              </a:defRPr>
            </a:lvl1pPr>
            <a:lvl2pPr>
              <a:defRPr lang="en-US" sz="1800" kern="1200" dirty="0" smtClean="0">
                <a:solidFill>
                  <a:srgbClr val="FFFFFF"/>
                </a:solidFill>
                <a:latin typeface="+mn-lt"/>
                <a:ea typeface="ヒラギノ角ゴ Pro W3" pitchFamily="-64" charset="-128"/>
                <a:cs typeface="+mn-cs"/>
              </a:defRPr>
            </a:lvl2pPr>
            <a:lvl3pPr>
              <a:defRPr lang="en-US" sz="1800" kern="1200" dirty="0" smtClean="0">
                <a:solidFill>
                  <a:srgbClr val="FFFFFF"/>
                </a:solidFill>
                <a:latin typeface="+mn-lt"/>
                <a:ea typeface="ヒラギノ角ゴ Pro W3" pitchFamily="-64" charset="-128"/>
                <a:cs typeface="+mn-cs"/>
              </a:defRPr>
            </a:lvl3pPr>
            <a:lvl4pPr>
              <a:defRPr lang="en-US" sz="1800" kern="1200" dirty="0" smtClean="0">
                <a:solidFill>
                  <a:srgbClr val="FFFFFF"/>
                </a:solidFill>
                <a:latin typeface="+mn-lt"/>
                <a:ea typeface="ヒラギノ角ゴ Pro W3" pitchFamily="-64" charset="-128"/>
                <a:cs typeface="+mn-cs"/>
              </a:defRPr>
            </a:lvl4pPr>
            <a:lvl5pPr>
              <a:defRPr lang="en-GB" sz="1800" kern="1200" dirty="0">
                <a:solidFill>
                  <a:srgbClr val="FFFFFF"/>
                </a:solidFill>
                <a:latin typeface="+mn-lt"/>
                <a:ea typeface="ヒラギノ角ゴ Pro W3" pitchFamily="-64" charset="-128"/>
                <a:cs typeface="+mn-cs"/>
              </a:defRPr>
            </a:lvl5pPr>
          </a:lstStyle>
          <a:p>
            <a:pPr lvl="0"/>
            <a:r>
              <a:rPr lang="en-US" noProof="0" smtClean="0"/>
              <a:t>Click to edit Master text styles</a:t>
            </a:r>
          </a:p>
        </p:txBody>
      </p:sp>
      <p:sp>
        <p:nvSpPr>
          <p:cNvPr id="6" name="Footer Placeholder 4"/>
          <p:cNvSpPr>
            <a:spLocks noGrp="1"/>
          </p:cNvSpPr>
          <p:nvPr>
            <p:ph type="ftr" sz="quarter" idx="13"/>
          </p:nvPr>
        </p:nvSpPr>
        <p:spPr/>
        <p:txBody>
          <a:bodyPr/>
          <a:lstStyle>
            <a:lvl1pPr eaLnBrk="1" fontAlgn="auto" hangingPunct="1">
              <a:spcAft>
                <a:spcPts val="0"/>
              </a:spcAft>
              <a:defRPr>
                <a:ea typeface="+mn-ea"/>
              </a:defRPr>
            </a:lvl1pPr>
          </a:lstStyle>
          <a:p>
            <a:pPr>
              <a:defRPr/>
            </a:pPr>
            <a:r>
              <a:rPr lang="en-GB"/>
              <a:t>Enter presentation title by changing the footer.</a:t>
            </a:r>
          </a:p>
        </p:txBody>
      </p:sp>
      <p:sp>
        <p:nvSpPr>
          <p:cNvPr id="7" name="Slide Number Placeholder 5"/>
          <p:cNvSpPr>
            <a:spLocks noGrp="1"/>
          </p:cNvSpPr>
          <p:nvPr>
            <p:ph type="sldNum" sz="quarter" idx="14"/>
          </p:nvPr>
        </p:nvSpPr>
        <p:spPr>
          <a:xfrm>
            <a:off x="4357688" y="6488113"/>
            <a:ext cx="414337" cy="239712"/>
          </a:xfrm>
        </p:spPr>
        <p:txBody>
          <a:bodyPr/>
          <a:lstStyle>
            <a:lvl1pPr eaLnBrk="1" fontAlgn="auto" hangingPunct="1">
              <a:spcAft>
                <a:spcPts val="0"/>
              </a:spcAft>
              <a:defRPr>
                <a:ea typeface="+mn-ea"/>
              </a:defRPr>
            </a:lvl1pPr>
          </a:lstStyle>
          <a:p>
            <a:pPr>
              <a:defRPr/>
            </a:pPr>
            <a:fld id="{5469886B-6EA4-4937-B137-6A7F78113558}" type="slidenum">
              <a:rPr lang="en-GB"/>
              <a:pPr>
                <a:defRPr/>
              </a:pPr>
              <a:t>‹#›</a:t>
            </a:fld>
            <a:endParaRPr lang="en-GB"/>
          </a:p>
        </p:txBody>
      </p:sp>
    </p:spTree>
    <p:extLst>
      <p:ext uri="{BB962C8B-B14F-4D97-AF65-F5344CB8AC3E}">
        <p14:creationId xmlns:p14="http://schemas.microsoft.com/office/powerpoint/2010/main" val="2515369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69875" y="673100"/>
            <a:ext cx="8607425" cy="647700"/>
          </a:xfrm>
        </p:spPr>
        <p:txBody>
          <a:bodyPr/>
          <a:lstStyle/>
          <a:p>
            <a:r>
              <a:rPr lang="en-US" noProof="0" smtClean="0"/>
              <a:t>Click to edit Master title style</a:t>
            </a:r>
            <a:endParaRPr lang="en-GB" noProof="0"/>
          </a:p>
        </p:txBody>
      </p:sp>
      <p:sp>
        <p:nvSpPr>
          <p:cNvPr id="3" name="Table Placeholder 2"/>
          <p:cNvSpPr>
            <a:spLocks noGrp="1"/>
          </p:cNvSpPr>
          <p:nvPr>
            <p:ph type="tbl" idx="1"/>
          </p:nvPr>
        </p:nvSpPr>
        <p:spPr>
          <a:xfrm>
            <a:off x="269875" y="1435100"/>
            <a:ext cx="8607425" cy="4483100"/>
          </a:xfrm>
        </p:spPr>
        <p:txBody>
          <a:bodyPr/>
          <a:lstStyle/>
          <a:p>
            <a:pPr lvl="0"/>
            <a:r>
              <a:rPr lang="en-US" noProof="0" dirty="0" smtClean="0"/>
              <a:t>Click icon to add table</a:t>
            </a:r>
            <a:endParaRPr lang="en-GB" noProof="0" dirty="0"/>
          </a:p>
        </p:txBody>
      </p:sp>
      <p:sp>
        <p:nvSpPr>
          <p:cNvPr id="7" name="Text Placeholder 6"/>
          <p:cNvSpPr>
            <a:spLocks noGrp="1"/>
          </p:cNvSpPr>
          <p:nvPr>
            <p:ph type="body" sz="quarter" idx="12"/>
          </p:nvPr>
        </p:nvSpPr>
        <p:spPr>
          <a:xfrm>
            <a:off x="273424" y="116632"/>
            <a:ext cx="8547048" cy="360040"/>
          </a:xfrm>
        </p:spPr>
        <p:txBody>
          <a:bodyPr/>
          <a:lstStyle>
            <a:lvl1pPr marL="0" indent="0">
              <a:buFontTx/>
              <a:buNone/>
              <a:defRPr lang="en-US" sz="1800" kern="1200" dirty="0" smtClean="0">
                <a:solidFill>
                  <a:srgbClr val="FFFFFF"/>
                </a:solidFill>
                <a:latin typeface="+mn-lt"/>
                <a:ea typeface="ヒラギノ角ゴ Pro W3" pitchFamily="-64" charset="-128"/>
                <a:cs typeface="+mn-cs"/>
              </a:defRPr>
            </a:lvl1pPr>
            <a:lvl2pPr>
              <a:defRPr lang="en-US" sz="1800" kern="1200" dirty="0" smtClean="0">
                <a:solidFill>
                  <a:srgbClr val="FFFFFF"/>
                </a:solidFill>
                <a:latin typeface="+mn-lt"/>
                <a:ea typeface="ヒラギノ角ゴ Pro W3" pitchFamily="-64" charset="-128"/>
                <a:cs typeface="+mn-cs"/>
              </a:defRPr>
            </a:lvl2pPr>
            <a:lvl3pPr>
              <a:defRPr lang="en-US" sz="1800" kern="1200" dirty="0" smtClean="0">
                <a:solidFill>
                  <a:srgbClr val="FFFFFF"/>
                </a:solidFill>
                <a:latin typeface="+mn-lt"/>
                <a:ea typeface="ヒラギノ角ゴ Pro W3" pitchFamily="-64" charset="-128"/>
                <a:cs typeface="+mn-cs"/>
              </a:defRPr>
            </a:lvl3pPr>
            <a:lvl4pPr>
              <a:defRPr lang="en-US" sz="1800" kern="1200" dirty="0" smtClean="0">
                <a:solidFill>
                  <a:srgbClr val="FFFFFF"/>
                </a:solidFill>
                <a:latin typeface="+mn-lt"/>
                <a:ea typeface="ヒラギノ角ゴ Pro W3" pitchFamily="-64" charset="-128"/>
                <a:cs typeface="+mn-cs"/>
              </a:defRPr>
            </a:lvl4pPr>
            <a:lvl5pPr>
              <a:defRPr lang="en-GB" sz="1800" kern="1200" dirty="0">
                <a:solidFill>
                  <a:srgbClr val="FFFFFF"/>
                </a:solidFill>
                <a:latin typeface="+mn-lt"/>
                <a:ea typeface="ヒラギノ角ゴ Pro W3" pitchFamily="-64" charset="-128"/>
                <a:cs typeface="+mn-cs"/>
              </a:defRPr>
            </a:lvl5pPr>
          </a:lstStyle>
          <a:p>
            <a:pPr lvl="0"/>
            <a:r>
              <a:rPr lang="en-US" noProof="0" smtClean="0"/>
              <a:t>Click to edit Master text styles</a:t>
            </a:r>
          </a:p>
        </p:txBody>
      </p:sp>
      <p:sp>
        <p:nvSpPr>
          <p:cNvPr id="5" name="Footer Placeholder 3"/>
          <p:cNvSpPr>
            <a:spLocks noGrp="1"/>
          </p:cNvSpPr>
          <p:nvPr>
            <p:ph type="ftr" sz="quarter" idx="13"/>
          </p:nvPr>
        </p:nvSpPr>
        <p:spPr/>
        <p:txBody>
          <a:bodyPr/>
          <a:lstStyle>
            <a:lvl1pPr eaLnBrk="1" fontAlgn="auto" hangingPunct="1">
              <a:spcAft>
                <a:spcPts val="0"/>
              </a:spcAft>
              <a:defRPr>
                <a:ea typeface="+mn-ea"/>
              </a:defRPr>
            </a:lvl1pPr>
          </a:lstStyle>
          <a:p>
            <a:pPr>
              <a:defRPr/>
            </a:pPr>
            <a:r>
              <a:rPr lang="en-GB"/>
              <a:t>Enter presentation title by changing the footer.</a:t>
            </a:r>
          </a:p>
        </p:txBody>
      </p:sp>
      <p:sp>
        <p:nvSpPr>
          <p:cNvPr id="6" name="Slide Number Placeholder 4"/>
          <p:cNvSpPr>
            <a:spLocks noGrp="1"/>
          </p:cNvSpPr>
          <p:nvPr>
            <p:ph type="sldNum" sz="quarter" idx="14"/>
          </p:nvPr>
        </p:nvSpPr>
        <p:spPr>
          <a:xfrm>
            <a:off x="4357688" y="6488113"/>
            <a:ext cx="414337" cy="239712"/>
          </a:xfrm>
        </p:spPr>
        <p:txBody>
          <a:bodyPr/>
          <a:lstStyle>
            <a:lvl1pPr eaLnBrk="1" fontAlgn="auto" hangingPunct="1">
              <a:spcAft>
                <a:spcPts val="0"/>
              </a:spcAft>
              <a:defRPr>
                <a:ea typeface="+mn-ea"/>
              </a:defRPr>
            </a:lvl1pPr>
          </a:lstStyle>
          <a:p>
            <a:pPr>
              <a:defRPr/>
            </a:pPr>
            <a:fld id="{2FA0C469-F39B-495F-B051-CD39632BCC77}" type="slidenum">
              <a:rPr lang="en-GB"/>
              <a:pPr>
                <a:defRPr/>
              </a:pPr>
              <a:t>‹#›</a:t>
            </a:fld>
            <a:endParaRPr lang="en-GB" dirty="0"/>
          </a:p>
        </p:txBody>
      </p:sp>
    </p:spTree>
    <p:extLst>
      <p:ext uri="{BB962C8B-B14F-4D97-AF65-F5344CB8AC3E}">
        <p14:creationId xmlns:p14="http://schemas.microsoft.com/office/powerpoint/2010/main" val="3877905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har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8" name="Chart Placeholder 7"/>
          <p:cNvSpPr>
            <a:spLocks noGrp="1"/>
          </p:cNvSpPr>
          <p:nvPr>
            <p:ph type="chart" sz="quarter" idx="12"/>
          </p:nvPr>
        </p:nvSpPr>
        <p:spPr>
          <a:xfrm>
            <a:off x="278121" y="1426523"/>
            <a:ext cx="4211992" cy="4464050"/>
          </a:xfrm>
        </p:spPr>
        <p:txBody>
          <a:bodyPr/>
          <a:lstStyle/>
          <a:p>
            <a:pPr lvl="0"/>
            <a:r>
              <a:rPr lang="en-US" noProof="0" dirty="0" smtClean="0"/>
              <a:t>Click icon to add chart</a:t>
            </a:r>
            <a:endParaRPr lang="en-GB" noProof="0" dirty="0"/>
          </a:p>
        </p:txBody>
      </p:sp>
      <p:sp>
        <p:nvSpPr>
          <p:cNvPr id="9" name="Chart Placeholder 7"/>
          <p:cNvSpPr>
            <a:spLocks noGrp="1"/>
          </p:cNvSpPr>
          <p:nvPr>
            <p:ph type="chart" sz="quarter" idx="13"/>
          </p:nvPr>
        </p:nvSpPr>
        <p:spPr>
          <a:xfrm>
            <a:off x="4660490" y="1413222"/>
            <a:ext cx="4211992" cy="4464050"/>
          </a:xfrm>
        </p:spPr>
        <p:txBody>
          <a:bodyPr/>
          <a:lstStyle/>
          <a:p>
            <a:pPr lvl="0"/>
            <a:r>
              <a:rPr lang="en-US" noProof="0" dirty="0" smtClean="0"/>
              <a:t>Click icon to add chart</a:t>
            </a:r>
            <a:endParaRPr lang="en-GB" noProof="0" dirty="0"/>
          </a:p>
        </p:txBody>
      </p:sp>
      <p:sp>
        <p:nvSpPr>
          <p:cNvPr id="11" name="Text Placeholder 10"/>
          <p:cNvSpPr>
            <a:spLocks noGrp="1"/>
          </p:cNvSpPr>
          <p:nvPr>
            <p:ph type="body" sz="quarter" idx="14"/>
          </p:nvPr>
        </p:nvSpPr>
        <p:spPr>
          <a:xfrm>
            <a:off x="453799" y="5949950"/>
            <a:ext cx="4032250" cy="431800"/>
          </a:xfrm>
        </p:spPr>
        <p:txBody>
          <a:bodyPr/>
          <a:lstStyle>
            <a:lvl1pPr marL="0" indent="0">
              <a:buFontTx/>
              <a:buNone/>
              <a:defRPr sz="1600"/>
            </a:lvl1pPr>
            <a:lvl2pPr marL="300037" indent="0">
              <a:buFontTx/>
              <a:buNone/>
              <a:defRPr sz="1600"/>
            </a:lvl2pPr>
            <a:lvl3pPr marL="598487" indent="0">
              <a:buFontTx/>
              <a:buNone/>
              <a:defRPr sz="1600"/>
            </a:lvl3pPr>
            <a:lvl4pPr marL="915987" indent="0">
              <a:buFontTx/>
              <a:buNone/>
              <a:defRPr sz="1600"/>
            </a:lvl4pPr>
            <a:lvl5pPr marL="1220787" indent="0">
              <a:buFontTx/>
              <a:buNone/>
              <a:defRPr sz="1600"/>
            </a:lvl5pPr>
          </a:lstStyle>
          <a:p>
            <a:pPr lvl="0"/>
            <a:r>
              <a:rPr lang="en-US" noProof="0" smtClean="0"/>
              <a:t>Click to edit Master text styles</a:t>
            </a:r>
          </a:p>
        </p:txBody>
      </p:sp>
      <p:sp>
        <p:nvSpPr>
          <p:cNvPr id="13" name="Text Placeholder 10"/>
          <p:cNvSpPr>
            <a:spLocks noGrp="1"/>
          </p:cNvSpPr>
          <p:nvPr>
            <p:ph type="body" sz="quarter" idx="15"/>
          </p:nvPr>
        </p:nvSpPr>
        <p:spPr>
          <a:xfrm>
            <a:off x="4860032" y="5949950"/>
            <a:ext cx="4032250" cy="431800"/>
          </a:xfrm>
        </p:spPr>
        <p:txBody>
          <a:bodyPr/>
          <a:lstStyle>
            <a:lvl1pPr marL="0" indent="0">
              <a:buFontTx/>
              <a:buNone/>
              <a:defRPr sz="1600"/>
            </a:lvl1pPr>
            <a:lvl2pPr marL="300037" indent="0">
              <a:buFontTx/>
              <a:buNone/>
              <a:defRPr sz="1600"/>
            </a:lvl2pPr>
            <a:lvl3pPr marL="598487" indent="0">
              <a:buFontTx/>
              <a:buNone/>
              <a:defRPr sz="1600"/>
            </a:lvl3pPr>
            <a:lvl4pPr marL="915987" indent="0">
              <a:buFontTx/>
              <a:buNone/>
              <a:defRPr sz="1600"/>
            </a:lvl4pPr>
            <a:lvl5pPr marL="1220787" indent="0">
              <a:buFontTx/>
              <a:buNone/>
              <a:defRPr sz="1600"/>
            </a:lvl5pPr>
          </a:lstStyle>
          <a:p>
            <a:pPr lvl="0"/>
            <a:r>
              <a:rPr lang="en-US" noProof="0" smtClean="0"/>
              <a:t>Click to edit Master text styles</a:t>
            </a:r>
          </a:p>
        </p:txBody>
      </p:sp>
      <p:sp>
        <p:nvSpPr>
          <p:cNvPr id="14" name="Text Placeholder 6"/>
          <p:cNvSpPr>
            <a:spLocks noGrp="1"/>
          </p:cNvSpPr>
          <p:nvPr>
            <p:ph type="body" sz="quarter" idx="16"/>
          </p:nvPr>
        </p:nvSpPr>
        <p:spPr>
          <a:xfrm>
            <a:off x="273424" y="116632"/>
            <a:ext cx="8547048" cy="360040"/>
          </a:xfrm>
        </p:spPr>
        <p:txBody>
          <a:bodyPr/>
          <a:lstStyle>
            <a:lvl1pPr marL="0" indent="0">
              <a:buFontTx/>
              <a:buNone/>
              <a:defRPr lang="en-US" sz="1800" kern="1200" dirty="0" smtClean="0">
                <a:solidFill>
                  <a:srgbClr val="FFFFFF"/>
                </a:solidFill>
                <a:latin typeface="+mn-lt"/>
                <a:ea typeface="ヒラギノ角ゴ Pro W3" pitchFamily="-64" charset="-128"/>
                <a:cs typeface="+mn-cs"/>
              </a:defRPr>
            </a:lvl1pPr>
            <a:lvl2pPr>
              <a:defRPr lang="en-US" sz="1800" kern="1200" dirty="0" smtClean="0">
                <a:solidFill>
                  <a:srgbClr val="FFFFFF"/>
                </a:solidFill>
                <a:latin typeface="+mn-lt"/>
                <a:ea typeface="ヒラギノ角ゴ Pro W3" pitchFamily="-64" charset="-128"/>
                <a:cs typeface="+mn-cs"/>
              </a:defRPr>
            </a:lvl2pPr>
            <a:lvl3pPr>
              <a:defRPr lang="en-US" sz="1800" kern="1200" dirty="0" smtClean="0">
                <a:solidFill>
                  <a:srgbClr val="FFFFFF"/>
                </a:solidFill>
                <a:latin typeface="+mn-lt"/>
                <a:ea typeface="ヒラギノ角ゴ Pro W3" pitchFamily="-64" charset="-128"/>
                <a:cs typeface="+mn-cs"/>
              </a:defRPr>
            </a:lvl3pPr>
            <a:lvl4pPr>
              <a:defRPr lang="en-US" sz="1800" kern="1200" dirty="0" smtClean="0">
                <a:solidFill>
                  <a:srgbClr val="FFFFFF"/>
                </a:solidFill>
                <a:latin typeface="+mn-lt"/>
                <a:ea typeface="ヒラギノ角ゴ Pro W3" pitchFamily="-64" charset="-128"/>
                <a:cs typeface="+mn-cs"/>
              </a:defRPr>
            </a:lvl4pPr>
            <a:lvl5pPr>
              <a:defRPr lang="en-GB" sz="1800" kern="1200" dirty="0">
                <a:solidFill>
                  <a:srgbClr val="FFFFFF"/>
                </a:solidFill>
                <a:latin typeface="+mn-lt"/>
                <a:ea typeface="ヒラギノ角ゴ Pro W3" pitchFamily="-64" charset="-128"/>
                <a:cs typeface="+mn-cs"/>
              </a:defRPr>
            </a:lvl5pPr>
          </a:lstStyle>
          <a:p>
            <a:pPr lvl="0"/>
            <a:r>
              <a:rPr lang="en-US" noProof="0" smtClean="0"/>
              <a:t>Click to edit Master text styles</a:t>
            </a:r>
          </a:p>
        </p:txBody>
      </p:sp>
      <p:sp>
        <p:nvSpPr>
          <p:cNvPr id="10" name="Footer Placeholder 4"/>
          <p:cNvSpPr>
            <a:spLocks noGrp="1"/>
          </p:cNvSpPr>
          <p:nvPr>
            <p:ph type="ftr" sz="quarter" idx="17"/>
          </p:nvPr>
        </p:nvSpPr>
        <p:spPr/>
        <p:txBody>
          <a:bodyPr/>
          <a:lstStyle>
            <a:lvl1pPr eaLnBrk="1" fontAlgn="auto" hangingPunct="1">
              <a:spcAft>
                <a:spcPts val="0"/>
              </a:spcAft>
              <a:defRPr>
                <a:ea typeface="+mn-ea"/>
              </a:defRPr>
            </a:lvl1pPr>
          </a:lstStyle>
          <a:p>
            <a:pPr>
              <a:defRPr/>
            </a:pPr>
            <a:r>
              <a:rPr lang="en-GB"/>
              <a:t>Enter presentation title by changing the footer.</a:t>
            </a:r>
          </a:p>
        </p:txBody>
      </p:sp>
      <p:sp>
        <p:nvSpPr>
          <p:cNvPr id="12" name="Slide Number Placeholder 5"/>
          <p:cNvSpPr>
            <a:spLocks noGrp="1"/>
          </p:cNvSpPr>
          <p:nvPr>
            <p:ph type="sldNum" sz="quarter" idx="18"/>
          </p:nvPr>
        </p:nvSpPr>
        <p:spPr/>
        <p:txBody>
          <a:bodyPr/>
          <a:lstStyle>
            <a:lvl1pPr eaLnBrk="1" fontAlgn="auto" hangingPunct="1">
              <a:spcAft>
                <a:spcPts val="0"/>
              </a:spcAft>
              <a:defRPr>
                <a:ea typeface="+mn-ea"/>
              </a:defRPr>
            </a:lvl1pPr>
          </a:lstStyle>
          <a:p>
            <a:pPr>
              <a:defRPr/>
            </a:pPr>
            <a:fld id="{EFFC6502-AEDA-4799-BEC4-385068FEB487}" type="slidenum">
              <a:rPr lang="en-GB"/>
              <a:pPr>
                <a:defRPr/>
              </a:pPr>
              <a:t>‹#›</a:t>
            </a:fld>
            <a:endParaRPr lang="en-GB" dirty="0"/>
          </a:p>
        </p:txBody>
      </p:sp>
    </p:spTree>
    <p:extLst>
      <p:ext uri="{BB962C8B-B14F-4D97-AF65-F5344CB8AC3E}">
        <p14:creationId xmlns:p14="http://schemas.microsoft.com/office/powerpoint/2010/main" val="4101392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 Char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8" name="Chart Placeholder 7"/>
          <p:cNvSpPr>
            <a:spLocks noGrp="1"/>
          </p:cNvSpPr>
          <p:nvPr>
            <p:ph type="chart" sz="quarter" idx="12"/>
          </p:nvPr>
        </p:nvSpPr>
        <p:spPr>
          <a:xfrm>
            <a:off x="278121" y="1426523"/>
            <a:ext cx="4211992" cy="2087786"/>
          </a:xfrm>
        </p:spPr>
        <p:txBody>
          <a:bodyPr/>
          <a:lstStyle/>
          <a:p>
            <a:pPr lvl="0"/>
            <a:r>
              <a:rPr lang="en-US" noProof="0" dirty="0" smtClean="0"/>
              <a:t>Click icon to add chart</a:t>
            </a:r>
            <a:endParaRPr lang="en-GB" noProof="0" dirty="0"/>
          </a:p>
        </p:txBody>
      </p:sp>
      <p:sp>
        <p:nvSpPr>
          <p:cNvPr id="9" name="Chart Placeholder 7"/>
          <p:cNvSpPr>
            <a:spLocks noGrp="1"/>
          </p:cNvSpPr>
          <p:nvPr>
            <p:ph type="chart" sz="quarter" idx="13"/>
          </p:nvPr>
        </p:nvSpPr>
        <p:spPr>
          <a:xfrm>
            <a:off x="4660490" y="1413222"/>
            <a:ext cx="4211992" cy="2087786"/>
          </a:xfrm>
        </p:spPr>
        <p:txBody>
          <a:bodyPr/>
          <a:lstStyle/>
          <a:p>
            <a:pPr lvl="0"/>
            <a:r>
              <a:rPr lang="en-US" noProof="0" dirty="0" smtClean="0"/>
              <a:t>Click icon to add chart</a:t>
            </a:r>
            <a:endParaRPr lang="en-GB" noProof="0" dirty="0"/>
          </a:p>
        </p:txBody>
      </p:sp>
      <p:sp>
        <p:nvSpPr>
          <p:cNvPr id="11" name="Text Placeholder 10"/>
          <p:cNvSpPr>
            <a:spLocks noGrp="1"/>
          </p:cNvSpPr>
          <p:nvPr>
            <p:ph type="body" sz="quarter" idx="14"/>
          </p:nvPr>
        </p:nvSpPr>
        <p:spPr>
          <a:xfrm>
            <a:off x="453799" y="3573016"/>
            <a:ext cx="4032250" cy="288032"/>
          </a:xfrm>
        </p:spPr>
        <p:txBody>
          <a:bodyPr/>
          <a:lstStyle>
            <a:lvl1pPr marL="0" indent="0">
              <a:buFontTx/>
              <a:buNone/>
              <a:defRPr sz="1600"/>
            </a:lvl1pPr>
            <a:lvl2pPr marL="300037" indent="0">
              <a:buFontTx/>
              <a:buNone/>
              <a:defRPr sz="1600"/>
            </a:lvl2pPr>
            <a:lvl3pPr marL="598487" indent="0">
              <a:buFontTx/>
              <a:buNone/>
              <a:defRPr sz="1600"/>
            </a:lvl3pPr>
            <a:lvl4pPr marL="915987" indent="0">
              <a:buFontTx/>
              <a:buNone/>
              <a:defRPr sz="1600"/>
            </a:lvl4pPr>
            <a:lvl5pPr marL="1220787" indent="0">
              <a:buFontTx/>
              <a:buNone/>
              <a:defRPr sz="1600"/>
            </a:lvl5pPr>
          </a:lstStyle>
          <a:p>
            <a:pPr lvl="0"/>
            <a:r>
              <a:rPr lang="en-US" noProof="0" smtClean="0"/>
              <a:t>Click to edit Master text styles</a:t>
            </a:r>
          </a:p>
        </p:txBody>
      </p:sp>
      <p:sp>
        <p:nvSpPr>
          <p:cNvPr id="13" name="Text Placeholder 10"/>
          <p:cNvSpPr>
            <a:spLocks noGrp="1"/>
          </p:cNvSpPr>
          <p:nvPr>
            <p:ph type="body" sz="quarter" idx="15"/>
          </p:nvPr>
        </p:nvSpPr>
        <p:spPr>
          <a:xfrm>
            <a:off x="4860032" y="3573016"/>
            <a:ext cx="4032250" cy="288032"/>
          </a:xfrm>
        </p:spPr>
        <p:txBody>
          <a:bodyPr/>
          <a:lstStyle>
            <a:lvl1pPr marL="0" indent="0">
              <a:buFontTx/>
              <a:buNone/>
              <a:defRPr sz="1600"/>
            </a:lvl1pPr>
            <a:lvl2pPr marL="300037" indent="0">
              <a:buFontTx/>
              <a:buNone/>
              <a:defRPr sz="1600"/>
            </a:lvl2pPr>
            <a:lvl3pPr marL="598487" indent="0">
              <a:buFontTx/>
              <a:buNone/>
              <a:defRPr sz="1600"/>
            </a:lvl3pPr>
            <a:lvl4pPr marL="915987" indent="0">
              <a:buFontTx/>
              <a:buNone/>
              <a:defRPr sz="1600"/>
            </a:lvl4pPr>
            <a:lvl5pPr marL="1220787" indent="0">
              <a:buFontTx/>
              <a:buNone/>
              <a:defRPr sz="1600"/>
            </a:lvl5pPr>
          </a:lstStyle>
          <a:p>
            <a:pPr lvl="0"/>
            <a:r>
              <a:rPr lang="en-US" noProof="0" smtClean="0"/>
              <a:t>Click to edit Master text styles</a:t>
            </a:r>
          </a:p>
        </p:txBody>
      </p:sp>
      <p:sp>
        <p:nvSpPr>
          <p:cNvPr id="10" name="Chart Placeholder 7"/>
          <p:cNvSpPr>
            <a:spLocks noGrp="1"/>
          </p:cNvSpPr>
          <p:nvPr>
            <p:ph type="chart" sz="quarter" idx="16"/>
          </p:nvPr>
        </p:nvSpPr>
        <p:spPr>
          <a:xfrm>
            <a:off x="284540" y="3947051"/>
            <a:ext cx="4211992" cy="2087786"/>
          </a:xfrm>
        </p:spPr>
        <p:txBody>
          <a:bodyPr/>
          <a:lstStyle/>
          <a:p>
            <a:pPr lvl="0"/>
            <a:r>
              <a:rPr lang="en-US" noProof="0" dirty="0" smtClean="0"/>
              <a:t>Click icon to add chart</a:t>
            </a:r>
            <a:endParaRPr lang="en-GB" noProof="0" dirty="0"/>
          </a:p>
        </p:txBody>
      </p:sp>
      <p:sp>
        <p:nvSpPr>
          <p:cNvPr id="12" name="Chart Placeholder 7"/>
          <p:cNvSpPr>
            <a:spLocks noGrp="1"/>
          </p:cNvSpPr>
          <p:nvPr>
            <p:ph type="chart" sz="quarter" idx="17"/>
          </p:nvPr>
        </p:nvSpPr>
        <p:spPr>
          <a:xfrm>
            <a:off x="4666909" y="3933750"/>
            <a:ext cx="4211992" cy="2087786"/>
          </a:xfrm>
        </p:spPr>
        <p:txBody>
          <a:bodyPr/>
          <a:lstStyle/>
          <a:p>
            <a:pPr lvl="0"/>
            <a:r>
              <a:rPr lang="en-US" noProof="0" dirty="0" smtClean="0"/>
              <a:t>Click icon to add chart</a:t>
            </a:r>
            <a:endParaRPr lang="en-GB" noProof="0" dirty="0"/>
          </a:p>
        </p:txBody>
      </p:sp>
      <p:sp>
        <p:nvSpPr>
          <p:cNvPr id="14" name="Text Placeholder 10"/>
          <p:cNvSpPr>
            <a:spLocks noGrp="1"/>
          </p:cNvSpPr>
          <p:nvPr>
            <p:ph type="body" sz="quarter" idx="18"/>
          </p:nvPr>
        </p:nvSpPr>
        <p:spPr>
          <a:xfrm>
            <a:off x="460218" y="6093544"/>
            <a:ext cx="4032250" cy="288032"/>
          </a:xfrm>
        </p:spPr>
        <p:txBody>
          <a:bodyPr/>
          <a:lstStyle>
            <a:lvl1pPr marL="0" indent="0">
              <a:buFontTx/>
              <a:buNone/>
              <a:defRPr sz="1600"/>
            </a:lvl1pPr>
            <a:lvl2pPr marL="300037" indent="0">
              <a:buFontTx/>
              <a:buNone/>
              <a:defRPr sz="1600"/>
            </a:lvl2pPr>
            <a:lvl3pPr marL="598487" indent="0">
              <a:buFontTx/>
              <a:buNone/>
              <a:defRPr sz="1600"/>
            </a:lvl3pPr>
            <a:lvl4pPr marL="915987" indent="0">
              <a:buFontTx/>
              <a:buNone/>
              <a:defRPr sz="1600"/>
            </a:lvl4pPr>
            <a:lvl5pPr marL="1220787" indent="0">
              <a:buFontTx/>
              <a:buNone/>
              <a:defRPr sz="1600"/>
            </a:lvl5pPr>
          </a:lstStyle>
          <a:p>
            <a:pPr lvl="0"/>
            <a:r>
              <a:rPr lang="en-US" noProof="0" smtClean="0"/>
              <a:t>Click to edit Master text styles</a:t>
            </a:r>
          </a:p>
        </p:txBody>
      </p:sp>
      <p:sp>
        <p:nvSpPr>
          <p:cNvPr id="15" name="Text Placeholder 10"/>
          <p:cNvSpPr>
            <a:spLocks noGrp="1"/>
          </p:cNvSpPr>
          <p:nvPr>
            <p:ph type="body" sz="quarter" idx="19"/>
          </p:nvPr>
        </p:nvSpPr>
        <p:spPr>
          <a:xfrm>
            <a:off x="4866451" y="6093544"/>
            <a:ext cx="4032250" cy="288032"/>
          </a:xfrm>
        </p:spPr>
        <p:txBody>
          <a:bodyPr/>
          <a:lstStyle>
            <a:lvl1pPr marL="0" indent="0">
              <a:buFontTx/>
              <a:buNone/>
              <a:defRPr sz="1600"/>
            </a:lvl1pPr>
            <a:lvl2pPr marL="300037" indent="0">
              <a:buFontTx/>
              <a:buNone/>
              <a:defRPr sz="1600"/>
            </a:lvl2pPr>
            <a:lvl3pPr marL="598487" indent="0">
              <a:buFontTx/>
              <a:buNone/>
              <a:defRPr sz="1600"/>
            </a:lvl3pPr>
            <a:lvl4pPr marL="915987" indent="0">
              <a:buFontTx/>
              <a:buNone/>
              <a:defRPr sz="1600"/>
            </a:lvl4pPr>
            <a:lvl5pPr marL="1220787" indent="0">
              <a:buFontTx/>
              <a:buNone/>
              <a:defRPr sz="1600"/>
            </a:lvl5pPr>
          </a:lstStyle>
          <a:p>
            <a:pPr lvl="0"/>
            <a:r>
              <a:rPr lang="en-US" noProof="0" smtClean="0"/>
              <a:t>Click to edit Master text styles</a:t>
            </a:r>
          </a:p>
        </p:txBody>
      </p:sp>
      <p:sp>
        <p:nvSpPr>
          <p:cNvPr id="17" name="Text Placeholder 6"/>
          <p:cNvSpPr>
            <a:spLocks noGrp="1"/>
          </p:cNvSpPr>
          <p:nvPr>
            <p:ph type="body" sz="quarter" idx="20"/>
          </p:nvPr>
        </p:nvSpPr>
        <p:spPr>
          <a:xfrm>
            <a:off x="273424" y="116632"/>
            <a:ext cx="8547048" cy="360040"/>
          </a:xfrm>
        </p:spPr>
        <p:txBody>
          <a:bodyPr/>
          <a:lstStyle>
            <a:lvl1pPr marL="0" indent="0">
              <a:buFontTx/>
              <a:buNone/>
              <a:defRPr lang="en-US" sz="1800" kern="1200" dirty="0" smtClean="0">
                <a:solidFill>
                  <a:srgbClr val="FFFFFF"/>
                </a:solidFill>
                <a:latin typeface="+mn-lt"/>
                <a:ea typeface="ヒラギノ角ゴ Pro W3" pitchFamily="-64" charset="-128"/>
                <a:cs typeface="+mn-cs"/>
              </a:defRPr>
            </a:lvl1pPr>
            <a:lvl2pPr>
              <a:defRPr lang="en-US" sz="1800" kern="1200" dirty="0" smtClean="0">
                <a:solidFill>
                  <a:srgbClr val="FFFFFF"/>
                </a:solidFill>
                <a:latin typeface="+mn-lt"/>
                <a:ea typeface="ヒラギノ角ゴ Pro W3" pitchFamily="-64" charset="-128"/>
                <a:cs typeface="+mn-cs"/>
              </a:defRPr>
            </a:lvl2pPr>
            <a:lvl3pPr>
              <a:defRPr lang="en-US" sz="1800" kern="1200" dirty="0" smtClean="0">
                <a:solidFill>
                  <a:srgbClr val="FFFFFF"/>
                </a:solidFill>
                <a:latin typeface="+mn-lt"/>
                <a:ea typeface="ヒラギノ角ゴ Pro W3" pitchFamily="-64" charset="-128"/>
                <a:cs typeface="+mn-cs"/>
              </a:defRPr>
            </a:lvl3pPr>
            <a:lvl4pPr>
              <a:defRPr lang="en-US" sz="1800" kern="1200" dirty="0" smtClean="0">
                <a:solidFill>
                  <a:srgbClr val="FFFFFF"/>
                </a:solidFill>
                <a:latin typeface="+mn-lt"/>
                <a:ea typeface="ヒラギノ角ゴ Pro W3" pitchFamily="-64" charset="-128"/>
                <a:cs typeface="+mn-cs"/>
              </a:defRPr>
            </a:lvl4pPr>
            <a:lvl5pPr>
              <a:defRPr lang="en-GB" sz="1800" kern="1200" dirty="0">
                <a:solidFill>
                  <a:srgbClr val="FFFFFF"/>
                </a:solidFill>
                <a:latin typeface="+mn-lt"/>
                <a:ea typeface="ヒラギノ角ゴ Pro W3" pitchFamily="-64" charset="-128"/>
                <a:cs typeface="+mn-cs"/>
              </a:defRPr>
            </a:lvl5pPr>
          </a:lstStyle>
          <a:p>
            <a:pPr lvl="0"/>
            <a:r>
              <a:rPr lang="en-US" noProof="0" smtClean="0"/>
              <a:t>Click to edit Master text styles</a:t>
            </a:r>
          </a:p>
        </p:txBody>
      </p:sp>
      <p:sp>
        <p:nvSpPr>
          <p:cNvPr id="16" name="Footer Placeholder 4"/>
          <p:cNvSpPr>
            <a:spLocks noGrp="1"/>
          </p:cNvSpPr>
          <p:nvPr>
            <p:ph type="ftr" sz="quarter" idx="21"/>
          </p:nvPr>
        </p:nvSpPr>
        <p:spPr/>
        <p:txBody>
          <a:bodyPr/>
          <a:lstStyle>
            <a:lvl1pPr eaLnBrk="1" fontAlgn="auto" hangingPunct="1">
              <a:spcAft>
                <a:spcPts val="0"/>
              </a:spcAft>
              <a:defRPr>
                <a:ea typeface="+mn-ea"/>
              </a:defRPr>
            </a:lvl1pPr>
          </a:lstStyle>
          <a:p>
            <a:pPr>
              <a:defRPr/>
            </a:pPr>
            <a:r>
              <a:rPr lang="en-GB"/>
              <a:t>Enter presentation title by changing the footer.</a:t>
            </a:r>
          </a:p>
        </p:txBody>
      </p:sp>
      <p:sp>
        <p:nvSpPr>
          <p:cNvPr id="18" name="Slide Number Placeholder 5"/>
          <p:cNvSpPr>
            <a:spLocks noGrp="1"/>
          </p:cNvSpPr>
          <p:nvPr>
            <p:ph type="sldNum" sz="quarter" idx="22"/>
          </p:nvPr>
        </p:nvSpPr>
        <p:spPr/>
        <p:txBody>
          <a:bodyPr/>
          <a:lstStyle>
            <a:lvl1pPr eaLnBrk="1" fontAlgn="auto" hangingPunct="1">
              <a:spcAft>
                <a:spcPts val="0"/>
              </a:spcAft>
              <a:defRPr>
                <a:ea typeface="+mn-ea"/>
              </a:defRPr>
            </a:lvl1pPr>
          </a:lstStyle>
          <a:p>
            <a:pPr>
              <a:defRPr/>
            </a:pPr>
            <a:fld id="{9501DCB5-F631-49A2-B614-3DA5151763E1}" type="slidenum">
              <a:rPr lang="en-GB"/>
              <a:pPr>
                <a:defRPr/>
              </a:pPr>
              <a:t>‹#›</a:t>
            </a:fld>
            <a:endParaRPr lang="en-GB" dirty="0"/>
          </a:p>
        </p:txBody>
      </p:sp>
    </p:spTree>
    <p:extLst>
      <p:ext uri="{BB962C8B-B14F-4D97-AF65-F5344CB8AC3E}">
        <p14:creationId xmlns:p14="http://schemas.microsoft.com/office/powerpoint/2010/main" val="2076441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6" name="Text Placeholder 6"/>
          <p:cNvSpPr>
            <a:spLocks noGrp="1"/>
          </p:cNvSpPr>
          <p:nvPr>
            <p:ph type="body" sz="quarter" idx="12"/>
          </p:nvPr>
        </p:nvSpPr>
        <p:spPr>
          <a:xfrm>
            <a:off x="273424" y="116632"/>
            <a:ext cx="8547048" cy="360040"/>
          </a:xfrm>
        </p:spPr>
        <p:txBody>
          <a:bodyPr/>
          <a:lstStyle>
            <a:lvl1pPr marL="0" indent="0">
              <a:buFontTx/>
              <a:buNone/>
              <a:defRPr lang="en-US" sz="1800" kern="1200" dirty="0" smtClean="0">
                <a:solidFill>
                  <a:srgbClr val="FFFFFF"/>
                </a:solidFill>
                <a:latin typeface="+mn-lt"/>
                <a:ea typeface="ヒラギノ角ゴ Pro W3" pitchFamily="-64" charset="-128"/>
                <a:cs typeface="+mn-cs"/>
              </a:defRPr>
            </a:lvl1pPr>
            <a:lvl2pPr>
              <a:defRPr lang="en-US" sz="1800" kern="1200" dirty="0" smtClean="0">
                <a:solidFill>
                  <a:srgbClr val="FFFFFF"/>
                </a:solidFill>
                <a:latin typeface="+mn-lt"/>
                <a:ea typeface="ヒラギノ角ゴ Pro W3" pitchFamily="-64" charset="-128"/>
                <a:cs typeface="+mn-cs"/>
              </a:defRPr>
            </a:lvl2pPr>
            <a:lvl3pPr>
              <a:defRPr lang="en-US" sz="1800" kern="1200" dirty="0" smtClean="0">
                <a:solidFill>
                  <a:srgbClr val="FFFFFF"/>
                </a:solidFill>
                <a:latin typeface="+mn-lt"/>
                <a:ea typeface="ヒラギノ角ゴ Pro W3" pitchFamily="-64" charset="-128"/>
                <a:cs typeface="+mn-cs"/>
              </a:defRPr>
            </a:lvl3pPr>
            <a:lvl4pPr>
              <a:defRPr lang="en-US" sz="1800" kern="1200" dirty="0" smtClean="0">
                <a:solidFill>
                  <a:srgbClr val="FFFFFF"/>
                </a:solidFill>
                <a:latin typeface="+mn-lt"/>
                <a:ea typeface="ヒラギノ角ゴ Pro W3" pitchFamily="-64" charset="-128"/>
                <a:cs typeface="+mn-cs"/>
              </a:defRPr>
            </a:lvl4pPr>
            <a:lvl5pPr>
              <a:defRPr lang="en-GB" sz="1800" kern="1200" dirty="0">
                <a:solidFill>
                  <a:srgbClr val="FFFFFF"/>
                </a:solidFill>
                <a:latin typeface="+mn-lt"/>
                <a:ea typeface="ヒラギノ角ゴ Pro W3" pitchFamily="-64" charset="-128"/>
                <a:cs typeface="+mn-cs"/>
              </a:defRPr>
            </a:lvl5pPr>
          </a:lstStyle>
          <a:p>
            <a:pPr lvl="0"/>
            <a:r>
              <a:rPr lang="en-US" noProof="0" smtClean="0"/>
              <a:t>Click to edit Master text styles</a:t>
            </a:r>
          </a:p>
        </p:txBody>
      </p:sp>
      <p:sp>
        <p:nvSpPr>
          <p:cNvPr id="4" name="Footer Placeholder 2"/>
          <p:cNvSpPr>
            <a:spLocks noGrp="1"/>
          </p:cNvSpPr>
          <p:nvPr>
            <p:ph type="ftr" sz="quarter" idx="13"/>
          </p:nvPr>
        </p:nvSpPr>
        <p:spPr/>
        <p:txBody>
          <a:bodyPr/>
          <a:lstStyle>
            <a:lvl1pPr eaLnBrk="1" fontAlgn="auto" hangingPunct="1">
              <a:spcAft>
                <a:spcPts val="0"/>
              </a:spcAft>
              <a:defRPr>
                <a:ea typeface="+mn-ea"/>
              </a:defRPr>
            </a:lvl1pPr>
          </a:lstStyle>
          <a:p>
            <a:pPr>
              <a:defRPr/>
            </a:pPr>
            <a:r>
              <a:rPr lang="en-GB"/>
              <a:t>Enter presentation title by changing the footer.</a:t>
            </a:r>
          </a:p>
        </p:txBody>
      </p:sp>
      <p:sp>
        <p:nvSpPr>
          <p:cNvPr id="5" name="Slide Number Placeholder 3"/>
          <p:cNvSpPr>
            <a:spLocks noGrp="1"/>
          </p:cNvSpPr>
          <p:nvPr>
            <p:ph type="sldNum" sz="quarter" idx="14"/>
          </p:nvPr>
        </p:nvSpPr>
        <p:spPr/>
        <p:txBody>
          <a:bodyPr/>
          <a:lstStyle>
            <a:lvl1pPr eaLnBrk="1" fontAlgn="auto" hangingPunct="1">
              <a:spcAft>
                <a:spcPts val="0"/>
              </a:spcAft>
              <a:defRPr>
                <a:ea typeface="+mn-ea"/>
              </a:defRPr>
            </a:lvl1pPr>
          </a:lstStyle>
          <a:p>
            <a:pPr>
              <a:defRPr/>
            </a:pPr>
            <a:fld id="{7276DE51-1B01-4BF8-B37C-A14FEF9830C3}" type="slidenum">
              <a:rPr lang="en-GB"/>
              <a:pPr>
                <a:defRPr/>
              </a:pPr>
              <a:t>‹#›</a:t>
            </a:fld>
            <a:endParaRPr lang="en-GB" dirty="0"/>
          </a:p>
        </p:txBody>
      </p:sp>
    </p:spTree>
    <p:extLst>
      <p:ext uri="{BB962C8B-B14F-4D97-AF65-F5344CB8AC3E}">
        <p14:creationId xmlns:p14="http://schemas.microsoft.com/office/powerpoint/2010/main" val="285164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8" name="Picture Placeholder 7"/>
          <p:cNvSpPr>
            <a:spLocks noGrp="1"/>
          </p:cNvSpPr>
          <p:nvPr>
            <p:ph type="pic" sz="quarter" idx="12"/>
          </p:nvPr>
        </p:nvSpPr>
        <p:spPr>
          <a:xfrm>
            <a:off x="4643438" y="1412875"/>
            <a:ext cx="4224337" cy="4486275"/>
          </a:xfrm>
        </p:spPr>
        <p:txBody>
          <a:bodyPr/>
          <a:lstStyle/>
          <a:p>
            <a:pPr lvl="0"/>
            <a:r>
              <a:rPr lang="en-US" noProof="0" dirty="0" smtClean="0"/>
              <a:t>Click icon to add picture</a:t>
            </a:r>
            <a:endParaRPr lang="en-GB" noProof="0" dirty="0"/>
          </a:p>
        </p:txBody>
      </p:sp>
      <p:sp>
        <p:nvSpPr>
          <p:cNvPr id="10" name="Text Placeholder 9"/>
          <p:cNvSpPr>
            <a:spLocks noGrp="1"/>
          </p:cNvSpPr>
          <p:nvPr>
            <p:ph type="body" sz="quarter" idx="13"/>
          </p:nvPr>
        </p:nvSpPr>
        <p:spPr>
          <a:xfrm>
            <a:off x="288751" y="1428576"/>
            <a:ext cx="4224338" cy="4460875"/>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9" name="Text Placeholder 6"/>
          <p:cNvSpPr>
            <a:spLocks noGrp="1"/>
          </p:cNvSpPr>
          <p:nvPr>
            <p:ph type="body" sz="quarter" idx="14"/>
          </p:nvPr>
        </p:nvSpPr>
        <p:spPr>
          <a:xfrm>
            <a:off x="273424" y="116632"/>
            <a:ext cx="8547048" cy="360040"/>
          </a:xfrm>
        </p:spPr>
        <p:txBody>
          <a:bodyPr/>
          <a:lstStyle>
            <a:lvl1pPr marL="0" indent="0">
              <a:buFontTx/>
              <a:buNone/>
              <a:defRPr lang="en-US" sz="1800" kern="1200" dirty="0" smtClean="0">
                <a:solidFill>
                  <a:srgbClr val="FFFFFF"/>
                </a:solidFill>
                <a:latin typeface="+mn-lt"/>
                <a:ea typeface="ヒラギノ角ゴ Pro W3" pitchFamily="-64" charset="-128"/>
                <a:cs typeface="+mn-cs"/>
              </a:defRPr>
            </a:lvl1pPr>
            <a:lvl2pPr>
              <a:defRPr lang="en-US" sz="1800" kern="1200" dirty="0" smtClean="0">
                <a:solidFill>
                  <a:srgbClr val="FFFFFF"/>
                </a:solidFill>
                <a:latin typeface="+mn-lt"/>
                <a:ea typeface="ヒラギノ角ゴ Pro W3" pitchFamily="-64" charset="-128"/>
                <a:cs typeface="+mn-cs"/>
              </a:defRPr>
            </a:lvl2pPr>
            <a:lvl3pPr>
              <a:defRPr lang="en-US" sz="1800" kern="1200" dirty="0" smtClean="0">
                <a:solidFill>
                  <a:srgbClr val="FFFFFF"/>
                </a:solidFill>
                <a:latin typeface="+mn-lt"/>
                <a:ea typeface="ヒラギノ角ゴ Pro W3" pitchFamily="-64" charset="-128"/>
                <a:cs typeface="+mn-cs"/>
              </a:defRPr>
            </a:lvl3pPr>
            <a:lvl4pPr>
              <a:defRPr lang="en-US" sz="1800" kern="1200" dirty="0" smtClean="0">
                <a:solidFill>
                  <a:srgbClr val="FFFFFF"/>
                </a:solidFill>
                <a:latin typeface="+mn-lt"/>
                <a:ea typeface="ヒラギノ角ゴ Pro W3" pitchFamily="-64" charset="-128"/>
                <a:cs typeface="+mn-cs"/>
              </a:defRPr>
            </a:lvl4pPr>
            <a:lvl5pPr>
              <a:defRPr lang="en-GB" sz="1800" kern="1200" dirty="0">
                <a:solidFill>
                  <a:srgbClr val="FFFFFF"/>
                </a:solidFill>
                <a:latin typeface="+mn-lt"/>
                <a:ea typeface="ヒラギノ角ゴ Pro W3" pitchFamily="-64" charset="-128"/>
                <a:cs typeface="+mn-cs"/>
              </a:defRPr>
            </a:lvl5pPr>
          </a:lstStyle>
          <a:p>
            <a:pPr lvl="0"/>
            <a:r>
              <a:rPr lang="en-US" noProof="0" smtClean="0"/>
              <a:t>Click to edit Master text styles</a:t>
            </a:r>
          </a:p>
        </p:txBody>
      </p:sp>
      <p:sp>
        <p:nvSpPr>
          <p:cNvPr id="6" name="Footer Placeholder 4"/>
          <p:cNvSpPr>
            <a:spLocks noGrp="1"/>
          </p:cNvSpPr>
          <p:nvPr>
            <p:ph type="ftr" sz="quarter" idx="15"/>
          </p:nvPr>
        </p:nvSpPr>
        <p:spPr/>
        <p:txBody>
          <a:bodyPr/>
          <a:lstStyle>
            <a:lvl1pPr eaLnBrk="1" fontAlgn="auto" hangingPunct="1">
              <a:spcAft>
                <a:spcPts val="0"/>
              </a:spcAft>
              <a:defRPr>
                <a:ea typeface="+mn-ea"/>
              </a:defRPr>
            </a:lvl1pPr>
          </a:lstStyle>
          <a:p>
            <a:pPr>
              <a:defRPr/>
            </a:pPr>
            <a:r>
              <a:rPr lang="en-GB"/>
              <a:t>Enter presentation title by changing the footer.</a:t>
            </a:r>
          </a:p>
        </p:txBody>
      </p:sp>
      <p:sp>
        <p:nvSpPr>
          <p:cNvPr id="7" name="Slide Number Placeholder 5"/>
          <p:cNvSpPr>
            <a:spLocks noGrp="1"/>
          </p:cNvSpPr>
          <p:nvPr>
            <p:ph type="sldNum" sz="quarter" idx="16"/>
          </p:nvPr>
        </p:nvSpPr>
        <p:spPr/>
        <p:txBody>
          <a:bodyPr/>
          <a:lstStyle>
            <a:lvl1pPr eaLnBrk="1" fontAlgn="auto" hangingPunct="1">
              <a:spcAft>
                <a:spcPts val="0"/>
              </a:spcAft>
              <a:defRPr>
                <a:ea typeface="+mn-ea"/>
              </a:defRPr>
            </a:lvl1pPr>
          </a:lstStyle>
          <a:p>
            <a:pPr>
              <a:defRPr/>
            </a:pPr>
            <a:fld id="{C4A6E256-108E-4A12-946B-47188A636798}" type="slidenum">
              <a:rPr lang="en-GB"/>
              <a:pPr>
                <a:defRPr/>
              </a:pPr>
              <a:t>‹#›</a:t>
            </a:fld>
            <a:endParaRPr lang="en-GB" dirty="0"/>
          </a:p>
        </p:txBody>
      </p:sp>
    </p:spTree>
    <p:extLst>
      <p:ext uri="{BB962C8B-B14F-4D97-AF65-F5344CB8AC3E}">
        <p14:creationId xmlns:p14="http://schemas.microsoft.com/office/powerpoint/2010/main" val="179329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picture">
    <p:spTree>
      <p:nvGrpSpPr>
        <p:cNvPr id="1" name=""/>
        <p:cNvGrpSpPr/>
        <p:nvPr/>
      </p:nvGrpSpPr>
      <p:grpSpPr>
        <a:xfrm>
          <a:off x="0" y="0"/>
          <a:ext cx="0" cy="0"/>
          <a:chOff x="0" y="0"/>
          <a:chExt cx="0" cy="0"/>
        </a:xfrm>
      </p:grpSpPr>
      <p:sp>
        <p:nvSpPr>
          <p:cNvPr id="2" name="Title 1"/>
          <p:cNvSpPr>
            <a:spLocks noGrp="1"/>
          </p:cNvSpPr>
          <p:nvPr>
            <p:ph type="title"/>
          </p:nvPr>
        </p:nvSpPr>
        <p:spPr>
          <a:xfrm>
            <a:off x="269875" y="660400"/>
            <a:ext cx="8594725" cy="628650"/>
          </a:xfrm>
        </p:spPr>
        <p:txBody>
          <a:bodyPr/>
          <a:lstStyle/>
          <a:p>
            <a:r>
              <a:rPr lang="en-US" noProof="0" smtClean="0"/>
              <a:t>Click to edit Master title style</a:t>
            </a:r>
            <a:endParaRPr lang="en-GB" noProof="0"/>
          </a:p>
        </p:txBody>
      </p:sp>
      <p:sp>
        <p:nvSpPr>
          <p:cNvPr id="7" name="Text Placeholder 6"/>
          <p:cNvSpPr>
            <a:spLocks noGrp="1"/>
          </p:cNvSpPr>
          <p:nvPr>
            <p:ph type="body" sz="quarter" idx="12"/>
          </p:nvPr>
        </p:nvSpPr>
        <p:spPr>
          <a:xfrm>
            <a:off x="279400" y="5918200"/>
            <a:ext cx="8610600" cy="463550"/>
          </a:xfrm>
        </p:spPr>
        <p:txBody>
          <a:bodyPr/>
          <a:lstStyle>
            <a:lvl1pPr marL="0" indent="0">
              <a:buFontTx/>
              <a:buNone/>
              <a:defRPr sz="1600"/>
            </a:lvl1pPr>
          </a:lstStyle>
          <a:p>
            <a:pPr lvl="0"/>
            <a:r>
              <a:rPr lang="en-US" noProof="0" smtClean="0"/>
              <a:t>Click to edit Master text styles</a:t>
            </a:r>
          </a:p>
        </p:txBody>
      </p:sp>
      <p:sp>
        <p:nvSpPr>
          <p:cNvPr id="9" name="Picture Placeholder 8"/>
          <p:cNvSpPr>
            <a:spLocks noGrp="1"/>
          </p:cNvSpPr>
          <p:nvPr>
            <p:ph type="pic" sz="quarter" idx="13"/>
          </p:nvPr>
        </p:nvSpPr>
        <p:spPr>
          <a:xfrm>
            <a:off x="279400" y="1844674"/>
            <a:ext cx="8613775" cy="4073525"/>
          </a:xfrm>
        </p:spPr>
        <p:txBody>
          <a:bodyPr/>
          <a:lstStyle/>
          <a:p>
            <a:pPr lvl="0"/>
            <a:r>
              <a:rPr lang="en-US" noProof="0" dirty="0" smtClean="0"/>
              <a:t>Click icon to add picture</a:t>
            </a:r>
            <a:endParaRPr lang="en-GB" noProof="0" dirty="0"/>
          </a:p>
        </p:txBody>
      </p:sp>
      <p:sp>
        <p:nvSpPr>
          <p:cNvPr id="10" name="Text Placeholder 3"/>
          <p:cNvSpPr>
            <a:spLocks noGrp="1"/>
          </p:cNvSpPr>
          <p:nvPr>
            <p:ph type="body" sz="quarter" idx="15"/>
          </p:nvPr>
        </p:nvSpPr>
        <p:spPr>
          <a:xfrm>
            <a:off x="279400" y="1423989"/>
            <a:ext cx="8613775" cy="348828"/>
          </a:xfrm>
          <a:solidFill>
            <a:schemeClr val="tx2"/>
          </a:solidFill>
        </p:spPr>
        <p:txBody>
          <a:bodyPr/>
          <a:lstStyle>
            <a:lvl1pPr marL="0" indent="0">
              <a:defRPr sz="1600">
                <a:solidFill>
                  <a:schemeClr val="bg1"/>
                </a:solidFill>
              </a:defRPr>
            </a:lvl1pPr>
          </a:lstStyle>
          <a:p>
            <a:pPr lvl="0"/>
            <a:r>
              <a:rPr lang="en-US" noProof="0" smtClean="0"/>
              <a:t>Click to edit Master text styles</a:t>
            </a:r>
          </a:p>
        </p:txBody>
      </p:sp>
      <p:sp>
        <p:nvSpPr>
          <p:cNvPr id="11" name="Text Placeholder 6"/>
          <p:cNvSpPr>
            <a:spLocks noGrp="1"/>
          </p:cNvSpPr>
          <p:nvPr>
            <p:ph type="body" sz="quarter" idx="16"/>
          </p:nvPr>
        </p:nvSpPr>
        <p:spPr>
          <a:xfrm>
            <a:off x="273424" y="116632"/>
            <a:ext cx="8547048" cy="360040"/>
          </a:xfrm>
        </p:spPr>
        <p:txBody>
          <a:bodyPr/>
          <a:lstStyle>
            <a:lvl1pPr marL="0" indent="0">
              <a:buFontTx/>
              <a:buNone/>
              <a:defRPr lang="en-US" sz="1800" kern="1200" dirty="0" smtClean="0">
                <a:solidFill>
                  <a:srgbClr val="FFFFFF"/>
                </a:solidFill>
                <a:latin typeface="+mn-lt"/>
                <a:ea typeface="ヒラギノ角ゴ Pro W3" pitchFamily="-64" charset="-128"/>
                <a:cs typeface="+mn-cs"/>
              </a:defRPr>
            </a:lvl1pPr>
            <a:lvl2pPr>
              <a:defRPr lang="en-US" sz="1800" kern="1200" dirty="0" smtClean="0">
                <a:solidFill>
                  <a:srgbClr val="FFFFFF"/>
                </a:solidFill>
                <a:latin typeface="+mn-lt"/>
                <a:ea typeface="ヒラギノ角ゴ Pro W3" pitchFamily="-64" charset="-128"/>
                <a:cs typeface="+mn-cs"/>
              </a:defRPr>
            </a:lvl2pPr>
            <a:lvl3pPr>
              <a:defRPr lang="en-US" sz="1800" kern="1200" dirty="0" smtClean="0">
                <a:solidFill>
                  <a:srgbClr val="FFFFFF"/>
                </a:solidFill>
                <a:latin typeface="+mn-lt"/>
                <a:ea typeface="ヒラギノ角ゴ Pro W3" pitchFamily="-64" charset="-128"/>
                <a:cs typeface="+mn-cs"/>
              </a:defRPr>
            </a:lvl3pPr>
            <a:lvl4pPr>
              <a:defRPr lang="en-US" sz="1800" kern="1200" dirty="0" smtClean="0">
                <a:solidFill>
                  <a:srgbClr val="FFFFFF"/>
                </a:solidFill>
                <a:latin typeface="+mn-lt"/>
                <a:ea typeface="ヒラギノ角ゴ Pro W3" pitchFamily="-64" charset="-128"/>
                <a:cs typeface="+mn-cs"/>
              </a:defRPr>
            </a:lvl4pPr>
            <a:lvl5pPr>
              <a:defRPr lang="en-GB" sz="1800" kern="1200" dirty="0">
                <a:solidFill>
                  <a:srgbClr val="FFFFFF"/>
                </a:solidFill>
                <a:latin typeface="+mn-lt"/>
                <a:ea typeface="ヒラギノ角ゴ Pro W3" pitchFamily="-64" charset="-128"/>
                <a:cs typeface="+mn-cs"/>
              </a:defRPr>
            </a:lvl5pPr>
          </a:lstStyle>
          <a:p>
            <a:pPr lvl="0"/>
            <a:r>
              <a:rPr lang="en-US" noProof="0" smtClean="0"/>
              <a:t>Click to edit Master text styles</a:t>
            </a:r>
          </a:p>
        </p:txBody>
      </p:sp>
      <p:sp>
        <p:nvSpPr>
          <p:cNvPr id="8" name="Footer Placeholder 3"/>
          <p:cNvSpPr>
            <a:spLocks noGrp="1"/>
          </p:cNvSpPr>
          <p:nvPr>
            <p:ph type="ftr" sz="quarter" idx="17"/>
          </p:nvPr>
        </p:nvSpPr>
        <p:spPr/>
        <p:txBody>
          <a:bodyPr/>
          <a:lstStyle>
            <a:lvl1pPr eaLnBrk="1" fontAlgn="auto" hangingPunct="1">
              <a:spcAft>
                <a:spcPts val="0"/>
              </a:spcAft>
              <a:defRPr>
                <a:ea typeface="+mn-ea"/>
              </a:defRPr>
            </a:lvl1pPr>
          </a:lstStyle>
          <a:p>
            <a:pPr>
              <a:defRPr/>
            </a:pPr>
            <a:r>
              <a:rPr lang="en-GB"/>
              <a:t>Enter presentation title by changing the footer.</a:t>
            </a:r>
          </a:p>
        </p:txBody>
      </p:sp>
      <p:sp>
        <p:nvSpPr>
          <p:cNvPr id="12" name="Slide Number Placeholder 4"/>
          <p:cNvSpPr>
            <a:spLocks noGrp="1"/>
          </p:cNvSpPr>
          <p:nvPr>
            <p:ph type="sldNum" sz="quarter" idx="18"/>
          </p:nvPr>
        </p:nvSpPr>
        <p:spPr>
          <a:xfrm>
            <a:off x="4357688" y="6488113"/>
            <a:ext cx="414337" cy="239712"/>
          </a:xfrm>
        </p:spPr>
        <p:txBody>
          <a:bodyPr/>
          <a:lstStyle>
            <a:lvl1pPr eaLnBrk="1" fontAlgn="auto" hangingPunct="1">
              <a:spcAft>
                <a:spcPts val="0"/>
              </a:spcAft>
              <a:defRPr>
                <a:ea typeface="+mn-ea"/>
              </a:defRPr>
            </a:lvl1pPr>
          </a:lstStyle>
          <a:p>
            <a:pPr>
              <a:defRPr/>
            </a:pPr>
            <a:fld id="{B797E1B8-0364-4A71-B59B-8F19692EB009}" type="slidenum">
              <a:rPr lang="en-GB"/>
              <a:pPr>
                <a:defRPr/>
              </a:pPr>
              <a:t>‹#›</a:t>
            </a:fld>
            <a:endParaRPr lang="en-GB" dirty="0"/>
          </a:p>
        </p:txBody>
      </p:sp>
    </p:spTree>
    <p:extLst>
      <p:ext uri="{BB962C8B-B14F-4D97-AF65-F5344CB8AC3E}">
        <p14:creationId xmlns:p14="http://schemas.microsoft.com/office/powerpoint/2010/main" val="1615831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21" Type="http://schemas.openxmlformats.org/officeDocument/2006/relationships/image" Target="../media/image2.png"/><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image" Target="../media/image4.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theme" Target="../theme/theme2.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ChangeArrowheads="1"/>
          </p:cNvSpPr>
          <p:nvPr/>
        </p:nvSpPr>
        <p:spPr bwMode="auto">
          <a:xfrm>
            <a:off x="271463" y="104775"/>
            <a:ext cx="6502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en-GB" altLang="en-US" dirty="0" smtClean="0">
                <a:solidFill>
                  <a:srgbClr val="FFFFFF"/>
                </a:solidFill>
                <a:ea typeface="ヒラギノ角ゴ Pro W3"/>
                <a:cs typeface="ヒラギノ角ゴ Pro W3"/>
              </a:rPr>
              <a:t>Rubric</a:t>
            </a:r>
          </a:p>
        </p:txBody>
      </p:sp>
      <p:sp>
        <p:nvSpPr>
          <p:cNvPr id="1027" name="Rectangle 4"/>
          <p:cNvSpPr>
            <a:spLocks noGrp="1" noChangeArrowheads="1"/>
          </p:cNvSpPr>
          <p:nvPr>
            <p:ph type="body" idx="1"/>
          </p:nvPr>
        </p:nvSpPr>
        <p:spPr bwMode="auto">
          <a:xfrm>
            <a:off x="269875" y="1428750"/>
            <a:ext cx="8594725" cy="4468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smtClean="0"/>
              <a:t>Mastertextformat bearbeiten</a:t>
            </a:r>
          </a:p>
          <a:p>
            <a:pPr lvl="1"/>
            <a:r>
              <a:rPr lang="en-GB" altLang="en-US" smtClean="0"/>
              <a:t>Zweite Ebene</a:t>
            </a:r>
          </a:p>
          <a:p>
            <a:pPr lvl="2"/>
            <a:r>
              <a:rPr lang="en-GB" altLang="en-US" smtClean="0"/>
              <a:t>Dritte Ebene</a:t>
            </a:r>
          </a:p>
          <a:p>
            <a:pPr lvl="3"/>
            <a:r>
              <a:rPr lang="en-GB" altLang="en-US" smtClean="0"/>
              <a:t>Vierte Ebene</a:t>
            </a:r>
          </a:p>
          <a:p>
            <a:pPr lvl="4"/>
            <a:r>
              <a:rPr lang="en-GB" altLang="en-US" smtClean="0"/>
              <a:t>Fünfte Ebene</a:t>
            </a:r>
          </a:p>
        </p:txBody>
      </p:sp>
      <p:sp>
        <p:nvSpPr>
          <p:cNvPr id="1028" name="Rectangle 5"/>
          <p:cNvSpPr>
            <a:spLocks noGrp="1" noChangeArrowheads="1"/>
          </p:cNvSpPr>
          <p:nvPr>
            <p:ph type="title"/>
          </p:nvPr>
        </p:nvSpPr>
        <p:spPr bwMode="auto">
          <a:xfrm>
            <a:off x="269875" y="660400"/>
            <a:ext cx="8594725" cy="62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smtClean="0"/>
              <a:t>Mastertitelformat bearbeiten</a:t>
            </a:r>
          </a:p>
        </p:txBody>
      </p:sp>
      <p:sp>
        <p:nvSpPr>
          <p:cNvPr id="1225734" name="Rectangle 6"/>
          <p:cNvSpPr>
            <a:spLocks noGrp="1" noChangeArrowheads="1"/>
          </p:cNvSpPr>
          <p:nvPr>
            <p:ph type="ftr" sz="quarter" idx="3"/>
          </p:nvPr>
        </p:nvSpPr>
        <p:spPr bwMode="auto">
          <a:xfrm>
            <a:off x="269875" y="6477000"/>
            <a:ext cx="3213100" cy="188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eaLnBrk="0" hangingPunct="0">
              <a:lnSpc>
                <a:spcPts val="1200"/>
              </a:lnSpc>
              <a:spcBef>
                <a:spcPct val="0"/>
              </a:spcBef>
              <a:defRPr sz="900">
                <a:solidFill>
                  <a:srgbClr val="004B95"/>
                </a:solidFill>
                <a:latin typeface="+mn-lt"/>
                <a:ea typeface="ヒラギノ角ゴ Pro W3" pitchFamily="-64" charset="-128"/>
                <a:cs typeface="+mn-cs"/>
              </a:defRPr>
            </a:lvl1pPr>
          </a:lstStyle>
          <a:p>
            <a:pPr>
              <a:defRPr/>
            </a:pPr>
            <a:r>
              <a:rPr lang="en-GB"/>
              <a:t>Enter presentation title by changing the footer.</a:t>
            </a:r>
          </a:p>
        </p:txBody>
      </p:sp>
      <p:sp>
        <p:nvSpPr>
          <p:cNvPr id="1225735" name="Rectangle 7"/>
          <p:cNvSpPr>
            <a:spLocks noGrp="1" noChangeArrowheads="1"/>
          </p:cNvSpPr>
          <p:nvPr>
            <p:ph type="sldNum" sz="quarter" idx="4"/>
          </p:nvPr>
        </p:nvSpPr>
        <p:spPr bwMode="auto">
          <a:xfrm>
            <a:off x="4357688" y="6477000"/>
            <a:ext cx="414337" cy="239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ctr" eaLnBrk="0" hangingPunct="0">
              <a:spcBef>
                <a:spcPct val="0"/>
              </a:spcBef>
              <a:defRPr sz="900">
                <a:solidFill>
                  <a:srgbClr val="585858"/>
                </a:solidFill>
                <a:latin typeface="+mn-lt"/>
                <a:ea typeface="ヒラギノ角ゴ Pro W3" pitchFamily="-64" charset="-128"/>
                <a:cs typeface="+mn-cs"/>
              </a:defRPr>
            </a:lvl1pPr>
          </a:lstStyle>
          <a:p>
            <a:pPr>
              <a:defRPr/>
            </a:pPr>
            <a:fld id="{3855D468-6387-4167-AC4C-7A9F43C9366D}" type="slidenum">
              <a:rPr lang="en-GB"/>
              <a:pPr>
                <a:defRPr/>
              </a:pPr>
              <a:t>‹#›</a:t>
            </a:fld>
            <a:endParaRPr lang="en-GB" dirty="0"/>
          </a:p>
        </p:txBody>
      </p:sp>
      <p:sp>
        <p:nvSpPr>
          <p:cNvPr id="1031" name="Rectangle 9"/>
          <p:cNvSpPr>
            <a:spLocks noChangeArrowheads="1"/>
          </p:cNvSpPr>
          <p:nvPr/>
        </p:nvSpPr>
        <p:spPr bwMode="auto">
          <a:xfrm>
            <a:off x="6534150" y="6477000"/>
            <a:ext cx="2290763" cy="188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smtClean="0">
                <a:solidFill>
                  <a:srgbClr val="004B95"/>
                </a:solidFill>
              </a:rPr>
              <a:t>www.ecb.europa.eu © </a:t>
            </a:r>
          </a:p>
        </p:txBody>
      </p:sp>
      <p:sp>
        <p:nvSpPr>
          <p:cNvPr id="1032" name="Rectangle 2"/>
          <p:cNvSpPr>
            <a:spLocks noChangeArrowheads="1"/>
          </p:cNvSpPr>
          <p:nvPr/>
        </p:nvSpPr>
        <p:spPr bwMode="auto">
          <a:xfrm>
            <a:off x="0" y="-26988"/>
            <a:ext cx="9144000" cy="477838"/>
          </a:xfrm>
          <a:prstGeom prst="rect">
            <a:avLst/>
          </a:prstGeom>
          <a:solidFill>
            <a:schemeClr val="tx2"/>
          </a:solidFill>
          <a:ln w="952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defRPr/>
            </a:pPr>
            <a:endParaRPr lang="en-GB" altLang="en-US" dirty="0" smtClean="0">
              <a:solidFill>
                <a:srgbClr val="585858"/>
              </a:solidFill>
              <a:ea typeface="ヒラギノ角ゴ Pro W3"/>
              <a:cs typeface="ヒラギノ角ゴ Pro W3"/>
            </a:endParaRPr>
          </a:p>
        </p:txBody>
      </p:sp>
    </p:spTree>
  </p:cSld>
  <p:clrMap bg1="lt1" tx1="dk1" bg2="lt2" tx2="dk2" accent1="accent1" accent2="accent2" accent3="accent3" accent4="accent4" accent5="accent5" accent6="accent6" hlink="hlink" folHlink="folHlink"/>
  <p:sldLayoutIdLst>
    <p:sldLayoutId id="2147484921" r:id="rId1"/>
    <p:sldLayoutId id="2147484922" r:id="rId2"/>
    <p:sldLayoutId id="2147484923" r:id="rId3"/>
    <p:sldLayoutId id="2147484924" r:id="rId4"/>
    <p:sldLayoutId id="2147484925" r:id="rId5"/>
    <p:sldLayoutId id="2147484926" r:id="rId6"/>
    <p:sldLayoutId id="2147484927" r:id="rId7"/>
    <p:sldLayoutId id="2147484928" r:id="rId8"/>
    <p:sldLayoutId id="2147484929" r:id="rId9"/>
    <p:sldLayoutId id="2147484930" r:id="rId10"/>
    <p:sldLayoutId id="2147484931" r:id="rId11"/>
    <p:sldLayoutId id="2147484932" r:id="rId12"/>
    <p:sldLayoutId id="2147484933" r:id="rId13"/>
    <p:sldLayoutId id="2147484934" r:id="rId14"/>
  </p:sldLayoutIdLst>
  <p:timing>
    <p:tnLst>
      <p:par>
        <p:cTn id="1" dur="indefinite" restart="never" nodeType="tmRoot"/>
      </p:par>
    </p:tnLst>
  </p:timing>
  <p:hf hdr="0" dt="0"/>
  <p:txStyles>
    <p:titleStyle>
      <a:lvl1pPr algn="l" rtl="0" eaLnBrk="0" fontAlgn="base" hangingPunct="0">
        <a:lnSpc>
          <a:spcPts val="2700"/>
        </a:lnSpc>
        <a:spcBef>
          <a:spcPct val="0"/>
        </a:spcBef>
        <a:spcAft>
          <a:spcPct val="0"/>
        </a:spcAft>
        <a:defRPr sz="2400">
          <a:solidFill>
            <a:schemeClr val="tx2"/>
          </a:solidFill>
          <a:latin typeface="+mj-lt"/>
          <a:ea typeface="+mj-ea"/>
          <a:cs typeface="+mj-cs"/>
        </a:defRPr>
      </a:lvl1pPr>
      <a:lvl2pPr algn="l" rtl="0" eaLnBrk="0" fontAlgn="base" hangingPunct="0">
        <a:lnSpc>
          <a:spcPts val="2700"/>
        </a:lnSpc>
        <a:spcBef>
          <a:spcPct val="0"/>
        </a:spcBef>
        <a:spcAft>
          <a:spcPct val="0"/>
        </a:spcAft>
        <a:defRPr sz="2400">
          <a:solidFill>
            <a:schemeClr val="tx2"/>
          </a:solidFill>
          <a:latin typeface="Arial Black" pitchFamily="34" charset="0"/>
          <a:cs typeface="Arial" charset="0"/>
        </a:defRPr>
      </a:lvl2pPr>
      <a:lvl3pPr algn="l" rtl="0" eaLnBrk="0" fontAlgn="base" hangingPunct="0">
        <a:lnSpc>
          <a:spcPts val="2700"/>
        </a:lnSpc>
        <a:spcBef>
          <a:spcPct val="0"/>
        </a:spcBef>
        <a:spcAft>
          <a:spcPct val="0"/>
        </a:spcAft>
        <a:defRPr sz="2400">
          <a:solidFill>
            <a:schemeClr val="tx2"/>
          </a:solidFill>
          <a:latin typeface="Arial Black" pitchFamily="34" charset="0"/>
          <a:cs typeface="Arial" charset="0"/>
        </a:defRPr>
      </a:lvl3pPr>
      <a:lvl4pPr algn="l" rtl="0" eaLnBrk="0" fontAlgn="base" hangingPunct="0">
        <a:lnSpc>
          <a:spcPts val="2700"/>
        </a:lnSpc>
        <a:spcBef>
          <a:spcPct val="0"/>
        </a:spcBef>
        <a:spcAft>
          <a:spcPct val="0"/>
        </a:spcAft>
        <a:defRPr sz="2400">
          <a:solidFill>
            <a:schemeClr val="tx2"/>
          </a:solidFill>
          <a:latin typeface="Arial Black" pitchFamily="34" charset="0"/>
          <a:cs typeface="Arial" charset="0"/>
        </a:defRPr>
      </a:lvl4pPr>
      <a:lvl5pPr algn="l" rtl="0" eaLnBrk="0" fontAlgn="base" hangingPunct="0">
        <a:lnSpc>
          <a:spcPts val="2700"/>
        </a:lnSpc>
        <a:spcBef>
          <a:spcPct val="0"/>
        </a:spcBef>
        <a:spcAft>
          <a:spcPct val="0"/>
        </a:spcAft>
        <a:defRPr sz="2400">
          <a:solidFill>
            <a:schemeClr val="tx2"/>
          </a:solidFill>
          <a:latin typeface="Arial Black" pitchFamily="34" charset="0"/>
          <a:cs typeface="Arial" charset="0"/>
        </a:defRPr>
      </a:lvl5pPr>
      <a:lvl6pPr marL="4572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6pPr>
      <a:lvl7pPr marL="9144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7pPr>
      <a:lvl8pPr marL="13716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8pPr>
      <a:lvl9pPr marL="18288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9pPr>
    </p:titleStyle>
    <p:bodyStyle>
      <a:lvl1pPr marL="298450" indent="-298450" algn="l" rtl="0" eaLnBrk="0" fontAlgn="base" hangingPunct="0">
        <a:spcBef>
          <a:spcPct val="30000"/>
        </a:spcBef>
        <a:spcAft>
          <a:spcPct val="0"/>
        </a:spcAft>
        <a:buClr>
          <a:schemeClr val="tx2"/>
        </a:buClr>
        <a:buChar char="•"/>
        <a:defRPr sz="2200">
          <a:solidFill>
            <a:schemeClr val="tx1"/>
          </a:solidFill>
          <a:latin typeface="+mn-lt"/>
          <a:ea typeface="+mn-ea"/>
          <a:cs typeface="+mn-cs"/>
        </a:defRPr>
      </a:lvl1pPr>
      <a:lvl2pPr marL="596900" indent="-296863" algn="l" rtl="0" eaLnBrk="0" fontAlgn="base" hangingPunct="0">
        <a:spcBef>
          <a:spcPct val="0"/>
        </a:spcBef>
        <a:spcAft>
          <a:spcPct val="0"/>
        </a:spcAft>
        <a:buChar char="–"/>
        <a:defRPr>
          <a:solidFill>
            <a:schemeClr val="tx1"/>
          </a:solidFill>
          <a:latin typeface="+mn-lt"/>
          <a:cs typeface="+mn-cs"/>
        </a:defRPr>
      </a:lvl2pPr>
      <a:lvl3pPr marL="914400" indent="-315913" algn="l" rtl="0" eaLnBrk="0" fontAlgn="base" hangingPunct="0">
        <a:spcBef>
          <a:spcPct val="0"/>
        </a:spcBef>
        <a:spcAft>
          <a:spcPct val="0"/>
        </a:spcAft>
        <a:buChar char="•"/>
        <a:defRPr sz="1600">
          <a:solidFill>
            <a:schemeClr val="tx1"/>
          </a:solidFill>
          <a:latin typeface="+mn-lt"/>
          <a:cs typeface="+mn-cs"/>
        </a:defRPr>
      </a:lvl3pPr>
      <a:lvl4pPr marL="1219200" indent="-303213" algn="l" rtl="0" eaLnBrk="0" fontAlgn="base" hangingPunct="0">
        <a:spcBef>
          <a:spcPct val="0"/>
        </a:spcBef>
        <a:spcAft>
          <a:spcPct val="0"/>
        </a:spcAft>
        <a:buChar char="–"/>
        <a:defRPr sz="1600">
          <a:solidFill>
            <a:schemeClr val="tx1"/>
          </a:solidFill>
          <a:latin typeface="+mn-lt"/>
          <a:cs typeface="+mn-cs"/>
        </a:defRPr>
      </a:lvl4pPr>
      <a:lvl5pPr marL="1524000" indent="-303213" algn="l" rtl="0" eaLnBrk="0" fontAlgn="base" hangingPunct="0">
        <a:spcBef>
          <a:spcPct val="0"/>
        </a:spcBef>
        <a:spcAft>
          <a:spcPct val="0"/>
        </a:spcAft>
        <a:buFont typeface="Times" pitchFamily="18" charset="0"/>
        <a:buChar char="•"/>
        <a:defRPr sz="1600" i="1">
          <a:solidFill>
            <a:schemeClr val="tx1"/>
          </a:solidFill>
          <a:latin typeface="+mn-lt"/>
          <a:cs typeface="+mn-cs"/>
        </a:defRPr>
      </a:lvl5pPr>
      <a:lvl6pPr marL="19812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6pPr>
      <a:lvl7pPr marL="24384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7pPr>
      <a:lvl8pPr marL="28956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8pPr>
      <a:lvl9pPr marL="33528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ChangeArrowheads="1"/>
          </p:cNvSpPr>
          <p:nvPr/>
        </p:nvSpPr>
        <p:spPr bwMode="auto">
          <a:xfrm>
            <a:off x="271463" y="104775"/>
            <a:ext cx="6502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en-GB" altLang="en-US" smtClean="0">
                <a:solidFill>
                  <a:srgbClr val="FFFFFF"/>
                </a:solidFill>
                <a:ea typeface="ヒラギノ角ゴ Pro W3"/>
                <a:cs typeface="ヒラギノ角ゴ Pro W3"/>
              </a:rPr>
              <a:t>Rubric</a:t>
            </a:r>
          </a:p>
        </p:txBody>
      </p:sp>
      <p:sp>
        <p:nvSpPr>
          <p:cNvPr id="2051" name="Rectangle 4"/>
          <p:cNvSpPr>
            <a:spLocks noGrp="1" noChangeArrowheads="1"/>
          </p:cNvSpPr>
          <p:nvPr>
            <p:ph type="body" idx="1"/>
          </p:nvPr>
        </p:nvSpPr>
        <p:spPr bwMode="auto">
          <a:xfrm>
            <a:off x="269875" y="1428750"/>
            <a:ext cx="8594725" cy="4468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smtClean="0"/>
              <a:t>Mastertextformat bearbeiten</a:t>
            </a:r>
          </a:p>
          <a:p>
            <a:pPr lvl="1"/>
            <a:r>
              <a:rPr lang="en-GB" altLang="en-US" smtClean="0"/>
              <a:t>Zweite Ebene</a:t>
            </a:r>
          </a:p>
          <a:p>
            <a:pPr lvl="2"/>
            <a:r>
              <a:rPr lang="en-GB" altLang="en-US" smtClean="0"/>
              <a:t>Dritte Ebene</a:t>
            </a:r>
          </a:p>
          <a:p>
            <a:pPr lvl="3"/>
            <a:r>
              <a:rPr lang="en-GB" altLang="en-US" smtClean="0"/>
              <a:t>Vierte Ebene</a:t>
            </a:r>
          </a:p>
          <a:p>
            <a:pPr lvl="4"/>
            <a:r>
              <a:rPr lang="en-GB" altLang="en-US" smtClean="0"/>
              <a:t>Fünfte Ebene</a:t>
            </a:r>
          </a:p>
        </p:txBody>
      </p:sp>
      <p:sp>
        <p:nvSpPr>
          <p:cNvPr id="2052" name="Rectangle 5"/>
          <p:cNvSpPr>
            <a:spLocks noGrp="1" noChangeArrowheads="1"/>
          </p:cNvSpPr>
          <p:nvPr>
            <p:ph type="title"/>
          </p:nvPr>
        </p:nvSpPr>
        <p:spPr bwMode="auto">
          <a:xfrm>
            <a:off x="269875" y="660400"/>
            <a:ext cx="8594725" cy="62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smtClean="0"/>
              <a:t>Mastertitelformat bearbeiten</a:t>
            </a:r>
          </a:p>
        </p:txBody>
      </p:sp>
      <p:sp>
        <p:nvSpPr>
          <p:cNvPr id="1225734" name="Rectangle 6"/>
          <p:cNvSpPr>
            <a:spLocks noGrp="1" noChangeArrowheads="1"/>
          </p:cNvSpPr>
          <p:nvPr>
            <p:ph type="ftr" sz="quarter" idx="3"/>
          </p:nvPr>
        </p:nvSpPr>
        <p:spPr bwMode="auto">
          <a:xfrm>
            <a:off x="269875" y="6477000"/>
            <a:ext cx="3213100" cy="188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eaLnBrk="0" hangingPunct="0">
              <a:lnSpc>
                <a:spcPts val="1200"/>
              </a:lnSpc>
              <a:spcBef>
                <a:spcPct val="0"/>
              </a:spcBef>
              <a:defRPr sz="900">
                <a:solidFill>
                  <a:srgbClr val="004B95"/>
                </a:solidFill>
                <a:latin typeface="+mn-lt"/>
                <a:ea typeface="ヒラギノ角ゴ Pro W3" pitchFamily="-64" charset="-128"/>
                <a:cs typeface="+mn-cs"/>
              </a:defRPr>
            </a:lvl1pPr>
          </a:lstStyle>
          <a:p>
            <a:pPr>
              <a:defRPr/>
            </a:pPr>
            <a:r>
              <a:rPr lang="en-GB"/>
              <a:t>Enter presentation title by changing the footer.</a:t>
            </a:r>
          </a:p>
        </p:txBody>
      </p:sp>
      <p:sp>
        <p:nvSpPr>
          <p:cNvPr id="1225735" name="Rectangle 7"/>
          <p:cNvSpPr>
            <a:spLocks noGrp="1" noChangeArrowheads="1"/>
          </p:cNvSpPr>
          <p:nvPr>
            <p:ph type="sldNum" sz="quarter" idx="4"/>
          </p:nvPr>
        </p:nvSpPr>
        <p:spPr bwMode="auto">
          <a:xfrm>
            <a:off x="4357688" y="6477000"/>
            <a:ext cx="414337" cy="239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ctr" eaLnBrk="0" hangingPunct="0">
              <a:spcBef>
                <a:spcPct val="0"/>
              </a:spcBef>
              <a:defRPr sz="900">
                <a:solidFill>
                  <a:srgbClr val="585858"/>
                </a:solidFill>
                <a:latin typeface="+mn-lt"/>
                <a:ea typeface="ヒラギノ角ゴ Pro W3" pitchFamily="-64" charset="-128"/>
                <a:cs typeface="+mn-cs"/>
              </a:defRPr>
            </a:lvl1pPr>
          </a:lstStyle>
          <a:p>
            <a:pPr>
              <a:defRPr/>
            </a:pPr>
            <a:fld id="{D66540A4-A966-4233-AB81-F272A7012BCB}" type="slidenum">
              <a:rPr lang="en-GB"/>
              <a:pPr>
                <a:defRPr/>
              </a:pPr>
              <a:t>‹#›</a:t>
            </a:fld>
            <a:endParaRPr lang="en-GB"/>
          </a:p>
        </p:txBody>
      </p:sp>
      <p:sp>
        <p:nvSpPr>
          <p:cNvPr id="1032" name="Rectangle 2"/>
          <p:cNvSpPr>
            <a:spLocks noChangeArrowheads="1"/>
          </p:cNvSpPr>
          <p:nvPr/>
        </p:nvSpPr>
        <p:spPr bwMode="auto">
          <a:xfrm>
            <a:off x="0" y="-26988"/>
            <a:ext cx="9144000" cy="477838"/>
          </a:xfrm>
          <a:prstGeom prst="rect">
            <a:avLst/>
          </a:prstGeom>
          <a:solidFill>
            <a:schemeClr val="tx2"/>
          </a:solidFill>
          <a:ln w="952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defRPr/>
            </a:pPr>
            <a:endParaRPr lang="en-GB" altLang="en-US" smtClean="0">
              <a:solidFill>
                <a:srgbClr val="585858"/>
              </a:solidFill>
              <a:ea typeface="ヒラギノ角ゴ Pro W3"/>
              <a:cs typeface="ヒラギノ角ゴ Pro W3"/>
            </a:endParaRPr>
          </a:p>
        </p:txBody>
      </p:sp>
      <p:pic>
        <p:nvPicPr>
          <p:cNvPr id="2056" name="Picture 2" descr="Image result for eurostat logo"/>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6372225" y="6296025"/>
            <a:ext cx="106997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11" descr="logo"/>
          <p:cNvPicPr>
            <a:picLocks noChangeAspect="1" noChangeArrowheads="1"/>
          </p:cNvPicPr>
          <p:nvPr userDrawn="1"/>
        </p:nvPicPr>
        <p:blipFill>
          <a:blip r:embed="rId21" cstate="print">
            <a:extLst>
              <a:ext uri="{28A0092B-C50C-407E-A947-70E740481C1C}">
                <a14:useLocalDpi xmlns:a14="http://schemas.microsoft.com/office/drawing/2010/main" val="0"/>
              </a:ext>
            </a:extLst>
          </a:blip>
          <a:srcRect/>
          <a:stretch>
            <a:fillRect/>
          </a:stretch>
        </p:blipFill>
        <p:spPr bwMode="auto">
          <a:xfrm>
            <a:off x="7761288" y="6196013"/>
            <a:ext cx="1117600"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935" r:id="rId1"/>
    <p:sldLayoutId id="2147484936" r:id="rId2"/>
    <p:sldLayoutId id="2147484937" r:id="rId3"/>
    <p:sldLayoutId id="2147484938" r:id="rId4"/>
    <p:sldLayoutId id="2147484939" r:id="rId5"/>
    <p:sldLayoutId id="2147484940" r:id="rId6"/>
    <p:sldLayoutId id="2147484941" r:id="rId7"/>
    <p:sldLayoutId id="2147484942" r:id="rId8"/>
    <p:sldLayoutId id="2147484943" r:id="rId9"/>
    <p:sldLayoutId id="2147484944" r:id="rId10"/>
    <p:sldLayoutId id="2147484945" r:id="rId11"/>
    <p:sldLayoutId id="2147484946" r:id="rId12"/>
    <p:sldLayoutId id="2147484947" r:id="rId13"/>
    <p:sldLayoutId id="2147484948" r:id="rId14"/>
    <p:sldLayoutId id="2147484949" r:id="rId15"/>
    <p:sldLayoutId id="2147484950" r:id="rId16"/>
    <p:sldLayoutId id="2147484951" r:id="rId17"/>
    <p:sldLayoutId id="2147484952" r:id="rId18"/>
  </p:sldLayoutIdLst>
  <p:timing>
    <p:tnLst>
      <p:par>
        <p:cTn id="1" dur="indefinite" restart="never" nodeType="tmRoot"/>
      </p:par>
    </p:tnLst>
  </p:timing>
  <p:hf hdr="0" dt="0"/>
  <p:txStyles>
    <p:titleStyle>
      <a:lvl1pPr algn="l" rtl="0" eaLnBrk="0" fontAlgn="base" hangingPunct="0">
        <a:lnSpc>
          <a:spcPts val="2700"/>
        </a:lnSpc>
        <a:spcBef>
          <a:spcPct val="0"/>
        </a:spcBef>
        <a:spcAft>
          <a:spcPct val="0"/>
        </a:spcAft>
        <a:defRPr sz="2400">
          <a:solidFill>
            <a:schemeClr val="tx2"/>
          </a:solidFill>
          <a:latin typeface="+mj-lt"/>
          <a:ea typeface="+mj-ea"/>
          <a:cs typeface="+mj-cs"/>
        </a:defRPr>
      </a:lvl1pPr>
      <a:lvl2pPr algn="l" rtl="0" eaLnBrk="0" fontAlgn="base" hangingPunct="0">
        <a:lnSpc>
          <a:spcPts val="2700"/>
        </a:lnSpc>
        <a:spcBef>
          <a:spcPct val="0"/>
        </a:spcBef>
        <a:spcAft>
          <a:spcPct val="0"/>
        </a:spcAft>
        <a:defRPr sz="2400">
          <a:solidFill>
            <a:schemeClr val="tx2"/>
          </a:solidFill>
          <a:latin typeface="Arial Black" pitchFamily="34" charset="0"/>
          <a:cs typeface="Arial" charset="0"/>
        </a:defRPr>
      </a:lvl2pPr>
      <a:lvl3pPr algn="l" rtl="0" eaLnBrk="0" fontAlgn="base" hangingPunct="0">
        <a:lnSpc>
          <a:spcPts val="2700"/>
        </a:lnSpc>
        <a:spcBef>
          <a:spcPct val="0"/>
        </a:spcBef>
        <a:spcAft>
          <a:spcPct val="0"/>
        </a:spcAft>
        <a:defRPr sz="2400">
          <a:solidFill>
            <a:schemeClr val="tx2"/>
          </a:solidFill>
          <a:latin typeface="Arial Black" pitchFamily="34" charset="0"/>
          <a:cs typeface="Arial" charset="0"/>
        </a:defRPr>
      </a:lvl3pPr>
      <a:lvl4pPr algn="l" rtl="0" eaLnBrk="0" fontAlgn="base" hangingPunct="0">
        <a:lnSpc>
          <a:spcPts val="2700"/>
        </a:lnSpc>
        <a:spcBef>
          <a:spcPct val="0"/>
        </a:spcBef>
        <a:spcAft>
          <a:spcPct val="0"/>
        </a:spcAft>
        <a:defRPr sz="2400">
          <a:solidFill>
            <a:schemeClr val="tx2"/>
          </a:solidFill>
          <a:latin typeface="Arial Black" pitchFamily="34" charset="0"/>
          <a:cs typeface="Arial" charset="0"/>
        </a:defRPr>
      </a:lvl4pPr>
      <a:lvl5pPr algn="l" rtl="0" eaLnBrk="0" fontAlgn="base" hangingPunct="0">
        <a:lnSpc>
          <a:spcPts val="2700"/>
        </a:lnSpc>
        <a:spcBef>
          <a:spcPct val="0"/>
        </a:spcBef>
        <a:spcAft>
          <a:spcPct val="0"/>
        </a:spcAft>
        <a:defRPr sz="2400">
          <a:solidFill>
            <a:schemeClr val="tx2"/>
          </a:solidFill>
          <a:latin typeface="Arial Black" pitchFamily="34" charset="0"/>
          <a:cs typeface="Arial" charset="0"/>
        </a:defRPr>
      </a:lvl5pPr>
      <a:lvl6pPr marL="4572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6pPr>
      <a:lvl7pPr marL="9144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7pPr>
      <a:lvl8pPr marL="13716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8pPr>
      <a:lvl9pPr marL="18288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9pPr>
    </p:titleStyle>
    <p:bodyStyle>
      <a:lvl1pPr marL="298450" indent="-298450" algn="l" rtl="0" eaLnBrk="0" fontAlgn="base" hangingPunct="0">
        <a:spcBef>
          <a:spcPct val="30000"/>
        </a:spcBef>
        <a:spcAft>
          <a:spcPct val="0"/>
        </a:spcAft>
        <a:buClr>
          <a:schemeClr val="tx2"/>
        </a:buClr>
        <a:buChar char="•"/>
        <a:defRPr sz="2200">
          <a:solidFill>
            <a:schemeClr val="tx1"/>
          </a:solidFill>
          <a:latin typeface="+mn-lt"/>
          <a:ea typeface="+mn-ea"/>
          <a:cs typeface="+mn-cs"/>
        </a:defRPr>
      </a:lvl1pPr>
      <a:lvl2pPr marL="596900" indent="-296863" algn="l" rtl="0" eaLnBrk="0" fontAlgn="base" hangingPunct="0">
        <a:spcBef>
          <a:spcPct val="0"/>
        </a:spcBef>
        <a:spcAft>
          <a:spcPct val="0"/>
        </a:spcAft>
        <a:buChar char="–"/>
        <a:defRPr>
          <a:solidFill>
            <a:schemeClr val="tx1"/>
          </a:solidFill>
          <a:latin typeface="+mn-lt"/>
          <a:cs typeface="+mn-cs"/>
        </a:defRPr>
      </a:lvl2pPr>
      <a:lvl3pPr marL="914400" indent="-315913" algn="l" rtl="0" eaLnBrk="0" fontAlgn="base" hangingPunct="0">
        <a:spcBef>
          <a:spcPct val="0"/>
        </a:spcBef>
        <a:spcAft>
          <a:spcPct val="0"/>
        </a:spcAft>
        <a:buChar char="•"/>
        <a:defRPr sz="1600">
          <a:solidFill>
            <a:schemeClr val="tx1"/>
          </a:solidFill>
          <a:latin typeface="+mn-lt"/>
          <a:cs typeface="+mn-cs"/>
        </a:defRPr>
      </a:lvl3pPr>
      <a:lvl4pPr marL="1219200" indent="-303213" algn="l" rtl="0" eaLnBrk="0" fontAlgn="base" hangingPunct="0">
        <a:spcBef>
          <a:spcPct val="0"/>
        </a:spcBef>
        <a:spcAft>
          <a:spcPct val="0"/>
        </a:spcAft>
        <a:buChar char="–"/>
        <a:defRPr sz="1600">
          <a:solidFill>
            <a:schemeClr val="tx1"/>
          </a:solidFill>
          <a:latin typeface="+mn-lt"/>
          <a:cs typeface="+mn-cs"/>
        </a:defRPr>
      </a:lvl4pPr>
      <a:lvl5pPr marL="1524000" indent="-303213" algn="l" rtl="0" eaLnBrk="0" fontAlgn="base" hangingPunct="0">
        <a:spcBef>
          <a:spcPct val="0"/>
        </a:spcBef>
        <a:spcAft>
          <a:spcPct val="0"/>
        </a:spcAft>
        <a:buFont typeface="Times" pitchFamily="18" charset="0"/>
        <a:buChar char="•"/>
        <a:defRPr sz="1600" i="1">
          <a:solidFill>
            <a:schemeClr val="tx1"/>
          </a:solidFill>
          <a:latin typeface="+mn-lt"/>
          <a:cs typeface="+mn-cs"/>
        </a:defRPr>
      </a:lvl5pPr>
      <a:lvl6pPr marL="19812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6pPr>
      <a:lvl7pPr marL="24384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7pPr>
      <a:lvl8pPr marL="28956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8pPr>
      <a:lvl9pPr marL="33528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slideLayout" Target="../slideLayouts/slideLayout14.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slideLayout" Target="../slideLayouts/slideLayout14.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2.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chart" Target="../charts/chart3.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2"/>
          <p:cNvSpPr>
            <a:spLocks noGrp="1"/>
          </p:cNvSpPr>
          <p:nvPr>
            <p:ph type="ctrTitle"/>
          </p:nvPr>
        </p:nvSpPr>
        <p:spPr/>
        <p:txBody>
          <a:bodyPr/>
          <a:lstStyle/>
          <a:p>
            <a:pPr eaLnBrk="1" hangingPunct="1"/>
            <a:r>
              <a:rPr lang="en-GB" altLang="en-US" dirty="0" smtClean="0">
                <a:latin typeface="Arial" pitchFamily="34" charset="0"/>
              </a:rPr>
              <a:t>High quality national financial accounts and balance of payments statistics for European policymaking</a:t>
            </a:r>
          </a:p>
        </p:txBody>
      </p:sp>
      <p:sp>
        <p:nvSpPr>
          <p:cNvPr id="35843" name="Subtitle 4"/>
          <p:cNvSpPr>
            <a:spLocks noGrp="1"/>
          </p:cNvSpPr>
          <p:nvPr>
            <p:ph type="subTitle" idx="1"/>
          </p:nvPr>
        </p:nvSpPr>
        <p:spPr/>
        <p:txBody>
          <a:bodyPr/>
          <a:lstStyle/>
          <a:p>
            <a:r>
              <a:rPr lang="en-GB" altLang="en-US" sz="1600" dirty="0" smtClean="0"/>
              <a:t>CONFERENCE OF EUROPEAN STATISTICS STAKEHOLDERS (CESS) 2018</a:t>
            </a:r>
          </a:p>
          <a:p>
            <a:r>
              <a:rPr lang="en-US" altLang="en-US" sz="1600" baseline="30000" dirty="0" smtClean="0">
                <a:latin typeface="Arial (Body)"/>
              </a:rPr>
              <a:t>18-19 October 2018,  Bamberg</a:t>
            </a:r>
            <a:endParaRPr lang="en-GB" altLang="en-US" sz="1600" dirty="0" smtClean="0"/>
          </a:p>
        </p:txBody>
      </p:sp>
      <p:sp>
        <p:nvSpPr>
          <p:cNvPr id="8" name="Text Placeholder 7"/>
          <p:cNvSpPr>
            <a:spLocks noGrp="1"/>
          </p:cNvSpPr>
          <p:nvPr>
            <p:ph type="body" sz="quarter" idx="10"/>
          </p:nvPr>
        </p:nvSpPr>
        <p:spPr>
          <a:xfrm>
            <a:off x="250825" y="2181225"/>
            <a:ext cx="3816350" cy="3240088"/>
          </a:xfrm>
        </p:spPr>
        <p:txBody>
          <a:bodyPr/>
          <a:lstStyle/>
          <a:p>
            <a:pPr eaLnBrk="1" hangingPunct="1">
              <a:spcBef>
                <a:spcPts val="0"/>
              </a:spcBef>
              <a:defRPr/>
            </a:pPr>
            <a:r>
              <a:rPr lang="en-GB" dirty="0"/>
              <a:t>Henning Ahnert</a:t>
            </a:r>
          </a:p>
          <a:p>
            <a:pPr eaLnBrk="1" hangingPunct="1">
              <a:spcBef>
                <a:spcPts val="0"/>
              </a:spcBef>
              <a:defRPr/>
            </a:pPr>
            <a:r>
              <a:rPr lang="en-GB" b="0" dirty="0"/>
              <a:t>European Central Bank</a:t>
            </a:r>
          </a:p>
          <a:p>
            <a:pPr eaLnBrk="1" hangingPunct="1">
              <a:spcBef>
                <a:spcPts val="0"/>
              </a:spcBef>
              <a:defRPr/>
            </a:pPr>
            <a:endParaRPr lang="en-GB" dirty="0"/>
          </a:p>
          <a:p>
            <a:pPr eaLnBrk="1" hangingPunct="1">
              <a:spcBef>
                <a:spcPts val="0"/>
              </a:spcBef>
              <a:defRPr/>
            </a:pPr>
            <a:r>
              <a:rPr lang="en-GB" dirty="0"/>
              <a:t>Robert </a:t>
            </a:r>
            <a:r>
              <a:rPr lang="en-GB" dirty="0" err="1"/>
              <a:t>Obrzut</a:t>
            </a:r>
            <a:endParaRPr lang="en-GB" dirty="0"/>
          </a:p>
          <a:p>
            <a:pPr eaLnBrk="1" hangingPunct="1">
              <a:spcBef>
                <a:spcPts val="0"/>
              </a:spcBef>
              <a:defRPr/>
            </a:pPr>
            <a:r>
              <a:rPr lang="en-GB" b="0" dirty="0"/>
              <a:t>Eurostat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A95DCAA2-B9AF-465B-BAC6-47897C00D6F4}" type="slidenum">
              <a:rPr lang="en-GB" smtClean="0"/>
              <a:pPr>
                <a:defRPr/>
              </a:pPr>
              <a:t>10</a:t>
            </a:fld>
            <a:endParaRPr lang="en-GB" dirty="0"/>
          </a:p>
        </p:txBody>
      </p:sp>
      <p:sp>
        <p:nvSpPr>
          <p:cNvPr id="43011" name="Rectangle 4"/>
          <p:cNvSpPr>
            <a:spLocks noGrp="1" noChangeArrowheads="1"/>
          </p:cNvSpPr>
          <p:nvPr>
            <p:ph type="title"/>
          </p:nvPr>
        </p:nvSpPr>
        <p:spPr>
          <a:xfrm>
            <a:off x="153988" y="44450"/>
            <a:ext cx="8594725" cy="476250"/>
          </a:xfrm>
        </p:spPr>
        <p:txBody>
          <a:bodyPr/>
          <a:lstStyle/>
          <a:p>
            <a:pPr eaLnBrk="1" hangingPunct="1"/>
            <a:r>
              <a:rPr lang="en-GB" altLang="en-US" sz="2000" b="1" smtClean="0">
                <a:solidFill>
                  <a:schemeClr val="bg1"/>
                </a:solidFill>
                <a:latin typeface="Arial (Body)"/>
              </a:rPr>
              <a:t>Overview</a:t>
            </a:r>
          </a:p>
        </p:txBody>
      </p:sp>
      <p:grpSp>
        <p:nvGrpSpPr>
          <p:cNvPr id="43012" name="Group 1"/>
          <p:cNvGrpSpPr>
            <a:grpSpLocks/>
          </p:cNvGrpSpPr>
          <p:nvPr/>
        </p:nvGrpSpPr>
        <p:grpSpPr bwMode="auto">
          <a:xfrm>
            <a:off x="298451" y="1435100"/>
            <a:ext cx="8481068" cy="1438742"/>
            <a:chOff x="298451" y="1435100"/>
            <a:chExt cx="8481068" cy="1439047"/>
          </a:xfrm>
        </p:grpSpPr>
        <p:grpSp>
          <p:nvGrpSpPr>
            <p:cNvPr id="43013" name="Group 10"/>
            <p:cNvGrpSpPr>
              <a:grpSpLocks/>
            </p:cNvGrpSpPr>
            <p:nvPr/>
          </p:nvGrpSpPr>
          <p:grpSpPr bwMode="auto">
            <a:xfrm>
              <a:off x="298451" y="1435100"/>
              <a:ext cx="8481068" cy="934884"/>
              <a:chOff x="304801" y="1489075"/>
              <a:chExt cx="8480770" cy="934819"/>
            </a:xfrm>
          </p:grpSpPr>
          <p:sp>
            <p:nvSpPr>
              <p:cNvPr id="43017" name="Rectangle 5"/>
              <p:cNvSpPr>
                <a:spLocks noChangeArrowheads="1"/>
              </p:cNvSpPr>
              <p:nvPr>
                <p:custDataLst>
                  <p:tags r:id="rId3"/>
                </p:custDataLst>
              </p:nvPr>
            </p:nvSpPr>
            <p:spPr bwMode="auto">
              <a:xfrm>
                <a:off x="304801" y="1489075"/>
                <a:ext cx="395288" cy="381000"/>
              </a:xfrm>
              <a:prstGeom prst="rect">
                <a:avLst/>
              </a:prstGeom>
              <a:solidFill>
                <a:schemeClr val="tx1"/>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pPr>
                <a:r>
                  <a:rPr lang="en-GB" altLang="en-US" sz="1800" b="1" dirty="0">
                    <a:solidFill>
                      <a:schemeClr val="bg1"/>
                    </a:solidFill>
                  </a:rPr>
                  <a:t>1</a:t>
                </a:r>
              </a:p>
            </p:txBody>
          </p:sp>
          <p:sp>
            <p:nvSpPr>
              <p:cNvPr id="43021" name="Rectangle 9"/>
              <p:cNvSpPr>
                <a:spLocks noChangeArrowheads="1"/>
              </p:cNvSpPr>
              <p:nvPr>
                <p:custDataLst>
                  <p:tags r:id="rId4"/>
                </p:custDataLst>
              </p:nvPr>
            </p:nvSpPr>
            <p:spPr bwMode="auto">
              <a:xfrm>
                <a:off x="762345" y="2034309"/>
                <a:ext cx="8023225" cy="381000"/>
              </a:xfrm>
              <a:prstGeom prst="rect">
                <a:avLst/>
              </a:prstGeom>
              <a:solidFill>
                <a:schemeClr val="tx2"/>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p>
                <a:r>
                  <a:rPr lang="en-GB" altLang="en-US" dirty="0">
                    <a:solidFill>
                      <a:schemeClr val="bg1"/>
                    </a:solidFill>
                  </a:rPr>
                  <a:t>European quality assurance for MIP statistics </a:t>
                </a:r>
              </a:p>
            </p:txBody>
          </p:sp>
          <p:sp>
            <p:nvSpPr>
              <p:cNvPr id="43022" name="Rectangle 10"/>
              <p:cNvSpPr>
                <a:spLocks noChangeArrowheads="1"/>
              </p:cNvSpPr>
              <p:nvPr>
                <p:custDataLst>
                  <p:tags r:id="rId5"/>
                </p:custDataLst>
              </p:nvPr>
            </p:nvSpPr>
            <p:spPr bwMode="auto">
              <a:xfrm>
                <a:off x="762346" y="1489075"/>
                <a:ext cx="8023225" cy="381000"/>
              </a:xfrm>
              <a:prstGeom prst="rect">
                <a:avLst/>
              </a:prstGeom>
              <a:solidFill>
                <a:srgbClr val="DDDDD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p>
                <a:r>
                  <a:rPr lang="en-GB" altLang="en-US" dirty="0"/>
                  <a:t>Uses of selected MIP indicators </a:t>
                </a:r>
              </a:p>
            </p:txBody>
          </p:sp>
          <p:sp>
            <p:nvSpPr>
              <p:cNvPr id="43023" name="Rectangle 13"/>
              <p:cNvSpPr>
                <a:spLocks noChangeArrowheads="1"/>
              </p:cNvSpPr>
              <p:nvPr>
                <p:custDataLst>
                  <p:tags r:id="rId6"/>
                </p:custDataLst>
              </p:nvPr>
            </p:nvSpPr>
            <p:spPr bwMode="auto">
              <a:xfrm>
                <a:off x="313654" y="2042894"/>
                <a:ext cx="381000" cy="381000"/>
              </a:xfrm>
              <a:prstGeom prst="rect">
                <a:avLst/>
              </a:prstGeom>
              <a:solidFill>
                <a:schemeClr val="tx2"/>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p>
                <a:pPr algn="ctr"/>
                <a:r>
                  <a:rPr lang="en-GB" altLang="en-US" b="1" dirty="0">
                    <a:solidFill>
                      <a:schemeClr val="bg1"/>
                    </a:solidFill>
                  </a:rPr>
                  <a:t>2</a:t>
                </a:r>
              </a:p>
            </p:txBody>
          </p:sp>
        </p:grpSp>
        <p:sp>
          <p:nvSpPr>
            <p:cNvPr id="43015" name="Rectangle 9"/>
            <p:cNvSpPr>
              <a:spLocks noChangeArrowheads="1"/>
            </p:cNvSpPr>
            <p:nvPr>
              <p:custDataLst>
                <p:tags r:id="rId1"/>
              </p:custDataLst>
            </p:nvPr>
          </p:nvSpPr>
          <p:spPr bwMode="auto">
            <a:xfrm>
              <a:off x="756010" y="2493120"/>
              <a:ext cx="8023507" cy="381027"/>
            </a:xfrm>
            <a:prstGeom prst="rect">
              <a:avLst/>
            </a:prstGeom>
            <a:solidFill>
              <a:srgbClr val="DDDDD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pPr>
              <a:r>
                <a:rPr lang="en-GB" altLang="en-US" sz="1800" dirty="0"/>
                <a:t>Quality indicators relating to BoP/NA</a:t>
              </a:r>
            </a:p>
          </p:txBody>
        </p:sp>
        <p:sp>
          <p:nvSpPr>
            <p:cNvPr id="43016" name="Rectangle 13"/>
            <p:cNvSpPr>
              <a:spLocks noChangeArrowheads="1"/>
            </p:cNvSpPr>
            <p:nvPr>
              <p:custDataLst>
                <p:tags r:id="rId2"/>
              </p:custDataLst>
            </p:nvPr>
          </p:nvSpPr>
          <p:spPr bwMode="auto">
            <a:xfrm>
              <a:off x="312053" y="2493120"/>
              <a:ext cx="381013" cy="381027"/>
            </a:xfrm>
            <a:prstGeom prst="rect">
              <a:avLst/>
            </a:prstGeom>
            <a:solidFill>
              <a:schemeClr val="tx1"/>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pPr>
              <a:r>
                <a:rPr lang="en-GB" altLang="en-US" sz="1800" b="1" dirty="0">
                  <a:solidFill>
                    <a:srgbClr val="FFFFFF"/>
                  </a:solidFill>
                </a:rPr>
                <a:t>3</a:t>
              </a: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GB" altLang="en-US" smtClean="0"/>
              <a:t>ECB-Eurostat Memorandum of Understanding:</a:t>
            </a:r>
            <a:br>
              <a:rPr lang="en-GB" altLang="en-US" smtClean="0"/>
            </a:br>
            <a:r>
              <a:rPr lang="en-GB" altLang="en-US" smtClean="0"/>
              <a:t>6 steps on quality assurance for MIP statistics </a:t>
            </a:r>
          </a:p>
        </p:txBody>
      </p:sp>
      <p:sp>
        <p:nvSpPr>
          <p:cNvPr id="47107" name="Classification"/>
          <p:cNvSpPr txBox="1">
            <a:spLocks noChangeArrowheads="1"/>
          </p:cNvSpPr>
          <p:nvPr/>
        </p:nvSpPr>
        <p:spPr bwMode="auto">
          <a:xfrm>
            <a:off x="7019925" y="127000"/>
            <a:ext cx="1908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r" eaLnBrk="1" hangingPunct="1">
              <a:spcBef>
                <a:spcPct val="0"/>
              </a:spcBef>
              <a:buClrTx/>
              <a:buFontTx/>
              <a:buNone/>
            </a:pPr>
            <a:r>
              <a:rPr lang="en-GB" altLang="en-US" sz="700" b="1">
                <a:solidFill>
                  <a:srgbClr val="FFFFFF"/>
                </a:solidFill>
              </a:rPr>
              <a:t>ECB-RESTRICTED</a:t>
            </a:r>
          </a:p>
        </p:txBody>
      </p:sp>
      <p:sp>
        <p:nvSpPr>
          <p:cNvPr id="2" name="Slide Number Placeholder 1"/>
          <p:cNvSpPr>
            <a:spLocks noGrp="1"/>
          </p:cNvSpPr>
          <p:nvPr>
            <p:ph type="sldNum" sz="quarter" idx="14"/>
          </p:nvPr>
        </p:nvSpPr>
        <p:spPr/>
        <p:txBody>
          <a:bodyPr/>
          <a:lstStyle/>
          <a:p>
            <a:pPr>
              <a:defRPr/>
            </a:pPr>
            <a:fld id="{9B9856A1-1DBC-4A44-BEEF-C5EB2EB58DBE}" type="slidenum">
              <a:rPr lang="en-GB" smtClean="0"/>
              <a:pPr>
                <a:defRPr/>
              </a:pPr>
              <a:t>11</a:t>
            </a:fld>
            <a:endParaRPr lang="en-GB"/>
          </a:p>
        </p:txBody>
      </p:sp>
      <p:graphicFrame>
        <p:nvGraphicFramePr>
          <p:cNvPr id="11" name="Diagram 10"/>
          <p:cNvGraphicFramePr/>
          <p:nvPr>
            <p:extLst>
              <p:ext uri="{D42A27DB-BD31-4B8C-83A1-F6EECF244321}">
                <p14:modId xmlns:p14="http://schemas.microsoft.com/office/powerpoint/2010/main" val="75534203"/>
              </p:ext>
            </p:extLst>
          </p:nvPr>
        </p:nvGraphicFramePr>
        <p:xfrm>
          <a:off x="899592" y="1772816"/>
          <a:ext cx="7452759" cy="3672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 Placeholder 3"/>
          <p:cNvSpPr>
            <a:spLocks noGrp="1"/>
          </p:cNvSpPr>
          <p:nvPr>
            <p:ph type="body" sz="quarter" idx="12"/>
          </p:nvPr>
        </p:nvSpPr>
        <p:spPr>
          <a:xfrm>
            <a:off x="107950" y="28575"/>
            <a:ext cx="8547100" cy="360363"/>
          </a:xfrm>
        </p:spPr>
        <p:txBody>
          <a:bodyPr/>
          <a:lstStyle/>
          <a:p>
            <a:pPr>
              <a:defRPr/>
            </a:pPr>
            <a:r>
              <a:rPr lang="en-GB" sz="2000" b="1"/>
              <a:t>European quality assurance for MIP statistics</a:t>
            </a:r>
          </a:p>
        </p:txBody>
      </p:sp>
      <p:sp>
        <p:nvSpPr>
          <p:cNvPr id="7" name="Footer Placeholder 3"/>
          <p:cNvSpPr txBox="1">
            <a:spLocks/>
          </p:cNvSpPr>
          <p:nvPr/>
        </p:nvSpPr>
        <p:spPr bwMode="auto">
          <a:xfrm>
            <a:off x="323528" y="6237287"/>
            <a:ext cx="4157662" cy="288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defPPr>
              <a:defRPr lang="en-US"/>
            </a:defPPr>
            <a:lvl1pPr algn="l" rtl="0" eaLnBrk="0" fontAlgn="auto" hangingPunct="0">
              <a:lnSpc>
                <a:spcPts val="1200"/>
              </a:lnSpc>
              <a:spcBef>
                <a:spcPct val="30000"/>
              </a:spcBef>
              <a:spcAft>
                <a:spcPts val="0"/>
              </a:spcAft>
              <a:buClr>
                <a:schemeClr val="tx2"/>
              </a:buClr>
              <a:buChar char="•"/>
              <a:defRPr sz="2200" kern="1200">
                <a:solidFill>
                  <a:schemeClr val="tx1"/>
                </a:solidFill>
                <a:latin typeface="Arial" pitchFamily="34" charset="0"/>
                <a:ea typeface="+mn-ea"/>
                <a:cs typeface="Arial" pitchFamily="34" charset="0"/>
              </a:defRPr>
            </a:lvl1pPr>
            <a:lvl2pPr marL="742950" indent="-285750" algn="l" rtl="0" eaLnBrk="0" fontAlgn="base" hangingPunct="0">
              <a:spcBef>
                <a:spcPct val="0"/>
              </a:spcBef>
              <a:spcAft>
                <a:spcPct val="0"/>
              </a:spcAft>
              <a:buChar char="–"/>
              <a:defRPr kern="1200">
                <a:solidFill>
                  <a:schemeClr val="tx1"/>
                </a:solidFill>
                <a:latin typeface="Arial" pitchFamily="34" charset="0"/>
                <a:ea typeface="+mn-ea"/>
                <a:cs typeface="Arial" pitchFamily="34" charset="0"/>
              </a:defRPr>
            </a:lvl2pPr>
            <a:lvl3pPr marL="1143000" indent="-228600" algn="l" rtl="0" eaLnBrk="0" fontAlgn="base" hangingPunct="0">
              <a:spcBef>
                <a:spcPct val="0"/>
              </a:spcBef>
              <a:spcAft>
                <a:spcPct val="0"/>
              </a:spcAft>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0"/>
              </a:spcBef>
              <a:spcAft>
                <a:spcPct val="0"/>
              </a:spcAft>
              <a:buChar char="–"/>
              <a:defRPr sz="1600" kern="1200">
                <a:solidFill>
                  <a:schemeClr val="tx1"/>
                </a:solidFill>
                <a:latin typeface="Arial" pitchFamily="34" charset="0"/>
                <a:ea typeface="+mn-ea"/>
                <a:cs typeface="Arial" pitchFamily="34" charset="0"/>
              </a:defRPr>
            </a:lvl4pPr>
            <a:lvl5pPr marL="2057400" indent="-228600" algn="l" rtl="0" eaLnBrk="0" fontAlgn="base" hangingPunct="0">
              <a:spcBef>
                <a:spcPct val="0"/>
              </a:spcBef>
              <a:spcAft>
                <a:spcPct val="0"/>
              </a:spcAft>
              <a:buFont typeface="Times" pitchFamily="18" charset="0"/>
              <a:buChar char="•"/>
              <a:defRPr sz="1600" i="1" kern="1200">
                <a:solidFill>
                  <a:schemeClr val="tx1"/>
                </a:solidFill>
                <a:latin typeface="Arial" pitchFamily="34" charset="0"/>
                <a:ea typeface="+mn-ea"/>
                <a:cs typeface="Arial" pitchFamily="34" charset="0"/>
              </a:defRPr>
            </a:lvl5pPr>
            <a:lvl6pPr marL="2514600" indent="-228600" algn="l" defTabSz="914400" rtl="0" eaLnBrk="0" fontAlgn="base" latinLnBrk="0" hangingPunct="0">
              <a:spcBef>
                <a:spcPct val="0"/>
              </a:spcBef>
              <a:spcAft>
                <a:spcPct val="0"/>
              </a:spcAft>
              <a:buFont typeface="Times" pitchFamily="18" charset="0"/>
              <a:buChar char="•"/>
              <a:defRPr sz="1600" i="1" kern="1200">
                <a:solidFill>
                  <a:schemeClr val="tx1"/>
                </a:solidFill>
                <a:latin typeface="Arial" pitchFamily="34" charset="0"/>
                <a:ea typeface="+mn-ea"/>
                <a:cs typeface="Arial" pitchFamily="34" charset="0"/>
              </a:defRPr>
            </a:lvl6pPr>
            <a:lvl7pPr marL="2971800" indent="-228600" algn="l" defTabSz="914400" rtl="0" eaLnBrk="0" fontAlgn="base" latinLnBrk="0" hangingPunct="0">
              <a:spcBef>
                <a:spcPct val="0"/>
              </a:spcBef>
              <a:spcAft>
                <a:spcPct val="0"/>
              </a:spcAft>
              <a:buFont typeface="Times" pitchFamily="18" charset="0"/>
              <a:buChar char="•"/>
              <a:defRPr sz="1600" i="1" kern="1200">
                <a:solidFill>
                  <a:schemeClr val="tx1"/>
                </a:solidFill>
                <a:latin typeface="Arial" pitchFamily="34" charset="0"/>
                <a:ea typeface="+mn-ea"/>
                <a:cs typeface="Arial" pitchFamily="34" charset="0"/>
              </a:defRPr>
            </a:lvl7pPr>
            <a:lvl8pPr marL="3429000" indent="-228600" algn="l" defTabSz="914400" rtl="0" eaLnBrk="0" fontAlgn="base" latinLnBrk="0" hangingPunct="0">
              <a:spcBef>
                <a:spcPct val="0"/>
              </a:spcBef>
              <a:spcAft>
                <a:spcPct val="0"/>
              </a:spcAft>
              <a:buFont typeface="Times" pitchFamily="18" charset="0"/>
              <a:buChar char="•"/>
              <a:defRPr sz="1600" i="1" kern="1200">
                <a:solidFill>
                  <a:schemeClr val="tx1"/>
                </a:solidFill>
                <a:latin typeface="Arial" pitchFamily="34" charset="0"/>
                <a:ea typeface="+mn-ea"/>
                <a:cs typeface="Arial" pitchFamily="34" charset="0"/>
              </a:defRPr>
            </a:lvl8pPr>
            <a:lvl9pPr marL="3886200" indent="-228600" algn="l" defTabSz="914400" rtl="0" eaLnBrk="0" fontAlgn="base" latinLnBrk="0" hangingPunct="0">
              <a:spcBef>
                <a:spcPct val="0"/>
              </a:spcBef>
              <a:spcAft>
                <a:spcPct val="0"/>
              </a:spcAft>
              <a:buFont typeface="Times" pitchFamily="18" charset="0"/>
              <a:buChar char="•"/>
              <a:defRPr sz="1600" i="1" kern="1200">
                <a:solidFill>
                  <a:schemeClr val="tx1"/>
                </a:solidFill>
                <a:latin typeface="Arial" pitchFamily="34" charset="0"/>
                <a:ea typeface="+mn-ea"/>
                <a:cs typeface="Arial" pitchFamily="34" charset="0"/>
              </a:defRPr>
            </a:lvl9pPr>
          </a:lstStyle>
          <a:p>
            <a:pPr eaLnBrk="1" fontAlgn="base" hangingPunct="1">
              <a:spcBef>
                <a:spcPct val="0"/>
              </a:spcBef>
              <a:spcAft>
                <a:spcPct val="0"/>
              </a:spcAft>
              <a:buClrTx/>
              <a:buFontTx/>
              <a:buNone/>
              <a:defRPr/>
            </a:pPr>
            <a:r>
              <a:rPr lang="en-GB" altLang="en-US" sz="900" dirty="0" smtClean="0">
                <a:solidFill>
                  <a:schemeClr val="tx2">
                    <a:lumMod val="75000"/>
                  </a:schemeClr>
                </a:solidFill>
              </a:rPr>
              <a:t>High quality national financial accounts and b.o.p. </a:t>
            </a:r>
            <a:br>
              <a:rPr lang="en-GB" altLang="en-US" sz="900" dirty="0" smtClean="0">
                <a:solidFill>
                  <a:schemeClr val="tx2">
                    <a:lumMod val="75000"/>
                  </a:schemeClr>
                </a:solidFill>
              </a:rPr>
            </a:br>
            <a:r>
              <a:rPr lang="en-GB" altLang="en-US" sz="900" dirty="0" smtClean="0">
                <a:solidFill>
                  <a:schemeClr val="tx2">
                    <a:lumMod val="75000"/>
                  </a:schemeClr>
                </a:solidFill>
              </a:rPr>
              <a:t>for European policymaking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A95DCAA2-B9AF-465B-BAC6-47897C00D6F4}" type="slidenum">
              <a:rPr lang="en-GB" smtClean="0"/>
              <a:pPr>
                <a:defRPr/>
              </a:pPr>
              <a:t>12</a:t>
            </a:fld>
            <a:endParaRPr lang="en-GB" dirty="0"/>
          </a:p>
        </p:txBody>
      </p:sp>
      <p:sp>
        <p:nvSpPr>
          <p:cNvPr id="43011" name="Rectangle 4"/>
          <p:cNvSpPr>
            <a:spLocks noGrp="1" noChangeArrowheads="1"/>
          </p:cNvSpPr>
          <p:nvPr>
            <p:ph type="title"/>
          </p:nvPr>
        </p:nvSpPr>
        <p:spPr>
          <a:xfrm>
            <a:off x="153988" y="44450"/>
            <a:ext cx="8594725" cy="476250"/>
          </a:xfrm>
        </p:spPr>
        <p:txBody>
          <a:bodyPr/>
          <a:lstStyle/>
          <a:p>
            <a:pPr eaLnBrk="1" hangingPunct="1"/>
            <a:r>
              <a:rPr lang="en-GB" altLang="en-US" sz="2000" b="1" smtClean="0">
                <a:solidFill>
                  <a:schemeClr val="bg1"/>
                </a:solidFill>
                <a:latin typeface="Arial (Body)"/>
              </a:rPr>
              <a:t>Overview</a:t>
            </a:r>
          </a:p>
        </p:txBody>
      </p:sp>
      <p:grpSp>
        <p:nvGrpSpPr>
          <p:cNvPr id="43012" name="Group 1"/>
          <p:cNvGrpSpPr>
            <a:grpSpLocks/>
          </p:cNvGrpSpPr>
          <p:nvPr/>
        </p:nvGrpSpPr>
        <p:grpSpPr bwMode="auto">
          <a:xfrm>
            <a:off x="298451" y="1435100"/>
            <a:ext cx="8481068" cy="1438742"/>
            <a:chOff x="298451" y="1435100"/>
            <a:chExt cx="8481068" cy="1439047"/>
          </a:xfrm>
        </p:grpSpPr>
        <p:grpSp>
          <p:nvGrpSpPr>
            <p:cNvPr id="43013" name="Group 10"/>
            <p:cNvGrpSpPr>
              <a:grpSpLocks/>
            </p:cNvGrpSpPr>
            <p:nvPr/>
          </p:nvGrpSpPr>
          <p:grpSpPr bwMode="auto">
            <a:xfrm>
              <a:off x="298451" y="1435100"/>
              <a:ext cx="8481068" cy="934884"/>
              <a:chOff x="304801" y="1489075"/>
              <a:chExt cx="8480770" cy="934819"/>
            </a:xfrm>
          </p:grpSpPr>
          <p:sp>
            <p:nvSpPr>
              <p:cNvPr id="43017" name="Rectangle 5"/>
              <p:cNvSpPr>
                <a:spLocks noChangeArrowheads="1"/>
              </p:cNvSpPr>
              <p:nvPr>
                <p:custDataLst>
                  <p:tags r:id="rId3"/>
                </p:custDataLst>
              </p:nvPr>
            </p:nvSpPr>
            <p:spPr bwMode="auto">
              <a:xfrm>
                <a:off x="304801" y="1489075"/>
                <a:ext cx="395288" cy="381000"/>
              </a:xfrm>
              <a:prstGeom prst="rect">
                <a:avLst/>
              </a:prstGeom>
              <a:solidFill>
                <a:schemeClr val="tx1"/>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pPr>
                <a:r>
                  <a:rPr lang="en-GB" altLang="en-US" sz="1800" b="1" dirty="0">
                    <a:solidFill>
                      <a:schemeClr val="bg1"/>
                    </a:solidFill>
                  </a:rPr>
                  <a:t>1</a:t>
                </a:r>
              </a:p>
            </p:txBody>
          </p:sp>
          <p:sp>
            <p:nvSpPr>
              <p:cNvPr id="43021" name="Rectangle 9"/>
              <p:cNvSpPr>
                <a:spLocks noChangeArrowheads="1"/>
              </p:cNvSpPr>
              <p:nvPr>
                <p:custDataLst>
                  <p:tags r:id="rId4"/>
                </p:custDataLst>
              </p:nvPr>
            </p:nvSpPr>
            <p:spPr bwMode="auto">
              <a:xfrm>
                <a:off x="762345" y="2034309"/>
                <a:ext cx="8023225" cy="381000"/>
              </a:xfrm>
              <a:prstGeom prst="rect">
                <a:avLst/>
              </a:prstGeom>
              <a:solidFill>
                <a:schemeClr val="tx1">
                  <a:lumMod val="20000"/>
                  <a:lumOff val="80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p>
                <a:r>
                  <a:rPr lang="en-GB" altLang="en-US" dirty="0"/>
                  <a:t>European quality assurance for MIP statistics </a:t>
                </a:r>
              </a:p>
            </p:txBody>
          </p:sp>
          <p:sp>
            <p:nvSpPr>
              <p:cNvPr id="43022" name="Rectangle 10"/>
              <p:cNvSpPr>
                <a:spLocks noChangeArrowheads="1"/>
              </p:cNvSpPr>
              <p:nvPr>
                <p:custDataLst>
                  <p:tags r:id="rId5"/>
                </p:custDataLst>
              </p:nvPr>
            </p:nvSpPr>
            <p:spPr bwMode="auto">
              <a:xfrm>
                <a:off x="762346" y="1489075"/>
                <a:ext cx="8023225" cy="381000"/>
              </a:xfrm>
              <a:prstGeom prst="rect">
                <a:avLst/>
              </a:prstGeom>
              <a:solidFill>
                <a:srgbClr val="DDDDD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p>
                <a:r>
                  <a:rPr lang="en-GB" altLang="en-US" dirty="0"/>
                  <a:t>Uses of selected MIP indicators </a:t>
                </a:r>
              </a:p>
            </p:txBody>
          </p:sp>
          <p:sp>
            <p:nvSpPr>
              <p:cNvPr id="43023" name="Rectangle 13"/>
              <p:cNvSpPr>
                <a:spLocks noChangeArrowheads="1"/>
              </p:cNvSpPr>
              <p:nvPr>
                <p:custDataLst>
                  <p:tags r:id="rId6"/>
                </p:custDataLst>
              </p:nvPr>
            </p:nvSpPr>
            <p:spPr bwMode="auto">
              <a:xfrm>
                <a:off x="313654" y="2042894"/>
                <a:ext cx="381000" cy="381000"/>
              </a:xfrm>
              <a:prstGeom prst="rect">
                <a:avLst/>
              </a:prstGeom>
              <a:solidFill>
                <a:schemeClr val="tx1"/>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p>
                <a:pPr algn="ctr"/>
                <a:r>
                  <a:rPr lang="en-GB" altLang="en-US" b="1" dirty="0">
                    <a:solidFill>
                      <a:schemeClr val="bg1"/>
                    </a:solidFill>
                  </a:rPr>
                  <a:t>2</a:t>
                </a:r>
              </a:p>
            </p:txBody>
          </p:sp>
        </p:grpSp>
        <p:sp>
          <p:nvSpPr>
            <p:cNvPr id="43015" name="Rectangle 9"/>
            <p:cNvSpPr>
              <a:spLocks noChangeArrowheads="1"/>
            </p:cNvSpPr>
            <p:nvPr>
              <p:custDataLst>
                <p:tags r:id="rId1"/>
              </p:custDataLst>
            </p:nvPr>
          </p:nvSpPr>
          <p:spPr bwMode="auto">
            <a:xfrm>
              <a:off x="756010" y="2493120"/>
              <a:ext cx="8023507" cy="381027"/>
            </a:xfrm>
            <a:prstGeom prst="rect">
              <a:avLst/>
            </a:prstGeom>
            <a:solidFill>
              <a:schemeClr val="tx2"/>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p>
              <a:r>
                <a:rPr lang="en-GB" altLang="en-US" dirty="0">
                  <a:solidFill>
                    <a:schemeClr val="bg1"/>
                  </a:solidFill>
                </a:rPr>
                <a:t>Quality indicators relating to BoP/NA</a:t>
              </a:r>
            </a:p>
          </p:txBody>
        </p:sp>
        <p:sp>
          <p:nvSpPr>
            <p:cNvPr id="43016" name="Rectangle 13"/>
            <p:cNvSpPr>
              <a:spLocks noChangeArrowheads="1"/>
            </p:cNvSpPr>
            <p:nvPr>
              <p:custDataLst>
                <p:tags r:id="rId2"/>
              </p:custDataLst>
            </p:nvPr>
          </p:nvSpPr>
          <p:spPr bwMode="auto">
            <a:xfrm>
              <a:off x="312053" y="2493120"/>
              <a:ext cx="381013" cy="381027"/>
            </a:xfrm>
            <a:prstGeom prst="rect">
              <a:avLst/>
            </a:prstGeom>
            <a:solidFill>
              <a:schemeClr val="tx2"/>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p>
              <a:pPr algn="ctr"/>
              <a:r>
                <a:rPr lang="en-GB" altLang="en-US" b="1" dirty="0">
                  <a:solidFill>
                    <a:schemeClr val="bg1"/>
                  </a:solidFill>
                </a:rPr>
                <a:t>3</a:t>
              </a:r>
            </a:p>
          </p:txBody>
        </p:sp>
      </p:grpSp>
    </p:spTree>
    <p:extLst>
      <p:ext uri="{BB962C8B-B14F-4D97-AF65-F5344CB8AC3E}">
        <p14:creationId xmlns:p14="http://schemas.microsoft.com/office/powerpoint/2010/main" val="35127205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Consistency: data confrontation with mirror statistics</a:t>
            </a:r>
            <a:endParaRPr lang="en-GB" dirty="0"/>
          </a:p>
        </p:txBody>
      </p:sp>
      <mc:AlternateContent xmlns:mc="http://schemas.openxmlformats.org/markup-compatibility/2006">
        <mc:Choice xmlns:a14="http://schemas.microsoft.com/office/drawing/2010/main" Requires="a14">
          <p:sp>
            <p:nvSpPr>
              <p:cNvPr id="50179" name="Content Placeholder 2"/>
              <p:cNvSpPr>
                <a:spLocks noGrp="1"/>
              </p:cNvSpPr>
              <p:nvPr>
                <p:ph idx="1"/>
              </p:nvPr>
            </p:nvSpPr>
            <p:spPr>
              <a:xfrm>
                <a:off x="289496" y="1556792"/>
                <a:ext cx="8594725" cy="4536478"/>
              </a:xfrm>
            </p:spPr>
            <p:txBody>
              <a:bodyPr/>
              <a:lstStyle/>
              <a:p>
                <a:r>
                  <a:rPr lang="en-GB" altLang="en-US" dirty="0" smtClean="0"/>
                  <a:t>Methodology: BPM6, ESA2010</a:t>
                </a:r>
              </a:p>
              <a:p>
                <a:r>
                  <a:rPr lang="en-GB" altLang="en-US" dirty="0" smtClean="0"/>
                  <a:t>Data: QBOP, QSA (ROW sector)</a:t>
                </a:r>
              </a:p>
              <a:p>
                <a:pPr marL="298450" lvl="1" indent="-298450">
                  <a:spcBef>
                    <a:spcPct val="30000"/>
                  </a:spcBef>
                  <a:buClr>
                    <a:schemeClr val="tx2"/>
                  </a:buClr>
                  <a:buFontTx/>
                  <a:buChar char="•"/>
                </a:pPr>
                <a:r>
                  <a:rPr lang="en-GB" altLang="en-US" sz="2200" dirty="0">
                    <a:ea typeface="+mn-ea"/>
                  </a:rPr>
                  <a:t>Gross/net transactions, balancing items B9/B9F</a:t>
                </a:r>
              </a:p>
              <a:p>
                <a:r>
                  <a:rPr lang="en-GB" altLang="en-US" dirty="0" smtClean="0"/>
                  <a:t>Current </a:t>
                </a:r>
                <a:r>
                  <a:rPr lang="en-GB" altLang="en-US" dirty="0" smtClean="0"/>
                  <a:t>&amp; capital account and financial account</a:t>
                </a:r>
              </a:p>
              <a:p>
                <a:r>
                  <a:rPr lang="en-GB" altLang="en-US" dirty="0" smtClean="0"/>
                  <a:t>Absolute and relative differences</a:t>
                </a:r>
              </a:p>
              <a:p>
                <a:pPr marL="300037" lvl="1" indent="0">
                  <a:buNone/>
                </a:pPr>
                <a14:m>
                  <m:oMath xmlns:m="http://schemas.openxmlformats.org/officeDocument/2006/math">
                    <m:r>
                      <a:rPr lang="en-GB" altLang="en-US" sz="2200" b="0" i="1" smtClean="0">
                        <a:latin typeface="Cambria Math"/>
                        <a:ea typeface="+mn-ea"/>
                      </a:rPr>
                      <m:t>𝑀𝐴𝑃𝐷</m:t>
                    </m:r>
                    <m:r>
                      <a:rPr lang="pt-BR" altLang="en-US" sz="2200" i="1" smtClean="0">
                        <a:latin typeface="Cambria Math"/>
                        <a:ea typeface="+mn-ea"/>
                      </a:rPr>
                      <m:t>=</m:t>
                    </m:r>
                    <m:f>
                      <m:fPr>
                        <m:ctrlPr>
                          <a:rPr lang="pt-BR" altLang="en-US" sz="2200" i="1" smtClean="0">
                            <a:latin typeface="Cambria Math"/>
                            <a:ea typeface="+mn-ea"/>
                          </a:rPr>
                        </m:ctrlPr>
                      </m:fPr>
                      <m:num>
                        <m:r>
                          <a:rPr lang="en-GB" altLang="en-US" sz="2200" b="0" i="1" smtClean="0">
                            <a:latin typeface="Cambria Math"/>
                            <a:ea typeface="+mn-ea"/>
                          </a:rPr>
                          <m:t>1</m:t>
                        </m:r>
                      </m:num>
                      <m:den>
                        <m:r>
                          <a:rPr lang="en-GB" altLang="en-US" sz="2200" b="0" i="1" smtClean="0">
                            <a:latin typeface="Cambria Math"/>
                            <a:ea typeface="+mn-ea"/>
                          </a:rPr>
                          <m:t>𝑛</m:t>
                        </m:r>
                      </m:den>
                    </m:f>
                    <m:nary>
                      <m:naryPr>
                        <m:chr m:val="∑"/>
                        <m:ctrlPr>
                          <a:rPr lang="pt-BR" altLang="en-US" sz="2200" i="1" smtClean="0">
                            <a:latin typeface="Cambria Math"/>
                            <a:ea typeface="+mn-ea"/>
                          </a:rPr>
                        </m:ctrlPr>
                      </m:naryPr>
                      <m:sub>
                        <m:r>
                          <m:rPr>
                            <m:brk m:alnAt="23"/>
                          </m:rPr>
                          <a:rPr lang="en-GB" altLang="en-US" sz="2200" b="0" i="1" smtClean="0">
                            <a:latin typeface="Cambria Math"/>
                            <a:ea typeface="+mn-ea"/>
                          </a:rPr>
                          <m:t>𝑡</m:t>
                        </m:r>
                        <m:r>
                          <a:rPr lang="pt-BR" altLang="en-US" sz="2200" i="1" smtClean="0">
                            <a:latin typeface="Cambria Math"/>
                            <a:ea typeface="+mn-ea"/>
                          </a:rPr>
                          <m:t>=</m:t>
                        </m:r>
                        <m:r>
                          <a:rPr lang="en-GB" altLang="en-US" sz="2200" b="0" i="1" smtClean="0">
                            <a:latin typeface="Cambria Math"/>
                            <a:ea typeface="+mn-ea"/>
                          </a:rPr>
                          <m:t>1</m:t>
                        </m:r>
                      </m:sub>
                      <m:sup>
                        <m:r>
                          <a:rPr lang="pt-BR" altLang="en-US" sz="2200" i="1" smtClean="0">
                            <a:latin typeface="Cambria Math"/>
                            <a:ea typeface="+mn-ea"/>
                          </a:rPr>
                          <m:t>𝑛</m:t>
                        </m:r>
                      </m:sup>
                      <m:e>
                        <m:d>
                          <m:dPr>
                            <m:begChr m:val="|"/>
                            <m:endChr m:val="|"/>
                            <m:ctrlPr>
                              <a:rPr lang="pt-BR" altLang="en-US" sz="2200" i="1" smtClean="0">
                                <a:latin typeface="Cambria Math"/>
                                <a:ea typeface="+mn-ea"/>
                              </a:rPr>
                            </m:ctrlPr>
                          </m:dPr>
                          <m:e>
                            <m:f>
                              <m:fPr>
                                <m:ctrlPr>
                                  <a:rPr lang="pt-BR" altLang="en-US" sz="2200" i="1" smtClean="0">
                                    <a:latin typeface="Cambria Math"/>
                                    <a:ea typeface="+mn-ea"/>
                                  </a:rPr>
                                </m:ctrlPr>
                              </m:fPr>
                              <m:num>
                                <m:sSub>
                                  <m:sSubPr>
                                    <m:ctrlPr>
                                      <a:rPr lang="pt-BR" altLang="en-US" sz="2200" i="1" smtClean="0">
                                        <a:latin typeface="Cambria Math"/>
                                        <a:ea typeface="+mn-ea"/>
                                      </a:rPr>
                                    </m:ctrlPr>
                                  </m:sSubPr>
                                  <m:e>
                                    <m:r>
                                      <a:rPr lang="en-GB" altLang="en-US" sz="2200" b="0" i="1" smtClean="0">
                                        <a:latin typeface="Cambria Math"/>
                                        <a:ea typeface="+mn-ea"/>
                                      </a:rPr>
                                      <m:t>𝐵𝑂𝑃</m:t>
                                    </m:r>
                                  </m:e>
                                  <m:sub>
                                    <m:r>
                                      <a:rPr lang="en-GB" altLang="en-US" sz="2200" b="0" i="1" smtClean="0">
                                        <a:latin typeface="Cambria Math"/>
                                        <a:ea typeface="+mn-ea"/>
                                      </a:rPr>
                                      <m:t>𝑡</m:t>
                                    </m:r>
                                  </m:sub>
                                </m:sSub>
                                <m:r>
                                  <a:rPr lang="en-GB" altLang="en-US" sz="2200" b="0" i="1" smtClean="0">
                                    <a:latin typeface="Cambria Math"/>
                                    <a:ea typeface="+mn-ea"/>
                                  </a:rPr>
                                  <m:t>− </m:t>
                                </m:r>
                                <m:sSub>
                                  <m:sSubPr>
                                    <m:ctrlPr>
                                      <a:rPr lang="en-GB" altLang="en-US" sz="2200" b="0" i="1" smtClean="0">
                                        <a:latin typeface="Cambria Math"/>
                                        <a:ea typeface="+mn-ea"/>
                                      </a:rPr>
                                    </m:ctrlPr>
                                  </m:sSubPr>
                                  <m:e>
                                    <m:r>
                                      <a:rPr lang="en-GB" altLang="en-US" sz="2200" b="0" i="1" smtClean="0">
                                        <a:latin typeface="Cambria Math"/>
                                        <a:ea typeface="+mn-ea"/>
                                      </a:rPr>
                                      <m:t>𝑅𝑂𝑊</m:t>
                                    </m:r>
                                  </m:e>
                                  <m:sub>
                                    <m:r>
                                      <a:rPr lang="en-GB" altLang="en-US" sz="2200" b="0" i="1" smtClean="0">
                                        <a:latin typeface="Cambria Math"/>
                                        <a:ea typeface="+mn-ea"/>
                                      </a:rPr>
                                      <m:t>𝑡</m:t>
                                    </m:r>
                                  </m:sub>
                                </m:sSub>
                              </m:num>
                              <m:den>
                                <m:sSub>
                                  <m:sSubPr>
                                    <m:ctrlPr>
                                      <a:rPr lang="pt-BR" altLang="en-US" sz="2200" i="1" smtClean="0">
                                        <a:latin typeface="Cambria Math"/>
                                        <a:ea typeface="+mn-ea"/>
                                      </a:rPr>
                                    </m:ctrlPr>
                                  </m:sSubPr>
                                  <m:e>
                                    <m:r>
                                      <a:rPr lang="en-GB" altLang="en-US" sz="2200" b="0" i="1" smtClean="0">
                                        <a:latin typeface="Cambria Math"/>
                                        <a:ea typeface="+mn-ea"/>
                                      </a:rPr>
                                      <m:t>𝐵𝑂𝑃</m:t>
                                    </m:r>
                                  </m:e>
                                  <m:sub>
                                    <m:r>
                                      <a:rPr lang="en-GB" altLang="en-US" sz="2200" b="0" i="1" smtClean="0">
                                        <a:latin typeface="Cambria Math"/>
                                        <a:ea typeface="+mn-ea"/>
                                      </a:rPr>
                                      <m:t>𝑡</m:t>
                                    </m:r>
                                  </m:sub>
                                </m:sSub>
                              </m:den>
                            </m:f>
                          </m:e>
                        </m:d>
                      </m:e>
                    </m:nary>
                  </m:oMath>
                </a14:m>
                <a:r>
                  <a:rPr lang="en-GB" altLang="en-US" sz="2200" dirty="0" smtClean="0">
                    <a:ea typeface="+mn-ea"/>
                  </a:rPr>
                  <a:t>; n = observation period (A,Q)</a:t>
                </a:r>
              </a:p>
              <a:p>
                <a:pPr marL="298450" lvl="1" indent="-298450">
                  <a:spcBef>
                    <a:spcPct val="30000"/>
                  </a:spcBef>
                  <a:buClr>
                    <a:schemeClr val="tx2"/>
                  </a:buClr>
                  <a:buChar char="•"/>
                </a:pPr>
                <a:r>
                  <a:rPr lang="en-GB" altLang="en-US" sz="2200" dirty="0" smtClean="0">
                    <a:ea typeface="+mn-ea"/>
                  </a:rPr>
                  <a:t>Challenges</a:t>
                </a:r>
                <a:endParaRPr lang="en-GB" altLang="en-US" dirty="0">
                  <a:ea typeface="+mn-ea"/>
                </a:endParaRPr>
              </a:p>
              <a:p>
                <a:pPr lvl="1">
                  <a:buClr>
                    <a:schemeClr val="tx2"/>
                  </a:buClr>
                </a:pPr>
                <a:r>
                  <a:rPr lang="en-GB" altLang="en-US" dirty="0"/>
                  <a:t>Observation </a:t>
                </a:r>
                <a:r>
                  <a:rPr lang="en-GB" altLang="en-US" dirty="0" smtClean="0"/>
                  <a:t>period and revision bias</a:t>
                </a:r>
              </a:p>
              <a:p>
                <a:pPr lvl="1">
                  <a:buClr>
                    <a:schemeClr val="tx2"/>
                  </a:buClr>
                </a:pPr>
                <a:r>
                  <a:rPr lang="en-GB" altLang="en-US" dirty="0" smtClean="0"/>
                  <a:t>Tackling vintage effects: release calendars, validation sector accounts </a:t>
                </a:r>
              </a:p>
              <a:p>
                <a:pPr lvl="1">
                  <a:buClr>
                    <a:schemeClr val="tx2"/>
                  </a:buClr>
                </a:pPr>
                <a:r>
                  <a:rPr lang="en-GB" altLang="en-US" dirty="0" smtClean="0"/>
                  <a:t>Analysing components: depth versus data gaps; different breakdowns; functional versus instrument category (FA)</a:t>
                </a:r>
                <a:endParaRPr lang="en-GB" altLang="en-US" dirty="0"/>
              </a:p>
            </p:txBody>
          </p:sp>
        </mc:Choice>
        <mc:Fallback>
          <p:sp>
            <p:nvSpPr>
              <p:cNvPr id="50179" name="Content Placeholder 2"/>
              <p:cNvSpPr>
                <a:spLocks noGrp="1" noRot="1" noChangeAspect="1" noMove="1" noResize="1" noEditPoints="1" noAdjustHandles="1" noChangeArrowheads="1" noChangeShapeType="1" noTextEdit="1"/>
              </p:cNvSpPr>
              <p:nvPr>
                <p:ph idx="1"/>
              </p:nvPr>
            </p:nvSpPr>
            <p:spPr>
              <a:xfrm>
                <a:off x="289496" y="1556792"/>
                <a:ext cx="8594725" cy="4536478"/>
              </a:xfrm>
              <a:blipFill rotWithShape="1">
                <a:blip r:embed="rId3"/>
                <a:stretch>
                  <a:fillRect l="-1844" t="-1611"/>
                </a:stretch>
              </a:blipFill>
            </p:spPr>
            <p:txBody>
              <a:bodyPr/>
              <a:lstStyle/>
              <a:p>
                <a:r>
                  <a:rPr lang="en-GB">
                    <a:noFill/>
                  </a:rPr>
                  <a:t> </a:t>
                </a:r>
              </a:p>
            </p:txBody>
          </p:sp>
        </mc:Fallback>
      </mc:AlternateContent>
      <p:sp>
        <p:nvSpPr>
          <p:cNvPr id="3" name="Text Placeholder 2"/>
          <p:cNvSpPr>
            <a:spLocks noGrp="1"/>
          </p:cNvSpPr>
          <p:nvPr>
            <p:ph type="body" sz="quarter" idx="12"/>
          </p:nvPr>
        </p:nvSpPr>
        <p:spPr/>
        <p:txBody>
          <a:bodyPr/>
          <a:lstStyle/>
          <a:p>
            <a:r>
              <a:rPr lang="en-GB" b="1" dirty="0" smtClean="0"/>
              <a:t>Quality indicators relating to </a:t>
            </a:r>
            <a:r>
              <a:rPr lang="en-GB" b="1" dirty="0" err="1" smtClean="0"/>
              <a:t>BoP</a:t>
            </a:r>
            <a:r>
              <a:rPr lang="en-GB" b="1" dirty="0" smtClean="0"/>
              <a:t>/NA</a:t>
            </a:r>
            <a:endParaRPr lang="en-GB" b="1" dirty="0"/>
          </a:p>
        </p:txBody>
      </p:sp>
      <p:sp>
        <p:nvSpPr>
          <p:cNvPr id="4" name="Slide Number Placeholder 3"/>
          <p:cNvSpPr>
            <a:spLocks noGrp="1"/>
          </p:cNvSpPr>
          <p:nvPr>
            <p:ph type="sldNum" sz="quarter" idx="14"/>
          </p:nvPr>
        </p:nvSpPr>
        <p:spPr/>
        <p:txBody>
          <a:bodyPr/>
          <a:lstStyle/>
          <a:p>
            <a:pPr>
              <a:defRPr/>
            </a:pPr>
            <a:fld id="{178010F0-8C80-4913-8607-08D8920B908B}" type="slidenum">
              <a:rPr lang="en-GB" smtClean="0"/>
              <a:pPr>
                <a:defRPr/>
              </a:pPr>
              <a:t>13</a:t>
            </a:fld>
            <a:endParaRPr lang="en-GB" dirty="0"/>
          </a:p>
        </p:txBody>
      </p:sp>
      <p:sp>
        <p:nvSpPr>
          <p:cNvPr id="6" name="Footer Placeholder 3"/>
          <p:cNvSpPr txBox="1">
            <a:spLocks/>
          </p:cNvSpPr>
          <p:nvPr/>
        </p:nvSpPr>
        <p:spPr bwMode="auto">
          <a:xfrm>
            <a:off x="323528" y="6237287"/>
            <a:ext cx="4157662" cy="288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defPPr>
              <a:defRPr lang="en-US"/>
            </a:defPPr>
            <a:lvl1pPr algn="l" rtl="0" eaLnBrk="0" fontAlgn="auto" hangingPunct="0">
              <a:lnSpc>
                <a:spcPts val="1200"/>
              </a:lnSpc>
              <a:spcBef>
                <a:spcPct val="30000"/>
              </a:spcBef>
              <a:spcAft>
                <a:spcPts val="0"/>
              </a:spcAft>
              <a:buClr>
                <a:schemeClr val="tx2"/>
              </a:buClr>
              <a:buChar char="•"/>
              <a:defRPr sz="2200" kern="1200">
                <a:solidFill>
                  <a:schemeClr val="tx1"/>
                </a:solidFill>
                <a:latin typeface="Arial" pitchFamily="34" charset="0"/>
                <a:ea typeface="+mn-ea"/>
                <a:cs typeface="Arial" pitchFamily="34" charset="0"/>
              </a:defRPr>
            </a:lvl1pPr>
            <a:lvl2pPr marL="742950" indent="-285750" algn="l" rtl="0" eaLnBrk="0" fontAlgn="base" hangingPunct="0">
              <a:spcBef>
                <a:spcPct val="0"/>
              </a:spcBef>
              <a:spcAft>
                <a:spcPct val="0"/>
              </a:spcAft>
              <a:buChar char="–"/>
              <a:defRPr kern="1200">
                <a:solidFill>
                  <a:schemeClr val="tx1"/>
                </a:solidFill>
                <a:latin typeface="Arial" pitchFamily="34" charset="0"/>
                <a:ea typeface="+mn-ea"/>
                <a:cs typeface="Arial" pitchFamily="34" charset="0"/>
              </a:defRPr>
            </a:lvl2pPr>
            <a:lvl3pPr marL="1143000" indent="-228600" algn="l" rtl="0" eaLnBrk="0" fontAlgn="base" hangingPunct="0">
              <a:spcBef>
                <a:spcPct val="0"/>
              </a:spcBef>
              <a:spcAft>
                <a:spcPct val="0"/>
              </a:spcAft>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0"/>
              </a:spcBef>
              <a:spcAft>
                <a:spcPct val="0"/>
              </a:spcAft>
              <a:buChar char="–"/>
              <a:defRPr sz="1600" kern="1200">
                <a:solidFill>
                  <a:schemeClr val="tx1"/>
                </a:solidFill>
                <a:latin typeface="Arial" pitchFamily="34" charset="0"/>
                <a:ea typeface="+mn-ea"/>
                <a:cs typeface="Arial" pitchFamily="34" charset="0"/>
              </a:defRPr>
            </a:lvl4pPr>
            <a:lvl5pPr marL="2057400" indent="-228600" algn="l" rtl="0" eaLnBrk="0" fontAlgn="base" hangingPunct="0">
              <a:spcBef>
                <a:spcPct val="0"/>
              </a:spcBef>
              <a:spcAft>
                <a:spcPct val="0"/>
              </a:spcAft>
              <a:buFont typeface="Times" pitchFamily="18" charset="0"/>
              <a:buChar char="•"/>
              <a:defRPr sz="1600" i="1" kern="1200">
                <a:solidFill>
                  <a:schemeClr val="tx1"/>
                </a:solidFill>
                <a:latin typeface="Arial" pitchFamily="34" charset="0"/>
                <a:ea typeface="+mn-ea"/>
                <a:cs typeface="Arial" pitchFamily="34" charset="0"/>
              </a:defRPr>
            </a:lvl5pPr>
            <a:lvl6pPr marL="2514600" indent="-228600" algn="l" defTabSz="914400" rtl="0" eaLnBrk="0" fontAlgn="base" latinLnBrk="0" hangingPunct="0">
              <a:spcBef>
                <a:spcPct val="0"/>
              </a:spcBef>
              <a:spcAft>
                <a:spcPct val="0"/>
              </a:spcAft>
              <a:buFont typeface="Times" pitchFamily="18" charset="0"/>
              <a:buChar char="•"/>
              <a:defRPr sz="1600" i="1" kern="1200">
                <a:solidFill>
                  <a:schemeClr val="tx1"/>
                </a:solidFill>
                <a:latin typeface="Arial" pitchFamily="34" charset="0"/>
                <a:ea typeface="+mn-ea"/>
                <a:cs typeface="Arial" pitchFamily="34" charset="0"/>
              </a:defRPr>
            </a:lvl6pPr>
            <a:lvl7pPr marL="2971800" indent="-228600" algn="l" defTabSz="914400" rtl="0" eaLnBrk="0" fontAlgn="base" latinLnBrk="0" hangingPunct="0">
              <a:spcBef>
                <a:spcPct val="0"/>
              </a:spcBef>
              <a:spcAft>
                <a:spcPct val="0"/>
              </a:spcAft>
              <a:buFont typeface="Times" pitchFamily="18" charset="0"/>
              <a:buChar char="•"/>
              <a:defRPr sz="1600" i="1" kern="1200">
                <a:solidFill>
                  <a:schemeClr val="tx1"/>
                </a:solidFill>
                <a:latin typeface="Arial" pitchFamily="34" charset="0"/>
                <a:ea typeface="+mn-ea"/>
                <a:cs typeface="Arial" pitchFamily="34" charset="0"/>
              </a:defRPr>
            </a:lvl7pPr>
            <a:lvl8pPr marL="3429000" indent="-228600" algn="l" defTabSz="914400" rtl="0" eaLnBrk="0" fontAlgn="base" latinLnBrk="0" hangingPunct="0">
              <a:spcBef>
                <a:spcPct val="0"/>
              </a:spcBef>
              <a:spcAft>
                <a:spcPct val="0"/>
              </a:spcAft>
              <a:buFont typeface="Times" pitchFamily="18" charset="0"/>
              <a:buChar char="•"/>
              <a:defRPr sz="1600" i="1" kern="1200">
                <a:solidFill>
                  <a:schemeClr val="tx1"/>
                </a:solidFill>
                <a:latin typeface="Arial" pitchFamily="34" charset="0"/>
                <a:ea typeface="+mn-ea"/>
                <a:cs typeface="Arial" pitchFamily="34" charset="0"/>
              </a:defRPr>
            </a:lvl8pPr>
            <a:lvl9pPr marL="3886200" indent="-228600" algn="l" defTabSz="914400" rtl="0" eaLnBrk="0" fontAlgn="base" latinLnBrk="0" hangingPunct="0">
              <a:spcBef>
                <a:spcPct val="0"/>
              </a:spcBef>
              <a:spcAft>
                <a:spcPct val="0"/>
              </a:spcAft>
              <a:buFont typeface="Times" pitchFamily="18" charset="0"/>
              <a:buChar char="•"/>
              <a:defRPr sz="1600" i="1" kern="1200">
                <a:solidFill>
                  <a:schemeClr val="tx1"/>
                </a:solidFill>
                <a:latin typeface="Arial" pitchFamily="34" charset="0"/>
                <a:ea typeface="+mn-ea"/>
                <a:cs typeface="Arial" pitchFamily="34" charset="0"/>
              </a:defRPr>
            </a:lvl9pPr>
          </a:lstStyle>
          <a:p>
            <a:pPr eaLnBrk="1" fontAlgn="base" hangingPunct="1">
              <a:spcBef>
                <a:spcPct val="0"/>
              </a:spcBef>
              <a:spcAft>
                <a:spcPct val="0"/>
              </a:spcAft>
              <a:buClrTx/>
              <a:buFontTx/>
              <a:buNone/>
              <a:defRPr/>
            </a:pPr>
            <a:r>
              <a:rPr lang="en-GB" altLang="en-US" sz="900" dirty="0" smtClean="0">
                <a:solidFill>
                  <a:schemeClr val="tx2">
                    <a:lumMod val="75000"/>
                  </a:schemeClr>
                </a:solidFill>
              </a:rPr>
              <a:t>High quality national financial accounts and b.o.p. </a:t>
            </a:r>
            <a:br>
              <a:rPr lang="en-GB" altLang="en-US" sz="900" dirty="0" smtClean="0">
                <a:solidFill>
                  <a:schemeClr val="tx2">
                    <a:lumMod val="75000"/>
                  </a:schemeClr>
                </a:solidFill>
              </a:rPr>
            </a:br>
            <a:r>
              <a:rPr lang="en-GB" altLang="en-US" sz="900" dirty="0" smtClean="0">
                <a:solidFill>
                  <a:schemeClr val="tx2">
                    <a:lumMod val="75000"/>
                  </a:schemeClr>
                </a:solidFill>
              </a:rPr>
              <a:t>for European policymaking</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617" y="548680"/>
            <a:ext cx="8594725" cy="720080"/>
          </a:xfrm>
        </p:spPr>
        <p:txBody>
          <a:bodyPr/>
          <a:lstStyle/>
          <a:p>
            <a:r>
              <a:rPr lang="en-GB" dirty="0" smtClean="0"/>
              <a:t>Mean average percentage deviation </a:t>
            </a:r>
            <a:r>
              <a:rPr lang="en-GB" dirty="0" smtClean="0"/>
              <a:t>(MAPD) in the non-financial accounts</a:t>
            </a:r>
            <a:endParaRPr lang="en-GB" dirty="0"/>
          </a:p>
        </p:txBody>
      </p:sp>
      <p:sp>
        <p:nvSpPr>
          <p:cNvPr id="3" name="Text Placeholder 2"/>
          <p:cNvSpPr>
            <a:spLocks noGrp="1"/>
          </p:cNvSpPr>
          <p:nvPr>
            <p:ph type="body" sz="quarter" idx="12"/>
          </p:nvPr>
        </p:nvSpPr>
        <p:spPr/>
        <p:txBody>
          <a:bodyPr/>
          <a:lstStyle/>
          <a:p>
            <a:r>
              <a:rPr lang="en-GB" b="1" dirty="0" smtClean="0"/>
              <a:t>Quality indicators relating to </a:t>
            </a:r>
            <a:r>
              <a:rPr lang="en-GB" b="1" dirty="0" err="1" smtClean="0"/>
              <a:t>BoP</a:t>
            </a:r>
            <a:r>
              <a:rPr lang="en-GB" b="1" dirty="0" smtClean="0"/>
              <a:t>/NA</a:t>
            </a:r>
            <a:endParaRPr lang="en-GB" b="1" dirty="0"/>
          </a:p>
        </p:txBody>
      </p:sp>
      <p:sp>
        <p:nvSpPr>
          <p:cNvPr id="4" name="Slide Number Placeholder 3"/>
          <p:cNvSpPr>
            <a:spLocks noGrp="1"/>
          </p:cNvSpPr>
          <p:nvPr>
            <p:ph type="sldNum" sz="quarter" idx="14"/>
          </p:nvPr>
        </p:nvSpPr>
        <p:spPr/>
        <p:txBody>
          <a:bodyPr/>
          <a:lstStyle/>
          <a:p>
            <a:pPr>
              <a:defRPr/>
            </a:pPr>
            <a:fld id="{178010F0-8C80-4913-8607-08D8920B908B}" type="slidenum">
              <a:rPr lang="en-GB" smtClean="0"/>
              <a:pPr>
                <a:defRPr/>
              </a:pPr>
              <a:t>14</a:t>
            </a:fld>
            <a:endParaRPr lang="en-GB" dirty="0"/>
          </a:p>
        </p:txBody>
      </p:sp>
      <p:sp>
        <p:nvSpPr>
          <p:cNvPr id="7" name="Content Placeholder 2"/>
          <p:cNvSpPr txBox="1">
            <a:spLocks/>
          </p:cNvSpPr>
          <p:nvPr/>
        </p:nvSpPr>
        <p:spPr bwMode="auto">
          <a:xfrm>
            <a:off x="1619011" y="5738425"/>
            <a:ext cx="6912768" cy="576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marL="298450" indent="-298450" algn="l" rtl="0" eaLnBrk="0" fontAlgn="base" hangingPunct="0">
              <a:spcBef>
                <a:spcPct val="30000"/>
              </a:spcBef>
              <a:spcAft>
                <a:spcPct val="0"/>
              </a:spcAft>
              <a:buClr>
                <a:schemeClr val="tx2"/>
              </a:buClr>
              <a:buChar char="•"/>
              <a:defRPr sz="2200">
                <a:solidFill>
                  <a:schemeClr val="tx1"/>
                </a:solidFill>
                <a:latin typeface="+mn-lt"/>
                <a:ea typeface="+mn-ea"/>
                <a:cs typeface="+mn-cs"/>
              </a:defRPr>
            </a:lvl1pPr>
            <a:lvl2pPr marL="596900" indent="-296863" algn="l" rtl="0" eaLnBrk="0" fontAlgn="base" hangingPunct="0">
              <a:spcBef>
                <a:spcPct val="0"/>
              </a:spcBef>
              <a:spcAft>
                <a:spcPct val="0"/>
              </a:spcAft>
              <a:buChar char="–"/>
              <a:defRPr>
                <a:solidFill>
                  <a:schemeClr val="tx1"/>
                </a:solidFill>
                <a:latin typeface="+mn-lt"/>
                <a:cs typeface="+mn-cs"/>
              </a:defRPr>
            </a:lvl2pPr>
            <a:lvl3pPr marL="914400" indent="-315913" algn="l" rtl="0" eaLnBrk="0" fontAlgn="base" hangingPunct="0">
              <a:spcBef>
                <a:spcPct val="0"/>
              </a:spcBef>
              <a:spcAft>
                <a:spcPct val="0"/>
              </a:spcAft>
              <a:buChar char="•"/>
              <a:defRPr sz="1600">
                <a:solidFill>
                  <a:schemeClr val="tx1"/>
                </a:solidFill>
                <a:latin typeface="+mn-lt"/>
                <a:cs typeface="+mn-cs"/>
              </a:defRPr>
            </a:lvl3pPr>
            <a:lvl4pPr marL="1219200" indent="-303213" algn="l" rtl="0" eaLnBrk="0" fontAlgn="base" hangingPunct="0">
              <a:spcBef>
                <a:spcPct val="0"/>
              </a:spcBef>
              <a:spcAft>
                <a:spcPct val="0"/>
              </a:spcAft>
              <a:buChar char="–"/>
              <a:defRPr sz="1600">
                <a:solidFill>
                  <a:schemeClr val="tx1"/>
                </a:solidFill>
                <a:latin typeface="+mn-lt"/>
                <a:cs typeface="+mn-cs"/>
              </a:defRPr>
            </a:lvl4pPr>
            <a:lvl5pPr marL="1524000" indent="-303213" algn="l" rtl="0" eaLnBrk="0" fontAlgn="base" hangingPunct="0">
              <a:spcBef>
                <a:spcPct val="0"/>
              </a:spcBef>
              <a:spcAft>
                <a:spcPct val="0"/>
              </a:spcAft>
              <a:buFont typeface="Times" pitchFamily="18" charset="0"/>
              <a:buChar char="•"/>
              <a:defRPr sz="1600" i="1">
                <a:solidFill>
                  <a:schemeClr val="tx1"/>
                </a:solidFill>
                <a:latin typeface="+mn-lt"/>
                <a:cs typeface="+mn-cs"/>
              </a:defRPr>
            </a:lvl5pPr>
            <a:lvl6pPr marL="19812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6pPr>
            <a:lvl7pPr marL="24384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7pPr>
            <a:lvl8pPr marL="28956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8pPr>
            <a:lvl9pPr marL="33528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9pPr>
          </a:lstStyle>
          <a:p>
            <a:pPr marL="300037" lvl="1" indent="0">
              <a:buNone/>
            </a:pPr>
            <a:r>
              <a:rPr lang="en-GB" altLang="en-US" sz="1600" b="1" i="1" kern="0" dirty="0" smtClean="0">
                <a:solidFill>
                  <a:schemeClr val="bg1">
                    <a:lumMod val="50000"/>
                  </a:schemeClr>
                </a:solidFill>
              </a:rPr>
              <a:t>Relative difference between BOP current/capital account balance and ROW sector net lending/net borrowing (B9)</a:t>
            </a:r>
            <a:endParaRPr lang="en-GB" altLang="en-US" sz="1600" b="1" i="1" kern="0" dirty="0">
              <a:solidFill>
                <a:schemeClr val="bg1">
                  <a:lumMod val="50000"/>
                </a:schemeClr>
              </a:solidFill>
            </a:endParaRPr>
          </a:p>
        </p:txBody>
      </p:sp>
      <p:sp>
        <p:nvSpPr>
          <p:cNvPr id="8" name="Footer Placeholder 3"/>
          <p:cNvSpPr txBox="1">
            <a:spLocks/>
          </p:cNvSpPr>
          <p:nvPr/>
        </p:nvSpPr>
        <p:spPr bwMode="auto">
          <a:xfrm>
            <a:off x="260617" y="6314489"/>
            <a:ext cx="4157662" cy="288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defPPr>
              <a:defRPr lang="en-US"/>
            </a:defPPr>
            <a:lvl1pPr algn="l" rtl="0" eaLnBrk="0" fontAlgn="auto" hangingPunct="0">
              <a:lnSpc>
                <a:spcPts val="1200"/>
              </a:lnSpc>
              <a:spcBef>
                <a:spcPct val="30000"/>
              </a:spcBef>
              <a:spcAft>
                <a:spcPts val="0"/>
              </a:spcAft>
              <a:buClr>
                <a:schemeClr val="tx2"/>
              </a:buClr>
              <a:buChar char="•"/>
              <a:defRPr sz="2200" kern="1200">
                <a:solidFill>
                  <a:schemeClr val="tx1"/>
                </a:solidFill>
                <a:latin typeface="Arial" pitchFamily="34" charset="0"/>
                <a:ea typeface="+mn-ea"/>
                <a:cs typeface="Arial" pitchFamily="34" charset="0"/>
              </a:defRPr>
            </a:lvl1pPr>
            <a:lvl2pPr marL="742950" indent="-285750" algn="l" rtl="0" eaLnBrk="0" fontAlgn="base" hangingPunct="0">
              <a:spcBef>
                <a:spcPct val="0"/>
              </a:spcBef>
              <a:spcAft>
                <a:spcPct val="0"/>
              </a:spcAft>
              <a:buChar char="–"/>
              <a:defRPr kern="1200">
                <a:solidFill>
                  <a:schemeClr val="tx1"/>
                </a:solidFill>
                <a:latin typeface="Arial" pitchFamily="34" charset="0"/>
                <a:ea typeface="+mn-ea"/>
                <a:cs typeface="Arial" pitchFamily="34" charset="0"/>
              </a:defRPr>
            </a:lvl2pPr>
            <a:lvl3pPr marL="1143000" indent="-228600" algn="l" rtl="0" eaLnBrk="0" fontAlgn="base" hangingPunct="0">
              <a:spcBef>
                <a:spcPct val="0"/>
              </a:spcBef>
              <a:spcAft>
                <a:spcPct val="0"/>
              </a:spcAft>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0"/>
              </a:spcBef>
              <a:spcAft>
                <a:spcPct val="0"/>
              </a:spcAft>
              <a:buChar char="–"/>
              <a:defRPr sz="1600" kern="1200">
                <a:solidFill>
                  <a:schemeClr val="tx1"/>
                </a:solidFill>
                <a:latin typeface="Arial" pitchFamily="34" charset="0"/>
                <a:ea typeface="+mn-ea"/>
                <a:cs typeface="Arial" pitchFamily="34" charset="0"/>
              </a:defRPr>
            </a:lvl4pPr>
            <a:lvl5pPr marL="2057400" indent="-228600" algn="l" rtl="0" eaLnBrk="0" fontAlgn="base" hangingPunct="0">
              <a:spcBef>
                <a:spcPct val="0"/>
              </a:spcBef>
              <a:spcAft>
                <a:spcPct val="0"/>
              </a:spcAft>
              <a:buFont typeface="Times" pitchFamily="18" charset="0"/>
              <a:buChar char="•"/>
              <a:defRPr sz="1600" i="1" kern="1200">
                <a:solidFill>
                  <a:schemeClr val="tx1"/>
                </a:solidFill>
                <a:latin typeface="Arial" pitchFamily="34" charset="0"/>
                <a:ea typeface="+mn-ea"/>
                <a:cs typeface="Arial" pitchFamily="34" charset="0"/>
              </a:defRPr>
            </a:lvl5pPr>
            <a:lvl6pPr marL="2514600" indent="-228600" algn="l" defTabSz="914400" rtl="0" eaLnBrk="0" fontAlgn="base" latinLnBrk="0" hangingPunct="0">
              <a:spcBef>
                <a:spcPct val="0"/>
              </a:spcBef>
              <a:spcAft>
                <a:spcPct val="0"/>
              </a:spcAft>
              <a:buFont typeface="Times" pitchFamily="18" charset="0"/>
              <a:buChar char="•"/>
              <a:defRPr sz="1600" i="1" kern="1200">
                <a:solidFill>
                  <a:schemeClr val="tx1"/>
                </a:solidFill>
                <a:latin typeface="Arial" pitchFamily="34" charset="0"/>
                <a:ea typeface="+mn-ea"/>
                <a:cs typeface="Arial" pitchFamily="34" charset="0"/>
              </a:defRPr>
            </a:lvl6pPr>
            <a:lvl7pPr marL="2971800" indent="-228600" algn="l" defTabSz="914400" rtl="0" eaLnBrk="0" fontAlgn="base" latinLnBrk="0" hangingPunct="0">
              <a:spcBef>
                <a:spcPct val="0"/>
              </a:spcBef>
              <a:spcAft>
                <a:spcPct val="0"/>
              </a:spcAft>
              <a:buFont typeface="Times" pitchFamily="18" charset="0"/>
              <a:buChar char="•"/>
              <a:defRPr sz="1600" i="1" kern="1200">
                <a:solidFill>
                  <a:schemeClr val="tx1"/>
                </a:solidFill>
                <a:latin typeface="Arial" pitchFamily="34" charset="0"/>
                <a:ea typeface="+mn-ea"/>
                <a:cs typeface="Arial" pitchFamily="34" charset="0"/>
              </a:defRPr>
            </a:lvl7pPr>
            <a:lvl8pPr marL="3429000" indent="-228600" algn="l" defTabSz="914400" rtl="0" eaLnBrk="0" fontAlgn="base" latinLnBrk="0" hangingPunct="0">
              <a:spcBef>
                <a:spcPct val="0"/>
              </a:spcBef>
              <a:spcAft>
                <a:spcPct val="0"/>
              </a:spcAft>
              <a:buFont typeface="Times" pitchFamily="18" charset="0"/>
              <a:buChar char="•"/>
              <a:defRPr sz="1600" i="1" kern="1200">
                <a:solidFill>
                  <a:schemeClr val="tx1"/>
                </a:solidFill>
                <a:latin typeface="Arial" pitchFamily="34" charset="0"/>
                <a:ea typeface="+mn-ea"/>
                <a:cs typeface="Arial" pitchFamily="34" charset="0"/>
              </a:defRPr>
            </a:lvl8pPr>
            <a:lvl9pPr marL="3886200" indent="-228600" algn="l" defTabSz="914400" rtl="0" eaLnBrk="0" fontAlgn="base" latinLnBrk="0" hangingPunct="0">
              <a:spcBef>
                <a:spcPct val="0"/>
              </a:spcBef>
              <a:spcAft>
                <a:spcPct val="0"/>
              </a:spcAft>
              <a:buFont typeface="Times" pitchFamily="18" charset="0"/>
              <a:buChar char="•"/>
              <a:defRPr sz="1600" i="1" kern="1200">
                <a:solidFill>
                  <a:schemeClr val="tx1"/>
                </a:solidFill>
                <a:latin typeface="Arial" pitchFamily="34" charset="0"/>
                <a:ea typeface="+mn-ea"/>
                <a:cs typeface="Arial" pitchFamily="34" charset="0"/>
              </a:defRPr>
            </a:lvl9pPr>
          </a:lstStyle>
          <a:p>
            <a:pPr eaLnBrk="1" fontAlgn="base" hangingPunct="1">
              <a:spcBef>
                <a:spcPct val="0"/>
              </a:spcBef>
              <a:spcAft>
                <a:spcPct val="0"/>
              </a:spcAft>
              <a:buClrTx/>
              <a:buFontTx/>
              <a:buNone/>
              <a:defRPr/>
            </a:pPr>
            <a:r>
              <a:rPr lang="en-GB" altLang="en-US" sz="900" dirty="0" smtClean="0">
                <a:solidFill>
                  <a:schemeClr val="tx2">
                    <a:lumMod val="75000"/>
                  </a:schemeClr>
                </a:solidFill>
              </a:rPr>
              <a:t>High quality national financial accounts and b.o.p. </a:t>
            </a:r>
            <a:br>
              <a:rPr lang="en-GB" altLang="en-US" sz="900" dirty="0" smtClean="0">
                <a:solidFill>
                  <a:schemeClr val="tx2">
                    <a:lumMod val="75000"/>
                  </a:schemeClr>
                </a:solidFill>
              </a:rPr>
            </a:br>
            <a:r>
              <a:rPr lang="en-GB" altLang="en-US" sz="900" dirty="0" smtClean="0">
                <a:solidFill>
                  <a:schemeClr val="tx2">
                    <a:lumMod val="75000"/>
                  </a:schemeClr>
                </a:solidFill>
              </a:rPr>
              <a:t>for European policymaking</a:t>
            </a:r>
          </a:p>
        </p:txBody>
      </p:sp>
      <p:graphicFrame>
        <p:nvGraphicFramePr>
          <p:cNvPr id="9" name="Chart 8"/>
          <p:cNvGraphicFramePr>
            <a:graphicFrameLocks/>
          </p:cNvGraphicFramePr>
          <p:nvPr>
            <p:extLst>
              <p:ext uri="{D42A27DB-BD31-4B8C-83A1-F6EECF244321}">
                <p14:modId xmlns:p14="http://schemas.microsoft.com/office/powerpoint/2010/main" val="1581743118"/>
              </p:ext>
            </p:extLst>
          </p:nvPr>
        </p:nvGraphicFramePr>
        <p:xfrm>
          <a:off x="179513" y="1412775"/>
          <a:ext cx="8712968" cy="43307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206910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958281"/>
            <a:ext cx="2592288" cy="3312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05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3906" y="4293095"/>
            <a:ext cx="3502590" cy="2578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251520" y="643956"/>
            <a:ext cx="8594725" cy="628650"/>
          </a:xfrm>
        </p:spPr>
        <p:txBody>
          <a:bodyPr/>
          <a:lstStyle/>
          <a:p>
            <a:r>
              <a:rPr lang="en-GB" dirty="0" smtClean="0"/>
              <a:t>Assessment of BOP/NA based MIP indicators</a:t>
            </a:r>
            <a:endParaRPr lang="en-GB" dirty="0"/>
          </a:p>
        </p:txBody>
      </p:sp>
      <p:sp>
        <p:nvSpPr>
          <p:cNvPr id="3" name="Text Placeholder 2"/>
          <p:cNvSpPr>
            <a:spLocks noGrp="1"/>
          </p:cNvSpPr>
          <p:nvPr>
            <p:ph type="body" sz="quarter" idx="12"/>
          </p:nvPr>
        </p:nvSpPr>
        <p:spPr/>
        <p:txBody>
          <a:bodyPr/>
          <a:lstStyle/>
          <a:p>
            <a:r>
              <a:rPr lang="en-GB" b="1" dirty="0" smtClean="0"/>
              <a:t>Quality indicators relating to </a:t>
            </a:r>
            <a:r>
              <a:rPr lang="en-GB" b="1" dirty="0" err="1" smtClean="0"/>
              <a:t>BoP</a:t>
            </a:r>
            <a:r>
              <a:rPr lang="en-GB" b="1" dirty="0" smtClean="0"/>
              <a:t>/NA</a:t>
            </a:r>
            <a:endParaRPr lang="en-GB" b="1" dirty="0"/>
          </a:p>
        </p:txBody>
      </p:sp>
      <p:sp>
        <p:nvSpPr>
          <p:cNvPr id="4" name="Slide Number Placeholder 3"/>
          <p:cNvSpPr>
            <a:spLocks noGrp="1"/>
          </p:cNvSpPr>
          <p:nvPr>
            <p:ph type="sldNum" sz="quarter" idx="14"/>
          </p:nvPr>
        </p:nvSpPr>
        <p:spPr/>
        <p:txBody>
          <a:bodyPr/>
          <a:lstStyle/>
          <a:p>
            <a:pPr>
              <a:defRPr/>
            </a:pPr>
            <a:fld id="{178010F0-8C80-4913-8607-08D8920B908B}" type="slidenum">
              <a:rPr lang="en-GB" smtClean="0"/>
              <a:pPr>
                <a:defRPr/>
              </a:pPr>
              <a:t>15</a:t>
            </a:fld>
            <a:endParaRPr lang="en-GB" dirty="0"/>
          </a:p>
        </p:txBody>
      </p:sp>
      <p:sp>
        <p:nvSpPr>
          <p:cNvPr id="7" name="Content Placeholder 2"/>
          <p:cNvSpPr txBox="1">
            <a:spLocks/>
          </p:cNvSpPr>
          <p:nvPr/>
        </p:nvSpPr>
        <p:spPr bwMode="auto">
          <a:xfrm>
            <a:off x="27632" y="1628800"/>
            <a:ext cx="8594725" cy="4758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marL="298450" indent="-298450" algn="l" rtl="0" eaLnBrk="0" fontAlgn="base" hangingPunct="0">
              <a:spcBef>
                <a:spcPct val="30000"/>
              </a:spcBef>
              <a:spcAft>
                <a:spcPct val="0"/>
              </a:spcAft>
              <a:buClr>
                <a:schemeClr val="tx2"/>
              </a:buClr>
              <a:buChar char="•"/>
              <a:defRPr sz="2200">
                <a:solidFill>
                  <a:schemeClr val="tx1"/>
                </a:solidFill>
                <a:latin typeface="+mn-lt"/>
                <a:ea typeface="+mn-ea"/>
                <a:cs typeface="+mn-cs"/>
              </a:defRPr>
            </a:lvl1pPr>
            <a:lvl2pPr marL="596900" indent="-296863" algn="l" rtl="0" eaLnBrk="0" fontAlgn="base" hangingPunct="0">
              <a:spcBef>
                <a:spcPct val="0"/>
              </a:spcBef>
              <a:spcAft>
                <a:spcPct val="0"/>
              </a:spcAft>
              <a:buChar char="–"/>
              <a:defRPr>
                <a:solidFill>
                  <a:schemeClr val="tx1"/>
                </a:solidFill>
                <a:latin typeface="+mn-lt"/>
                <a:cs typeface="+mn-cs"/>
              </a:defRPr>
            </a:lvl2pPr>
            <a:lvl3pPr marL="914400" indent="-315913" algn="l" rtl="0" eaLnBrk="0" fontAlgn="base" hangingPunct="0">
              <a:spcBef>
                <a:spcPct val="0"/>
              </a:spcBef>
              <a:spcAft>
                <a:spcPct val="0"/>
              </a:spcAft>
              <a:buChar char="•"/>
              <a:defRPr sz="1600">
                <a:solidFill>
                  <a:schemeClr val="tx1"/>
                </a:solidFill>
                <a:latin typeface="+mn-lt"/>
                <a:cs typeface="+mn-cs"/>
              </a:defRPr>
            </a:lvl3pPr>
            <a:lvl4pPr marL="1219200" indent="-303213" algn="l" rtl="0" eaLnBrk="0" fontAlgn="base" hangingPunct="0">
              <a:spcBef>
                <a:spcPct val="0"/>
              </a:spcBef>
              <a:spcAft>
                <a:spcPct val="0"/>
              </a:spcAft>
              <a:buChar char="–"/>
              <a:defRPr sz="1600">
                <a:solidFill>
                  <a:schemeClr val="tx1"/>
                </a:solidFill>
                <a:latin typeface="+mn-lt"/>
                <a:cs typeface="+mn-cs"/>
              </a:defRPr>
            </a:lvl4pPr>
            <a:lvl5pPr marL="1524000" indent="-303213" algn="l" rtl="0" eaLnBrk="0" fontAlgn="base" hangingPunct="0">
              <a:spcBef>
                <a:spcPct val="0"/>
              </a:spcBef>
              <a:spcAft>
                <a:spcPct val="0"/>
              </a:spcAft>
              <a:buFont typeface="Times" pitchFamily="18" charset="0"/>
              <a:buChar char="•"/>
              <a:defRPr sz="1600" i="1">
                <a:solidFill>
                  <a:schemeClr val="tx1"/>
                </a:solidFill>
                <a:latin typeface="+mn-lt"/>
                <a:cs typeface="+mn-cs"/>
              </a:defRPr>
            </a:lvl5pPr>
            <a:lvl6pPr marL="19812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6pPr>
            <a:lvl7pPr marL="24384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7pPr>
            <a:lvl8pPr marL="28956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8pPr>
            <a:lvl9pPr marL="33528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9pPr>
          </a:lstStyle>
          <a:p>
            <a:r>
              <a:rPr lang="en-GB" altLang="en-US" kern="0" dirty="0" smtClean="0"/>
              <a:t>Causes for inconsistencies</a:t>
            </a:r>
          </a:p>
          <a:p>
            <a:pPr lvl="1"/>
            <a:r>
              <a:rPr lang="en-GB" altLang="en-US" kern="0" dirty="0" smtClean="0"/>
              <a:t>Eurostat survey 2015/2017</a:t>
            </a:r>
          </a:p>
          <a:p>
            <a:pPr lvl="1"/>
            <a:r>
              <a:rPr lang="en-GB" altLang="en-US" kern="0" dirty="0" smtClean="0"/>
              <a:t>CMFB Task Force BOP-ROW consistency </a:t>
            </a:r>
            <a:endParaRPr lang="en-GB" altLang="en-US" kern="0" dirty="0"/>
          </a:p>
          <a:p>
            <a:pPr lvl="2"/>
            <a:r>
              <a:rPr lang="en-GB" altLang="en-US" kern="0" dirty="0" smtClean="0"/>
              <a:t>Phase 1 (</a:t>
            </a:r>
            <a:r>
              <a:rPr lang="en-GB" altLang="en-US" kern="0" dirty="0" err="1" smtClean="0"/>
              <a:t>goods+services</a:t>
            </a:r>
            <a:r>
              <a:rPr lang="en-GB" altLang="en-US" kern="0" dirty="0" smtClean="0"/>
              <a:t>)</a:t>
            </a:r>
          </a:p>
          <a:p>
            <a:pPr lvl="2"/>
            <a:r>
              <a:rPr lang="en-GB" altLang="en-US" kern="0" dirty="0" smtClean="0"/>
              <a:t>Phase 2 (financial, </a:t>
            </a:r>
            <a:r>
              <a:rPr lang="en-GB" altLang="en-US" kern="0" dirty="0" err="1" smtClean="0"/>
              <a:t>primary+secondary</a:t>
            </a:r>
            <a:r>
              <a:rPr lang="en-GB" altLang="en-US" kern="0" dirty="0" smtClean="0"/>
              <a:t> income)</a:t>
            </a:r>
          </a:p>
          <a:p>
            <a:pPr lvl="2"/>
            <a:endParaRPr lang="en-GB" altLang="en-US" kern="0" dirty="0"/>
          </a:p>
          <a:p>
            <a:pPr marL="300037" lvl="1" indent="0">
              <a:buNone/>
            </a:pPr>
            <a:endParaRPr lang="en-GB" altLang="en-US" kern="0" dirty="0" smtClean="0"/>
          </a:p>
          <a:p>
            <a:r>
              <a:rPr lang="en-GB" altLang="en-US" kern="0" dirty="0" smtClean="0"/>
              <a:t>Trade statistics: "comparing apples and oranges"</a:t>
            </a:r>
          </a:p>
          <a:p>
            <a:pPr lvl="1"/>
            <a:r>
              <a:rPr lang="en-GB" altLang="en-US" kern="0" dirty="0" smtClean="0"/>
              <a:t>Residence + change of ownership</a:t>
            </a:r>
          </a:p>
          <a:p>
            <a:pPr lvl="1"/>
            <a:r>
              <a:rPr lang="en-GB" altLang="en-US" kern="0" dirty="0" smtClean="0"/>
              <a:t>Territory + physical cross-border movements</a:t>
            </a:r>
          </a:p>
          <a:p>
            <a:pPr lvl="1"/>
            <a:r>
              <a:rPr lang="en-GB" altLang="en-US" kern="0" dirty="0" smtClean="0"/>
              <a:t>Examples:</a:t>
            </a:r>
          </a:p>
          <a:p>
            <a:pPr lvl="2"/>
            <a:r>
              <a:rPr lang="en-GB" altLang="en-US" kern="0" dirty="0" smtClean="0"/>
              <a:t>Goods for processing</a:t>
            </a:r>
          </a:p>
          <a:p>
            <a:pPr lvl="2"/>
            <a:r>
              <a:rPr lang="en-GB" altLang="en-US" kern="0" dirty="0" smtClean="0"/>
              <a:t>Goods under </a:t>
            </a:r>
            <a:r>
              <a:rPr lang="en-GB" altLang="en-US" kern="0" dirty="0" err="1" smtClean="0"/>
              <a:t>merchanting</a:t>
            </a:r>
            <a:endParaRPr lang="en-GB" altLang="en-US" kern="0" dirty="0" smtClean="0"/>
          </a:p>
          <a:p>
            <a:pPr lvl="2"/>
            <a:r>
              <a:rPr lang="en-GB" altLang="en-US" kern="0" dirty="0" smtClean="0"/>
              <a:t>Valuation CIF/FOB</a:t>
            </a:r>
          </a:p>
          <a:p>
            <a:endParaRPr lang="en-GB" altLang="en-US" kern="0" dirty="0" smtClean="0"/>
          </a:p>
          <a:p>
            <a:pPr lvl="1"/>
            <a:endParaRPr lang="en-GB" altLang="en-US" kern="0" dirty="0" smtClean="0"/>
          </a:p>
        </p:txBody>
      </p:sp>
      <p:sp>
        <p:nvSpPr>
          <p:cNvPr id="8" name="Footer Placeholder 3"/>
          <p:cNvSpPr txBox="1">
            <a:spLocks/>
          </p:cNvSpPr>
          <p:nvPr/>
        </p:nvSpPr>
        <p:spPr bwMode="auto">
          <a:xfrm>
            <a:off x="323528" y="6242478"/>
            <a:ext cx="4157662" cy="288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defPPr>
              <a:defRPr lang="en-US"/>
            </a:defPPr>
            <a:lvl1pPr algn="l" rtl="0" eaLnBrk="0" fontAlgn="auto" hangingPunct="0">
              <a:lnSpc>
                <a:spcPts val="1200"/>
              </a:lnSpc>
              <a:spcBef>
                <a:spcPct val="30000"/>
              </a:spcBef>
              <a:spcAft>
                <a:spcPts val="0"/>
              </a:spcAft>
              <a:buClr>
                <a:schemeClr val="tx2"/>
              </a:buClr>
              <a:buChar char="•"/>
              <a:defRPr sz="2200" kern="1200">
                <a:solidFill>
                  <a:schemeClr val="tx1"/>
                </a:solidFill>
                <a:latin typeface="Arial" pitchFamily="34" charset="0"/>
                <a:ea typeface="+mn-ea"/>
                <a:cs typeface="Arial" pitchFamily="34" charset="0"/>
              </a:defRPr>
            </a:lvl1pPr>
            <a:lvl2pPr marL="742950" indent="-285750" algn="l" rtl="0" eaLnBrk="0" fontAlgn="base" hangingPunct="0">
              <a:spcBef>
                <a:spcPct val="0"/>
              </a:spcBef>
              <a:spcAft>
                <a:spcPct val="0"/>
              </a:spcAft>
              <a:buChar char="–"/>
              <a:defRPr kern="1200">
                <a:solidFill>
                  <a:schemeClr val="tx1"/>
                </a:solidFill>
                <a:latin typeface="Arial" pitchFamily="34" charset="0"/>
                <a:ea typeface="+mn-ea"/>
                <a:cs typeface="Arial" pitchFamily="34" charset="0"/>
              </a:defRPr>
            </a:lvl2pPr>
            <a:lvl3pPr marL="1143000" indent="-228600" algn="l" rtl="0" eaLnBrk="0" fontAlgn="base" hangingPunct="0">
              <a:spcBef>
                <a:spcPct val="0"/>
              </a:spcBef>
              <a:spcAft>
                <a:spcPct val="0"/>
              </a:spcAft>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0"/>
              </a:spcBef>
              <a:spcAft>
                <a:spcPct val="0"/>
              </a:spcAft>
              <a:buChar char="–"/>
              <a:defRPr sz="1600" kern="1200">
                <a:solidFill>
                  <a:schemeClr val="tx1"/>
                </a:solidFill>
                <a:latin typeface="Arial" pitchFamily="34" charset="0"/>
                <a:ea typeface="+mn-ea"/>
                <a:cs typeface="Arial" pitchFamily="34" charset="0"/>
              </a:defRPr>
            </a:lvl4pPr>
            <a:lvl5pPr marL="2057400" indent="-228600" algn="l" rtl="0" eaLnBrk="0" fontAlgn="base" hangingPunct="0">
              <a:spcBef>
                <a:spcPct val="0"/>
              </a:spcBef>
              <a:spcAft>
                <a:spcPct val="0"/>
              </a:spcAft>
              <a:buFont typeface="Times" pitchFamily="18" charset="0"/>
              <a:buChar char="•"/>
              <a:defRPr sz="1600" i="1" kern="1200">
                <a:solidFill>
                  <a:schemeClr val="tx1"/>
                </a:solidFill>
                <a:latin typeface="Arial" pitchFamily="34" charset="0"/>
                <a:ea typeface="+mn-ea"/>
                <a:cs typeface="Arial" pitchFamily="34" charset="0"/>
              </a:defRPr>
            </a:lvl5pPr>
            <a:lvl6pPr marL="2514600" indent="-228600" algn="l" defTabSz="914400" rtl="0" eaLnBrk="0" fontAlgn="base" latinLnBrk="0" hangingPunct="0">
              <a:spcBef>
                <a:spcPct val="0"/>
              </a:spcBef>
              <a:spcAft>
                <a:spcPct val="0"/>
              </a:spcAft>
              <a:buFont typeface="Times" pitchFamily="18" charset="0"/>
              <a:buChar char="•"/>
              <a:defRPr sz="1600" i="1" kern="1200">
                <a:solidFill>
                  <a:schemeClr val="tx1"/>
                </a:solidFill>
                <a:latin typeface="Arial" pitchFamily="34" charset="0"/>
                <a:ea typeface="+mn-ea"/>
                <a:cs typeface="Arial" pitchFamily="34" charset="0"/>
              </a:defRPr>
            </a:lvl6pPr>
            <a:lvl7pPr marL="2971800" indent="-228600" algn="l" defTabSz="914400" rtl="0" eaLnBrk="0" fontAlgn="base" latinLnBrk="0" hangingPunct="0">
              <a:spcBef>
                <a:spcPct val="0"/>
              </a:spcBef>
              <a:spcAft>
                <a:spcPct val="0"/>
              </a:spcAft>
              <a:buFont typeface="Times" pitchFamily="18" charset="0"/>
              <a:buChar char="•"/>
              <a:defRPr sz="1600" i="1" kern="1200">
                <a:solidFill>
                  <a:schemeClr val="tx1"/>
                </a:solidFill>
                <a:latin typeface="Arial" pitchFamily="34" charset="0"/>
                <a:ea typeface="+mn-ea"/>
                <a:cs typeface="Arial" pitchFamily="34" charset="0"/>
              </a:defRPr>
            </a:lvl7pPr>
            <a:lvl8pPr marL="3429000" indent="-228600" algn="l" defTabSz="914400" rtl="0" eaLnBrk="0" fontAlgn="base" latinLnBrk="0" hangingPunct="0">
              <a:spcBef>
                <a:spcPct val="0"/>
              </a:spcBef>
              <a:spcAft>
                <a:spcPct val="0"/>
              </a:spcAft>
              <a:buFont typeface="Times" pitchFamily="18" charset="0"/>
              <a:buChar char="•"/>
              <a:defRPr sz="1600" i="1" kern="1200">
                <a:solidFill>
                  <a:schemeClr val="tx1"/>
                </a:solidFill>
                <a:latin typeface="Arial" pitchFamily="34" charset="0"/>
                <a:ea typeface="+mn-ea"/>
                <a:cs typeface="Arial" pitchFamily="34" charset="0"/>
              </a:defRPr>
            </a:lvl8pPr>
            <a:lvl9pPr marL="3886200" indent="-228600" algn="l" defTabSz="914400" rtl="0" eaLnBrk="0" fontAlgn="base" latinLnBrk="0" hangingPunct="0">
              <a:spcBef>
                <a:spcPct val="0"/>
              </a:spcBef>
              <a:spcAft>
                <a:spcPct val="0"/>
              </a:spcAft>
              <a:buFont typeface="Times" pitchFamily="18" charset="0"/>
              <a:buChar char="•"/>
              <a:defRPr sz="1600" i="1" kern="1200">
                <a:solidFill>
                  <a:schemeClr val="tx1"/>
                </a:solidFill>
                <a:latin typeface="Arial" pitchFamily="34" charset="0"/>
                <a:ea typeface="+mn-ea"/>
                <a:cs typeface="Arial" pitchFamily="34" charset="0"/>
              </a:defRPr>
            </a:lvl9pPr>
          </a:lstStyle>
          <a:p>
            <a:pPr eaLnBrk="1" fontAlgn="base" hangingPunct="1">
              <a:spcBef>
                <a:spcPct val="0"/>
              </a:spcBef>
              <a:spcAft>
                <a:spcPct val="0"/>
              </a:spcAft>
              <a:buClrTx/>
              <a:buFontTx/>
              <a:buNone/>
              <a:defRPr/>
            </a:pPr>
            <a:r>
              <a:rPr lang="en-GB" altLang="en-US" sz="900" dirty="0" smtClean="0">
                <a:solidFill>
                  <a:schemeClr val="tx2">
                    <a:lumMod val="75000"/>
                  </a:schemeClr>
                </a:solidFill>
              </a:rPr>
              <a:t>High quality national financial accounts and b.o.p. </a:t>
            </a:r>
            <a:br>
              <a:rPr lang="en-GB" altLang="en-US" sz="900" dirty="0" smtClean="0">
                <a:solidFill>
                  <a:schemeClr val="tx2">
                    <a:lumMod val="75000"/>
                  </a:schemeClr>
                </a:solidFill>
              </a:rPr>
            </a:br>
            <a:r>
              <a:rPr lang="en-GB" altLang="en-US" sz="900" dirty="0" smtClean="0">
                <a:solidFill>
                  <a:schemeClr val="tx2">
                    <a:lumMod val="75000"/>
                  </a:schemeClr>
                </a:solidFill>
              </a:rPr>
              <a:t>for European policymaking</a:t>
            </a:r>
          </a:p>
        </p:txBody>
      </p:sp>
    </p:spTree>
    <p:extLst>
      <p:ext uri="{BB962C8B-B14F-4D97-AF65-F5344CB8AC3E}">
        <p14:creationId xmlns:p14="http://schemas.microsoft.com/office/powerpoint/2010/main" val="28190208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High quality statistics and quality monitoring  </a:t>
            </a:r>
            <a:endParaRPr lang="en-GB" dirty="0"/>
          </a:p>
        </p:txBody>
      </p:sp>
      <p:sp>
        <p:nvSpPr>
          <p:cNvPr id="3" name="Content Placeholder 2"/>
          <p:cNvSpPr>
            <a:spLocks noGrp="1"/>
          </p:cNvSpPr>
          <p:nvPr>
            <p:ph idx="1"/>
          </p:nvPr>
        </p:nvSpPr>
        <p:spPr>
          <a:xfrm>
            <a:off x="269875" y="1428750"/>
            <a:ext cx="8694613" cy="4468813"/>
          </a:xfrm>
        </p:spPr>
        <p:txBody>
          <a:bodyPr/>
          <a:lstStyle/>
          <a:p>
            <a:pPr>
              <a:spcAft>
                <a:spcPts val="600"/>
              </a:spcAft>
            </a:pPr>
            <a:r>
              <a:rPr lang="en-GB" dirty="0" smtClean="0"/>
              <a:t>Financial accounts and Balance of Payments are major inputs for EU and euro area macroeconomic analyses (MIP, monetary policy, financial stability)</a:t>
            </a:r>
          </a:p>
          <a:p>
            <a:pPr>
              <a:spcAft>
                <a:spcPts val="600"/>
              </a:spcAft>
            </a:pPr>
            <a:r>
              <a:rPr lang="en-GB" dirty="0" smtClean="0"/>
              <a:t>Eurostat and the ECB monitor quality of statistical outputs for MIP – since  2017 supported by Memorandum of Understanding </a:t>
            </a:r>
          </a:p>
          <a:p>
            <a:pPr>
              <a:spcAft>
                <a:spcPts val="600"/>
              </a:spcAft>
            </a:pPr>
            <a:r>
              <a:rPr lang="en-GB" dirty="0" smtClean="0"/>
              <a:t>Three agreed levels of quality reporting for MIP purposes: </a:t>
            </a:r>
          </a:p>
          <a:p>
            <a:pPr lvl="1">
              <a:spcAft>
                <a:spcPts val="600"/>
              </a:spcAft>
            </a:pPr>
            <a:r>
              <a:rPr lang="en-GB" dirty="0" smtClean="0"/>
              <a:t>(1) Self-assessment; (2) Domain-specific; (3) Summary report (across domains)</a:t>
            </a:r>
          </a:p>
          <a:p>
            <a:r>
              <a:rPr lang="en-GB" altLang="en-US" dirty="0"/>
              <a:t>Consistency and accuracy </a:t>
            </a:r>
            <a:r>
              <a:rPr lang="en-GB" altLang="en-US" dirty="0" smtClean="0"/>
              <a:t>in BOP/NA</a:t>
            </a:r>
            <a:endParaRPr lang="en-GB" altLang="en-US" dirty="0"/>
          </a:p>
          <a:p>
            <a:pPr lvl="1"/>
            <a:r>
              <a:rPr lang="en-GB" altLang="en-US" dirty="0"/>
              <a:t>Multidimensional concept of quality</a:t>
            </a:r>
          </a:p>
          <a:p>
            <a:pPr lvl="1"/>
            <a:r>
              <a:rPr lang="en-GB" altLang="en-US" dirty="0" smtClean="0"/>
              <a:t>Analysing geographical asymmetries (intra-EU, extra-EU)</a:t>
            </a:r>
            <a:endParaRPr lang="en-GB" altLang="en-US" dirty="0"/>
          </a:p>
          <a:p>
            <a:pPr lvl="1"/>
            <a:r>
              <a:rPr lang="en-GB" altLang="en-US" dirty="0"/>
              <a:t>Coordination of parallel processing</a:t>
            </a:r>
          </a:p>
          <a:p>
            <a:pPr lvl="1"/>
            <a:r>
              <a:rPr lang="en-GB" altLang="en-US" dirty="0"/>
              <a:t>Sharing micro data sources (e.g. CSDB, SHSDB) </a:t>
            </a:r>
            <a:r>
              <a:rPr lang="en-GB" dirty="0" smtClean="0">
                <a:solidFill>
                  <a:srgbClr val="FF0000"/>
                </a:solidFill>
              </a:rPr>
              <a:t> </a:t>
            </a:r>
          </a:p>
          <a:p>
            <a:endParaRPr lang="en-GB" dirty="0"/>
          </a:p>
        </p:txBody>
      </p:sp>
      <p:sp>
        <p:nvSpPr>
          <p:cNvPr id="4" name="Text Placeholder 3"/>
          <p:cNvSpPr>
            <a:spLocks noGrp="1"/>
          </p:cNvSpPr>
          <p:nvPr>
            <p:ph type="body" sz="quarter" idx="12"/>
          </p:nvPr>
        </p:nvSpPr>
        <p:spPr/>
        <p:txBody>
          <a:bodyPr/>
          <a:lstStyle/>
          <a:p>
            <a:r>
              <a:rPr lang="en-GB" dirty="0" smtClean="0"/>
              <a:t>Conclusions</a:t>
            </a:r>
            <a:endParaRPr lang="en-GB" dirty="0"/>
          </a:p>
        </p:txBody>
      </p:sp>
      <p:sp>
        <p:nvSpPr>
          <p:cNvPr id="5" name="Footer Placeholder 4"/>
          <p:cNvSpPr>
            <a:spLocks noGrp="1"/>
          </p:cNvSpPr>
          <p:nvPr>
            <p:ph type="ftr" sz="quarter" idx="13"/>
          </p:nvPr>
        </p:nvSpPr>
        <p:spPr>
          <a:xfrm>
            <a:off x="251520" y="6309320"/>
            <a:ext cx="3213100" cy="188913"/>
          </a:xfrm>
        </p:spPr>
        <p:txBody>
          <a:bodyPr/>
          <a:lstStyle/>
          <a:p>
            <a:pPr>
              <a:defRPr/>
            </a:pPr>
            <a:r>
              <a:rPr lang="en-GB" altLang="en-US" dirty="0" smtClean="0">
                <a:solidFill>
                  <a:schemeClr val="tx2">
                    <a:lumMod val="75000"/>
                  </a:schemeClr>
                </a:solidFill>
              </a:rPr>
              <a:t>High </a:t>
            </a:r>
            <a:r>
              <a:rPr lang="en-GB" altLang="en-US" dirty="0">
                <a:solidFill>
                  <a:schemeClr val="tx2">
                    <a:lumMod val="75000"/>
                  </a:schemeClr>
                </a:solidFill>
              </a:rPr>
              <a:t>quality national financial accounts and b.o.p. </a:t>
            </a:r>
            <a:br>
              <a:rPr lang="en-GB" altLang="en-US" dirty="0">
                <a:solidFill>
                  <a:schemeClr val="tx2">
                    <a:lumMod val="75000"/>
                  </a:schemeClr>
                </a:solidFill>
              </a:rPr>
            </a:br>
            <a:r>
              <a:rPr lang="en-GB" altLang="en-US" dirty="0">
                <a:solidFill>
                  <a:schemeClr val="tx2">
                    <a:lumMod val="75000"/>
                  </a:schemeClr>
                </a:solidFill>
              </a:rPr>
              <a:t>for European </a:t>
            </a:r>
            <a:r>
              <a:rPr lang="en-GB" altLang="en-US" dirty="0" smtClean="0">
                <a:solidFill>
                  <a:schemeClr val="tx2">
                    <a:lumMod val="75000"/>
                  </a:schemeClr>
                </a:solidFill>
              </a:rPr>
              <a:t>policymaking</a:t>
            </a:r>
            <a:endParaRPr lang="en-GB" dirty="0"/>
          </a:p>
        </p:txBody>
      </p:sp>
      <p:sp>
        <p:nvSpPr>
          <p:cNvPr id="6" name="Slide Number Placeholder 5"/>
          <p:cNvSpPr>
            <a:spLocks noGrp="1"/>
          </p:cNvSpPr>
          <p:nvPr>
            <p:ph type="sldNum" sz="quarter" idx="14"/>
          </p:nvPr>
        </p:nvSpPr>
        <p:spPr/>
        <p:txBody>
          <a:bodyPr/>
          <a:lstStyle/>
          <a:p>
            <a:pPr>
              <a:defRPr/>
            </a:pPr>
            <a:fld id="{26B3E12F-B4AC-4B41-B425-ABD8D3A2CF15}" type="slidenum">
              <a:rPr lang="en-GB" smtClean="0"/>
              <a:pPr>
                <a:defRPr/>
              </a:pPr>
              <a:t>16</a:t>
            </a:fld>
            <a:endParaRPr lang="en-GB" dirty="0"/>
          </a:p>
        </p:txBody>
      </p:sp>
    </p:spTree>
    <p:extLst>
      <p:ext uri="{BB962C8B-B14F-4D97-AF65-F5344CB8AC3E}">
        <p14:creationId xmlns:p14="http://schemas.microsoft.com/office/powerpoint/2010/main" val="3861841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179388" y="2800350"/>
            <a:ext cx="8594725" cy="628650"/>
          </a:xfrm>
        </p:spPr>
        <p:txBody>
          <a:bodyPr/>
          <a:lstStyle/>
          <a:p>
            <a:pPr algn="ctr"/>
            <a:r>
              <a:rPr lang="en-GB" altLang="en-US" sz="2800" b="1" smtClean="0"/>
              <a:t>Thank you!</a:t>
            </a:r>
          </a:p>
        </p:txBody>
      </p:sp>
      <p:sp>
        <p:nvSpPr>
          <p:cNvPr id="5" name="Slide Number Placeholder 4"/>
          <p:cNvSpPr>
            <a:spLocks noGrp="1"/>
          </p:cNvSpPr>
          <p:nvPr>
            <p:ph type="sldNum" sz="quarter" idx="14"/>
          </p:nvPr>
        </p:nvSpPr>
        <p:spPr/>
        <p:txBody>
          <a:bodyPr/>
          <a:lstStyle/>
          <a:p>
            <a:pPr>
              <a:defRPr/>
            </a:pPr>
            <a:fld id="{182293B8-AC09-4546-BFE8-7FE8FF050282}" type="slidenum">
              <a:rPr lang="en-GB" smtClean="0"/>
              <a:pPr>
                <a:defRPr/>
              </a:pPr>
              <a:t>17</a:t>
            </a:fld>
            <a:endParaRPr lang="en-GB" dirty="0"/>
          </a:p>
        </p:txBody>
      </p:sp>
      <p:sp>
        <p:nvSpPr>
          <p:cNvPr id="6" name="Footer Placeholder 3"/>
          <p:cNvSpPr>
            <a:spLocks noGrp="1"/>
          </p:cNvSpPr>
          <p:nvPr>
            <p:ph type="ftr" sz="quarter" idx="13"/>
          </p:nvPr>
        </p:nvSpPr>
        <p:spPr>
          <a:xfrm>
            <a:off x="250825" y="6381750"/>
            <a:ext cx="4157663" cy="288925"/>
          </a:xfrm>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fontAlgn="base" hangingPunct="1">
              <a:spcBef>
                <a:spcPct val="0"/>
              </a:spcBef>
              <a:spcAft>
                <a:spcPct val="0"/>
              </a:spcAft>
              <a:buClrTx/>
              <a:buFontTx/>
              <a:buNone/>
              <a:defRPr/>
            </a:pPr>
            <a:endParaRPr lang="en-GB" altLang="en-US" sz="900" dirty="0" smtClean="0">
              <a:solidFill>
                <a:schemeClr val="tx2">
                  <a:lumMod val="75000"/>
                </a:schemeClr>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4"/>
          </p:nvPr>
        </p:nvSpPr>
        <p:spPr/>
        <p:txBody>
          <a:bodyPr/>
          <a:lstStyle/>
          <a:p>
            <a:pPr>
              <a:defRPr/>
            </a:pPr>
            <a:fld id="{67DABA57-260A-4248-82FC-C6B489ECACFA}" type="slidenum">
              <a:rPr lang="en-GB" smtClean="0"/>
              <a:pPr>
                <a:defRPr/>
              </a:pPr>
              <a:t>18</a:t>
            </a:fld>
            <a:endParaRPr lang="en-GB" dirty="0"/>
          </a:p>
        </p:txBody>
      </p:sp>
      <p:sp>
        <p:nvSpPr>
          <p:cNvPr id="7" name="Text Placeholder 3"/>
          <p:cNvSpPr>
            <a:spLocks noGrp="1"/>
          </p:cNvSpPr>
          <p:nvPr>
            <p:ph type="body" sz="quarter" idx="12"/>
          </p:nvPr>
        </p:nvSpPr>
        <p:spPr>
          <a:xfrm>
            <a:off x="107950" y="44450"/>
            <a:ext cx="8547100" cy="360363"/>
          </a:xfrm>
        </p:spPr>
        <p:txBody>
          <a:bodyPr/>
          <a:lstStyle/>
          <a:p>
            <a:pPr>
              <a:defRPr/>
            </a:pPr>
            <a:r>
              <a:rPr sz="2000" b="1" dirty="0" smtClean="0">
                <a:solidFill>
                  <a:schemeClr val="bg1"/>
                </a:solidFill>
              </a:rPr>
              <a:t>Annex: Private </a:t>
            </a:r>
            <a:r>
              <a:rPr sz="2000" b="1" dirty="0">
                <a:solidFill>
                  <a:schemeClr val="bg1"/>
                </a:solidFill>
              </a:rPr>
              <a:t>and public debt and deleveraging over the past decade </a:t>
            </a:r>
            <a:endParaRPr lang="en-GB" sz="2000" b="1" dirty="0">
              <a:solidFill>
                <a:schemeClr val="bg1"/>
              </a:solidFill>
            </a:endParaRPr>
          </a:p>
          <a:p>
            <a:pPr>
              <a:defRPr/>
            </a:pPr>
            <a:endParaRPr lang="en-GB" sz="2400" b="1" dirty="0"/>
          </a:p>
        </p:txBody>
      </p:sp>
      <p:sp>
        <p:nvSpPr>
          <p:cNvPr id="8" name="Footer Placeholder 3"/>
          <p:cNvSpPr txBox="1">
            <a:spLocks/>
          </p:cNvSpPr>
          <p:nvPr/>
        </p:nvSpPr>
        <p:spPr bwMode="auto">
          <a:xfrm>
            <a:off x="179388" y="6381750"/>
            <a:ext cx="4157662" cy="288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defPPr>
              <a:defRPr lang="en-US"/>
            </a:defPPr>
            <a:lvl1pPr algn="l" rtl="0" eaLnBrk="0" fontAlgn="auto" hangingPunct="0">
              <a:lnSpc>
                <a:spcPts val="1200"/>
              </a:lnSpc>
              <a:spcBef>
                <a:spcPct val="30000"/>
              </a:spcBef>
              <a:spcAft>
                <a:spcPts val="0"/>
              </a:spcAft>
              <a:buClr>
                <a:schemeClr val="tx2"/>
              </a:buClr>
              <a:buChar char="•"/>
              <a:defRPr sz="2200" kern="1200">
                <a:solidFill>
                  <a:schemeClr val="tx1"/>
                </a:solidFill>
                <a:latin typeface="Arial" pitchFamily="34" charset="0"/>
                <a:ea typeface="+mn-ea"/>
                <a:cs typeface="Arial" pitchFamily="34" charset="0"/>
              </a:defRPr>
            </a:lvl1pPr>
            <a:lvl2pPr marL="742950" indent="-285750" algn="l" rtl="0" eaLnBrk="0" fontAlgn="base" hangingPunct="0">
              <a:spcBef>
                <a:spcPct val="0"/>
              </a:spcBef>
              <a:spcAft>
                <a:spcPct val="0"/>
              </a:spcAft>
              <a:buChar char="–"/>
              <a:defRPr kern="1200">
                <a:solidFill>
                  <a:schemeClr val="tx1"/>
                </a:solidFill>
                <a:latin typeface="Arial" pitchFamily="34" charset="0"/>
                <a:ea typeface="+mn-ea"/>
                <a:cs typeface="Arial" pitchFamily="34" charset="0"/>
              </a:defRPr>
            </a:lvl2pPr>
            <a:lvl3pPr marL="1143000" indent="-228600" algn="l" rtl="0" eaLnBrk="0" fontAlgn="base" hangingPunct="0">
              <a:spcBef>
                <a:spcPct val="0"/>
              </a:spcBef>
              <a:spcAft>
                <a:spcPct val="0"/>
              </a:spcAft>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0"/>
              </a:spcBef>
              <a:spcAft>
                <a:spcPct val="0"/>
              </a:spcAft>
              <a:buChar char="–"/>
              <a:defRPr sz="1600" kern="1200">
                <a:solidFill>
                  <a:schemeClr val="tx1"/>
                </a:solidFill>
                <a:latin typeface="Arial" pitchFamily="34" charset="0"/>
                <a:ea typeface="+mn-ea"/>
                <a:cs typeface="Arial" pitchFamily="34" charset="0"/>
              </a:defRPr>
            </a:lvl4pPr>
            <a:lvl5pPr marL="2057400" indent="-228600" algn="l" rtl="0" eaLnBrk="0" fontAlgn="base" hangingPunct="0">
              <a:spcBef>
                <a:spcPct val="0"/>
              </a:spcBef>
              <a:spcAft>
                <a:spcPct val="0"/>
              </a:spcAft>
              <a:buFont typeface="Times" pitchFamily="18" charset="0"/>
              <a:buChar char="•"/>
              <a:defRPr sz="1600" i="1" kern="1200">
                <a:solidFill>
                  <a:schemeClr val="tx1"/>
                </a:solidFill>
                <a:latin typeface="Arial" pitchFamily="34" charset="0"/>
                <a:ea typeface="+mn-ea"/>
                <a:cs typeface="Arial" pitchFamily="34" charset="0"/>
              </a:defRPr>
            </a:lvl5pPr>
            <a:lvl6pPr marL="2514600" indent="-228600" algn="l" defTabSz="914400" rtl="0" eaLnBrk="0" fontAlgn="base" latinLnBrk="0" hangingPunct="0">
              <a:spcBef>
                <a:spcPct val="0"/>
              </a:spcBef>
              <a:spcAft>
                <a:spcPct val="0"/>
              </a:spcAft>
              <a:buFont typeface="Times" pitchFamily="18" charset="0"/>
              <a:buChar char="•"/>
              <a:defRPr sz="1600" i="1" kern="1200">
                <a:solidFill>
                  <a:schemeClr val="tx1"/>
                </a:solidFill>
                <a:latin typeface="Arial" pitchFamily="34" charset="0"/>
                <a:ea typeface="+mn-ea"/>
                <a:cs typeface="Arial" pitchFamily="34" charset="0"/>
              </a:defRPr>
            </a:lvl6pPr>
            <a:lvl7pPr marL="2971800" indent="-228600" algn="l" defTabSz="914400" rtl="0" eaLnBrk="0" fontAlgn="base" latinLnBrk="0" hangingPunct="0">
              <a:spcBef>
                <a:spcPct val="0"/>
              </a:spcBef>
              <a:spcAft>
                <a:spcPct val="0"/>
              </a:spcAft>
              <a:buFont typeface="Times" pitchFamily="18" charset="0"/>
              <a:buChar char="•"/>
              <a:defRPr sz="1600" i="1" kern="1200">
                <a:solidFill>
                  <a:schemeClr val="tx1"/>
                </a:solidFill>
                <a:latin typeface="Arial" pitchFamily="34" charset="0"/>
                <a:ea typeface="+mn-ea"/>
                <a:cs typeface="Arial" pitchFamily="34" charset="0"/>
              </a:defRPr>
            </a:lvl7pPr>
            <a:lvl8pPr marL="3429000" indent="-228600" algn="l" defTabSz="914400" rtl="0" eaLnBrk="0" fontAlgn="base" latinLnBrk="0" hangingPunct="0">
              <a:spcBef>
                <a:spcPct val="0"/>
              </a:spcBef>
              <a:spcAft>
                <a:spcPct val="0"/>
              </a:spcAft>
              <a:buFont typeface="Times" pitchFamily="18" charset="0"/>
              <a:buChar char="•"/>
              <a:defRPr sz="1600" i="1" kern="1200">
                <a:solidFill>
                  <a:schemeClr val="tx1"/>
                </a:solidFill>
                <a:latin typeface="Arial" pitchFamily="34" charset="0"/>
                <a:ea typeface="+mn-ea"/>
                <a:cs typeface="Arial" pitchFamily="34" charset="0"/>
              </a:defRPr>
            </a:lvl8pPr>
            <a:lvl9pPr marL="3886200" indent="-228600" algn="l" defTabSz="914400" rtl="0" eaLnBrk="0" fontAlgn="base" latinLnBrk="0" hangingPunct="0">
              <a:spcBef>
                <a:spcPct val="0"/>
              </a:spcBef>
              <a:spcAft>
                <a:spcPct val="0"/>
              </a:spcAft>
              <a:buFont typeface="Times" pitchFamily="18" charset="0"/>
              <a:buChar char="•"/>
              <a:defRPr sz="1600" i="1" kern="1200">
                <a:solidFill>
                  <a:schemeClr val="tx1"/>
                </a:solidFill>
                <a:latin typeface="Arial" pitchFamily="34" charset="0"/>
                <a:ea typeface="+mn-ea"/>
                <a:cs typeface="Arial" pitchFamily="34" charset="0"/>
              </a:defRPr>
            </a:lvl9pPr>
          </a:lstStyle>
          <a:p>
            <a:pPr eaLnBrk="1" fontAlgn="base" hangingPunct="1">
              <a:spcBef>
                <a:spcPct val="0"/>
              </a:spcBef>
              <a:spcAft>
                <a:spcPct val="0"/>
              </a:spcAft>
              <a:buClrTx/>
              <a:buFontTx/>
              <a:buNone/>
              <a:defRPr/>
            </a:pPr>
            <a:r>
              <a:rPr lang="en-GB" altLang="en-US" sz="900" dirty="0" smtClean="0">
                <a:solidFill>
                  <a:schemeClr val="tx2">
                    <a:lumMod val="75000"/>
                  </a:schemeClr>
                </a:solidFill>
              </a:rPr>
              <a:t>High quality national financial accounts and b.o.p. </a:t>
            </a:r>
            <a:br>
              <a:rPr lang="en-GB" altLang="en-US" sz="900" dirty="0" smtClean="0">
                <a:solidFill>
                  <a:schemeClr val="tx2">
                    <a:lumMod val="75000"/>
                  </a:schemeClr>
                </a:solidFill>
              </a:rPr>
            </a:br>
            <a:r>
              <a:rPr lang="en-GB" altLang="en-US" sz="900" dirty="0" smtClean="0">
                <a:solidFill>
                  <a:schemeClr val="tx2">
                    <a:lumMod val="75000"/>
                  </a:schemeClr>
                </a:solidFill>
              </a:rPr>
              <a:t>for European policymaking</a:t>
            </a:r>
          </a:p>
        </p:txBody>
      </p:sp>
      <p:graphicFrame>
        <p:nvGraphicFramePr>
          <p:cNvPr id="12" name="Chart 11">
            <a:extLst>
              <a:ext uri="{FF2B5EF4-FFF2-40B4-BE49-F238E27FC236}"/>
            </a:extLst>
          </p:cNvPr>
          <p:cNvGraphicFramePr>
            <a:graphicFrameLocks/>
          </p:cNvGraphicFramePr>
          <p:nvPr/>
        </p:nvGraphicFramePr>
        <p:xfrm>
          <a:off x="396702" y="3501008"/>
          <a:ext cx="3888432" cy="246936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a:extLst>
              <a:ext uri="{FF2B5EF4-FFF2-40B4-BE49-F238E27FC236}"/>
            </a:extLst>
          </p:cNvPr>
          <p:cNvGraphicFramePr>
            <a:graphicFrameLocks/>
          </p:cNvGraphicFramePr>
          <p:nvPr/>
        </p:nvGraphicFramePr>
        <p:xfrm>
          <a:off x="4535388" y="3512815"/>
          <a:ext cx="3758133" cy="24641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14">
            <a:extLst>
              <a:ext uri="{FF2B5EF4-FFF2-40B4-BE49-F238E27FC236}"/>
            </a:extLst>
          </p:cNvPr>
          <p:cNvGraphicFramePr>
            <a:graphicFrameLocks/>
          </p:cNvGraphicFramePr>
          <p:nvPr/>
        </p:nvGraphicFramePr>
        <p:xfrm>
          <a:off x="395536" y="888931"/>
          <a:ext cx="3816424" cy="213995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Chart 16">
            <a:extLst>
              <a:ext uri="{FF2B5EF4-FFF2-40B4-BE49-F238E27FC236}"/>
            </a:extLst>
          </p:cNvPr>
          <p:cNvGraphicFramePr>
            <a:graphicFrameLocks/>
          </p:cNvGraphicFramePr>
          <p:nvPr/>
        </p:nvGraphicFramePr>
        <p:xfrm>
          <a:off x="4499991" y="888931"/>
          <a:ext cx="3793529" cy="2136502"/>
        </p:xfrm>
        <a:graphic>
          <a:graphicData uri="http://schemas.openxmlformats.org/drawingml/2006/chart">
            <c:chart xmlns:c="http://schemas.openxmlformats.org/drawingml/2006/chart" xmlns:r="http://schemas.openxmlformats.org/officeDocument/2006/relationships" r:id="rId6"/>
          </a:graphicData>
        </a:graphic>
      </p:graphicFrame>
      <p:sp>
        <p:nvSpPr>
          <p:cNvPr id="52233" name="TextBox 1"/>
          <p:cNvSpPr txBox="1">
            <a:spLocks noChangeArrowheads="1"/>
          </p:cNvSpPr>
          <p:nvPr/>
        </p:nvSpPr>
        <p:spPr bwMode="auto">
          <a:xfrm>
            <a:off x="323850" y="549275"/>
            <a:ext cx="280828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pPr>
            <a:r>
              <a:rPr lang="en-GB" altLang="en-US" sz="1100" b="1">
                <a:solidFill>
                  <a:schemeClr val="accent1"/>
                </a:solidFill>
              </a:rPr>
              <a:t>Private Debt in % of GDP </a:t>
            </a:r>
          </a:p>
        </p:txBody>
      </p:sp>
      <p:sp>
        <p:nvSpPr>
          <p:cNvPr id="52234" name="TextBox 9"/>
          <p:cNvSpPr txBox="1">
            <a:spLocks noChangeArrowheads="1"/>
          </p:cNvSpPr>
          <p:nvPr/>
        </p:nvSpPr>
        <p:spPr bwMode="auto">
          <a:xfrm>
            <a:off x="4535488" y="458788"/>
            <a:ext cx="3636962"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pPr>
            <a:r>
              <a:rPr lang="en-GB" altLang="en-US" sz="1100" b="1">
                <a:solidFill>
                  <a:schemeClr val="accent1"/>
                </a:solidFill>
              </a:rPr>
              <a:t>Change in private debt between 2009 and 2017 and contributions</a:t>
            </a:r>
          </a:p>
        </p:txBody>
      </p:sp>
      <p:sp>
        <p:nvSpPr>
          <p:cNvPr id="52235" name="TextBox 10"/>
          <p:cNvSpPr txBox="1">
            <a:spLocks noChangeArrowheads="1"/>
          </p:cNvSpPr>
          <p:nvPr/>
        </p:nvSpPr>
        <p:spPr bwMode="auto">
          <a:xfrm>
            <a:off x="4529138" y="3068638"/>
            <a:ext cx="36369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pPr>
            <a:r>
              <a:rPr lang="en-GB" altLang="en-US" sz="1100" b="1">
                <a:solidFill>
                  <a:schemeClr val="accent1"/>
                </a:solidFill>
              </a:rPr>
              <a:t>Change in government debt between 2009 and 2018 and contributions </a:t>
            </a:r>
          </a:p>
        </p:txBody>
      </p:sp>
      <p:sp>
        <p:nvSpPr>
          <p:cNvPr id="52236" name="TextBox 13"/>
          <p:cNvSpPr txBox="1">
            <a:spLocks noChangeArrowheads="1"/>
          </p:cNvSpPr>
          <p:nvPr/>
        </p:nvSpPr>
        <p:spPr bwMode="auto">
          <a:xfrm>
            <a:off x="396875" y="3141663"/>
            <a:ext cx="280828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pPr>
            <a:r>
              <a:rPr lang="en-GB" altLang="en-US" sz="1100" b="1">
                <a:solidFill>
                  <a:schemeClr val="accent1"/>
                </a:solidFill>
              </a:rPr>
              <a:t>Government Debt in % of GDP </a:t>
            </a:r>
          </a:p>
        </p:txBody>
      </p:sp>
      <p:sp>
        <p:nvSpPr>
          <p:cNvPr id="52237" name="TextBox 2"/>
          <p:cNvSpPr txBox="1">
            <a:spLocks noChangeArrowheads="1"/>
          </p:cNvSpPr>
          <p:nvPr/>
        </p:nvSpPr>
        <p:spPr bwMode="auto">
          <a:xfrm>
            <a:off x="468313" y="6021388"/>
            <a:ext cx="78486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pPr>
            <a:r>
              <a:rPr lang="en-GB" altLang="en-US" sz="800" i="1"/>
              <a:t>Source: Sondermann, D. and Pierluigi, B. (2018) based on European Commission and EUROSTAT data. Author’s updates based on ECB data.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Grp="1" noChangeArrowheads="1"/>
          </p:cNvSpPr>
          <p:nvPr>
            <p:ph type="title"/>
          </p:nvPr>
        </p:nvSpPr>
        <p:spPr>
          <a:xfrm>
            <a:off x="153988" y="44450"/>
            <a:ext cx="8594725" cy="476250"/>
          </a:xfrm>
        </p:spPr>
        <p:txBody>
          <a:bodyPr/>
          <a:lstStyle/>
          <a:p>
            <a:pPr eaLnBrk="1" hangingPunct="1"/>
            <a:r>
              <a:rPr lang="en-GB" altLang="en-US" sz="2000" b="1" smtClean="0">
                <a:solidFill>
                  <a:schemeClr val="bg1"/>
                </a:solidFill>
                <a:latin typeface="Arial (Body)"/>
              </a:rPr>
              <a:t>Overview</a:t>
            </a:r>
          </a:p>
        </p:txBody>
      </p:sp>
      <p:sp>
        <p:nvSpPr>
          <p:cNvPr id="36867" name="Slide Number Placeholder 3"/>
          <p:cNvSpPr>
            <a:spLocks noGrp="1"/>
          </p:cNvSpPr>
          <p:nvPr>
            <p:ph type="sldNum" sz="quarter" idx="14"/>
          </p:nvPr>
        </p:nvSpPr>
        <p:spPr>
          <a:noFill/>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fontAlgn="base" hangingPunct="1">
              <a:spcBef>
                <a:spcPct val="0"/>
              </a:spcBef>
              <a:spcAft>
                <a:spcPct val="0"/>
              </a:spcAft>
              <a:buClrTx/>
              <a:buFontTx/>
              <a:buNone/>
            </a:pPr>
            <a:fld id="{0262ACA9-F00F-46E4-9520-46FE89E2A7BB}" type="slidenum">
              <a:rPr lang="en-GB" altLang="en-US" sz="900" smtClean="0">
                <a:solidFill>
                  <a:srgbClr val="585858"/>
                </a:solidFill>
              </a:rPr>
              <a:pPr eaLnBrk="1" fontAlgn="base" hangingPunct="1">
                <a:spcBef>
                  <a:spcPct val="0"/>
                </a:spcBef>
                <a:spcAft>
                  <a:spcPct val="0"/>
                </a:spcAft>
                <a:buClrTx/>
                <a:buFontTx/>
                <a:buNone/>
              </a:pPr>
              <a:t>2</a:t>
            </a:fld>
            <a:endParaRPr lang="en-GB" altLang="en-US" sz="900" smtClean="0">
              <a:solidFill>
                <a:srgbClr val="585858"/>
              </a:solidFill>
            </a:endParaRPr>
          </a:p>
        </p:txBody>
      </p:sp>
      <p:sp>
        <p:nvSpPr>
          <p:cNvPr id="25" name="Footer Placeholder 3"/>
          <p:cNvSpPr txBox="1">
            <a:spLocks/>
          </p:cNvSpPr>
          <p:nvPr/>
        </p:nvSpPr>
        <p:spPr>
          <a:xfrm>
            <a:off x="250825" y="6381750"/>
            <a:ext cx="4157663" cy="288925"/>
          </a:xfrm>
          <a:prstGeom prst="rect">
            <a:avLst/>
          </a:prstGeom>
          <a:noFill/>
        </p:spPr>
        <p:txBody>
          <a:bodyPr/>
          <a:lstStyle>
            <a:defPPr>
              <a:defRPr lang="en-US"/>
            </a:defPPr>
            <a:lvl1pPr algn="l" rtl="0" eaLnBrk="0" fontAlgn="base" hangingPunct="0">
              <a:spcBef>
                <a:spcPct val="30000"/>
              </a:spcBef>
              <a:spcAft>
                <a:spcPct val="0"/>
              </a:spcAft>
              <a:buClr>
                <a:schemeClr val="tx2"/>
              </a:buClr>
              <a:buChar char="•"/>
              <a:defRPr sz="2200" kern="1200">
                <a:solidFill>
                  <a:schemeClr val="tx1"/>
                </a:solidFill>
                <a:latin typeface="Arial" pitchFamily="34" charset="0"/>
                <a:ea typeface="+mn-ea"/>
                <a:cs typeface="Arial" pitchFamily="34" charset="0"/>
              </a:defRPr>
            </a:lvl1pPr>
            <a:lvl2pPr marL="742950" indent="-285750" algn="l" rtl="0" eaLnBrk="0" fontAlgn="base" hangingPunct="0">
              <a:spcBef>
                <a:spcPct val="0"/>
              </a:spcBef>
              <a:spcAft>
                <a:spcPct val="0"/>
              </a:spcAft>
              <a:buChar char="–"/>
              <a:defRPr kern="1200">
                <a:solidFill>
                  <a:schemeClr val="tx1"/>
                </a:solidFill>
                <a:latin typeface="Arial" pitchFamily="34" charset="0"/>
                <a:ea typeface="+mn-ea"/>
                <a:cs typeface="Arial" pitchFamily="34" charset="0"/>
              </a:defRPr>
            </a:lvl2pPr>
            <a:lvl3pPr marL="1143000" indent="-228600" algn="l" rtl="0" eaLnBrk="0" fontAlgn="base" hangingPunct="0">
              <a:spcBef>
                <a:spcPct val="0"/>
              </a:spcBef>
              <a:spcAft>
                <a:spcPct val="0"/>
              </a:spcAft>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0"/>
              </a:spcBef>
              <a:spcAft>
                <a:spcPct val="0"/>
              </a:spcAft>
              <a:buChar char="–"/>
              <a:defRPr sz="1600" kern="1200">
                <a:solidFill>
                  <a:schemeClr val="tx1"/>
                </a:solidFill>
                <a:latin typeface="Arial" pitchFamily="34" charset="0"/>
                <a:ea typeface="+mn-ea"/>
                <a:cs typeface="Arial" pitchFamily="34" charset="0"/>
              </a:defRPr>
            </a:lvl4pPr>
            <a:lvl5pPr marL="2057400" indent="-228600" algn="l" rtl="0" eaLnBrk="0" fontAlgn="base" hangingPunct="0">
              <a:spcBef>
                <a:spcPct val="0"/>
              </a:spcBef>
              <a:spcAft>
                <a:spcPct val="0"/>
              </a:spcAft>
              <a:buFont typeface="Times" pitchFamily="18" charset="0"/>
              <a:buChar char="•"/>
              <a:defRPr sz="1600" i="1" kern="1200">
                <a:solidFill>
                  <a:schemeClr val="tx1"/>
                </a:solidFill>
                <a:latin typeface="Arial" pitchFamily="34" charset="0"/>
                <a:ea typeface="+mn-ea"/>
                <a:cs typeface="Arial" pitchFamily="34" charset="0"/>
              </a:defRPr>
            </a:lvl5pPr>
            <a:lvl6pPr marL="2514600" indent="-228600" algn="l" defTabSz="914400" rtl="0" eaLnBrk="0" fontAlgn="base" latinLnBrk="0" hangingPunct="0">
              <a:spcBef>
                <a:spcPct val="0"/>
              </a:spcBef>
              <a:spcAft>
                <a:spcPct val="0"/>
              </a:spcAft>
              <a:buFont typeface="Times" pitchFamily="18" charset="0"/>
              <a:buChar char="•"/>
              <a:defRPr sz="1600" i="1" kern="1200">
                <a:solidFill>
                  <a:schemeClr val="tx1"/>
                </a:solidFill>
                <a:latin typeface="Arial" pitchFamily="34" charset="0"/>
                <a:ea typeface="+mn-ea"/>
                <a:cs typeface="Arial" pitchFamily="34" charset="0"/>
              </a:defRPr>
            </a:lvl6pPr>
            <a:lvl7pPr marL="2971800" indent="-228600" algn="l" defTabSz="914400" rtl="0" eaLnBrk="0" fontAlgn="base" latinLnBrk="0" hangingPunct="0">
              <a:spcBef>
                <a:spcPct val="0"/>
              </a:spcBef>
              <a:spcAft>
                <a:spcPct val="0"/>
              </a:spcAft>
              <a:buFont typeface="Times" pitchFamily="18" charset="0"/>
              <a:buChar char="•"/>
              <a:defRPr sz="1600" i="1" kern="1200">
                <a:solidFill>
                  <a:schemeClr val="tx1"/>
                </a:solidFill>
                <a:latin typeface="Arial" pitchFamily="34" charset="0"/>
                <a:ea typeface="+mn-ea"/>
                <a:cs typeface="Arial" pitchFamily="34" charset="0"/>
              </a:defRPr>
            </a:lvl7pPr>
            <a:lvl8pPr marL="3429000" indent="-228600" algn="l" defTabSz="914400" rtl="0" eaLnBrk="0" fontAlgn="base" latinLnBrk="0" hangingPunct="0">
              <a:spcBef>
                <a:spcPct val="0"/>
              </a:spcBef>
              <a:spcAft>
                <a:spcPct val="0"/>
              </a:spcAft>
              <a:buFont typeface="Times" pitchFamily="18" charset="0"/>
              <a:buChar char="•"/>
              <a:defRPr sz="1600" i="1" kern="1200">
                <a:solidFill>
                  <a:schemeClr val="tx1"/>
                </a:solidFill>
                <a:latin typeface="Arial" pitchFamily="34" charset="0"/>
                <a:ea typeface="+mn-ea"/>
                <a:cs typeface="Arial" pitchFamily="34" charset="0"/>
              </a:defRPr>
            </a:lvl8pPr>
            <a:lvl9pPr marL="3886200" indent="-228600" algn="l" defTabSz="914400" rtl="0" eaLnBrk="0" fontAlgn="base" latinLnBrk="0" hangingPunct="0">
              <a:spcBef>
                <a:spcPct val="0"/>
              </a:spcBef>
              <a:spcAft>
                <a:spcPct val="0"/>
              </a:spcAft>
              <a:buFont typeface="Times" pitchFamily="18" charset="0"/>
              <a:buChar char="•"/>
              <a:defRPr sz="1600" i="1" kern="1200">
                <a:solidFill>
                  <a:schemeClr val="tx1"/>
                </a:solidFill>
                <a:latin typeface="Arial" pitchFamily="34" charset="0"/>
                <a:ea typeface="+mn-ea"/>
                <a:cs typeface="Arial" pitchFamily="34" charset="0"/>
              </a:defRPr>
            </a:lvl9pPr>
          </a:lstStyle>
          <a:p>
            <a:pPr eaLnBrk="1" hangingPunct="1">
              <a:spcBef>
                <a:spcPct val="0"/>
              </a:spcBef>
              <a:buClrTx/>
              <a:buFontTx/>
              <a:buNone/>
              <a:defRPr/>
            </a:pPr>
            <a:r>
              <a:rPr lang="en-GB" altLang="en-US" sz="900" dirty="0" smtClean="0">
                <a:solidFill>
                  <a:schemeClr val="tx2">
                    <a:lumMod val="75000"/>
                  </a:schemeClr>
                </a:solidFill>
              </a:rPr>
              <a:t>High quality national financial accounts and b.o.p. </a:t>
            </a:r>
            <a:br>
              <a:rPr lang="en-GB" altLang="en-US" sz="900" dirty="0" smtClean="0">
                <a:solidFill>
                  <a:schemeClr val="tx2">
                    <a:lumMod val="75000"/>
                  </a:schemeClr>
                </a:solidFill>
              </a:rPr>
            </a:br>
            <a:r>
              <a:rPr lang="en-GB" altLang="en-US" sz="900" dirty="0" smtClean="0">
                <a:solidFill>
                  <a:schemeClr val="tx2">
                    <a:lumMod val="75000"/>
                  </a:schemeClr>
                </a:solidFill>
              </a:rPr>
              <a:t>for European policymaking</a:t>
            </a:r>
          </a:p>
        </p:txBody>
      </p:sp>
      <p:grpSp>
        <p:nvGrpSpPr>
          <p:cNvPr id="36869" name="Group 1"/>
          <p:cNvGrpSpPr>
            <a:grpSpLocks/>
          </p:cNvGrpSpPr>
          <p:nvPr/>
        </p:nvGrpSpPr>
        <p:grpSpPr bwMode="auto">
          <a:xfrm>
            <a:off x="298451" y="1435100"/>
            <a:ext cx="8480424" cy="1510751"/>
            <a:chOff x="298451" y="1435100"/>
            <a:chExt cx="8481068" cy="1511071"/>
          </a:xfrm>
        </p:grpSpPr>
        <p:grpSp>
          <p:nvGrpSpPr>
            <p:cNvPr id="36870" name="Group 10"/>
            <p:cNvGrpSpPr>
              <a:grpSpLocks/>
            </p:cNvGrpSpPr>
            <p:nvPr/>
          </p:nvGrpSpPr>
          <p:grpSpPr bwMode="auto">
            <a:xfrm>
              <a:off x="298451" y="1435100"/>
              <a:ext cx="8481068" cy="934884"/>
              <a:chOff x="304801" y="1489075"/>
              <a:chExt cx="8480770" cy="934819"/>
            </a:xfrm>
          </p:grpSpPr>
          <p:sp>
            <p:nvSpPr>
              <p:cNvPr id="36874" name="Rectangle 5"/>
              <p:cNvSpPr>
                <a:spLocks noChangeArrowheads="1"/>
              </p:cNvSpPr>
              <p:nvPr>
                <p:custDataLst>
                  <p:tags r:id="rId3"/>
                </p:custDataLst>
              </p:nvPr>
            </p:nvSpPr>
            <p:spPr bwMode="auto">
              <a:xfrm>
                <a:off x="304801" y="1489075"/>
                <a:ext cx="395288" cy="381000"/>
              </a:xfrm>
              <a:prstGeom prst="rect">
                <a:avLst/>
              </a:prstGeom>
              <a:solidFill>
                <a:schemeClr val="tx2"/>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pPr>
                <a:r>
                  <a:rPr lang="en-GB" altLang="en-US" sz="1800" b="1">
                    <a:solidFill>
                      <a:schemeClr val="bg1"/>
                    </a:solidFill>
                  </a:rPr>
                  <a:t>1</a:t>
                </a:r>
              </a:p>
            </p:txBody>
          </p:sp>
          <p:sp>
            <p:nvSpPr>
              <p:cNvPr id="36878" name="Rectangle 9"/>
              <p:cNvSpPr>
                <a:spLocks noChangeArrowheads="1"/>
              </p:cNvSpPr>
              <p:nvPr>
                <p:custDataLst>
                  <p:tags r:id="rId4"/>
                </p:custDataLst>
              </p:nvPr>
            </p:nvSpPr>
            <p:spPr bwMode="auto">
              <a:xfrm>
                <a:off x="762346" y="2042894"/>
                <a:ext cx="8023225" cy="381000"/>
              </a:xfrm>
              <a:prstGeom prst="rect">
                <a:avLst/>
              </a:prstGeom>
              <a:solidFill>
                <a:srgbClr val="DDDDD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pPr>
                <a:r>
                  <a:rPr lang="en-GB" altLang="en-US" sz="1800" dirty="0"/>
                  <a:t>European quality assurance for MIP statistics </a:t>
                </a:r>
              </a:p>
            </p:txBody>
          </p:sp>
          <p:sp>
            <p:nvSpPr>
              <p:cNvPr id="36879" name="Rectangle 10"/>
              <p:cNvSpPr>
                <a:spLocks noChangeArrowheads="1"/>
              </p:cNvSpPr>
              <p:nvPr>
                <p:custDataLst>
                  <p:tags r:id="rId5"/>
                </p:custDataLst>
              </p:nvPr>
            </p:nvSpPr>
            <p:spPr bwMode="auto">
              <a:xfrm>
                <a:off x="762346" y="1489075"/>
                <a:ext cx="8023225" cy="381000"/>
              </a:xfrm>
              <a:prstGeom prst="rect">
                <a:avLst/>
              </a:prstGeom>
              <a:solidFill>
                <a:schemeClr val="tx2"/>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pPr>
                <a:r>
                  <a:rPr lang="en-GB" altLang="en-US" sz="1800" dirty="0">
                    <a:solidFill>
                      <a:schemeClr val="bg1"/>
                    </a:solidFill>
                  </a:rPr>
                  <a:t>Uses of selected MIP </a:t>
                </a:r>
                <a:r>
                  <a:rPr lang="en-GB" altLang="en-US" sz="1800" dirty="0" smtClean="0">
                    <a:solidFill>
                      <a:schemeClr val="bg1"/>
                    </a:solidFill>
                  </a:rPr>
                  <a:t>indicators for policy analysis</a:t>
                </a:r>
                <a:endParaRPr lang="en-GB" altLang="en-US" sz="1800" dirty="0">
                  <a:solidFill>
                    <a:schemeClr val="bg1"/>
                  </a:solidFill>
                </a:endParaRPr>
              </a:p>
            </p:txBody>
          </p:sp>
          <p:sp>
            <p:nvSpPr>
              <p:cNvPr id="36880" name="Rectangle 13"/>
              <p:cNvSpPr>
                <a:spLocks noChangeArrowheads="1"/>
              </p:cNvSpPr>
              <p:nvPr>
                <p:custDataLst>
                  <p:tags r:id="rId6"/>
                </p:custDataLst>
              </p:nvPr>
            </p:nvSpPr>
            <p:spPr bwMode="auto">
              <a:xfrm>
                <a:off x="319090" y="2042894"/>
                <a:ext cx="381000" cy="381000"/>
              </a:xfrm>
              <a:prstGeom prst="rect">
                <a:avLst/>
              </a:prstGeom>
              <a:solidFill>
                <a:schemeClr val="tx1"/>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pPr>
                <a:r>
                  <a:rPr lang="en-GB" altLang="en-US" sz="1800" b="1">
                    <a:solidFill>
                      <a:srgbClr val="FFFFFF"/>
                    </a:solidFill>
                  </a:rPr>
                  <a:t>2</a:t>
                </a:r>
              </a:p>
            </p:txBody>
          </p:sp>
        </p:grpSp>
        <p:sp>
          <p:nvSpPr>
            <p:cNvPr id="36872" name="Rectangle 9"/>
            <p:cNvSpPr>
              <a:spLocks noChangeArrowheads="1"/>
            </p:cNvSpPr>
            <p:nvPr>
              <p:custDataLst>
                <p:tags r:id="rId1"/>
              </p:custDataLst>
            </p:nvPr>
          </p:nvSpPr>
          <p:spPr bwMode="auto">
            <a:xfrm>
              <a:off x="756012" y="2565144"/>
              <a:ext cx="8023507" cy="381027"/>
            </a:xfrm>
            <a:prstGeom prst="rect">
              <a:avLst/>
            </a:prstGeom>
            <a:solidFill>
              <a:srgbClr val="DDDDD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pPr>
              <a:r>
                <a:rPr lang="en-GB" altLang="en-US" sz="1800" dirty="0"/>
                <a:t>Quality indicators relating to BoP/NA</a:t>
              </a:r>
            </a:p>
          </p:txBody>
        </p:sp>
        <p:sp>
          <p:nvSpPr>
            <p:cNvPr id="36873" name="Rectangle 13"/>
            <p:cNvSpPr>
              <a:spLocks noChangeArrowheads="1"/>
            </p:cNvSpPr>
            <p:nvPr>
              <p:custDataLst>
                <p:tags r:id="rId2"/>
              </p:custDataLst>
            </p:nvPr>
          </p:nvSpPr>
          <p:spPr bwMode="auto">
            <a:xfrm>
              <a:off x="312740" y="2565144"/>
              <a:ext cx="381013" cy="381027"/>
            </a:xfrm>
            <a:prstGeom prst="rect">
              <a:avLst/>
            </a:prstGeom>
            <a:solidFill>
              <a:schemeClr val="tx1"/>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pPr>
              <a:r>
                <a:rPr lang="en-GB" altLang="en-US" sz="1800" b="1">
                  <a:solidFill>
                    <a:srgbClr val="FFFFFF"/>
                  </a:solidFill>
                </a:rPr>
                <a:t>3</a:t>
              </a: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oter Placeholder 3"/>
          <p:cNvSpPr>
            <a:spLocks noGrp="1"/>
          </p:cNvSpPr>
          <p:nvPr>
            <p:ph type="ftr" sz="quarter" idx="13"/>
          </p:nvPr>
        </p:nvSpPr>
        <p:spPr>
          <a:xfrm>
            <a:off x="269875" y="6453188"/>
            <a:ext cx="4157663" cy="288925"/>
          </a:xfrm>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fontAlgn="base" hangingPunct="1">
              <a:spcBef>
                <a:spcPct val="0"/>
              </a:spcBef>
              <a:spcAft>
                <a:spcPct val="0"/>
              </a:spcAft>
              <a:buClrTx/>
              <a:buFontTx/>
              <a:buNone/>
              <a:defRPr/>
            </a:pPr>
            <a:r>
              <a:rPr lang="en-GB" altLang="en-US" sz="900" dirty="0" smtClean="0">
                <a:solidFill>
                  <a:schemeClr val="tx2">
                    <a:lumMod val="75000"/>
                  </a:schemeClr>
                </a:solidFill>
              </a:rPr>
              <a:t>High quality national financial accounts and b.o.p. </a:t>
            </a:r>
            <a:br>
              <a:rPr lang="en-GB" altLang="en-US" sz="900" dirty="0" smtClean="0">
                <a:solidFill>
                  <a:schemeClr val="tx2">
                    <a:lumMod val="75000"/>
                  </a:schemeClr>
                </a:solidFill>
              </a:rPr>
            </a:br>
            <a:r>
              <a:rPr lang="en-GB" altLang="en-US" sz="900" dirty="0" smtClean="0">
                <a:solidFill>
                  <a:schemeClr val="tx2">
                    <a:lumMod val="75000"/>
                  </a:schemeClr>
                </a:solidFill>
              </a:rPr>
              <a:t>for European policymaking</a:t>
            </a:r>
          </a:p>
        </p:txBody>
      </p:sp>
      <p:sp>
        <p:nvSpPr>
          <p:cNvPr id="37891" name="Slide Number Placeholder 4"/>
          <p:cNvSpPr>
            <a:spLocks noGrp="1"/>
          </p:cNvSpPr>
          <p:nvPr>
            <p:ph type="sldNum" sz="quarter" idx="14"/>
          </p:nvPr>
        </p:nvSpPr>
        <p:spPr>
          <a:noFill/>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fontAlgn="base" hangingPunct="1">
              <a:spcBef>
                <a:spcPct val="0"/>
              </a:spcBef>
              <a:spcAft>
                <a:spcPct val="0"/>
              </a:spcAft>
              <a:buClrTx/>
              <a:buFontTx/>
              <a:buNone/>
            </a:pPr>
            <a:fld id="{8BED74A9-9233-4450-9740-7FB24E813C83}" type="slidenum">
              <a:rPr lang="en-GB" altLang="en-US" sz="900" smtClean="0">
                <a:solidFill>
                  <a:srgbClr val="585858"/>
                </a:solidFill>
              </a:rPr>
              <a:pPr eaLnBrk="1" fontAlgn="base" hangingPunct="1">
                <a:spcBef>
                  <a:spcPct val="0"/>
                </a:spcBef>
                <a:spcAft>
                  <a:spcPct val="0"/>
                </a:spcAft>
                <a:buClrTx/>
                <a:buFontTx/>
                <a:buNone/>
              </a:pPr>
              <a:t>3</a:t>
            </a:fld>
            <a:endParaRPr lang="en-GB" altLang="en-US" sz="900" smtClean="0">
              <a:solidFill>
                <a:srgbClr val="585858"/>
              </a:solidFill>
            </a:endParaRPr>
          </a:p>
        </p:txBody>
      </p:sp>
      <p:sp>
        <p:nvSpPr>
          <p:cNvPr id="9" name="Text Placeholder 8"/>
          <p:cNvSpPr>
            <a:spLocks noGrp="1"/>
          </p:cNvSpPr>
          <p:nvPr>
            <p:ph type="body" sz="quarter" idx="12"/>
          </p:nvPr>
        </p:nvSpPr>
        <p:spPr>
          <a:xfrm>
            <a:off x="107950" y="46038"/>
            <a:ext cx="8547100" cy="360362"/>
          </a:xfrm>
        </p:spPr>
        <p:txBody>
          <a:bodyPr/>
          <a:lstStyle/>
          <a:p>
            <a:pPr eaLnBrk="1" hangingPunct="1">
              <a:defRPr/>
            </a:pPr>
            <a:r>
              <a:rPr lang="en-GB" sz="2000" b="1"/>
              <a:t>The Macroeconomic Imbalance Procedure (MIP)</a:t>
            </a:r>
          </a:p>
        </p:txBody>
      </p:sp>
      <p:graphicFrame>
        <p:nvGraphicFramePr>
          <p:cNvPr id="6" name="Diagram 5"/>
          <p:cNvGraphicFramePr/>
          <p:nvPr>
            <p:extLst>
              <p:ext uri="{D42A27DB-BD31-4B8C-83A1-F6EECF244321}">
                <p14:modId xmlns:p14="http://schemas.microsoft.com/office/powerpoint/2010/main" val="1897241096"/>
              </p:ext>
            </p:extLst>
          </p:nvPr>
        </p:nvGraphicFramePr>
        <p:xfrm>
          <a:off x="539552" y="1052736"/>
          <a:ext cx="8064896" cy="489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4"/>
          <p:cNvSpPr>
            <a:spLocks noGrp="1"/>
          </p:cNvSpPr>
          <p:nvPr>
            <p:ph type="sldNum" sz="quarter" idx="14"/>
          </p:nvPr>
        </p:nvSpPr>
        <p:spPr>
          <a:noFill/>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fontAlgn="base" hangingPunct="1">
              <a:spcBef>
                <a:spcPct val="0"/>
              </a:spcBef>
              <a:spcAft>
                <a:spcPct val="0"/>
              </a:spcAft>
              <a:buClrTx/>
              <a:buFontTx/>
              <a:buNone/>
            </a:pPr>
            <a:fld id="{FCF023E5-2073-4FFB-AD5A-4B2AD85161F0}" type="slidenum">
              <a:rPr lang="en-GB" altLang="en-US" sz="900" smtClean="0">
                <a:solidFill>
                  <a:srgbClr val="585858"/>
                </a:solidFill>
              </a:rPr>
              <a:pPr eaLnBrk="1" fontAlgn="base" hangingPunct="1">
                <a:spcBef>
                  <a:spcPct val="0"/>
                </a:spcBef>
                <a:spcAft>
                  <a:spcPct val="0"/>
                </a:spcAft>
                <a:buClrTx/>
                <a:buFontTx/>
                <a:buNone/>
              </a:pPr>
              <a:t>4</a:t>
            </a:fld>
            <a:endParaRPr lang="en-GB" altLang="en-US" sz="900" smtClean="0">
              <a:solidFill>
                <a:srgbClr val="585858"/>
              </a:solidFill>
            </a:endParaRPr>
          </a:p>
        </p:txBody>
      </p:sp>
      <p:sp>
        <p:nvSpPr>
          <p:cNvPr id="9" name="Text Placeholder 8"/>
          <p:cNvSpPr>
            <a:spLocks noGrp="1"/>
          </p:cNvSpPr>
          <p:nvPr>
            <p:ph type="body" sz="quarter" idx="12"/>
          </p:nvPr>
        </p:nvSpPr>
        <p:spPr>
          <a:xfrm>
            <a:off x="107950" y="46038"/>
            <a:ext cx="8547100" cy="360362"/>
          </a:xfrm>
        </p:spPr>
        <p:txBody>
          <a:bodyPr/>
          <a:lstStyle/>
          <a:p>
            <a:pPr eaLnBrk="1" hangingPunct="1">
              <a:defRPr/>
            </a:pPr>
            <a:r>
              <a:rPr lang="en-GB" sz="2000" b="1"/>
              <a:t>The MIP political process </a:t>
            </a:r>
          </a:p>
        </p:txBody>
      </p:sp>
      <p:sp>
        <p:nvSpPr>
          <p:cNvPr id="38916" name="Classification"/>
          <p:cNvSpPr txBox="1">
            <a:spLocks noChangeArrowheads="1"/>
          </p:cNvSpPr>
          <p:nvPr/>
        </p:nvSpPr>
        <p:spPr bwMode="auto">
          <a:xfrm>
            <a:off x="7019925" y="127000"/>
            <a:ext cx="1908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r" eaLnBrk="1" hangingPunct="1">
              <a:spcBef>
                <a:spcPct val="0"/>
              </a:spcBef>
              <a:buClrTx/>
              <a:buFontTx/>
              <a:buNone/>
            </a:pPr>
            <a:r>
              <a:rPr lang="en-GB" altLang="en-US" sz="700" b="1">
                <a:solidFill>
                  <a:srgbClr val="FFFFFF"/>
                </a:solidFill>
              </a:rPr>
              <a:t>[Please select]</a:t>
            </a:r>
          </a:p>
        </p:txBody>
      </p:sp>
      <p:sp>
        <p:nvSpPr>
          <p:cNvPr id="38917" name="DocumentStatus"/>
          <p:cNvSpPr txBox="1">
            <a:spLocks noChangeArrowheads="1"/>
          </p:cNvSpPr>
          <p:nvPr/>
        </p:nvSpPr>
        <p:spPr bwMode="auto">
          <a:xfrm>
            <a:off x="7019925" y="254000"/>
            <a:ext cx="1908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r" eaLnBrk="1" hangingPunct="1">
              <a:spcBef>
                <a:spcPct val="0"/>
              </a:spcBef>
              <a:buClrTx/>
              <a:buFontTx/>
              <a:buNone/>
            </a:pPr>
            <a:r>
              <a:rPr lang="en-GB" altLang="en-US" sz="700" b="1">
                <a:solidFill>
                  <a:srgbClr val="FFFFFF"/>
                </a:solidFill>
              </a:rPr>
              <a:t>[Please select]</a:t>
            </a:r>
          </a:p>
        </p:txBody>
      </p:sp>
      <p:sp>
        <p:nvSpPr>
          <p:cNvPr id="38918" name="Title 2"/>
          <p:cNvSpPr>
            <a:spLocks noGrp="1"/>
          </p:cNvSpPr>
          <p:nvPr>
            <p:ph type="title"/>
          </p:nvPr>
        </p:nvSpPr>
        <p:spPr>
          <a:xfrm>
            <a:off x="314325" y="692150"/>
            <a:ext cx="8594725" cy="628650"/>
          </a:xfrm>
        </p:spPr>
        <p:txBody>
          <a:bodyPr/>
          <a:lstStyle/>
          <a:p>
            <a:pPr>
              <a:lnSpc>
                <a:spcPct val="100000"/>
              </a:lnSpc>
            </a:pPr>
            <a:r>
              <a:rPr lang="en-GB" altLang="en-US" sz="2000" b="1" smtClean="0">
                <a:latin typeface="Arial (Body)"/>
              </a:rPr>
              <a:t>Objective: </a:t>
            </a:r>
            <a:r>
              <a:rPr lang="en-GB" altLang="en-US" sz="1800" b="1" smtClean="0">
                <a:latin typeface="Arial (Body)"/>
              </a:rPr>
              <a:t>prevent the emergence of harmful imbalances and correct imbalances already in place (Sondermann, 2018)</a:t>
            </a:r>
          </a:p>
        </p:txBody>
      </p:sp>
      <p:graphicFrame>
        <p:nvGraphicFramePr>
          <p:cNvPr id="4" name="Diagram 3"/>
          <p:cNvGraphicFramePr/>
          <p:nvPr>
            <p:extLst>
              <p:ext uri="{D42A27DB-BD31-4B8C-83A1-F6EECF244321}">
                <p14:modId xmlns:p14="http://schemas.microsoft.com/office/powerpoint/2010/main" val="2620082624"/>
              </p:ext>
            </p:extLst>
          </p:nvPr>
        </p:nvGraphicFramePr>
        <p:xfrm>
          <a:off x="467544" y="1628800"/>
          <a:ext cx="8460556" cy="4320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Footer Placeholder 3"/>
          <p:cNvSpPr txBox="1">
            <a:spLocks/>
          </p:cNvSpPr>
          <p:nvPr/>
        </p:nvSpPr>
        <p:spPr bwMode="auto">
          <a:xfrm>
            <a:off x="244475" y="6453188"/>
            <a:ext cx="4157663" cy="288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defPPr>
              <a:defRPr lang="en-US"/>
            </a:defPPr>
            <a:lvl1pPr algn="l" rtl="0" eaLnBrk="0" fontAlgn="auto" hangingPunct="0">
              <a:lnSpc>
                <a:spcPts val="1200"/>
              </a:lnSpc>
              <a:spcBef>
                <a:spcPct val="30000"/>
              </a:spcBef>
              <a:spcAft>
                <a:spcPts val="0"/>
              </a:spcAft>
              <a:buClr>
                <a:schemeClr val="tx2"/>
              </a:buClr>
              <a:buChar char="•"/>
              <a:defRPr sz="2200" kern="1200">
                <a:solidFill>
                  <a:schemeClr val="tx1"/>
                </a:solidFill>
                <a:latin typeface="Arial" pitchFamily="34" charset="0"/>
                <a:ea typeface="+mn-ea"/>
                <a:cs typeface="Arial" pitchFamily="34" charset="0"/>
              </a:defRPr>
            </a:lvl1pPr>
            <a:lvl2pPr marL="742950" indent="-285750" algn="l" rtl="0" eaLnBrk="0" fontAlgn="base" hangingPunct="0">
              <a:spcBef>
                <a:spcPct val="0"/>
              </a:spcBef>
              <a:spcAft>
                <a:spcPct val="0"/>
              </a:spcAft>
              <a:buChar char="–"/>
              <a:defRPr kern="1200">
                <a:solidFill>
                  <a:schemeClr val="tx1"/>
                </a:solidFill>
                <a:latin typeface="Arial" pitchFamily="34" charset="0"/>
                <a:ea typeface="+mn-ea"/>
                <a:cs typeface="Arial" pitchFamily="34" charset="0"/>
              </a:defRPr>
            </a:lvl2pPr>
            <a:lvl3pPr marL="1143000" indent="-228600" algn="l" rtl="0" eaLnBrk="0" fontAlgn="base" hangingPunct="0">
              <a:spcBef>
                <a:spcPct val="0"/>
              </a:spcBef>
              <a:spcAft>
                <a:spcPct val="0"/>
              </a:spcAft>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0"/>
              </a:spcBef>
              <a:spcAft>
                <a:spcPct val="0"/>
              </a:spcAft>
              <a:buChar char="–"/>
              <a:defRPr sz="1600" kern="1200">
                <a:solidFill>
                  <a:schemeClr val="tx1"/>
                </a:solidFill>
                <a:latin typeface="Arial" pitchFamily="34" charset="0"/>
                <a:ea typeface="+mn-ea"/>
                <a:cs typeface="Arial" pitchFamily="34" charset="0"/>
              </a:defRPr>
            </a:lvl4pPr>
            <a:lvl5pPr marL="2057400" indent="-228600" algn="l" rtl="0" eaLnBrk="0" fontAlgn="base" hangingPunct="0">
              <a:spcBef>
                <a:spcPct val="0"/>
              </a:spcBef>
              <a:spcAft>
                <a:spcPct val="0"/>
              </a:spcAft>
              <a:buFont typeface="Times" pitchFamily="18" charset="0"/>
              <a:buChar char="•"/>
              <a:defRPr sz="1600" i="1" kern="1200">
                <a:solidFill>
                  <a:schemeClr val="tx1"/>
                </a:solidFill>
                <a:latin typeface="Arial" pitchFamily="34" charset="0"/>
                <a:ea typeface="+mn-ea"/>
                <a:cs typeface="Arial" pitchFamily="34" charset="0"/>
              </a:defRPr>
            </a:lvl5pPr>
            <a:lvl6pPr marL="2514600" indent="-228600" algn="l" defTabSz="914400" rtl="0" eaLnBrk="0" fontAlgn="base" latinLnBrk="0" hangingPunct="0">
              <a:spcBef>
                <a:spcPct val="0"/>
              </a:spcBef>
              <a:spcAft>
                <a:spcPct val="0"/>
              </a:spcAft>
              <a:buFont typeface="Times" pitchFamily="18" charset="0"/>
              <a:buChar char="•"/>
              <a:defRPr sz="1600" i="1" kern="1200">
                <a:solidFill>
                  <a:schemeClr val="tx1"/>
                </a:solidFill>
                <a:latin typeface="Arial" pitchFamily="34" charset="0"/>
                <a:ea typeface="+mn-ea"/>
                <a:cs typeface="Arial" pitchFamily="34" charset="0"/>
              </a:defRPr>
            </a:lvl6pPr>
            <a:lvl7pPr marL="2971800" indent="-228600" algn="l" defTabSz="914400" rtl="0" eaLnBrk="0" fontAlgn="base" latinLnBrk="0" hangingPunct="0">
              <a:spcBef>
                <a:spcPct val="0"/>
              </a:spcBef>
              <a:spcAft>
                <a:spcPct val="0"/>
              </a:spcAft>
              <a:buFont typeface="Times" pitchFamily="18" charset="0"/>
              <a:buChar char="•"/>
              <a:defRPr sz="1600" i="1" kern="1200">
                <a:solidFill>
                  <a:schemeClr val="tx1"/>
                </a:solidFill>
                <a:latin typeface="Arial" pitchFamily="34" charset="0"/>
                <a:ea typeface="+mn-ea"/>
                <a:cs typeface="Arial" pitchFamily="34" charset="0"/>
              </a:defRPr>
            </a:lvl7pPr>
            <a:lvl8pPr marL="3429000" indent="-228600" algn="l" defTabSz="914400" rtl="0" eaLnBrk="0" fontAlgn="base" latinLnBrk="0" hangingPunct="0">
              <a:spcBef>
                <a:spcPct val="0"/>
              </a:spcBef>
              <a:spcAft>
                <a:spcPct val="0"/>
              </a:spcAft>
              <a:buFont typeface="Times" pitchFamily="18" charset="0"/>
              <a:buChar char="•"/>
              <a:defRPr sz="1600" i="1" kern="1200">
                <a:solidFill>
                  <a:schemeClr val="tx1"/>
                </a:solidFill>
                <a:latin typeface="Arial" pitchFamily="34" charset="0"/>
                <a:ea typeface="+mn-ea"/>
                <a:cs typeface="Arial" pitchFamily="34" charset="0"/>
              </a:defRPr>
            </a:lvl8pPr>
            <a:lvl9pPr marL="3886200" indent="-228600" algn="l" defTabSz="914400" rtl="0" eaLnBrk="0" fontAlgn="base" latinLnBrk="0" hangingPunct="0">
              <a:spcBef>
                <a:spcPct val="0"/>
              </a:spcBef>
              <a:spcAft>
                <a:spcPct val="0"/>
              </a:spcAft>
              <a:buFont typeface="Times" pitchFamily="18" charset="0"/>
              <a:buChar char="•"/>
              <a:defRPr sz="1600" i="1" kern="1200">
                <a:solidFill>
                  <a:schemeClr val="tx1"/>
                </a:solidFill>
                <a:latin typeface="Arial" pitchFamily="34" charset="0"/>
                <a:ea typeface="+mn-ea"/>
                <a:cs typeface="Arial" pitchFamily="34" charset="0"/>
              </a:defRPr>
            </a:lvl9pPr>
          </a:lstStyle>
          <a:p>
            <a:pPr eaLnBrk="1" fontAlgn="base" hangingPunct="1">
              <a:spcBef>
                <a:spcPct val="0"/>
              </a:spcBef>
              <a:spcAft>
                <a:spcPct val="0"/>
              </a:spcAft>
              <a:buClrTx/>
              <a:buFontTx/>
              <a:buNone/>
              <a:defRPr/>
            </a:pPr>
            <a:r>
              <a:rPr lang="en-GB" altLang="en-US" sz="900" dirty="0" smtClean="0">
                <a:solidFill>
                  <a:schemeClr val="tx2">
                    <a:lumMod val="75000"/>
                  </a:schemeClr>
                </a:solidFill>
              </a:rPr>
              <a:t>High quality national financial accounts and b.o.p. </a:t>
            </a:r>
            <a:br>
              <a:rPr lang="en-GB" altLang="en-US" sz="900" dirty="0" smtClean="0">
                <a:solidFill>
                  <a:schemeClr val="tx2">
                    <a:lumMod val="75000"/>
                  </a:schemeClr>
                </a:solidFill>
              </a:rPr>
            </a:br>
            <a:r>
              <a:rPr lang="en-GB" altLang="en-US" sz="900" dirty="0" smtClean="0">
                <a:solidFill>
                  <a:schemeClr val="tx2">
                    <a:lumMod val="75000"/>
                  </a:schemeClr>
                </a:solidFill>
              </a:rPr>
              <a:t>for European policymaking</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4"/>
          </p:nvPr>
        </p:nvSpPr>
        <p:spPr/>
        <p:txBody>
          <a:bodyPr/>
          <a:lstStyle/>
          <a:p>
            <a:pPr>
              <a:defRPr/>
            </a:pPr>
            <a:fld id="{8593E3FE-8BAF-4354-837A-F336583D8B6D}" type="slidenum">
              <a:rPr lang="en-GB" smtClean="0"/>
              <a:pPr>
                <a:defRPr/>
              </a:pPr>
              <a:t>5</a:t>
            </a:fld>
            <a:endParaRPr lang="en-GB" dirty="0"/>
          </a:p>
        </p:txBody>
      </p:sp>
      <p:sp>
        <p:nvSpPr>
          <p:cNvPr id="7" name="Text Placeholder 8"/>
          <p:cNvSpPr>
            <a:spLocks noGrp="1"/>
          </p:cNvSpPr>
          <p:nvPr>
            <p:ph type="body" sz="quarter" idx="12"/>
          </p:nvPr>
        </p:nvSpPr>
        <p:spPr>
          <a:xfrm>
            <a:off x="176213" y="30163"/>
            <a:ext cx="8547100" cy="360362"/>
          </a:xfrm>
        </p:spPr>
        <p:txBody>
          <a:bodyPr/>
          <a:lstStyle/>
          <a:p>
            <a:pPr eaLnBrk="1" hangingPunct="1">
              <a:defRPr/>
            </a:pPr>
            <a:r>
              <a:rPr lang="en-GB" sz="2000" b="1"/>
              <a:t>Financial Accounts &amp; MIP Scoreboard Indicators </a:t>
            </a:r>
          </a:p>
        </p:txBody>
      </p:sp>
      <p:pic>
        <p:nvPicPr>
          <p:cNvPr id="3994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388" y="2060575"/>
            <a:ext cx="7777162" cy="3600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941" name="Rectangle 9"/>
          <p:cNvSpPr>
            <a:spLocks noChangeArrowheads="1"/>
          </p:cNvSpPr>
          <p:nvPr/>
        </p:nvSpPr>
        <p:spPr bwMode="auto">
          <a:xfrm>
            <a:off x="4427538" y="2349500"/>
            <a:ext cx="1428750" cy="720725"/>
          </a:xfrm>
          <a:prstGeom prst="rect">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pPr>
            <a:endParaRPr lang="en-GB" altLang="en-US" sz="1800">
              <a:ea typeface="ヒラギノ角ゴ Pro W3"/>
              <a:cs typeface="ヒラギノ角ゴ Pro W3"/>
            </a:endParaRPr>
          </a:p>
        </p:txBody>
      </p:sp>
      <p:sp>
        <p:nvSpPr>
          <p:cNvPr id="11" name="TextBox 10"/>
          <p:cNvSpPr txBox="1"/>
          <p:nvPr/>
        </p:nvSpPr>
        <p:spPr>
          <a:xfrm>
            <a:off x="682625" y="5732463"/>
            <a:ext cx="5473700" cy="215900"/>
          </a:xfrm>
          <a:prstGeom prst="rect">
            <a:avLst/>
          </a:prstGeom>
          <a:noFill/>
        </p:spPr>
        <p:txBody>
          <a:bodyPr>
            <a:spAutoFit/>
          </a:bodyPr>
          <a:lstStyle/>
          <a:p>
            <a:pPr>
              <a:defRPr/>
            </a:pPr>
            <a:r>
              <a:rPr lang="en-GB" sz="800" b="1" dirty="0">
                <a:solidFill>
                  <a:schemeClr val="accent6"/>
                </a:solidFill>
              </a:rPr>
              <a:t>Figure 1</a:t>
            </a:r>
            <a:r>
              <a:rPr lang="en-GB" sz="800" dirty="0">
                <a:solidFill>
                  <a:schemeClr val="accent6"/>
                </a:solidFill>
              </a:rPr>
              <a:t>: Scoreboard of MIP Headline Indicators. </a:t>
            </a:r>
            <a:r>
              <a:rPr lang="en-GB" sz="800" i="1" dirty="0">
                <a:solidFill>
                  <a:schemeClr val="accent6"/>
                </a:solidFill>
              </a:rPr>
              <a:t>Source: SDW. </a:t>
            </a:r>
          </a:p>
        </p:txBody>
      </p:sp>
      <p:sp>
        <p:nvSpPr>
          <p:cNvPr id="39943" name="TextBox 15"/>
          <p:cNvSpPr txBox="1">
            <a:spLocks noChangeArrowheads="1"/>
          </p:cNvSpPr>
          <p:nvPr/>
        </p:nvSpPr>
        <p:spPr bwMode="auto">
          <a:xfrm>
            <a:off x="344488" y="620713"/>
            <a:ext cx="8208962"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815975" indent="-358775"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spcAft>
                <a:spcPts val="600"/>
              </a:spcAft>
              <a:buClrTx/>
              <a:buFontTx/>
              <a:buNone/>
            </a:pPr>
            <a:r>
              <a:rPr lang="en-GB" altLang="en-US" sz="1800">
                <a:solidFill>
                  <a:schemeClr val="tx2"/>
                </a:solidFill>
              </a:rPr>
              <a:t>Financial Accounts are the main input for </a:t>
            </a:r>
            <a:r>
              <a:rPr lang="en-GB" altLang="en-US" sz="1800" b="1">
                <a:solidFill>
                  <a:schemeClr val="tx2"/>
                </a:solidFill>
              </a:rPr>
              <a:t>three MIP headline indicators</a:t>
            </a:r>
            <a:r>
              <a:rPr lang="en-GB" altLang="en-US" sz="1800">
                <a:solidFill>
                  <a:schemeClr val="tx2"/>
                </a:solidFill>
              </a:rPr>
              <a:t>: </a:t>
            </a:r>
          </a:p>
          <a:p>
            <a:pPr lvl="2" eaLnBrk="1" hangingPunct="1">
              <a:buFontTx/>
              <a:buAutoNum type="arabicPeriod"/>
            </a:pPr>
            <a:r>
              <a:rPr lang="en-GB" altLang="en-US" b="1">
                <a:solidFill>
                  <a:schemeClr val="tx2"/>
                </a:solidFill>
              </a:rPr>
              <a:t>Private Sector debt</a:t>
            </a:r>
            <a:r>
              <a:rPr lang="en-GB" altLang="en-US">
                <a:solidFill>
                  <a:schemeClr val="tx2"/>
                </a:solidFill>
              </a:rPr>
              <a:t>, consolidated as % of GDP</a:t>
            </a:r>
          </a:p>
          <a:p>
            <a:pPr lvl="2" eaLnBrk="1" hangingPunct="1">
              <a:buFontTx/>
              <a:buAutoNum type="arabicPeriod"/>
            </a:pPr>
            <a:r>
              <a:rPr lang="en-GB" altLang="en-US" b="1">
                <a:solidFill>
                  <a:schemeClr val="tx2"/>
                </a:solidFill>
              </a:rPr>
              <a:t>Private Sector credit flow</a:t>
            </a:r>
            <a:r>
              <a:rPr lang="en-GB" altLang="en-US">
                <a:solidFill>
                  <a:schemeClr val="tx2"/>
                </a:solidFill>
              </a:rPr>
              <a:t>, consolidated as % of GDP</a:t>
            </a:r>
          </a:p>
          <a:p>
            <a:pPr lvl="2" eaLnBrk="1" hangingPunct="1">
              <a:buFontTx/>
              <a:buAutoNum type="arabicPeriod"/>
            </a:pPr>
            <a:r>
              <a:rPr lang="en-GB" altLang="en-US" b="1">
                <a:solidFill>
                  <a:schemeClr val="tx2"/>
                </a:solidFill>
              </a:rPr>
              <a:t>Financial Sector liabilities</a:t>
            </a:r>
            <a:r>
              <a:rPr lang="en-GB" altLang="en-US">
                <a:solidFill>
                  <a:schemeClr val="tx2"/>
                </a:solidFill>
              </a:rPr>
              <a:t>, non-consolidated, 1-year % change</a:t>
            </a:r>
          </a:p>
        </p:txBody>
      </p:sp>
      <p:sp>
        <p:nvSpPr>
          <p:cNvPr id="9" name="Footer Placeholder 3"/>
          <p:cNvSpPr>
            <a:spLocks noGrp="1"/>
          </p:cNvSpPr>
          <p:nvPr>
            <p:ph type="ftr" sz="quarter" idx="13"/>
          </p:nvPr>
        </p:nvSpPr>
        <p:spPr>
          <a:xfrm>
            <a:off x="250825" y="6453188"/>
            <a:ext cx="4014788" cy="215900"/>
          </a:xfrm>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fontAlgn="base" hangingPunct="1">
              <a:spcBef>
                <a:spcPct val="0"/>
              </a:spcBef>
              <a:spcAft>
                <a:spcPct val="0"/>
              </a:spcAft>
              <a:buClrTx/>
              <a:buFontTx/>
              <a:buNone/>
              <a:defRPr/>
            </a:pPr>
            <a:r>
              <a:rPr lang="en-GB" altLang="en-US" sz="900" dirty="0" smtClean="0">
                <a:solidFill>
                  <a:schemeClr val="tx2">
                    <a:lumMod val="75000"/>
                  </a:schemeClr>
                </a:solidFill>
              </a:rPr>
              <a:t>High quality national financial accounts and b.o.p. </a:t>
            </a:r>
            <a:br>
              <a:rPr lang="en-GB" altLang="en-US" sz="900" dirty="0" smtClean="0">
                <a:solidFill>
                  <a:schemeClr val="tx2">
                    <a:lumMod val="75000"/>
                  </a:schemeClr>
                </a:solidFill>
              </a:rPr>
            </a:br>
            <a:r>
              <a:rPr lang="en-GB" altLang="en-US" sz="900" dirty="0" smtClean="0">
                <a:solidFill>
                  <a:schemeClr val="tx2">
                    <a:lumMod val="75000"/>
                  </a:schemeClr>
                </a:solidFill>
              </a:rPr>
              <a:t>for European policymaking</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128588" y="44450"/>
            <a:ext cx="8547100" cy="360363"/>
          </a:xfrm>
        </p:spPr>
        <p:txBody>
          <a:bodyPr/>
          <a:lstStyle/>
          <a:p>
            <a:pPr>
              <a:defRPr/>
            </a:pPr>
            <a:r>
              <a:rPr lang="en-GB" sz="2000" b="1" dirty="0" smtClean="0"/>
              <a:t>Private Sector Debt in the MIP </a:t>
            </a:r>
            <a:r>
              <a:rPr lang="en-GB" sz="2000" b="1" dirty="0"/>
              <a:t>Alert Mechanism Report (AMR)</a:t>
            </a:r>
          </a:p>
        </p:txBody>
      </p:sp>
      <p:sp>
        <p:nvSpPr>
          <p:cNvPr id="6" name="Slide Number Placeholder 5"/>
          <p:cNvSpPr>
            <a:spLocks noGrp="1"/>
          </p:cNvSpPr>
          <p:nvPr>
            <p:ph type="sldNum" sz="quarter" idx="14"/>
          </p:nvPr>
        </p:nvSpPr>
        <p:spPr/>
        <p:txBody>
          <a:bodyPr/>
          <a:lstStyle/>
          <a:p>
            <a:pPr>
              <a:defRPr/>
            </a:pPr>
            <a:fld id="{3B449862-D55A-4AF7-9304-D71CC8D69B34}" type="slidenum">
              <a:rPr lang="en-GB" smtClean="0"/>
              <a:pPr>
                <a:defRPr/>
              </a:pPr>
              <a:t>6</a:t>
            </a:fld>
            <a:endParaRPr lang="en-GB" dirty="0"/>
          </a:p>
        </p:txBody>
      </p:sp>
      <p:sp>
        <p:nvSpPr>
          <p:cNvPr id="10" name="Footer Placeholder 3"/>
          <p:cNvSpPr>
            <a:spLocks noGrp="1"/>
          </p:cNvSpPr>
          <p:nvPr>
            <p:ph type="ftr" sz="quarter" idx="13"/>
          </p:nvPr>
        </p:nvSpPr>
        <p:spPr>
          <a:xfrm>
            <a:off x="342900" y="6453188"/>
            <a:ext cx="4157663" cy="288925"/>
          </a:xfrm>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fontAlgn="base" hangingPunct="1">
              <a:spcBef>
                <a:spcPct val="0"/>
              </a:spcBef>
              <a:spcAft>
                <a:spcPct val="0"/>
              </a:spcAft>
              <a:buClrTx/>
              <a:buFontTx/>
              <a:buNone/>
              <a:defRPr/>
            </a:pPr>
            <a:r>
              <a:rPr lang="en-GB" altLang="en-US" sz="900" dirty="0" smtClean="0">
                <a:solidFill>
                  <a:schemeClr val="tx2">
                    <a:lumMod val="75000"/>
                  </a:schemeClr>
                </a:solidFill>
              </a:rPr>
              <a:t>High quality national financial accounts and b.o.p. </a:t>
            </a:r>
            <a:br>
              <a:rPr lang="en-GB" altLang="en-US" sz="900" dirty="0" smtClean="0">
                <a:solidFill>
                  <a:schemeClr val="tx2">
                    <a:lumMod val="75000"/>
                  </a:schemeClr>
                </a:solidFill>
              </a:rPr>
            </a:br>
            <a:r>
              <a:rPr lang="en-GB" altLang="en-US" sz="900" dirty="0" smtClean="0">
                <a:solidFill>
                  <a:schemeClr val="tx2">
                    <a:lumMod val="75000"/>
                  </a:schemeClr>
                </a:solidFill>
              </a:rPr>
              <a:t>for European policymaking</a:t>
            </a:r>
          </a:p>
        </p:txBody>
      </p:sp>
      <p:sp>
        <p:nvSpPr>
          <p:cNvPr id="40965" name="TextBox 1"/>
          <p:cNvSpPr txBox="1">
            <a:spLocks noChangeArrowheads="1"/>
          </p:cNvSpPr>
          <p:nvPr/>
        </p:nvSpPr>
        <p:spPr bwMode="auto">
          <a:xfrm>
            <a:off x="395288" y="620713"/>
            <a:ext cx="3313112"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pPr>
            <a:r>
              <a:rPr lang="en-GB" altLang="en-US" sz="1400" b="1">
                <a:solidFill>
                  <a:schemeClr val="accent1"/>
                </a:solidFill>
              </a:rPr>
              <a:t>Private Sector Debt, consolidated</a:t>
            </a:r>
            <a:br>
              <a:rPr lang="en-GB" altLang="en-US" sz="1400" b="1">
                <a:solidFill>
                  <a:schemeClr val="accent1"/>
                </a:solidFill>
              </a:rPr>
            </a:br>
            <a:r>
              <a:rPr lang="en-GB" altLang="en-US" sz="1100" b="1">
                <a:solidFill>
                  <a:schemeClr val="accent1"/>
                </a:solidFill>
              </a:rPr>
              <a:t>(annual stock as % of GDP)</a:t>
            </a:r>
          </a:p>
        </p:txBody>
      </p:sp>
      <p:sp>
        <p:nvSpPr>
          <p:cNvPr id="40966" name="TextBox 2"/>
          <p:cNvSpPr txBox="1">
            <a:spLocks noChangeArrowheads="1"/>
          </p:cNvSpPr>
          <p:nvPr/>
        </p:nvSpPr>
        <p:spPr bwMode="auto">
          <a:xfrm>
            <a:off x="395288" y="3644900"/>
            <a:ext cx="38893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pPr>
            <a:r>
              <a:rPr lang="en-GB" altLang="en-US" sz="800" i="1" dirty="0"/>
              <a:t>Source: ECB.</a:t>
            </a:r>
            <a:br>
              <a:rPr lang="en-GB" altLang="en-US" sz="800" i="1" dirty="0"/>
            </a:br>
            <a:r>
              <a:rPr lang="en-GB" altLang="en-US" sz="800" dirty="0"/>
              <a:t>Notes: GDP is always at its latest value (i.e. 2017). </a:t>
            </a:r>
            <a:r>
              <a:rPr lang="en-GB" altLang="en-US" sz="800" dirty="0" smtClean="0"/>
              <a:t>MIP </a:t>
            </a:r>
            <a:r>
              <a:rPr lang="en-GB" altLang="en-US" sz="800" dirty="0"/>
              <a:t>threshold is set at 133%. </a:t>
            </a:r>
          </a:p>
        </p:txBody>
      </p:sp>
      <p:sp>
        <p:nvSpPr>
          <p:cNvPr id="40967" name="TextBox 8"/>
          <p:cNvSpPr txBox="1">
            <a:spLocks noChangeArrowheads="1"/>
          </p:cNvSpPr>
          <p:nvPr/>
        </p:nvSpPr>
        <p:spPr bwMode="auto">
          <a:xfrm>
            <a:off x="4787900" y="5445125"/>
            <a:ext cx="40322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pPr>
            <a:r>
              <a:rPr lang="en-GB" altLang="en-US" sz="800" i="1" dirty="0"/>
              <a:t>Source: ECB.</a:t>
            </a:r>
          </a:p>
          <a:p>
            <a:pPr eaLnBrk="1" hangingPunct="1">
              <a:spcBef>
                <a:spcPct val="0"/>
              </a:spcBef>
              <a:buClrTx/>
              <a:buFontTx/>
              <a:buNone/>
            </a:pPr>
            <a:r>
              <a:rPr lang="en-GB" altLang="en-US" sz="800" dirty="0"/>
              <a:t>Notes: GDP is always at its latest value (i.e. 2017). </a:t>
            </a:r>
            <a:r>
              <a:rPr lang="en-GB" altLang="en-US" sz="800" dirty="0" smtClean="0"/>
              <a:t> New auxiliary indicator as of autumn 2018. </a:t>
            </a:r>
            <a:endParaRPr lang="en-GB" altLang="en-US" sz="800" i="1" dirty="0"/>
          </a:p>
        </p:txBody>
      </p:sp>
      <p:sp>
        <p:nvSpPr>
          <p:cNvPr id="40968" name="TextBox 10"/>
          <p:cNvSpPr txBox="1">
            <a:spLocks noChangeArrowheads="1"/>
          </p:cNvSpPr>
          <p:nvPr/>
        </p:nvSpPr>
        <p:spPr bwMode="auto">
          <a:xfrm>
            <a:off x="4932363" y="2420938"/>
            <a:ext cx="360045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pPr>
            <a:r>
              <a:rPr lang="en-GB" altLang="en-US" sz="1400" b="1">
                <a:solidFill>
                  <a:schemeClr val="accent1"/>
                </a:solidFill>
              </a:rPr>
              <a:t>Household Sector Debt, consolidated</a:t>
            </a:r>
            <a:r>
              <a:rPr lang="en-GB" altLang="en-US" sz="1100" b="1">
                <a:solidFill>
                  <a:schemeClr val="accent1"/>
                </a:solidFill>
              </a:rPr>
              <a:t/>
            </a:r>
            <a:br>
              <a:rPr lang="en-GB" altLang="en-US" sz="1100" b="1">
                <a:solidFill>
                  <a:schemeClr val="accent1"/>
                </a:solidFill>
              </a:rPr>
            </a:br>
            <a:r>
              <a:rPr lang="en-GB" altLang="en-US" sz="1100" b="1">
                <a:solidFill>
                  <a:schemeClr val="accent1"/>
                </a:solidFill>
              </a:rPr>
              <a:t>(annual stock as % of GDP)</a:t>
            </a:r>
          </a:p>
        </p:txBody>
      </p:sp>
      <p:graphicFrame>
        <p:nvGraphicFramePr>
          <p:cNvPr id="12" name="Chart 11"/>
          <p:cNvGraphicFramePr>
            <a:graphicFrameLocks/>
          </p:cNvGraphicFramePr>
          <p:nvPr>
            <p:extLst>
              <p:ext uri="{D42A27DB-BD31-4B8C-83A1-F6EECF244321}">
                <p14:modId xmlns:p14="http://schemas.microsoft.com/office/powerpoint/2010/main" val="2783677163"/>
              </p:ext>
            </p:extLst>
          </p:nvPr>
        </p:nvGraphicFramePr>
        <p:xfrm>
          <a:off x="179512" y="1108226"/>
          <a:ext cx="4320480" cy="268081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hart 12"/>
          <p:cNvGraphicFramePr>
            <a:graphicFrameLocks/>
          </p:cNvGraphicFramePr>
          <p:nvPr/>
        </p:nvGraphicFramePr>
        <p:xfrm>
          <a:off x="4638706" y="2852936"/>
          <a:ext cx="4112759" cy="2647523"/>
        </p:xfrm>
        <a:graphic>
          <a:graphicData uri="http://schemas.openxmlformats.org/drawingml/2006/chart">
            <c:chart xmlns:c="http://schemas.openxmlformats.org/drawingml/2006/chart" xmlns:r="http://schemas.openxmlformats.org/officeDocument/2006/relationships" r:id="rId3"/>
          </a:graphicData>
        </a:graphic>
      </p:graphicFrame>
      <p:sp>
        <p:nvSpPr>
          <p:cNvPr id="40971" name="TextBox 4"/>
          <p:cNvSpPr txBox="1">
            <a:spLocks noChangeArrowheads="1"/>
          </p:cNvSpPr>
          <p:nvPr/>
        </p:nvSpPr>
        <p:spPr bwMode="auto">
          <a:xfrm>
            <a:off x="4776788" y="944563"/>
            <a:ext cx="396081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just" eaLnBrk="1" hangingPunct="1">
              <a:spcBef>
                <a:spcPct val="0"/>
              </a:spcBef>
              <a:buClrTx/>
            </a:pPr>
            <a:r>
              <a:rPr lang="en-GB" altLang="en-US" sz="1600" dirty="0">
                <a:solidFill>
                  <a:schemeClr val="accent1"/>
                </a:solidFill>
              </a:rPr>
              <a:t>Private Sector Debt ratios generally further reduced from their post-crisis peaks, but over-indebtedness continues to affect several countries (AMR, 2018). </a:t>
            </a:r>
          </a:p>
        </p:txBody>
      </p:sp>
      <p:sp>
        <p:nvSpPr>
          <p:cNvPr id="40972" name="TextBox 7"/>
          <p:cNvSpPr txBox="1">
            <a:spLocks noChangeArrowheads="1"/>
          </p:cNvSpPr>
          <p:nvPr/>
        </p:nvSpPr>
        <p:spPr bwMode="auto">
          <a:xfrm>
            <a:off x="427038" y="4470400"/>
            <a:ext cx="360045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just" eaLnBrk="1" hangingPunct="1">
              <a:spcBef>
                <a:spcPct val="0"/>
              </a:spcBef>
              <a:buClrTx/>
            </a:pPr>
            <a:r>
              <a:rPr lang="en-GB" altLang="en-US" sz="1600" dirty="0" smtClean="0">
                <a:solidFill>
                  <a:schemeClr val="accent1"/>
                </a:solidFill>
              </a:rPr>
              <a:t>Contribution </a:t>
            </a:r>
            <a:r>
              <a:rPr lang="en-GB" altLang="en-US" sz="1600" dirty="0">
                <a:solidFill>
                  <a:schemeClr val="accent1"/>
                </a:solidFill>
              </a:rPr>
              <a:t>of HH and firms to high private debt levels varies across </a:t>
            </a:r>
            <a:r>
              <a:rPr lang="en-GB" altLang="en-US" sz="1600" dirty="0" smtClean="0">
                <a:solidFill>
                  <a:schemeClr val="accent1"/>
                </a:solidFill>
              </a:rPr>
              <a:t>EU. </a:t>
            </a:r>
            <a:r>
              <a:rPr lang="en-GB" altLang="en-US" sz="1600" dirty="0">
                <a:solidFill>
                  <a:schemeClr val="accent1"/>
                </a:solidFill>
              </a:rPr>
              <a:t>LU, IE and BE experience high values for NFCs; </a:t>
            </a:r>
            <a:r>
              <a:rPr lang="en-GB" altLang="en-US" sz="1600" dirty="0" smtClean="0">
                <a:solidFill>
                  <a:schemeClr val="accent1"/>
                </a:solidFill>
              </a:rPr>
              <a:t>Higher debt of HH in DK</a:t>
            </a:r>
            <a:r>
              <a:rPr lang="en-GB" altLang="en-US" sz="1600" dirty="0">
                <a:solidFill>
                  <a:schemeClr val="accent1"/>
                </a:solidFill>
              </a:rPr>
              <a:t>, UK, CY, NL.</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4"/>
          </p:nvPr>
        </p:nvSpPr>
        <p:spPr/>
        <p:txBody>
          <a:bodyPr/>
          <a:lstStyle/>
          <a:p>
            <a:pPr>
              <a:defRPr/>
            </a:pPr>
            <a:fld id="{F9E47A71-6279-45BD-8130-6CBDAEA4D627}" type="slidenum">
              <a:rPr lang="en-GB" smtClean="0"/>
              <a:pPr>
                <a:defRPr/>
              </a:pPr>
              <a:t>7</a:t>
            </a:fld>
            <a:endParaRPr lang="en-GB" dirty="0"/>
          </a:p>
        </p:txBody>
      </p:sp>
      <p:sp>
        <p:nvSpPr>
          <p:cNvPr id="7" name="Footer Placeholder 3"/>
          <p:cNvSpPr txBox="1">
            <a:spLocks/>
          </p:cNvSpPr>
          <p:nvPr/>
        </p:nvSpPr>
        <p:spPr bwMode="auto">
          <a:xfrm>
            <a:off x="179388" y="6381750"/>
            <a:ext cx="4157662" cy="288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defPPr>
              <a:defRPr lang="en-US"/>
            </a:defPPr>
            <a:lvl1pPr algn="l" rtl="0" eaLnBrk="0" fontAlgn="auto" hangingPunct="0">
              <a:lnSpc>
                <a:spcPts val="1200"/>
              </a:lnSpc>
              <a:spcBef>
                <a:spcPct val="30000"/>
              </a:spcBef>
              <a:spcAft>
                <a:spcPts val="0"/>
              </a:spcAft>
              <a:buClr>
                <a:schemeClr val="tx2"/>
              </a:buClr>
              <a:buChar char="•"/>
              <a:defRPr sz="2200" kern="1200">
                <a:solidFill>
                  <a:schemeClr val="tx1"/>
                </a:solidFill>
                <a:latin typeface="Arial" pitchFamily="34" charset="0"/>
                <a:ea typeface="+mn-ea"/>
                <a:cs typeface="Arial" pitchFamily="34" charset="0"/>
              </a:defRPr>
            </a:lvl1pPr>
            <a:lvl2pPr marL="742950" indent="-285750" algn="l" rtl="0" eaLnBrk="0" fontAlgn="base" hangingPunct="0">
              <a:spcBef>
                <a:spcPct val="0"/>
              </a:spcBef>
              <a:spcAft>
                <a:spcPct val="0"/>
              </a:spcAft>
              <a:buChar char="–"/>
              <a:defRPr kern="1200">
                <a:solidFill>
                  <a:schemeClr val="tx1"/>
                </a:solidFill>
                <a:latin typeface="Arial" pitchFamily="34" charset="0"/>
                <a:ea typeface="+mn-ea"/>
                <a:cs typeface="Arial" pitchFamily="34" charset="0"/>
              </a:defRPr>
            </a:lvl2pPr>
            <a:lvl3pPr marL="1143000" indent="-228600" algn="l" rtl="0" eaLnBrk="0" fontAlgn="base" hangingPunct="0">
              <a:spcBef>
                <a:spcPct val="0"/>
              </a:spcBef>
              <a:spcAft>
                <a:spcPct val="0"/>
              </a:spcAft>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0"/>
              </a:spcBef>
              <a:spcAft>
                <a:spcPct val="0"/>
              </a:spcAft>
              <a:buChar char="–"/>
              <a:defRPr sz="1600" kern="1200">
                <a:solidFill>
                  <a:schemeClr val="tx1"/>
                </a:solidFill>
                <a:latin typeface="Arial" pitchFamily="34" charset="0"/>
                <a:ea typeface="+mn-ea"/>
                <a:cs typeface="Arial" pitchFamily="34" charset="0"/>
              </a:defRPr>
            </a:lvl4pPr>
            <a:lvl5pPr marL="2057400" indent="-228600" algn="l" rtl="0" eaLnBrk="0" fontAlgn="base" hangingPunct="0">
              <a:spcBef>
                <a:spcPct val="0"/>
              </a:spcBef>
              <a:spcAft>
                <a:spcPct val="0"/>
              </a:spcAft>
              <a:buFont typeface="Times" pitchFamily="18" charset="0"/>
              <a:buChar char="•"/>
              <a:defRPr sz="1600" i="1" kern="1200">
                <a:solidFill>
                  <a:schemeClr val="tx1"/>
                </a:solidFill>
                <a:latin typeface="Arial" pitchFamily="34" charset="0"/>
                <a:ea typeface="+mn-ea"/>
                <a:cs typeface="Arial" pitchFamily="34" charset="0"/>
              </a:defRPr>
            </a:lvl5pPr>
            <a:lvl6pPr marL="2514600" indent="-228600" algn="l" defTabSz="914400" rtl="0" eaLnBrk="0" fontAlgn="base" latinLnBrk="0" hangingPunct="0">
              <a:spcBef>
                <a:spcPct val="0"/>
              </a:spcBef>
              <a:spcAft>
                <a:spcPct val="0"/>
              </a:spcAft>
              <a:buFont typeface="Times" pitchFamily="18" charset="0"/>
              <a:buChar char="•"/>
              <a:defRPr sz="1600" i="1" kern="1200">
                <a:solidFill>
                  <a:schemeClr val="tx1"/>
                </a:solidFill>
                <a:latin typeface="Arial" pitchFamily="34" charset="0"/>
                <a:ea typeface="+mn-ea"/>
                <a:cs typeface="Arial" pitchFamily="34" charset="0"/>
              </a:defRPr>
            </a:lvl6pPr>
            <a:lvl7pPr marL="2971800" indent="-228600" algn="l" defTabSz="914400" rtl="0" eaLnBrk="0" fontAlgn="base" latinLnBrk="0" hangingPunct="0">
              <a:spcBef>
                <a:spcPct val="0"/>
              </a:spcBef>
              <a:spcAft>
                <a:spcPct val="0"/>
              </a:spcAft>
              <a:buFont typeface="Times" pitchFamily="18" charset="0"/>
              <a:buChar char="•"/>
              <a:defRPr sz="1600" i="1" kern="1200">
                <a:solidFill>
                  <a:schemeClr val="tx1"/>
                </a:solidFill>
                <a:latin typeface="Arial" pitchFamily="34" charset="0"/>
                <a:ea typeface="+mn-ea"/>
                <a:cs typeface="Arial" pitchFamily="34" charset="0"/>
              </a:defRPr>
            </a:lvl7pPr>
            <a:lvl8pPr marL="3429000" indent="-228600" algn="l" defTabSz="914400" rtl="0" eaLnBrk="0" fontAlgn="base" latinLnBrk="0" hangingPunct="0">
              <a:spcBef>
                <a:spcPct val="0"/>
              </a:spcBef>
              <a:spcAft>
                <a:spcPct val="0"/>
              </a:spcAft>
              <a:buFont typeface="Times" pitchFamily="18" charset="0"/>
              <a:buChar char="•"/>
              <a:defRPr sz="1600" i="1" kern="1200">
                <a:solidFill>
                  <a:schemeClr val="tx1"/>
                </a:solidFill>
                <a:latin typeface="Arial" pitchFamily="34" charset="0"/>
                <a:ea typeface="+mn-ea"/>
                <a:cs typeface="Arial" pitchFamily="34" charset="0"/>
              </a:defRPr>
            </a:lvl8pPr>
            <a:lvl9pPr marL="3886200" indent="-228600" algn="l" defTabSz="914400" rtl="0" eaLnBrk="0" fontAlgn="base" latinLnBrk="0" hangingPunct="0">
              <a:spcBef>
                <a:spcPct val="0"/>
              </a:spcBef>
              <a:spcAft>
                <a:spcPct val="0"/>
              </a:spcAft>
              <a:buFont typeface="Times" pitchFamily="18" charset="0"/>
              <a:buChar char="•"/>
              <a:defRPr sz="1600" i="1" kern="1200">
                <a:solidFill>
                  <a:schemeClr val="tx1"/>
                </a:solidFill>
                <a:latin typeface="Arial" pitchFamily="34" charset="0"/>
                <a:ea typeface="+mn-ea"/>
                <a:cs typeface="Arial" pitchFamily="34" charset="0"/>
              </a:defRPr>
            </a:lvl9pPr>
          </a:lstStyle>
          <a:p>
            <a:pPr eaLnBrk="1" fontAlgn="base" hangingPunct="1">
              <a:spcBef>
                <a:spcPct val="0"/>
              </a:spcBef>
              <a:spcAft>
                <a:spcPct val="0"/>
              </a:spcAft>
              <a:buClrTx/>
              <a:buFontTx/>
              <a:buNone/>
              <a:defRPr/>
            </a:pPr>
            <a:r>
              <a:rPr lang="en-GB" altLang="en-US" sz="900" dirty="0" smtClean="0">
                <a:solidFill>
                  <a:schemeClr val="tx2">
                    <a:lumMod val="75000"/>
                  </a:schemeClr>
                </a:solidFill>
              </a:rPr>
              <a:t>High quality national financial accounts and b.o.p. </a:t>
            </a:r>
            <a:br>
              <a:rPr lang="en-GB" altLang="en-US" sz="900" dirty="0" smtClean="0">
                <a:solidFill>
                  <a:schemeClr val="tx2">
                    <a:lumMod val="75000"/>
                  </a:schemeClr>
                </a:solidFill>
              </a:rPr>
            </a:br>
            <a:r>
              <a:rPr lang="en-GB" altLang="en-US" sz="900" dirty="0" smtClean="0">
                <a:solidFill>
                  <a:schemeClr val="tx2">
                    <a:lumMod val="75000"/>
                  </a:schemeClr>
                </a:solidFill>
              </a:rPr>
              <a:t>for European policymaking</a:t>
            </a:r>
          </a:p>
        </p:txBody>
      </p:sp>
      <p:sp>
        <p:nvSpPr>
          <p:cNvPr id="8" name="Text Placeholder 3"/>
          <p:cNvSpPr>
            <a:spLocks noGrp="1"/>
          </p:cNvSpPr>
          <p:nvPr>
            <p:ph type="body" sz="quarter" idx="12"/>
          </p:nvPr>
        </p:nvSpPr>
        <p:spPr>
          <a:xfrm>
            <a:off x="128588" y="44450"/>
            <a:ext cx="8547100" cy="360363"/>
          </a:xfrm>
        </p:spPr>
        <p:txBody>
          <a:bodyPr/>
          <a:lstStyle/>
          <a:p>
            <a:pPr>
              <a:defRPr/>
            </a:pPr>
            <a:r>
              <a:rPr lang="en-GB" sz="2000" b="1" dirty="0" smtClean="0"/>
              <a:t>Private Sector Debt for Monetary </a:t>
            </a:r>
            <a:r>
              <a:rPr lang="en-GB" sz="2000" b="1" dirty="0"/>
              <a:t>and Financial Stability Analysis</a:t>
            </a:r>
          </a:p>
        </p:txBody>
      </p:sp>
      <p:pic>
        <p:nvPicPr>
          <p:cNvPr id="45061"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854075"/>
            <a:ext cx="5453062" cy="2419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062"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575" y="3397250"/>
            <a:ext cx="5703888" cy="2474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5063" name="TextBox 8"/>
          <p:cNvSpPr txBox="1">
            <a:spLocks noChangeArrowheads="1"/>
          </p:cNvSpPr>
          <p:nvPr/>
        </p:nvSpPr>
        <p:spPr bwMode="auto">
          <a:xfrm>
            <a:off x="323850" y="503238"/>
            <a:ext cx="36004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pPr>
            <a:r>
              <a:rPr lang="en-GB" altLang="en-US" sz="1600" b="1" dirty="0">
                <a:solidFill>
                  <a:schemeClr val="accent1"/>
                </a:solidFill>
              </a:rPr>
              <a:t>Aggregate Debt-to-GDP </a:t>
            </a:r>
            <a:r>
              <a:rPr lang="en-GB" altLang="en-US" sz="1200" dirty="0" smtClean="0">
                <a:solidFill>
                  <a:schemeClr val="accent1"/>
                </a:solidFill>
              </a:rPr>
              <a:t>(ratio)</a:t>
            </a:r>
            <a:endParaRPr lang="en-GB" altLang="en-US" sz="1200" dirty="0">
              <a:solidFill>
                <a:schemeClr val="accent1"/>
              </a:solidFill>
            </a:endParaRPr>
          </a:p>
        </p:txBody>
      </p:sp>
      <p:sp>
        <p:nvSpPr>
          <p:cNvPr id="45064" name="TextBox 1"/>
          <p:cNvSpPr txBox="1">
            <a:spLocks noChangeArrowheads="1"/>
          </p:cNvSpPr>
          <p:nvPr/>
        </p:nvSpPr>
        <p:spPr bwMode="auto">
          <a:xfrm>
            <a:off x="3708400" y="5892800"/>
            <a:ext cx="28082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just" eaLnBrk="1" hangingPunct="1">
              <a:spcBef>
                <a:spcPct val="0"/>
              </a:spcBef>
              <a:buClrTx/>
              <a:buFontTx/>
              <a:buNone/>
            </a:pPr>
            <a:r>
              <a:rPr lang="en-GB" altLang="en-US" sz="800" i="1"/>
              <a:t>Source: ECB and European Commission. </a:t>
            </a:r>
            <a:r>
              <a:rPr lang="en-GB" altLang="en-US" sz="800"/>
              <a:t/>
            </a:r>
            <a:br>
              <a:rPr lang="en-GB" altLang="en-US" sz="800"/>
            </a:br>
            <a:r>
              <a:rPr lang="en-GB" altLang="en-US" sz="800"/>
              <a:t>Notes: European Union countries. % values. Last observation: 2017 Q4. </a:t>
            </a:r>
          </a:p>
        </p:txBody>
      </p:sp>
      <p:sp>
        <p:nvSpPr>
          <p:cNvPr id="45065" name="TextBox 9"/>
          <p:cNvSpPr txBox="1">
            <a:spLocks noChangeArrowheads="1"/>
          </p:cNvSpPr>
          <p:nvPr/>
        </p:nvSpPr>
        <p:spPr bwMode="auto">
          <a:xfrm>
            <a:off x="5083174" y="3397250"/>
            <a:ext cx="395332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pPr>
            <a:r>
              <a:rPr lang="en-GB" altLang="en-US" sz="1600" b="1" dirty="0">
                <a:solidFill>
                  <a:schemeClr val="accent1"/>
                </a:solidFill>
              </a:rPr>
              <a:t>Aggregate Debt-to-GDP </a:t>
            </a:r>
            <a:r>
              <a:rPr lang="en-GB" altLang="en-US" sz="1200" dirty="0">
                <a:solidFill>
                  <a:schemeClr val="accent1"/>
                </a:solidFill>
              </a:rPr>
              <a:t>(annual %  change)</a:t>
            </a:r>
          </a:p>
        </p:txBody>
      </p:sp>
      <p:sp>
        <p:nvSpPr>
          <p:cNvPr id="45066" name="TextBox 2"/>
          <p:cNvSpPr txBox="1">
            <a:spLocks noChangeArrowheads="1"/>
          </p:cNvSpPr>
          <p:nvPr/>
        </p:nvSpPr>
        <p:spPr bwMode="auto">
          <a:xfrm>
            <a:off x="5773738" y="1125538"/>
            <a:ext cx="3205162"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just" eaLnBrk="1" hangingPunct="1">
              <a:spcBef>
                <a:spcPct val="0"/>
              </a:spcBef>
              <a:spcAft>
                <a:spcPts val="600"/>
              </a:spcAft>
              <a:buClrTx/>
            </a:pPr>
            <a:r>
              <a:rPr lang="en-GB" altLang="en-US" sz="1400" b="1">
                <a:solidFill>
                  <a:schemeClr val="accent1"/>
                </a:solidFill>
              </a:rPr>
              <a:t>ESRB Risk Dashboard:</a:t>
            </a:r>
            <a:r>
              <a:rPr lang="en-GB" altLang="en-US" sz="1400">
                <a:solidFill>
                  <a:schemeClr val="accent1"/>
                </a:solidFill>
              </a:rPr>
              <a:t> MIP variables contribute to assessment of macro-risks</a:t>
            </a:r>
          </a:p>
        </p:txBody>
      </p:sp>
      <p:sp>
        <p:nvSpPr>
          <p:cNvPr id="45067" name="TextBox 2"/>
          <p:cNvSpPr txBox="1">
            <a:spLocks noChangeArrowheads="1"/>
          </p:cNvSpPr>
          <p:nvPr/>
        </p:nvSpPr>
        <p:spPr bwMode="auto">
          <a:xfrm>
            <a:off x="179388" y="3789363"/>
            <a:ext cx="3205162"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spcAft>
                <a:spcPts val="600"/>
              </a:spcAft>
              <a:buClrTx/>
            </a:pPr>
            <a:r>
              <a:rPr lang="en-GB" altLang="en-US" sz="1400">
                <a:solidFill>
                  <a:schemeClr val="accent1"/>
                </a:solidFill>
              </a:rPr>
              <a:t>Essential for </a:t>
            </a:r>
            <a:r>
              <a:rPr lang="en-GB" altLang="en-US" sz="1400" b="1">
                <a:solidFill>
                  <a:schemeClr val="accent1"/>
                </a:solidFill>
              </a:rPr>
              <a:t>financial stability</a:t>
            </a:r>
            <a:r>
              <a:rPr lang="en-GB" altLang="en-US" sz="1400">
                <a:solidFill>
                  <a:schemeClr val="accent1"/>
                </a:solidFill>
              </a:rPr>
              <a:t>: monitoring of </a:t>
            </a:r>
            <a:r>
              <a:rPr lang="en-GB" altLang="en-US" sz="1400" b="1">
                <a:solidFill>
                  <a:schemeClr val="accent1"/>
                </a:solidFill>
              </a:rPr>
              <a:t>debt levels</a:t>
            </a:r>
            <a:r>
              <a:rPr lang="en-GB" altLang="en-US" sz="1400">
                <a:solidFill>
                  <a:schemeClr val="accent1"/>
                </a:solidFill>
              </a:rPr>
              <a:t> and the </a:t>
            </a:r>
            <a:r>
              <a:rPr lang="en-GB" altLang="en-US" sz="1400" b="1">
                <a:solidFill>
                  <a:schemeClr val="accent1"/>
                </a:solidFill>
              </a:rPr>
              <a:t>deleveraging dynamics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4"/>
          </p:nvPr>
        </p:nvSpPr>
        <p:spPr/>
        <p:txBody>
          <a:bodyPr/>
          <a:lstStyle/>
          <a:p>
            <a:pPr>
              <a:defRPr/>
            </a:pPr>
            <a:fld id="{D4E22790-489F-41BA-BC3A-CD74A7CB8BCD}" type="slidenum">
              <a:rPr lang="en-GB" smtClean="0"/>
              <a:pPr>
                <a:defRPr/>
              </a:pPr>
              <a:t>8</a:t>
            </a:fld>
            <a:endParaRPr lang="en-GB" dirty="0"/>
          </a:p>
        </p:txBody>
      </p:sp>
      <p:sp>
        <p:nvSpPr>
          <p:cNvPr id="7" name="Footer Placeholder 3"/>
          <p:cNvSpPr>
            <a:spLocks noGrp="1"/>
          </p:cNvSpPr>
          <p:nvPr>
            <p:ph type="ftr" sz="quarter" idx="13"/>
          </p:nvPr>
        </p:nvSpPr>
        <p:spPr>
          <a:xfrm>
            <a:off x="198438" y="6453188"/>
            <a:ext cx="4157662" cy="288925"/>
          </a:xfrm>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fontAlgn="base" hangingPunct="1">
              <a:spcBef>
                <a:spcPct val="0"/>
              </a:spcBef>
              <a:spcAft>
                <a:spcPct val="0"/>
              </a:spcAft>
              <a:buClrTx/>
              <a:buFontTx/>
              <a:buNone/>
              <a:defRPr/>
            </a:pPr>
            <a:r>
              <a:rPr lang="en-GB" altLang="en-US" sz="900" dirty="0" smtClean="0">
                <a:solidFill>
                  <a:schemeClr val="tx2">
                    <a:lumMod val="75000"/>
                  </a:schemeClr>
                </a:solidFill>
              </a:rPr>
              <a:t>High quality national financial accounts and b.o.p. </a:t>
            </a:r>
            <a:br>
              <a:rPr lang="en-GB" altLang="en-US" sz="900" dirty="0" smtClean="0">
                <a:solidFill>
                  <a:schemeClr val="tx2">
                    <a:lumMod val="75000"/>
                  </a:schemeClr>
                </a:solidFill>
              </a:rPr>
            </a:br>
            <a:r>
              <a:rPr lang="en-GB" altLang="en-US" sz="900" dirty="0" smtClean="0">
                <a:solidFill>
                  <a:schemeClr val="tx2">
                    <a:lumMod val="75000"/>
                  </a:schemeClr>
                </a:solidFill>
              </a:rPr>
              <a:t>for European policymaking</a:t>
            </a:r>
          </a:p>
        </p:txBody>
      </p:sp>
      <p:sp>
        <p:nvSpPr>
          <p:cNvPr id="41994" name="TextBox 14"/>
          <p:cNvSpPr txBox="1">
            <a:spLocks noChangeArrowheads="1"/>
          </p:cNvSpPr>
          <p:nvPr/>
        </p:nvSpPr>
        <p:spPr bwMode="auto">
          <a:xfrm>
            <a:off x="1763688" y="904197"/>
            <a:ext cx="5760640"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pPr>
            <a:r>
              <a:rPr lang="en-GB" altLang="en-US" sz="1800" b="1" dirty="0">
                <a:solidFill>
                  <a:schemeClr val="accent1"/>
                </a:solidFill>
              </a:rPr>
              <a:t>Financial Sector Liabilities, non-consolidated</a:t>
            </a:r>
            <a:br>
              <a:rPr lang="en-GB" altLang="en-US" sz="1800" b="1" dirty="0">
                <a:solidFill>
                  <a:schemeClr val="accent1"/>
                </a:solidFill>
              </a:rPr>
            </a:br>
            <a:r>
              <a:rPr lang="en-GB" altLang="en-US" sz="1100" b="1" dirty="0" smtClean="0">
                <a:solidFill>
                  <a:schemeClr val="accent1"/>
                </a:solidFill>
              </a:rPr>
              <a:t>(annual percentage change in </a:t>
            </a:r>
            <a:r>
              <a:rPr lang="en-GB" altLang="en-US" sz="1100" b="1" dirty="0">
                <a:solidFill>
                  <a:schemeClr val="accent1"/>
                </a:solidFill>
              </a:rPr>
              <a:t>stock)</a:t>
            </a:r>
          </a:p>
        </p:txBody>
      </p:sp>
      <p:sp>
        <p:nvSpPr>
          <p:cNvPr id="41996" name="TextBox 16"/>
          <p:cNvSpPr txBox="1">
            <a:spLocks noChangeArrowheads="1"/>
          </p:cNvSpPr>
          <p:nvPr/>
        </p:nvSpPr>
        <p:spPr bwMode="auto">
          <a:xfrm>
            <a:off x="2051720" y="3865921"/>
            <a:ext cx="388778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pPr>
            <a:r>
              <a:rPr lang="en-GB" altLang="en-US" sz="800" i="1" dirty="0"/>
              <a:t>Source: ECB.</a:t>
            </a:r>
            <a:br>
              <a:rPr lang="en-GB" altLang="en-US" sz="800" i="1" dirty="0"/>
            </a:br>
            <a:r>
              <a:rPr lang="en-GB" altLang="en-US" sz="800" dirty="0"/>
              <a:t>Notes: </a:t>
            </a:r>
            <a:r>
              <a:rPr lang="en-GB" altLang="en-US" sz="800" dirty="0" smtClean="0"/>
              <a:t>MIP threshold </a:t>
            </a:r>
            <a:r>
              <a:rPr lang="en-GB" altLang="en-US" sz="800" dirty="0"/>
              <a:t>is set at </a:t>
            </a:r>
            <a:r>
              <a:rPr lang="en-GB" altLang="en-US" sz="800" dirty="0" smtClean="0"/>
              <a:t>16.5</a:t>
            </a:r>
            <a:r>
              <a:rPr lang="en-GB" altLang="en-US" sz="800" dirty="0"/>
              <a:t>%. </a:t>
            </a:r>
          </a:p>
        </p:txBody>
      </p:sp>
      <p:sp>
        <p:nvSpPr>
          <p:cNvPr id="2" name="TextBox 1"/>
          <p:cNvSpPr txBox="1"/>
          <p:nvPr/>
        </p:nvSpPr>
        <p:spPr>
          <a:xfrm>
            <a:off x="1835696" y="4093210"/>
            <a:ext cx="4032448" cy="2000548"/>
          </a:xfrm>
          <a:prstGeom prst="rect">
            <a:avLst/>
          </a:prstGeom>
          <a:noFill/>
        </p:spPr>
        <p:txBody>
          <a:bodyPr wrap="square">
            <a:spAutoFit/>
          </a:bodyPr>
          <a:lstStyle/>
          <a:p>
            <a:pPr algn="just">
              <a:defRPr/>
            </a:pPr>
            <a:endParaRPr lang="en-GB" sz="1200" dirty="0">
              <a:solidFill>
                <a:schemeClr val="accent1"/>
              </a:solidFill>
            </a:endParaRPr>
          </a:p>
          <a:p>
            <a:pPr marL="285750" indent="-285750" algn="just">
              <a:buFont typeface="Arial" panose="020B0604020202020204" pitchFamily="34" charset="0"/>
              <a:buChar char="•"/>
              <a:defRPr/>
            </a:pPr>
            <a:endParaRPr lang="en-GB" sz="1600" dirty="0" smtClean="0">
              <a:solidFill>
                <a:schemeClr val="accent1"/>
              </a:solidFill>
            </a:endParaRPr>
          </a:p>
          <a:p>
            <a:pPr marL="285750" indent="-285750" algn="just">
              <a:buFont typeface="Arial" panose="020B0604020202020204" pitchFamily="34" charset="0"/>
              <a:buChar char="•"/>
              <a:defRPr/>
            </a:pPr>
            <a:endParaRPr lang="en-GB" sz="1600" dirty="0" smtClean="0">
              <a:solidFill>
                <a:schemeClr val="accent1"/>
              </a:solidFill>
            </a:endParaRPr>
          </a:p>
          <a:p>
            <a:pPr marL="285750" indent="-285750" algn="just">
              <a:buFont typeface="Arial" panose="020B0604020202020204" pitchFamily="34" charset="0"/>
              <a:buChar char="•"/>
              <a:defRPr/>
            </a:pPr>
            <a:r>
              <a:rPr lang="en-GB" sz="1600" dirty="0" smtClean="0">
                <a:solidFill>
                  <a:schemeClr val="accent1"/>
                </a:solidFill>
              </a:rPr>
              <a:t>A wide country variation of annual growth of financial sector liabilities   </a:t>
            </a:r>
          </a:p>
          <a:p>
            <a:pPr marL="285750" indent="-285750" algn="just">
              <a:buFont typeface="Arial" panose="020B0604020202020204" pitchFamily="34" charset="0"/>
              <a:buChar char="•"/>
              <a:defRPr/>
            </a:pPr>
            <a:r>
              <a:rPr lang="en-GB" sz="1600" dirty="0" smtClean="0">
                <a:solidFill>
                  <a:schemeClr val="accent1"/>
                </a:solidFill>
              </a:rPr>
              <a:t>Increase </a:t>
            </a:r>
            <a:r>
              <a:rPr lang="en-GB" sz="1600" dirty="0">
                <a:solidFill>
                  <a:schemeClr val="accent1"/>
                </a:solidFill>
              </a:rPr>
              <a:t>in financial sector liabilities accelerated during 2016, but this trend </a:t>
            </a:r>
            <a:r>
              <a:rPr lang="en-GB" sz="1600" dirty="0" smtClean="0">
                <a:solidFill>
                  <a:schemeClr val="accent1"/>
                </a:solidFill>
              </a:rPr>
              <a:t>reversed for </a:t>
            </a:r>
            <a:r>
              <a:rPr lang="en-GB" sz="1600" dirty="0">
                <a:solidFill>
                  <a:schemeClr val="accent1"/>
                </a:solidFill>
              </a:rPr>
              <a:t>most countries in 2017.</a:t>
            </a:r>
          </a:p>
        </p:txBody>
      </p:sp>
      <p:sp>
        <p:nvSpPr>
          <p:cNvPr id="18" name="Text Placeholder 3"/>
          <p:cNvSpPr>
            <a:spLocks noGrp="1"/>
          </p:cNvSpPr>
          <p:nvPr>
            <p:ph type="body" sz="quarter" idx="12"/>
          </p:nvPr>
        </p:nvSpPr>
        <p:spPr>
          <a:xfrm>
            <a:off x="128588" y="44450"/>
            <a:ext cx="8547100" cy="360363"/>
          </a:xfrm>
        </p:spPr>
        <p:txBody>
          <a:bodyPr/>
          <a:lstStyle/>
          <a:p>
            <a:pPr>
              <a:defRPr/>
            </a:pPr>
            <a:r>
              <a:rPr lang="en-GB" sz="2000" b="1" dirty="0" smtClean="0"/>
              <a:t>Financial Sector Liabilities in </a:t>
            </a:r>
            <a:r>
              <a:rPr lang="en-GB" sz="2000" b="1" dirty="0"/>
              <a:t>the </a:t>
            </a:r>
            <a:r>
              <a:rPr lang="en-GB" sz="2000" b="1" dirty="0" smtClean="0"/>
              <a:t>MIP Alert </a:t>
            </a:r>
            <a:r>
              <a:rPr lang="en-GB" sz="2000" b="1" dirty="0"/>
              <a:t>Mechanism Report (AMR)</a:t>
            </a:r>
          </a:p>
        </p:txBody>
      </p:sp>
      <p:pic>
        <p:nvPicPr>
          <p:cNvPr id="4505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4926" y="1478081"/>
            <a:ext cx="6078164"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4"/>
          </p:nvPr>
        </p:nvSpPr>
        <p:spPr/>
        <p:txBody>
          <a:bodyPr/>
          <a:lstStyle/>
          <a:p>
            <a:pPr>
              <a:defRPr/>
            </a:pPr>
            <a:fld id="{802D50C7-A1BC-4BDC-AFCD-3FA0467AC898}" type="slidenum">
              <a:rPr lang="en-GB" smtClean="0"/>
              <a:pPr>
                <a:defRPr/>
              </a:pPr>
              <a:t>9</a:t>
            </a:fld>
            <a:endParaRPr lang="en-GB" dirty="0"/>
          </a:p>
        </p:txBody>
      </p:sp>
      <p:sp>
        <p:nvSpPr>
          <p:cNvPr id="12" name="Footer Placeholder 3"/>
          <p:cNvSpPr txBox="1">
            <a:spLocks/>
          </p:cNvSpPr>
          <p:nvPr/>
        </p:nvSpPr>
        <p:spPr bwMode="auto">
          <a:xfrm>
            <a:off x="179388" y="6381750"/>
            <a:ext cx="4157662" cy="288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defPPr>
              <a:defRPr lang="en-US"/>
            </a:defPPr>
            <a:lvl1pPr algn="l" rtl="0" eaLnBrk="0" fontAlgn="auto" hangingPunct="0">
              <a:lnSpc>
                <a:spcPts val="1200"/>
              </a:lnSpc>
              <a:spcBef>
                <a:spcPct val="30000"/>
              </a:spcBef>
              <a:spcAft>
                <a:spcPts val="0"/>
              </a:spcAft>
              <a:buClr>
                <a:schemeClr val="tx2"/>
              </a:buClr>
              <a:buChar char="•"/>
              <a:defRPr sz="2200" kern="1200">
                <a:solidFill>
                  <a:schemeClr val="tx1"/>
                </a:solidFill>
                <a:latin typeface="Arial" pitchFamily="34" charset="0"/>
                <a:ea typeface="+mn-ea"/>
                <a:cs typeface="Arial" pitchFamily="34" charset="0"/>
              </a:defRPr>
            </a:lvl1pPr>
            <a:lvl2pPr marL="742950" indent="-285750" algn="l" rtl="0" eaLnBrk="0" fontAlgn="base" hangingPunct="0">
              <a:spcBef>
                <a:spcPct val="0"/>
              </a:spcBef>
              <a:spcAft>
                <a:spcPct val="0"/>
              </a:spcAft>
              <a:buChar char="–"/>
              <a:defRPr kern="1200">
                <a:solidFill>
                  <a:schemeClr val="tx1"/>
                </a:solidFill>
                <a:latin typeface="Arial" pitchFamily="34" charset="0"/>
                <a:ea typeface="+mn-ea"/>
                <a:cs typeface="Arial" pitchFamily="34" charset="0"/>
              </a:defRPr>
            </a:lvl2pPr>
            <a:lvl3pPr marL="1143000" indent="-228600" algn="l" rtl="0" eaLnBrk="0" fontAlgn="base" hangingPunct="0">
              <a:spcBef>
                <a:spcPct val="0"/>
              </a:spcBef>
              <a:spcAft>
                <a:spcPct val="0"/>
              </a:spcAft>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0"/>
              </a:spcBef>
              <a:spcAft>
                <a:spcPct val="0"/>
              </a:spcAft>
              <a:buChar char="–"/>
              <a:defRPr sz="1600" kern="1200">
                <a:solidFill>
                  <a:schemeClr val="tx1"/>
                </a:solidFill>
                <a:latin typeface="Arial" pitchFamily="34" charset="0"/>
                <a:ea typeface="+mn-ea"/>
                <a:cs typeface="Arial" pitchFamily="34" charset="0"/>
              </a:defRPr>
            </a:lvl4pPr>
            <a:lvl5pPr marL="2057400" indent="-228600" algn="l" rtl="0" eaLnBrk="0" fontAlgn="base" hangingPunct="0">
              <a:spcBef>
                <a:spcPct val="0"/>
              </a:spcBef>
              <a:spcAft>
                <a:spcPct val="0"/>
              </a:spcAft>
              <a:buFont typeface="Times" pitchFamily="18" charset="0"/>
              <a:buChar char="•"/>
              <a:defRPr sz="1600" i="1" kern="1200">
                <a:solidFill>
                  <a:schemeClr val="tx1"/>
                </a:solidFill>
                <a:latin typeface="Arial" pitchFamily="34" charset="0"/>
                <a:ea typeface="+mn-ea"/>
                <a:cs typeface="Arial" pitchFamily="34" charset="0"/>
              </a:defRPr>
            </a:lvl5pPr>
            <a:lvl6pPr marL="2514600" indent="-228600" algn="l" defTabSz="914400" rtl="0" eaLnBrk="0" fontAlgn="base" latinLnBrk="0" hangingPunct="0">
              <a:spcBef>
                <a:spcPct val="0"/>
              </a:spcBef>
              <a:spcAft>
                <a:spcPct val="0"/>
              </a:spcAft>
              <a:buFont typeface="Times" pitchFamily="18" charset="0"/>
              <a:buChar char="•"/>
              <a:defRPr sz="1600" i="1" kern="1200">
                <a:solidFill>
                  <a:schemeClr val="tx1"/>
                </a:solidFill>
                <a:latin typeface="Arial" pitchFamily="34" charset="0"/>
                <a:ea typeface="+mn-ea"/>
                <a:cs typeface="Arial" pitchFamily="34" charset="0"/>
              </a:defRPr>
            </a:lvl6pPr>
            <a:lvl7pPr marL="2971800" indent="-228600" algn="l" defTabSz="914400" rtl="0" eaLnBrk="0" fontAlgn="base" latinLnBrk="0" hangingPunct="0">
              <a:spcBef>
                <a:spcPct val="0"/>
              </a:spcBef>
              <a:spcAft>
                <a:spcPct val="0"/>
              </a:spcAft>
              <a:buFont typeface="Times" pitchFamily="18" charset="0"/>
              <a:buChar char="•"/>
              <a:defRPr sz="1600" i="1" kern="1200">
                <a:solidFill>
                  <a:schemeClr val="tx1"/>
                </a:solidFill>
                <a:latin typeface="Arial" pitchFamily="34" charset="0"/>
                <a:ea typeface="+mn-ea"/>
                <a:cs typeface="Arial" pitchFamily="34" charset="0"/>
              </a:defRPr>
            </a:lvl7pPr>
            <a:lvl8pPr marL="3429000" indent="-228600" algn="l" defTabSz="914400" rtl="0" eaLnBrk="0" fontAlgn="base" latinLnBrk="0" hangingPunct="0">
              <a:spcBef>
                <a:spcPct val="0"/>
              </a:spcBef>
              <a:spcAft>
                <a:spcPct val="0"/>
              </a:spcAft>
              <a:buFont typeface="Times" pitchFamily="18" charset="0"/>
              <a:buChar char="•"/>
              <a:defRPr sz="1600" i="1" kern="1200">
                <a:solidFill>
                  <a:schemeClr val="tx1"/>
                </a:solidFill>
                <a:latin typeface="Arial" pitchFamily="34" charset="0"/>
                <a:ea typeface="+mn-ea"/>
                <a:cs typeface="Arial" pitchFamily="34" charset="0"/>
              </a:defRPr>
            </a:lvl8pPr>
            <a:lvl9pPr marL="3886200" indent="-228600" algn="l" defTabSz="914400" rtl="0" eaLnBrk="0" fontAlgn="base" latinLnBrk="0" hangingPunct="0">
              <a:spcBef>
                <a:spcPct val="0"/>
              </a:spcBef>
              <a:spcAft>
                <a:spcPct val="0"/>
              </a:spcAft>
              <a:buFont typeface="Times" pitchFamily="18" charset="0"/>
              <a:buChar char="•"/>
              <a:defRPr sz="1600" i="1" kern="1200">
                <a:solidFill>
                  <a:schemeClr val="tx1"/>
                </a:solidFill>
                <a:latin typeface="Arial" pitchFamily="34" charset="0"/>
                <a:ea typeface="+mn-ea"/>
                <a:cs typeface="Arial" pitchFamily="34" charset="0"/>
              </a:defRPr>
            </a:lvl9pPr>
          </a:lstStyle>
          <a:p>
            <a:pPr eaLnBrk="1" fontAlgn="base" hangingPunct="1">
              <a:spcBef>
                <a:spcPct val="0"/>
              </a:spcBef>
              <a:spcAft>
                <a:spcPct val="0"/>
              </a:spcAft>
              <a:buClrTx/>
              <a:buFontTx/>
              <a:buNone/>
              <a:defRPr/>
            </a:pPr>
            <a:r>
              <a:rPr lang="en-GB" altLang="en-US" sz="900" dirty="0" smtClean="0">
                <a:solidFill>
                  <a:schemeClr val="tx2">
                    <a:lumMod val="75000"/>
                  </a:schemeClr>
                </a:solidFill>
              </a:rPr>
              <a:t>High quality national financial accounts and b.o.p. </a:t>
            </a:r>
            <a:br>
              <a:rPr lang="en-GB" altLang="en-US" sz="900" dirty="0" smtClean="0">
                <a:solidFill>
                  <a:schemeClr val="tx2">
                    <a:lumMod val="75000"/>
                  </a:schemeClr>
                </a:solidFill>
              </a:rPr>
            </a:br>
            <a:r>
              <a:rPr lang="en-GB" altLang="en-US" sz="900" dirty="0" smtClean="0">
                <a:solidFill>
                  <a:schemeClr val="tx2">
                    <a:lumMod val="75000"/>
                  </a:schemeClr>
                </a:solidFill>
              </a:rPr>
              <a:t>for European policymaking</a:t>
            </a:r>
          </a:p>
        </p:txBody>
      </p:sp>
      <p:graphicFrame>
        <p:nvGraphicFramePr>
          <p:cNvPr id="44036" name="Chart 13"/>
          <p:cNvGraphicFramePr>
            <a:graphicFrameLocks/>
          </p:cNvGraphicFramePr>
          <p:nvPr>
            <p:extLst>
              <p:ext uri="{D42A27DB-BD31-4B8C-83A1-F6EECF244321}">
                <p14:modId xmlns:p14="http://schemas.microsoft.com/office/powerpoint/2010/main" val="1166716345"/>
              </p:ext>
            </p:extLst>
          </p:nvPr>
        </p:nvGraphicFramePr>
        <p:xfrm>
          <a:off x="3781425" y="3739021"/>
          <a:ext cx="5362575" cy="2887662"/>
        </p:xfrm>
        <a:graphic>
          <a:graphicData uri="http://schemas.openxmlformats.org/presentationml/2006/ole">
            <mc:AlternateContent xmlns:mc="http://schemas.openxmlformats.org/markup-compatibility/2006">
              <mc:Choice xmlns:v="urn:schemas-microsoft-com:vml" Requires="v">
                <p:oleObj spid="_x0000_s44089" name="Chart" r:id="rId3" imgW="5584420" imgH="2889754" progId="Excel.Chart.8">
                  <p:embed/>
                </p:oleObj>
              </mc:Choice>
              <mc:Fallback>
                <p:oleObj name="Chart" r:id="rId3" imgW="5584420" imgH="2889754" progId="Excel.Chart.8">
                  <p:embed/>
                  <p:pic>
                    <p:nvPicPr>
                      <p:cNvPr id="0" name="Chart 1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1425" y="3739021"/>
                        <a:ext cx="5362575" cy="288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 Placeholder 3"/>
          <p:cNvSpPr>
            <a:spLocks noGrp="1"/>
          </p:cNvSpPr>
          <p:nvPr>
            <p:ph type="body" sz="quarter" idx="12"/>
          </p:nvPr>
        </p:nvSpPr>
        <p:spPr>
          <a:xfrm>
            <a:off x="128588" y="44450"/>
            <a:ext cx="8547100" cy="360363"/>
          </a:xfrm>
        </p:spPr>
        <p:txBody>
          <a:bodyPr/>
          <a:lstStyle/>
          <a:p>
            <a:pPr>
              <a:defRPr/>
            </a:pPr>
            <a:r>
              <a:rPr lang="en-GB" sz="2000" b="1" dirty="0" smtClean="0"/>
              <a:t>Financial Liabilities for Monetary </a:t>
            </a:r>
            <a:r>
              <a:rPr lang="en-GB" sz="2000" b="1" dirty="0"/>
              <a:t>and Financial Stability Analysis</a:t>
            </a:r>
          </a:p>
        </p:txBody>
      </p:sp>
      <p:sp>
        <p:nvSpPr>
          <p:cNvPr id="44038" name="TextBox 6"/>
          <p:cNvSpPr txBox="1">
            <a:spLocks noChangeArrowheads="1"/>
          </p:cNvSpPr>
          <p:nvPr/>
        </p:nvSpPr>
        <p:spPr bwMode="auto">
          <a:xfrm>
            <a:off x="415925" y="504825"/>
            <a:ext cx="5164138"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pPr>
            <a:r>
              <a:rPr lang="en-GB" altLang="en-US" sz="1400" b="1">
                <a:solidFill>
                  <a:schemeClr val="accent1"/>
                </a:solidFill>
              </a:rPr>
              <a:t>Financial Liabilities of Euro Area financial corporations</a:t>
            </a:r>
          </a:p>
        </p:txBody>
      </p:sp>
      <p:sp>
        <p:nvSpPr>
          <p:cNvPr id="44039" name="TextBox 1"/>
          <p:cNvSpPr txBox="1">
            <a:spLocks noChangeArrowheads="1"/>
          </p:cNvSpPr>
          <p:nvPr/>
        </p:nvSpPr>
        <p:spPr bwMode="auto">
          <a:xfrm>
            <a:off x="742950" y="3530600"/>
            <a:ext cx="285115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pPr>
            <a:r>
              <a:rPr lang="en-GB" altLang="en-US" sz="800" i="1"/>
              <a:t>Source: ECB. </a:t>
            </a:r>
          </a:p>
          <a:p>
            <a:pPr eaLnBrk="1" hangingPunct="1">
              <a:spcBef>
                <a:spcPct val="0"/>
              </a:spcBef>
              <a:buClrTx/>
              <a:buFontTx/>
              <a:buNone/>
            </a:pPr>
            <a:r>
              <a:rPr lang="en-GB" altLang="en-US" sz="800"/>
              <a:t>Notes: outstanding amounts; EUR/billions; right-hand scale: % of nominal GDP. Latest observation 2018 Q1. </a:t>
            </a:r>
          </a:p>
          <a:p>
            <a:pPr eaLnBrk="1" hangingPunct="1">
              <a:spcBef>
                <a:spcPct val="0"/>
              </a:spcBef>
              <a:buClrTx/>
              <a:buFontTx/>
              <a:buNone/>
            </a:pPr>
            <a:endParaRPr lang="en-GB" altLang="en-US" sz="1800"/>
          </a:p>
        </p:txBody>
      </p:sp>
      <p:sp>
        <p:nvSpPr>
          <p:cNvPr id="44040" name="TextBox 8"/>
          <p:cNvSpPr txBox="1">
            <a:spLocks noChangeArrowheads="1"/>
          </p:cNvSpPr>
          <p:nvPr/>
        </p:nvSpPr>
        <p:spPr bwMode="auto">
          <a:xfrm>
            <a:off x="4139952" y="3578910"/>
            <a:ext cx="40322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pPr>
            <a:r>
              <a:rPr lang="en-GB" altLang="en-US" sz="1400" b="1" dirty="0">
                <a:solidFill>
                  <a:schemeClr val="accent1"/>
                </a:solidFill>
              </a:rPr>
              <a:t>Changes in Financial Liabilities of Euro Area financial corporations</a:t>
            </a:r>
          </a:p>
        </p:txBody>
      </p:sp>
      <p:sp>
        <p:nvSpPr>
          <p:cNvPr id="44041" name="TextBox 9"/>
          <p:cNvSpPr txBox="1">
            <a:spLocks noChangeArrowheads="1"/>
          </p:cNvSpPr>
          <p:nvPr/>
        </p:nvSpPr>
        <p:spPr bwMode="auto">
          <a:xfrm>
            <a:off x="4139952" y="6381750"/>
            <a:ext cx="4897437"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pPr>
            <a:r>
              <a:rPr lang="en-GB" altLang="en-US" sz="800" i="1" dirty="0"/>
              <a:t>Source: ECB. </a:t>
            </a:r>
          </a:p>
          <a:p>
            <a:pPr eaLnBrk="1" hangingPunct="1">
              <a:spcBef>
                <a:spcPct val="0"/>
              </a:spcBef>
              <a:buClrTx/>
              <a:buFontTx/>
              <a:buNone/>
            </a:pPr>
            <a:r>
              <a:rPr lang="en-GB" altLang="en-US" sz="800" dirty="0"/>
              <a:t>Notes: outstanding amounts; EUR/billions. Latest observation 2018 Q1. </a:t>
            </a:r>
          </a:p>
          <a:p>
            <a:pPr eaLnBrk="1" hangingPunct="1">
              <a:spcBef>
                <a:spcPct val="0"/>
              </a:spcBef>
              <a:buClrTx/>
              <a:buFontTx/>
              <a:buNone/>
            </a:pPr>
            <a:endParaRPr lang="en-GB" altLang="en-US" sz="1800" dirty="0"/>
          </a:p>
        </p:txBody>
      </p:sp>
      <p:graphicFrame>
        <p:nvGraphicFramePr>
          <p:cNvPr id="13" name="Chart 12"/>
          <p:cNvGraphicFramePr>
            <a:graphicFrameLocks/>
          </p:cNvGraphicFramePr>
          <p:nvPr>
            <p:extLst>
              <p:ext uri="{D42A27DB-BD31-4B8C-83A1-F6EECF244321}">
                <p14:modId xmlns:p14="http://schemas.microsoft.com/office/powerpoint/2010/main" val="260576138"/>
              </p:ext>
            </p:extLst>
          </p:nvPr>
        </p:nvGraphicFramePr>
        <p:xfrm>
          <a:off x="323528" y="858838"/>
          <a:ext cx="5544616" cy="2608411"/>
        </p:xfrm>
        <a:graphic>
          <a:graphicData uri="http://schemas.openxmlformats.org/drawingml/2006/chart">
            <c:chart xmlns:c="http://schemas.openxmlformats.org/drawingml/2006/chart" xmlns:r="http://schemas.openxmlformats.org/officeDocument/2006/relationships" r:id="rId5"/>
          </a:graphicData>
        </a:graphic>
      </p:graphicFrame>
      <p:sp>
        <p:nvSpPr>
          <p:cNvPr id="44043" name="TextBox 2"/>
          <p:cNvSpPr txBox="1">
            <a:spLocks noChangeArrowheads="1"/>
          </p:cNvSpPr>
          <p:nvPr/>
        </p:nvSpPr>
        <p:spPr bwMode="auto">
          <a:xfrm>
            <a:off x="5759449" y="658019"/>
            <a:ext cx="3205163" cy="1892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just" eaLnBrk="1" hangingPunct="1">
              <a:spcBef>
                <a:spcPct val="0"/>
              </a:spcBef>
              <a:spcAft>
                <a:spcPts val="600"/>
              </a:spcAft>
              <a:buClrTx/>
            </a:pPr>
            <a:r>
              <a:rPr lang="en-GB" altLang="en-US" sz="1600" dirty="0">
                <a:solidFill>
                  <a:schemeClr val="accent1"/>
                </a:solidFill>
              </a:rPr>
              <a:t>Strongest growth in </a:t>
            </a:r>
            <a:r>
              <a:rPr lang="en-GB" altLang="en-US" sz="1600" b="1" dirty="0">
                <a:solidFill>
                  <a:schemeClr val="accent1"/>
                </a:solidFill>
              </a:rPr>
              <a:t>non-bank financial sub-sectors</a:t>
            </a:r>
          </a:p>
          <a:p>
            <a:pPr algn="just" eaLnBrk="1" hangingPunct="1">
              <a:spcBef>
                <a:spcPct val="0"/>
              </a:spcBef>
              <a:buClrTx/>
            </a:pPr>
            <a:r>
              <a:rPr lang="en-GB" altLang="en-US" sz="1600" b="1" dirty="0" smtClean="0">
                <a:solidFill>
                  <a:schemeClr val="accent1"/>
                </a:solidFill>
              </a:rPr>
              <a:t>Other financial institutions</a:t>
            </a:r>
            <a:r>
              <a:rPr lang="en-GB" altLang="en-US" sz="1600" dirty="0" smtClean="0">
                <a:solidFill>
                  <a:schemeClr val="accent1"/>
                </a:solidFill>
              </a:rPr>
              <a:t>, </a:t>
            </a:r>
            <a:r>
              <a:rPr lang="en-GB" altLang="en-US" sz="1600" b="1" dirty="0" smtClean="0">
                <a:solidFill>
                  <a:schemeClr val="accent1"/>
                </a:solidFill>
              </a:rPr>
              <a:t>investment funds </a:t>
            </a:r>
            <a:r>
              <a:rPr lang="en-GB" altLang="en-US" sz="1600" dirty="0" smtClean="0">
                <a:solidFill>
                  <a:schemeClr val="accent1"/>
                </a:solidFill>
              </a:rPr>
              <a:t>and  </a:t>
            </a:r>
            <a:r>
              <a:rPr lang="en-GB" altLang="en-US" sz="1600" b="1" dirty="0">
                <a:solidFill>
                  <a:schemeClr val="accent1"/>
                </a:solidFill>
              </a:rPr>
              <a:t>insurance</a:t>
            </a:r>
            <a:r>
              <a:rPr lang="en-GB" altLang="en-US" sz="1600" dirty="0">
                <a:solidFill>
                  <a:schemeClr val="accent1"/>
                </a:solidFill>
              </a:rPr>
              <a:t> now account for </a:t>
            </a:r>
            <a:r>
              <a:rPr lang="en-GB" altLang="en-US" sz="1600" b="1" dirty="0">
                <a:solidFill>
                  <a:schemeClr val="accent1"/>
                </a:solidFill>
              </a:rPr>
              <a:t>more than </a:t>
            </a:r>
            <a:r>
              <a:rPr lang="en-GB" altLang="en-US" sz="1600" b="1" dirty="0" smtClean="0">
                <a:solidFill>
                  <a:schemeClr val="accent1"/>
                </a:solidFill>
              </a:rPr>
              <a:t>50% </a:t>
            </a:r>
            <a:r>
              <a:rPr lang="en-GB" altLang="en-US" sz="1600" dirty="0" smtClean="0">
                <a:solidFill>
                  <a:schemeClr val="accent1"/>
                </a:solidFill>
              </a:rPr>
              <a:t>of financial sector liabilities</a:t>
            </a:r>
            <a:endParaRPr lang="en-GB" altLang="en-US" sz="1600" dirty="0">
              <a:solidFill>
                <a:schemeClr val="accent1"/>
              </a:solidFill>
            </a:endParaRPr>
          </a:p>
        </p:txBody>
      </p:sp>
      <p:sp>
        <p:nvSpPr>
          <p:cNvPr id="44044" name="TextBox 2"/>
          <p:cNvSpPr txBox="1">
            <a:spLocks noChangeArrowheads="1"/>
          </p:cNvSpPr>
          <p:nvPr/>
        </p:nvSpPr>
        <p:spPr bwMode="auto">
          <a:xfrm>
            <a:off x="233362" y="4653136"/>
            <a:ext cx="3360738" cy="1400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spcAft>
                <a:spcPts val="600"/>
              </a:spcAft>
              <a:buClrTx/>
            </a:pPr>
            <a:r>
              <a:rPr lang="en-GB" altLang="en-US" sz="1600" dirty="0" smtClean="0">
                <a:solidFill>
                  <a:schemeClr val="accent1"/>
                </a:solidFill>
              </a:rPr>
              <a:t>Essential: </a:t>
            </a:r>
            <a:r>
              <a:rPr lang="en-GB" altLang="en-US" sz="1600" dirty="0">
                <a:solidFill>
                  <a:schemeClr val="accent1"/>
                </a:solidFill>
              </a:rPr>
              <a:t>breakdown of </a:t>
            </a:r>
            <a:r>
              <a:rPr lang="en-GB" altLang="en-US" sz="1600" dirty="0" smtClean="0">
                <a:solidFill>
                  <a:schemeClr val="accent1"/>
                </a:solidFill>
              </a:rPr>
              <a:t>∆ into </a:t>
            </a:r>
            <a:r>
              <a:rPr lang="en-GB" altLang="en-US" sz="1600" b="1" dirty="0">
                <a:solidFill>
                  <a:schemeClr val="accent1"/>
                </a:solidFill>
              </a:rPr>
              <a:t>transactions </a:t>
            </a:r>
            <a:r>
              <a:rPr lang="en-GB" altLang="en-US" sz="1600" dirty="0">
                <a:solidFill>
                  <a:schemeClr val="accent1"/>
                </a:solidFill>
              </a:rPr>
              <a:t>and</a:t>
            </a:r>
            <a:r>
              <a:rPr lang="en-GB" altLang="en-US" sz="1600" b="1" dirty="0">
                <a:solidFill>
                  <a:schemeClr val="accent1"/>
                </a:solidFill>
              </a:rPr>
              <a:t> </a:t>
            </a:r>
            <a:r>
              <a:rPr lang="en-GB" altLang="en-US" sz="1600" b="1" dirty="0" smtClean="0">
                <a:solidFill>
                  <a:schemeClr val="accent1"/>
                </a:solidFill>
              </a:rPr>
              <a:t>revaluations</a:t>
            </a:r>
            <a:endParaRPr lang="en-GB" altLang="en-US" sz="1600" b="1" dirty="0">
              <a:solidFill>
                <a:schemeClr val="accent1"/>
              </a:solidFill>
            </a:endParaRPr>
          </a:p>
          <a:p>
            <a:pPr eaLnBrk="1" hangingPunct="1">
              <a:spcBef>
                <a:spcPct val="0"/>
              </a:spcBef>
              <a:buClrTx/>
            </a:pPr>
            <a:r>
              <a:rPr lang="en-GB" altLang="en-US" sz="1600" dirty="0" smtClean="0">
                <a:solidFill>
                  <a:schemeClr val="accent1"/>
                </a:solidFill>
              </a:rPr>
              <a:t>All </a:t>
            </a:r>
            <a:r>
              <a:rPr lang="en-GB" altLang="en-US" sz="1600" dirty="0">
                <a:solidFill>
                  <a:schemeClr val="accent1"/>
                </a:solidFill>
              </a:rPr>
              <a:t>components have contributed to the increase in financial sector liabilities</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GENDA_3" val="-1"/>
</p:tagLst>
</file>

<file path=ppt/tags/tag10.xml><?xml version="1.0" encoding="utf-8"?>
<p:tagLst xmlns:a="http://schemas.openxmlformats.org/drawingml/2006/main" xmlns:r="http://schemas.openxmlformats.org/officeDocument/2006/relationships" xmlns:p="http://schemas.openxmlformats.org/presentationml/2006/main">
  <p:tag name="AGENDA_3" val="-1"/>
</p:tagLst>
</file>

<file path=ppt/tags/tag11.xml><?xml version="1.0" encoding="utf-8"?>
<p:tagLst xmlns:a="http://schemas.openxmlformats.org/drawingml/2006/main" xmlns:r="http://schemas.openxmlformats.org/officeDocument/2006/relationships" xmlns:p="http://schemas.openxmlformats.org/presentationml/2006/main">
  <p:tag name="AGENDA_1" val="-1"/>
</p:tagLst>
</file>

<file path=ppt/tags/tag12.xml><?xml version="1.0" encoding="utf-8"?>
<p:tagLst xmlns:a="http://schemas.openxmlformats.org/drawingml/2006/main" xmlns:r="http://schemas.openxmlformats.org/officeDocument/2006/relationships" xmlns:p="http://schemas.openxmlformats.org/presentationml/2006/main">
  <p:tag name="AGENDA_1_ASSOC" val="-1"/>
</p:tagLst>
</file>

<file path=ppt/tags/tag13.xml><?xml version="1.0" encoding="utf-8"?>
<p:tagLst xmlns:a="http://schemas.openxmlformats.org/drawingml/2006/main" xmlns:r="http://schemas.openxmlformats.org/officeDocument/2006/relationships" xmlns:p="http://schemas.openxmlformats.org/presentationml/2006/main">
  <p:tag name="AGENDA_3" val="-1"/>
</p:tagLst>
</file>

<file path=ppt/tags/tag14.xml><?xml version="1.0" encoding="utf-8"?>
<p:tagLst xmlns:a="http://schemas.openxmlformats.org/drawingml/2006/main" xmlns:r="http://schemas.openxmlformats.org/officeDocument/2006/relationships" xmlns:p="http://schemas.openxmlformats.org/presentationml/2006/main">
  <p:tag name="AGENDA_1_ASSOC" val="-1"/>
</p:tagLst>
</file>

<file path=ppt/tags/tag15.xml><?xml version="1.0" encoding="utf-8"?>
<p:tagLst xmlns:a="http://schemas.openxmlformats.org/drawingml/2006/main" xmlns:r="http://schemas.openxmlformats.org/officeDocument/2006/relationships" xmlns:p="http://schemas.openxmlformats.org/presentationml/2006/main">
  <p:tag name="AGENDA_1_ASSOC" val="-1"/>
</p:tagLst>
</file>

<file path=ppt/tags/tag16.xml><?xml version="1.0" encoding="utf-8"?>
<p:tagLst xmlns:a="http://schemas.openxmlformats.org/drawingml/2006/main" xmlns:r="http://schemas.openxmlformats.org/officeDocument/2006/relationships" xmlns:p="http://schemas.openxmlformats.org/presentationml/2006/main">
  <p:tag name="AGENDA_3" val="-1"/>
</p:tagLst>
</file>

<file path=ppt/tags/tag17.xml><?xml version="1.0" encoding="utf-8"?>
<p:tagLst xmlns:a="http://schemas.openxmlformats.org/drawingml/2006/main" xmlns:r="http://schemas.openxmlformats.org/officeDocument/2006/relationships" xmlns:p="http://schemas.openxmlformats.org/presentationml/2006/main">
  <p:tag name="AGENDA_1" val="-1"/>
</p:tagLst>
</file>

<file path=ppt/tags/tag18.xml><?xml version="1.0" encoding="utf-8"?>
<p:tagLst xmlns:a="http://schemas.openxmlformats.org/drawingml/2006/main" xmlns:r="http://schemas.openxmlformats.org/officeDocument/2006/relationships" xmlns:p="http://schemas.openxmlformats.org/presentationml/2006/main">
  <p:tag name="AGENDA_1_ASSOC" val="-1"/>
</p:tagLst>
</file>

<file path=ppt/tags/tag2.xml><?xml version="1.0" encoding="utf-8"?>
<p:tagLst xmlns:a="http://schemas.openxmlformats.org/drawingml/2006/main" xmlns:r="http://schemas.openxmlformats.org/officeDocument/2006/relationships" xmlns:p="http://schemas.openxmlformats.org/presentationml/2006/main">
  <p:tag name="AGENDA_1_ASSOC" val="-1"/>
</p:tagLst>
</file>

<file path=ppt/tags/tag3.xml><?xml version="1.0" encoding="utf-8"?>
<p:tagLst xmlns:a="http://schemas.openxmlformats.org/drawingml/2006/main" xmlns:r="http://schemas.openxmlformats.org/officeDocument/2006/relationships" xmlns:p="http://schemas.openxmlformats.org/presentationml/2006/main">
  <p:tag name="AGENDA_1_ASSOC" val="-1"/>
</p:tagLst>
</file>

<file path=ppt/tags/tag4.xml><?xml version="1.0" encoding="utf-8"?>
<p:tagLst xmlns:a="http://schemas.openxmlformats.org/drawingml/2006/main" xmlns:r="http://schemas.openxmlformats.org/officeDocument/2006/relationships" xmlns:p="http://schemas.openxmlformats.org/presentationml/2006/main">
  <p:tag name="AGENDA_3" val="-1"/>
</p:tagLst>
</file>

<file path=ppt/tags/tag5.xml><?xml version="1.0" encoding="utf-8"?>
<p:tagLst xmlns:a="http://schemas.openxmlformats.org/drawingml/2006/main" xmlns:r="http://schemas.openxmlformats.org/officeDocument/2006/relationships" xmlns:p="http://schemas.openxmlformats.org/presentationml/2006/main">
  <p:tag name="AGENDA_1" val="-1"/>
</p:tagLst>
</file>

<file path=ppt/tags/tag6.xml><?xml version="1.0" encoding="utf-8"?>
<p:tagLst xmlns:a="http://schemas.openxmlformats.org/drawingml/2006/main" xmlns:r="http://schemas.openxmlformats.org/officeDocument/2006/relationships" xmlns:p="http://schemas.openxmlformats.org/presentationml/2006/main">
  <p:tag name="AGENDA_1_ASSOC" val="-1"/>
</p:tagLst>
</file>

<file path=ppt/tags/tag7.xml><?xml version="1.0" encoding="utf-8"?>
<p:tagLst xmlns:a="http://schemas.openxmlformats.org/drawingml/2006/main" xmlns:r="http://schemas.openxmlformats.org/officeDocument/2006/relationships" xmlns:p="http://schemas.openxmlformats.org/presentationml/2006/main">
  <p:tag name="AGENDA_3" val="-1"/>
</p:tagLst>
</file>

<file path=ppt/tags/tag8.xml><?xml version="1.0" encoding="utf-8"?>
<p:tagLst xmlns:a="http://schemas.openxmlformats.org/drawingml/2006/main" xmlns:r="http://schemas.openxmlformats.org/officeDocument/2006/relationships" xmlns:p="http://schemas.openxmlformats.org/presentationml/2006/main">
  <p:tag name="AGENDA_1_ASSOC" val="-1"/>
</p:tagLst>
</file>

<file path=ppt/tags/tag9.xml><?xml version="1.0" encoding="utf-8"?>
<p:tagLst xmlns:a="http://schemas.openxmlformats.org/drawingml/2006/main" xmlns:r="http://schemas.openxmlformats.org/officeDocument/2006/relationships" xmlns:p="http://schemas.openxmlformats.org/presentationml/2006/main">
  <p:tag name="AGENDA_1_ASSOC" val="-1"/>
</p:tagLst>
</file>

<file path=ppt/theme/theme1.xml><?xml version="1.0" encoding="utf-8"?>
<a:theme xmlns:a="http://schemas.openxmlformats.org/drawingml/2006/main" name="ECB Default">
  <a:themeElements>
    <a:clrScheme name="Custom 3">
      <a:dk1>
        <a:srgbClr val="585858"/>
      </a:dk1>
      <a:lt1>
        <a:srgbClr val="FFFFFF"/>
      </a:lt1>
      <a:dk2>
        <a:srgbClr val="003399"/>
      </a:dk2>
      <a:lt2>
        <a:srgbClr val="BEBEBE"/>
      </a:lt2>
      <a:accent1>
        <a:srgbClr val="003399"/>
      </a:accent1>
      <a:accent2>
        <a:srgbClr val="4078B8"/>
      </a:accent2>
      <a:accent3>
        <a:srgbClr val="000066"/>
      </a:accent3>
      <a:accent4>
        <a:srgbClr val="008080"/>
      </a:accent4>
      <a:accent5>
        <a:srgbClr val="A50021"/>
      </a:accent5>
      <a:accent6>
        <a:srgbClr val="00005C"/>
      </a:accent6>
      <a:hlink>
        <a:srgbClr val="585858"/>
      </a:hlink>
      <a:folHlink>
        <a:srgbClr val="585858"/>
      </a:folHlink>
    </a:clrScheme>
    <a:fontScheme name="5_Leere Präsentation">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ea typeface="ヒラギノ角ゴ Pro W3" pitchFamily="-64" charset="-128"/>
          </a:defRPr>
        </a:defPPr>
      </a:lstStyle>
    </a:spDef>
    <a:lnDef>
      <a:spPr bwMode="auto">
        <a:xfrm>
          <a:off x="0" y="0"/>
          <a:ext cx="1" cy="1"/>
        </a:xfrm>
        <a:custGeom>
          <a:avLst/>
          <a:gdLst/>
          <a:ahLst/>
          <a:cxnLst/>
          <a:rect l="0" t="0" r="0" b="0"/>
          <a:pathLst/>
        </a:cu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ea typeface="ヒラギノ角ゴ Pro W3" pitchFamily="-64" charset="-128"/>
          </a:defRPr>
        </a:defPPr>
      </a:lstStyle>
    </a:lnDef>
  </a:objectDefaults>
  <a:extraClrSchemeLst>
    <a:extraClrScheme>
      <a:clrScheme name="5_Leere Präsentation 1">
        <a:dk1>
          <a:srgbClr val="585858"/>
        </a:dk1>
        <a:lt1>
          <a:srgbClr val="FFFFFF"/>
        </a:lt1>
        <a:dk2>
          <a:srgbClr val="003399"/>
        </a:dk2>
        <a:lt2>
          <a:srgbClr val="BEBEBE"/>
        </a:lt2>
        <a:accent1>
          <a:srgbClr val="4078B8"/>
        </a:accent1>
        <a:accent2>
          <a:srgbClr val="000066"/>
        </a:accent2>
        <a:accent3>
          <a:srgbClr val="FFFFFF"/>
        </a:accent3>
        <a:accent4>
          <a:srgbClr val="4A4A4A"/>
        </a:accent4>
        <a:accent5>
          <a:srgbClr val="AFBED8"/>
        </a:accent5>
        <a:accent6>
          <a:srgbClr val="00005C"/>
        </a:accent6>
        <a:hlink>
          <a:srgbClr val="008080"/>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ECB Default">
  <a:themeElements>
    <a:clrScheme name="ECB default presentation">
      <a:dk1>
        <a:srgbClr val="585858"/>
      </a:dk1>
      <a:lt1>
        <a:srgbClr val="FFFFFF"/>
      </a:lt1>
      <a:dk2>
        <a:srgbClr val="003399"/>
      </a:dk2>
      <a:lt2>
        <a:srgbClr val="BEBEBE"/>
      </a:lt2>
      <a:accent1>
        <a:srgbClr val="003399"/>
      </a:accent1>
      <a:accent2>
        <a:srgbClr val="4078B8"/>
      </a:accent2>
      <a:accent3>
        <a:srgbClr val="000066"/>
      </a:accent3>
      <a:accent4>
        <a:srgbClr val="008080"/>
      </a:accent4>
      <a:accent5>
        <a:srgbClr val="A50021"/>
      </a:accent5>
      <a:accent6>
        <a:srgbClr val="00005C"/>
      </a:accent6>
      <a:hlink>
        <a:srgbClr val="008080"/>
      </a:hlink>
      <a:folHlink>
        <a:srgbClr val="A50021"/>
      </a:folHlink>
    </a:clrScheme>
    <a:fontScheme name="5_Leere Präsentation">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ea typeface="ヒラギノ角ゴ Pro W3" pitchFamily="-64" charset="-128"/>
          </a:defRPr>
        </a:defPPr>
      </a:lstStyle>
    </a:spDef>
    <a:lnDef>
      <a:spPr bwMode="auto">
        <a:xfrm>
          <a:off x="0" y="0"/>
          <a:ext cx="1" cy="1"/>
        </a:xfrm>
        <a:custGeom>
          <a:avLst/>
          <a:gdLst/>
          <a:ahLst/>
          <a:cxnLst/>
          <a:rect l="0" t="0" r="0" b="0"/>
          <a:pathLst/>
        </a:cu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ea typeface="ヒラギノ角ゴ Pro W3" pitchFamily="-64" charset="-128"/>
          </a:defRPr>
        </a:defPPr>
      </a:lstStyle>
    </a:lnDef>
  </a:objectDefaults>
  <a:extraClrSchemeLst>
    <a:extraClrScheme>
      <a:clrScheme name="5_Leere Präsentation 1">
        <a:dk1>
          <a:srgbClr val="585858"/>
        </a:dk1>
        <a:lt1>
          <a:srgbClr val="FFFFFF"/>
        </a:lt1>
        <a:dk2>
          <a:srgbClr val="003399"/>
        </a:dk2>
        <a:lt2>
          <a:srgbClr val="BEBEBE"/>
        </a:lt2>
        <a:accent1>
          <a:srgbClr val="4078B8"/>
        </a:accent1>
        <a:accent2>
          <a:srgbClr val="000066"/>
        </a:accent2>
        <a:accent3>
          <a:srgbClr val="FFFFFF"/>
        </a:accent3>
        <a:accent4>
          <a:srgbClr val="4A4A4A"/>
        </a:accent4>
        <a:accent5>
          <a:srgbClr val="AFBED8"/>
        </a:accent5>
        <a:accent6>
          <a:srgbClr val="00005C"/>
        </a:accent6>
        <a:hlink>
          <a:srgbClr val="008080"/>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2 Economy and finance">
    <a:dk1>
      <a:sysClr val="windowText" lastClr="000000"/>
    </a:dk1>
    <a:lt1>
      <a:sysClr val="window" lastClr="FFFFFF"/>
    </a:lt1>
    <a:dk2>
      <a:srgbClr val="1F497D"/>
    </a:dk2>
    <a:lt2>
      <a:srgbClr val="EEECE1"/>
    </a:lt2>
    <a:accent1>
      <a:srgbClr val="C84B96"/>
    </a:accent1>
    <a:accent2>
      <a:srgbClr val="286EB4"/>
    </a:accent2>
    <a:accent3>
      <a:srgbClr val="B9C31E"/>
    </a:accent3>
    <a:accent4>
      <a:srgbClr val="32AFAF"/>
    </a:accent4>
    <a:accent5>
      <a:srgbClr val="D73C41"/>
    </a:accent5>
    <a:accent6>
      <a:srgbClr val="00A5E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3553</TotalTime>
  <Words>1617</Words>
  <Application>Microsoft Office PowerPoint</Application>
  <PresentationFormat>On-screen Show (4:3)</PresentationFormat>
  <Paragraphs>213</Paragraphs>
  <Slides>18</Slides>
  <Notes>8</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18</vt:i4>
      </vt:variant>
    </vt:vector>
  </HeadingPairs>
  <TitlesOfParts>
    <vt:vector size="21" baseType="lpstr">
      <vt:lpstr>ECB Default</vt:lpstr>
      <vt:lpstr>1_ECB Default</vt:lpstr>
      <vt:lpstr>Chart</vt:lpstr>
      <vt:lpstr>High quality national financial accounts and balance of payments statistics for European policymaking</vt:lpstr>
      <vt:lpstr>Overview</vt:lpstr>
      <vt:lpstr>PowerPoint Presentation</vt:lpstr>
      <vt:lpstr>Objective: prevent the emergence of harmful imbalances and correct imbalances already in place (Sondermann, 2018)</vt:lpstr>
      <vt:lpstr>PowerPoint Presentation</vt:lpstr>
      <vt:lpstr>PowerPoint Presentation</vt:lpstr>
      <vt:lpstr>PowerPoint Presentation</vt:lpstr>
      <vt:lpstr>PowerPoint Presentation</vt:lpstr>
      <vt:lpstr>PowerPoint Presentation</vt:lpstr>
      <vt:lpstr>Overview</vt:lpstr>
      <vt:lpstr>ECB-Eurostat Memorandum of Understanding: 6 steps on quality assurance for MIP statistics </vt:lpstr>
      <vt:lpstr>Overview</vt:lpstr>
      <vt:lpstr>Consistency: data confrontation with mirror statistics</vt:lpstr>
      <vt:lpstr>Mean average percentage deviation (MAPD) in the non-financial accounts</vt:lpstr>
      <vt:lpstr>Assessment of BOP/NA based MIP indicators</vt:lpstr>
      <vt:lpstr>High quality statistics and quality monitoring  </vt:lpstr>
      <vt:lpstr>Thank you!</vt:lpstr>
      <vt:lpstr>PowerPoint Presentation</vt:lpstr>
    </vt:vector>
  </TitlesOfParts>
  <Company>European Central bank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Bertram, Britta</dc:creator>
  <cp:lastModifiedBy>OBRZUT Robert (ESTAT)</cp:lastModifiedBy>
  <cp:revision>226</cp:revision>
  <cp:lastPrinted>2018-09-04T09:30:20Z</cp:lastPrinted>
  <dcterms:created xsi:type="dcterms:W3CDTF">2013-04-23T12:27:02Z</dcterms:created>
  <dcterms:modified xsi:type="dcterms:W3CDTF">2018-09-27T12:49:24Z</dcterms:modified>
</cp:coreProperties>
</file>