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3" r:id="rId2"/>
    <p:sldId id="264" r:id="rId3"/>
    <p:sldId id="266" r:id="rId4"/>
    <p:sldId id="271" r:id="rId5"/>
    <p:sldId id="267" r:id="rId6"/>
    <p:sldId id="268" r:id="rId7"/>
    <p:sldId id="270" r:id="rId8"/>
    <p:sldId id="265" r:id="rId9"/>
    <p:sldId id="269" r:id="rId10"/>
    <p:sldId id="272" r:id="rId11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12" y="-78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6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6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632687"/>
            <a:ext cx="5335893" cy="438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576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601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Information</a:t>
            </a:r>
          </a:p>
          <a:p>
            <a:r>
              <a:rPr lang="en-GB" dirty="0"/>
              <a:t>Flexibility</a:t>
            </a:r>
          </a:p>
          <a:p>
            <a:r>
              <a:rPr lang="en-GB" dirty="0"/>
              <a:t>User-orientation</a:t>
            </a:r>
          </a:p>
          <a:p>
            <a:r>
              <a:rPr lang="en-GB" dirty="0"/>
              <a:t>Data access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03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080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090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260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588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7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700808"/>
            <a:ext cx="6912768" cy="2016224"/>
          </a:xfrm>
        </p:spPr>
        <p:txBody>
          <a:bodyPr/>
          <a:lstStyle/>
          <a:p>
            <a:r>
              <a:rPr lang="en-GB" dirty="0"/>
              <a:t>The role of data centres in facilitating access to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941168"/>
            <a:ext cx="5472608" cy="1512168"/>
          </a:xfrm>
        </p:spPr>
        <p:txBody>
          <a:bodyPr/>
          <a:lstStyle/>
          <a:p>
            <a:r>
              <a:rPr lang="en-GB" dirty="0" smtClean="0"/>
              <a:t>Aleksandra Bujnowska</a:t>
            </a:r>
          </a:p>
          <a:p>
            <a:r>
              <a:rPr lang="en-GB" dirty="0" smtClean="0"/>
              <a:t>Eurostat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0" dirty="0" smtClean="0"/>
              <a:t>Thank you for your attention!</a:t>
            </a:r>
          </a:p>
          <a:p>
            <a:pPr marL="0" indent="0" algn="ctr">
              <a:buNone/>
            </a:pPr>
            <a:endParaRPr lang="en-GB" i="0" dirty="0" smtClean="0"/>
          </a:p>
          <a:p>
            <a:pPr marL="0" indent="0" algn="ctr">
              <a:buNone/>
            </a:pPr>
            <a:r>
              <a:rPr lang="en-GB" i="0" dirty="0" smtClean="0"/>
              <a:t>Aleksandra.Bujnowska@ec.europa.eu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29039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Statistics for users</a:t>
            </a:r>
            <a:endParaRPr lang="en-GB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252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61120" y="435969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0" dirty="0" smtClean="0">
                <a:solidFill>
                  <a:srgbClr val="0F5494"/>
                </a:solidFill>
              </a:rPr>
              <a:t>user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046190" y="2398882"/>
            <a:ext cx="1285056" cy="2705311"/>
            <a:chOff x="4782493" y="2425442"/>
            <a:chExt cx="1285056" cy="2705311"/>
          </a:xfrm>
        </p:grpSpPr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6482" y="3293200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5692" y="2425442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5692" y="4073665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782493" y="4761421"/>
              <a:ext cx="1285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0" dirty="0" smtClean="0">
                  <a:solidFill>
                    <a:srgbClr val="0F5494"/>
                  </a:solidFill>
                </a:rPr>
                <a:t>data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968" y="2419069"/>
            <a:ext cx="4022356" cy="213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centres - services</a:t>
            </a:r>
            <a:endParaRPr lang="en-GB" dirty="0"/>
          </a:p>
        </p:txBody>
      </p:sp>
      <p:sp>
        <p:nvSpPr>
          <p:cNvPr id="4" name="AutoShape 2" descr="Znalezione obrazy dla zapytania information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85" y="2386237"/>
            <a:ext cx="1478260" cy="147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rved Down Arrow 4"/>
          <p:cNvSpPr/>
          <p:nvPr/>
        </p:nvSpPr>
        <p:spPr>
          <a:xfrm>
            <a:off x="4499992" y="2386237"/>
            <a:ext cx="1656184" cy="1207343"/>
          </a:xfrm>
          <a:prstGeom prst="curvedDown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27663"/>
            <a:ext cx="1800199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426795"/>
            <a:ext cx="1368151" cy="136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00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centres facilitate access to data </a:t>
            </a:r>
            <a:endParaRPr lang="en-GB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252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61120" y="435969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0" dirty="0" smtClean="0">
                <a:solidFill>
                  <a:srgbClr val="0F5494"/>
                </a:solidFill>
              </a:rPr>
              <a:t>user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046190" y="2398882"/>
            <a:ext cx="1285056" cy="2705311"/>
            <a:chOff x="4782493" y="2425442"/>
            <a:chExt cx="1285056" cy="2705311"/>
          </a:xfrm>
        </p:grpSpPr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6482" y="3293200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5692" y="2425442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5692" y="4073665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782493" y="4761421"/>
              <a:ext cx="1285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0" dirty="0" smtClean="0">
                  <a:solidFill>
                    <a:srgbClr val="0F5494"/>
                  </a:solidFill>
                </a:rPr>
                <a:t>data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11760" y="2740296"/>
            <a:ext cx="4010991" cy="1478260"/>
            <a:chOff x="3945385" y="2509689"/>
            <a:chExt cx="4010991" cy="1478260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5385" y="2509689"/>
              <a:ext cx="1478260" cy="1478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Curved Down Arrow 13"/>
            <p:cNvSpPr/>
            <p:nvPr/>
          </p:nvSpPr>
          <p:spPr>
            <a:xfrm>
              <a:off x="6300192" y="2509689"/>
              <a:ext cx="1656184" cy="1207343"/>
            </a:xfrm>
            <a:prstGeom prst="curvedDownArrow">
              <a:avLst/>
            </a:prstGeom>
            <a:solidFill>
              <a:srgbClr val="133176"/>
            </a:solidFill>
            <a:ln>
              <a:solidFill>
                <a:srgbClr val="13317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GB" sz="1800" b="0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123728" y="2060848"/>
            <a:ext cx="4752528" cy="2603336"/>
          </a:xfrm>
          <a:prstGeom prst="rect">
            <a:avLst/>
          </a:prstGeom>
          <a:noFill/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2178413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centres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Data </a:t>
            </a:r>
            <a:r>
              <a:rPr lang="pt-PT" dirty="0" err="1" smtClean="0"/>
              <a:t>discovery</a:t>
            </a:r>
            <a:r>
              <a:rPr lang="pt-PT" dirty="0" smtClean="0"/>
              <a:t> </a:t>
            </a:r>
            <a:r>
              <a:rPr lang="pt-PT" dirty="0"/>
              <a:t>centres</a:t>
            </a:r>
            <a:endParaRPr lang="en-GB" dirty="0"/>
          </a:p>
          <a:p>
            <a:pPr lvl="0"/>
            <a:r>
              <a:rPr lang="en-GB" dirty="0" smtClean="0"/>
              <a:t>(Distributed) Data </a:t>
            </a:r>
            <a:r>
              <a:rPr lang="en-GB" dirty="0"/>
              <a:t>exploration centres </a:t>
            </a:r>
          </a:p>
          <a:p>
            <a:pPr lvl="0"/>
            <a:r>
              <a:rPr lang="pt-PT" dirty="0"/>
              <a:t>Data </a:t>
            </a:r>
            <a:r>
              <a:rPr lang="pt-PT" dirty="0" err="1"/>
              <a:t>computation</a:t>
            </a:r>
            <a:r>
              <a:rPr lang="pt-PT" dirty="0"/>
              <a:t> centres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9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648" y="1124744"/>
            <a:ext cx="8229600" cy="936625"/>
          </a:xfrm>
        </p:spPr>
        <p:txBody>
          <a:bodyPr/>
          <a:lstStyle/>
          <a:p>
            <a:r>
              <a:rPr lang="en-GB" dirty="0" smtClean="0"/>
              <a:t>Data discovery centre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208" y="2184202"/>
            <a:ext cx="2232248" cy="3312368"/>
          </a:xfrm>
          <a:ln w="254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GB" dirty="0" smtClean="0"/>
              <a:t>CESSDA</a:t>
            </a:r>
          </a:p>
          <a:p>
            <a:r>
              <a:rPr lang="en-GB" dirty="0" smtClean="0"/>
              <a:t>INEXDA</a:t>
            </a:r>
            <a:endParaRPr lang="en-GB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76" y="3045204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352" y="2823959"/>
            <a:ext cx="1432984" cy="156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2181312" y="3368460"/>
            <a:ext cx="360040" cy="471926"/>
          </a:xfrm>
          <a:prstGeom prst="right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10" name="TextBox 9"/>
          <p:cNvSpPr txBox="1"/>
          <p:nvPr/>
        </p:nvSpPr>
        <p:spPr>
          <a:xfrm>
            <a:off x="957176" y="427913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0F5494"/>
                </a:solidFill>
              </a:rPr>
              <a:t>user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79702" y="4337588"/>
            <a:ext cx="2356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0" dirty="0" smtClean="0">
                <a:solidFill>
                  <a:srgbClr val="0F5494"/>
                </a:solidFill>
              </a:rPr>
              <a:t>data </a:t>
            </a:r>
            <a:br>
              <a:rPr lang="en-GB" sz="1800" b="0" dirty="0" smtClean="0">
                <a:solidFill>
                  <a:srgbClr val="0F5494"/>
                </a:solidFill>
              </a:rPr>
            </a:br>
            <a:r>
              <a:rPr lang="en-GB" sz="1800" b="0" dirty="0" smtClean="0">
                <a:solidFill>
                  <a:srgbClr val="0F5494"/>
                </a:solidFill>
              </a:rPr>
              <a:t>catalogue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784688" y="2184202"/>
            <a:ext cx="1285056" cy="3312368"/>
            <a:chOff x="4280459" y="2184202"/>
            <a:chExt cx="1285056" cy="3312368"/>
          </a:xfrm>
        </p:grpSpPr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449" y="3295883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448" y="2515419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3659" y="4076348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280459" y="4917502"/>
              <a:ext cx="1285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0" dirty="0" smtClean="0">
                  <a:solidFill>
                    <a:srgbClr val="0F5494"/>
                  </a:solidFill>
                </a:rPr>
                <a:t>data</a:t>
              </a: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4280459" y="2184202"/>
              <a:ext cx="0" cy="3312368"/>
            </a:xfrm>
            <a:prstGeom prst="line">
              <a:avLst/>
            </a:prstGeom>
            <a:noFill/>
            <a:ln w="38100" cap="flat" cmpd="sng" algn="ctr">
              <a:solidFill>
                <a:schemeClr val="tx2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Rectangle 24"/>
          <p:cNvSpPr/>
          <p:nvPr/>
        </p:nvSpPr>
        <p:spPr>
          <a:xfrm>
            <a:off x="813160" y="2184202"/>
            <a:ext cx="5256584" cy="3312368"/>
          </a:xfrm>
          <a:prstGeom prst="rect">
            <a:avLst/>
          </a:prstGeom>
          <a:noFill/>
          <a:ln w="25400"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27908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648" y="1124744"/>
            <a:ext cx="8229600" cy="936625"/>
          </a:xfrm>
        </p:spPr>
        <p:txBody>
          <a:bodyPr/>
          <a:lstStyle/>
          <a:p>
            <a:r>
              <a:rPr lang="en-GB" dirty="0"/>
              <a:t>(Distributed) Data exploration centres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208" y="2184202"/>
            <a:ext cx="2232248" cy="3312368"/>
          </a:xfrm>
          <a:ln w="254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GB" dirty="0" smtClean="0"/>
              <a:t>Statistical </a:t>
            </a:r>
            <a:r>
              <a:rPr lang="en-GB" dirty="0" smtClean="0"/>
              <a:t>offices</a:t>
            </a:r>
            <a:endParaRPr lang="en-GB" dirty="0" smtClean="0"/>
          </a:p>
          <a:p>
            <a:r>
              <a:rPr lang="en-GB" dirty="0" smtClean="0"/>
              <a:t>CASD.eu</a:t>
            </a:r>
            <a:endParaRPr lang="en-GB" dirty="0"/>
          </a:p>
          <a:p>
            <a:r>
              <a:rPr lang="en-GB" dirty="0" smtClean="0"/>
              <a:t>UK </a:t>
            </a:r>
            <a:r>
              <a:rPr lang="en-GB" dirty="0"/>
              <a:t>Data </a:t>
            </a:r>
            <a:r>
              <a:rPr lang="en-GB" dirty="0" smtClean="0"/>
              <a:t>Service </a:t>
            </a:r>
            <a:endParaRPr lang="en-GB" dirty="0"/>
          </a:p>
          <a:p>
            <a:r>
              <a:rPr lang="en-GB" dirty="0" smtClean="0"/>
              <a:t>IPUMS</a:t>
            </a:r>
          </a:p>
          <a:p>
            <a:r>
              <a:rPr lang="en-GB" dirty="0" smtClean="0"/>
              <a:t>…</a:t>
            </a:r>
          </a:p>
          <a:p>
            <a:endParaRPr lang="en-GB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76" y="3045204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352" y="2823959"/>
            <a:ext cx="1432984" cy="156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2181312" y="3368460"/>
            <a:ext cx="360040" cy="471926"/>
          </a:xfrm>
          <a:prstGeom prst="right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10" name="TextBox 9"/>
          <p:cNvSpPr txBox="1"/>
          <p:nvPr/>
        </p:nvSpPr>
        <p:spPr>
          <a:xfrm>
            <a:off x="957176" y="427913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0F5494"/>
                </a:solidFill>
              </a:rPr>
              <a:t>user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79702" y="4337588"/>
            <a:ext cx="2356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0" dirty="0" smtClean="0">
                <a:solidFill>
                  <a:srgbClr val="0F5494"/>
                </a:solidFill>
              </a:rPr>
              <a:t>data </a:t>
            </a:r>
            <a:br>
              <a:rPr lang="en-GB" sz="1800" b="0" dirty="0" smtClean="0">
                <a:solidFill>
                  <a:srgbClr val="0F5494"/>
                </a:solidFill>
              </a:rPr>
            </a:br>
            <a:r>
              <a:rPr lang="en-GB" sz="1800" b="0" dirty="0" smtClean="0">
                <a:solidFill>
                  <a:srgbClr val="0F5494"/>
                </a:solidFill>
              </a:rPr>
              <a:t>catalogue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784688" y="2515419"/>
            <a:ext cx="1285056" cy="2771415"/>
            <a:chOff x="4280459" y="2515419"/>
            <a:chExt cx="1285056" cy="2771415"/>
          </a:xfrm>
        </p:grpSpPr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449" y="3295883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448" y="2515419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3659" y="4076348"/>
              <a:ext cx="617079" cy="617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280459" y="4917502"/>
              <a:ext cx="1285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0" dirty="0" smtClean="0">
                  <a:solidFill>
                    <a:srgbClr val="0F5494"/>
                  </a:solidFill>
                </a:rPr>
                <a:t>data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813160" y="2184202"/>
            <a:ext cx="5256584" cy="3312368"/>
          </a:xfrm>
          <a:prstGeom prst="rect">
            <a:avLst/>
          </a:prstGeom>
          <a:noFill/>
          <a:ln w="25400"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1" name="Right Arrow 20"/>
          <p:cNvSpPr/>
          <p:nvPr/>
        </p:nvSpPr>
        <p:spPr>
          <a:xfrm>
            <a:off x="4435986" y="4101625"/>
            <a:ext cx="360040" cy="471926"/>
          </a:xfrm>
          <a:prstGeom prst="right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2" name="Right Arrow 21"/>
          <p:cNvSpPr/>
          <p:nvPr/>
        </p:nvSpPr>
        <p:spPr>
          <a:xfrm>
            <a:off x="4435986" y="3360746"/>
            <a:ext cx="360040" cy="471926"/>
          </a:xfrm>
          <a:prstGeom prst="right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23" name="Right Arrow 22"/>
          <p:cNvSpPr/>
          <p:nvPr/>
        </p:nvSpPr>
        <p:spPr>
          <a:xfrm>
            <a:off x="4424648" y="2587996"/>
            <a:ext cx="360040" cy="471926"/>
          </a:xfrm>
          <a:prstGeom prst="right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152491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Data computation centres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5616624" cy="3168352"/>
          </a:xfrm>
          <a:prstGeom prst="rect">
            <a:avLst/>
          </a:prstGeom>
          <a:noFill/>
          <a:ln w="25400">
            <a:solidFill>
              <a:srgbClr val="133176"/>
            </a:solidFill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444208" y="2348880"/>
            <a:ext cx="2232248" cy="3147690"/>
          </a:xfrm>
          <a:ln w="254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GB" dirty="0" smtClean="0"/>
              <a:t>Census Hub</a:t>
            </a:r>
          </a:p>
          <a:p>
            <a:r>
              <a:rPr lang="en-GB" dirty="0" smtClean="0"/>
              <a:t>RAIRD: microdata.no</a:t>
            </a:r>
          </a:p>
          <a:p>
            <a:r>
              <a:rPr lang="en-GB" dirty="0" smtClean="0"/>
              <a:t>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4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Increasing role of data centres as facilitators for access to the data</a:t>
            </a:r>
          </a:p>
          <a:p>
            <a:r>
              <a:rPr lang="en-GB" dirty="0" smtClean="0"/>
              <a:t>Different roles of data centres</a:t>
            </a:r>
          </a:p>
          <a:p>
            <a:r>
              <a:rPr lang="en-GB" dirty="0" smtClean="0"/>
              <a:t>Own </a:t>
            </a:r>
            <a:r>
              <a:rPr lang="en-GB" dirty="0" smtClean="0"/>
              <a:t>or independent </a:t>
            </a:r>
            <a:r>
              <a:rPr lang="en-GB" dirty="0" smtClean="0"/>
              <a:t>centre </a:t>
            </a:r>
            <a:r>
              <a:rPr lang="en-GB" dirty="0" smtClean="0"/>
              <a:t>for our data?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104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187</TotalTime>
  <Words>126</Words>
  <Application>Microsoft Office PowerPoint</Application>
  <PresentationFormat>On-screen Show (4:3)</PresentationFormat>
  <Paragraphs>53</Paragraphs>
  <Slides>10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The role of data centres in facilitating access to data</vt:lpstr>
      <vt:lpstr>Statistics for users</vt:lpstr>
      <vt:lpstr>Data centres - services</vt:lpstr>
      <vt:lpstr>Data centres facilitate access to data </vt:lpstr>
      <vt:lpstr>Data centres types</vt:lpstr>
      <vt:lpstr>Data discovery centre</vt:lpstr>
      <vt:lpstr>(Distributed) Data exploration centres</vt:lpstr>
      <vt:lpstr>Data computation centres</vt:lpstr>
      <vt:lpstr>Conclusions 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BUJNOWSKA Aleksandra (ESTAT)</dc:creator>
  <cp:lastModifiedBy>BUJNOWSKA Aleksandra (ESTAT)</cp:lastModifiedBy>
  <cp:revision>17</cp:revision>
  <cp:lastPrinted>2018-10-16T07:12:21Z</cp:lastPrinted>
  <dcterms:created xsi:type="dcterms:W3CDTF">2018-10-05T14:06:36Z</dcterms:created>
  <dcterms:modified xsi:type="dcterms:W3CDTF">2018-10-16T08:07:13Z</dcterms:modified>
</cp:coreProperties>
</file>