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tiff" ContentType="image/tiff"/>
  <Default Extension="vml" ContentType="application/vnd.openxmlformats-officedocument.vmlDrawing"/>
  <Default Extension="gif" ContentType="image/gif"/>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3.xml" ContentType="application/vnd.openxmlformats-officedocument.theme+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4.xml" ContentType="application/vnd.openxmlformats-officedocument.theme+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5.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heme/theme6.xml" ContentType="application/vnd.openxmlformats-officedocument.theme+xml"/>
  <Override PartName="/ppt/charts/chart1.xml" ContentType="application/vnd.openxmlformats-officedocument.drawingml.chart+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5" r:id="rId1"/>
    <p:sldMasterId id="2147483721" r:id="rId2"/>
    <p:sldMasterId id="2147483722" r:id="rId3"/>
    <p:sldMasterId id="2147483648" r:id="rId4"/>
    <p:sldMasterId id="2147483792" r:id="rId5"/>
  </p:sldMasterIdLst>
  <p:notesMasterIdLst>
    <p:notesMasterId r:id="rId34"/>
  </p:notesMasterIdLst>
  <p:sldIdLst>
    <p:sldId id="256" r:id="rId6"/>
    <p:sldId id="385" r:id="rId7"/>
    <p:sldId id="386" r:id="rId8"/>
    <p:sldId id="392" r:id="rId9"/>
    <p:sldId id="391" r:id="rId10"/>
    <p:sldId id="394" r:id="rId11"/>
    <p:sldId id="388" r:id="rId12"/>
    <p:sldId id="389" r:id="rId13"/>
    <p:sldId id="390" r:id="rId14"/>
    <p:sldId id="393" r:id="rId15"/>
    <p:sldId id="395" r:id="rId16"/>
    <p:sldId id="396" r:id="rId17"/>
    <p:sldId id="397" r:id="rId18"/>
    <p:sldId id="398" r:id="rId19"/>
    <p:sldId id="399" r:id="rId20"/>
    <p:sldId id="400" r:id="rId21"/>
    <p:sldId id="401" r:id="rId22"/>
    <p:sldId id="407" r:id="rId23"/>
    <p:sldId id="413" r:id="rId24"/>
    <p:sldId id="402" r:id="rId25"/>
    <p:sldId id="403" r:id="rId26"/>
    <p:sldId id="404" r:id="rId27"/>
    <p:sldId id="408" r:id="rId28"/>
    <p:sldId id="405" r:id="rId29"/>
    <p:sldId id="406" r:id="rId30"/>
    <p:sldId id="411" r:id="rId31"/>
    <p:sldId id="410" r:id="rId32"/>
    <p:sldId id="412" r:id="rId33"/>
  </p:sldIdLst>
  <p:sldSz cx="9144000" cy="6858000" type="screen4x3"/>
  <p:notesSz cx="6858000" cy="9144000"/>
  <p:defaultTex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47AA4"/>
    <a:srgbClr val="F1D81B"/>
    <a:srgbClr val="046F96"/>
    <a:srgbClr val="4E962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306" autoAdjust="0"/>
    <p:restoredTop sz="94660"/>
  </p:normalViewPr>
  <p:slideViewPr>
    <p:cSldViewPr snapToGrid="0">
      <p:cViewPr>
        <p:scale>
          <a:sx n="100" d="100"/>
          <a:sy n="100" d="100"/>
        </p:scale>
        <p:origin x="-1944" y="-666"/>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slideMaster" Target="slideMasters/slideMaster3.xml"/><Relationship Id="rId21" Type="http://schemas.openxmlformats.org/officeDocument/2006/relationships/slide" Target="slides/slide16.xml"/><Relationship Id="rId34" Type="http://schemas.openxmlformats.org/officeDocument/2006/relationships/notesMaster" Target="notesMasters/notesMaster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viewProps" Target="view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presProps" Target="presProps.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bar"/>
        <c:grouping val="clustered"/>
        <c:varyColors val="0"/>
        <c:ser>
          <c:idx val="0"/>
          <c:order val="0"/>
          <c:invertIfNegative val="0"/>
          <c:cat>
            <c:strRef>
              <c:f>Blad1!$A$2:$A$43</c:f>
              <c:strCache>
                <c:ptCount val="42"/>
                <c:pt idx="0">
                  <c:v>Informal care: key figures</c:v>
                </c:pt>
                <c:pt idx="1">
                  <c:v>Care in Europe</c:v>
                </c:pt>
                <c:pt idx="2">
                  <c:v>Child care</c:v>
                </c:pt>
                <c:pt idx="3">
                  <c:v>Migrants through time</c:v>
                </c:pt>
                <c:pt idx="4">
                  <c:v>Local communities</c:v>
                </c:pt>
                <c:pt idx="5">
                  <c:v>Public opinion 1</c:v>
                </c:pt>
                <c:pt idx="6">
                  <c:v>Informal care for parents</c:v>
                </c:pt>
                <c:pt idx="7">
                  <c:v>Attitude towards LGBT</c:v>
                </c:pt>
                <c:pt idx="8">
                  <c:v>Public opinion 3</c:v>
                </c:pt>
                <c:pt idx="9">
                  <c:v>Finances municipalities</c:v>
                </c:pt>
                <c:pt idx="10">
                  <c:v>Co-residence</c:v>
                </c:pt>
                <c:pt idx="11">
                  <c:v>Public opinion 2</c:v>
                </c:pt>
                <c:pt idx="12">
                  <c:v>Public opinion 4</c:v>
                </c:pt>
                <c:pt idx="13">
                  <c:v>Informal care and paid work</c:v>
                </c:pt>
                <c:pt idx="14">
                  <c:v>Use care: networks and income</c:v>
                </c:pt>
                <c:pt idx="15">
                  <c:v>Discrimination labour market</c:v>
                </c:pt>
                <c:pt idx="16">
                  <c:v>Pensions</c:v>
                </c:pt>
                <c:pt idx="17">
                  <c:v>Abuse of elderly</c:v>
                </c:pt>
                <c:pt idx="18">
                  <c:v>Performance municipalities</c:v>
                </c:pt>
                <c:pt idx="19">
                  <c:v>Elderly and sexual orientation</c:v>
                </c:pt>
                <c:pt idx="20">
                  <c:v>Labour market in 2025</c:v>
                </c:pt>
                <c:pt idx="21">
                  <c:v>Romanian migrants</c:v>
                </c:pt>
                <c:pt idx="22">
                  <c:v>Polish and Bulgarian migrants</c:v>
                </c:pt>
                <c:pt idx="23">
                  <c:v>Cultural heritage</c:v>
                </c:pt>
                <c:pt idx="24">
                  <c:v>Democracy and politics</c:v>
                </c:pt>
                <c:pt idx="25">
                  <c:v>Future labour market</c:v>
                </c:pt>
                <c:pt idx="26">
                  <c:v>Use care facilities</c:v>
                </c:pt>
                <c:pt idx="27">
                  <c:v>Labour market: employers</c:v>
                </c:pt>
                <c:pt idx="28">
                  <c:v>Rural living</c:v>
                </c:pt>
                <c:pt idx="29">
                  <c:v>Sexual orientation and youth</c:v>
                </c:pt>
                <c:pt idx="30">
                  <c:v>Media time use</c:v>
                </c:pt>
                <c:pt idx="31">
                  <c:v>Netherlands in European perspective</c:v>
                </c:pt>
                <c:pt idx="32">
                  <c:v>Long term care</c:v>
                </c:pt>
                <c:pt idx="33">
                  <c:v>Growing up in migrant families</c:v>
                </c:pt>
                <c:pt idx="34">
                  <c:v>Surveying ethnic minorities</c:v>
                </c:pt>
                <c:pt idx="35">
                  <c:v>Neighbourhoods</c:v>
                </c:pt>
                <c:pt idx="36">
                  <c:v>Informal care: report</c:v>
                </c:pt>
                <c:pt idx="37">
                  <c:v>Sports</c:v>
                </c:pt>
                <c:pt idx="38">
                  <c:v>Migrant groups</c:v>
                </c:pt>
                <c:pt idx="39">
                  <c:v>Dutch Caribbean</c:v>
                </c:pt>
                <c:pt idx="40">
                  <c:v>Public sector achievements</c:v>
                </c:pt>
                <c:pt idx="41">
                  <c:v>Social report</c:v>
                </c:pt>
              </c:strCache>
            </c:strRef>
          </c:cat>
          <c:val>
            <c:numRef>
              <c:f>Blad1!$B$2:$B$43</c:f>
              <c:numCache>
                <c:formatCode>General</c:formatCode>
                <c:ptCount val="42"/>
                <c:pt idx="0">
                  <c:v>20</c:v>
                </c:pt>
                <c:pt idx="1">
                  <c:v>20</c:v>
                </c:pt>
                <c:pt idx="2">
                  <c:v>21</c:v>
                </c:pt>
                <c:pt idx="3">
                  <c:v>30</c:v>
                </c:pt>
                <c:pt idx="4">
                  <c:v>35</c:v>
                </c:pt>
                <c:pt idx="5">
                  <c:v>40</c:v>
                </c:pt>
                <c:pt idx="6">
                  <c:v>42</c:v>
                </c:pt>
                <c:pt idx="7">
                  <c:v>44</c:v>
                </c:pt>
                <c:pt idx="8">
                  <c:v>46</c:v>
                </c:pt>
                <c:pt idx="9">
                  <c:v>47</c:v>
                </c:pt>
                <c:pt idx="10">
                  <c:v>52</c:v>
                </c:pt>
                <c:pt idx="11">
                  <c:v>54</c:v>
                </c:pt>
                <c:pt idx="12">
                  <c:v>54</c:v>
                </c:pt>
                <c:pt idx="13">
                  <c:v>60</c:v>
                </c:pt>
                <c:pt idx="14">
                  <c:v>66</c:v>
                </c:pt>
                <c:pt idx="15">
                  <c:v>70</c:v>
                </c:pt>
                <c:pt idx="16">
                  <c:v>86</c:v>
                </c:pt>
                <c:pt idx="17">
                  <c:v>102</c:v>
                </c:pt>
                <c:pt idx="18">
                  <c:v>104</c:v>
                </c:pt>
                <c:pt idx="19">
                  <c:v>108</c:v>
                </c:pt>
                <c:pt idx="20">
                  <c:v>115</c:v>
                </c:pt>
                <c:pt idx="21">
                  <c:v>115</c:v>
                </c:pt>
                <c:pt idx="22">
                  <c:v>116</c:v>
                </c:pt>
                <c:pt idx="23">
                  <c:v>120</c:v>
                </c:pt>
                <c:pt idx="24">
                  <c:v>122</c:v>
                </c:pt>
                <c:pt idx="25">
                  <c:v>123</c:v>
                </c:pt>
                <c:pt idx="26">
                  <c:v>126</c:v>
                </c:pt>
                <c:pt idx="27">
                  <c:v>134</c:v>
                </c:pt>
                <c:pt idx="28">
                  <c:v>145</c:v>
                </c:pt>
                <c:pt idx="29">
                  <c:v>146</c:v>
                </c:pt>
                <c:pt idx="30">
                  <c:v>148</c:v>
                </c:pt>
                <c:pt idx="31">
                  <c:v>148</c:v>
                </c:pt>
                <c:pt idx="32">
                  <c:v>166</c:v>
                </c:pt>
                <c:pt idx="33">
                  <c:v>169</c:v>
                </c:pt>
                <c:pt idx="34">
                  <c:v>190</c:v>
                </c:pt>
                <c:pt idx="35">
                  <c:v>259</c:v>
                </c:pt>
                <c:pt idx="36">
                  <c:v>260</c:v>
                </c:pt>
                <c:pt idx="37">
                  <c:v>316</c:v>
                </c:pt>
                <c:pt idx="38">
                  <c:v>330</c:v>
                </c:pt>
                <c:pt idx="39">
                  <c:v>343</c:v>
                </c:pt>
                <c:pt idx="40">
                  <c:v>350</c:v>
                </c:pt>
                <c:pt idx="41">
                  <c:v>401</c:v>
                </c:pt>
              </c:numCache>
            </c:numRef>
          </c:val>
        </c:ser>
        <c:dLbls>
          <c:showLegendKey val="0"/>
          <c:showVal val="0"/>
          <c:showCatName val="0"/>
          <c:showSerName val="0"/>
          <c:showPercent val="0"/>
          <c:showBubbleSize val="0"/>
        </c:dLbls>
        <c:gapWidth val="150"/>
        <c:axId val="37796096"/>
        <c:axId val="38830080"/>
      </c:barChart>
      <c:catAx>
        <c:axId val="37796096"/>
        <c:scaling>
          <c:orientation val="minMax"/>
        </c:scaling>
        <c:delete val="0"/>
        <c:axPos val="l"/>
        <c:majorTickMark val="out"/>
        <c:minorTickMark val="none"/>
        <c:tickLblPos val="nextTo"/>
        <c:txPr>
          <a:bodyPr/>
          <a:lstStyle/>
          <a:p>
            <a:pPr>
              <a:defRPr sz="600" baseline="0"/>
            </a:pPr>
            <a:endParaRPr lang="nl-NL"/>
          </a:p>
        </c:txPr>
        <c:crossAx val="38830080"/>
        <c:crosses val="autoZero"/>
        <c:auto val="1"/>
        <c:lblAlgn val="ctr"/>
        <c:lblOffset val="100"/>
        <c:noMultiLvlLbl val="0"/>
      </c:catAx>
      <c:valAx>
        <c:axId val="38830080"/>
        <c:scaling>
          <c:orientation val="minMax"/>
          <c:max val="400"/>
        </c:scaling>
        <c:delete val="0"/>
        <c:axPos val="b"/>
        <c:majorGridlines/>
        <c:numFmt formatCode="General" sourceLinked="1"/>
        <c:majorTickMark val="out"/>
        <c:minorTickMark val="none"/>
        <c:tickLblPos val="nextTo"/>
        <c:txPr>
          <a:bodyPr/>
          <a:lstStyle/>
          <a:p>
            <a:pPr>
              <a:defRPr sz="800" baseline="0"/>
            </a:pPr>
            <a:endParaRPr lang="nl-NL"/>
          </a:p>
        </c:txPr>
        <c:crossAx val="37796096"/>
        <c:crosses val="autoZero"/>
        <c:crossBetween val="between"/>
      </c:valAx>
    </c:plotArea>
    <c:plotVisOnly val="1"/>
    <c:dispBlanksAs val="gap"/>
    <c:showDLblsOverMax val="0"/>
  </c:chart>
  <c:txPr>
    <a:bodyPr/>
    <a:lstStyle/>
    <a:p>
      <a:pPr>
        <a:defRPr sz="1800"/>
      </a:pPr>
      <a:endParaRPr lang="nl-NL"/>
    </a:p>
  </c:txPr>
  <c:externalData r:id="rId1">
    <c:autoUpdate val="0"/>
  </c:externalData>
</c:chartSpace>
</file>

<file path=ppt/drawings/_rels/vmlDrawing1.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7.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pPr>
              <a:defRPr/>
            </a:pPr>
            <a:endParaRPr lang="nl-NL"/>
          </a:p>
        </p:txBody>
      </p:sp>
      <p:sp>
        <p:nvSpPr>
          <p:cNvPr id="3" name="Tijdelijke aanduiding voor datum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pPr>
              <a:defRPr/>
            </a:pPr>
            <a:fld id="{6C3580C0-5E2B-44BD-B4D7-D464B554295F}" type="datetimeFigureOut">
              <a:rPr lang="nl-NL"/>
              <a:pPr>
                <a:defRPr/>
              </a:pPr>
              <a:t>15-10-2018</a:t>
            </a:fld>
            <a:endParaRPr lang="nl-NL"/>
          </a:p>
        </p:txBody>
      </p:sp>
      <p:sp>
        <p:nvSpPr>
          <p:cNvPr id="4" name="Tijdelijke aanduiding voor dia-afbeelding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nl-NL" noProof="0" smtClean="0"/>
          </a:p>
        </p:txBody>
      </p:sp>
      <p:sp>
        <p:nvSpPr>
          <p:cNvPr id="5" name="Tijdelijke aanduiding voor notities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nl-NL" noProof="0" smtClean="0"/>
              <a:t>Klik om de modelstijlen te bewerken</a:t>
            </a:r>
          </a:p>
          <a:p>
            <a:pPr lvl="1"/>
            <a:r>
              <a:rPr lang="nl-NL" noProof="0" smtClean="0"/>
              <a:t>Tweede niveau</a:t>
            </a:r>
          </a:p>
          <a:p>
            <a:pPr lvl="2"/>
            <a:r>
              <a:rPr lang="nl-NL" noProof="0" smtClean="0"/>
              <a:t>Derde niveau</a:t>
            </a:r>
          </a:p>
          <a:p>
            <a:pPr lvl="3"/>
            <a:r>
              <a:rPr lang="nl-NL" noProof="0" smtClean="0"/>
              <a:t>Vierde niveau</a:t>
            </a:r>
          </a:p>
          <a:p>
            <a:pPr lvl="4"/>
            <a:r>
              <a:rPr lang="nl-NL" noProof="0" smtClean="0"/>
              <a:t>Vijfde niveau</a:t>
            </a:r>
          </a:p>
        </p:txBody>
      </p:sp>
      <p:sp>
        <p:nvSpPr>
          <p:cNvPr id="6" name="Tijdelijke aanduiding voor voettekst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pPr>
              <a:defRPr/>
            </a:pPr>
            <a:endParaRPr lang="nl-NL"/>
          </a:p>
        </p:txBody>
      </p:sp>
      <p:sp>
        <p:nvSpPr>
          <p:cNvPr id="7" name="Tijdelijke aanduiding voor dianumm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pPr>
              <a:defRPr/>
            </a:pPr>
            <a:fld id="{3A7A57EB-FB37-4E61-91A7-D59F12C7B711}" type="slidenum">
              <a:rPr lang="nl-NL"/>
              <a:pPr>
                <a:defRPr/>
              </a:pPr>
              <a:t>‹nr.›</a:t>
            </a:fld>
            <a:endParaRPr lang="nl-NL"/>
          </a:p>
        </p:txBody>
      </p:sp>
    </p:spTree>
    <p:extLst>
      <p:ext uri="{BB962C8B-B14F-4D97-AF65-F5344CB8AC3E}">
        <p14:creationId xmlns:p14="http://schemas.microsoft.com/office/powerpoint/2010/main" val="843150394"/>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1143000" y="685800"/>
            <a:ext cx="4572000" cy="3429000"/>
          </a:xfrm>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pPr>
              <a:defRPr/>
            </a:pPr>
            <a:fld id="{EE79CD14-526E-4C2E-85A2-36CE6EAD63BD}" type="slidenum">
              <a:rPr lang="nl-NL" altLang="nl-NL" smtClean="0">
                <a:solidFill>
                  <a:prstClr val="black"/>
                </a:solidFill>
              </a:rPr>
              <a:pPr>
                <a:defRPr/>
              </a:pPr>
              <a:t>28</a:t>
            </a:fld>
            <a:endParaRPr lang="nl-NL" altLang="nl-NL">
              <a:solidFill>
                <a:prstClr val="black"/>
              </a:solidFill>
            </a:endParaRPr>
          </a:p>
        </p:txBody>
      </p:sp>
    </p:spTree>
    <p:extLst>
      <p:ext uri="{BB962C8B-B14F-4D97-AF65-F5344CB8AC3E}">
        <p14:creationId xmlns:p14="http://schemas.microsoft.com/office/powerpoint/2010/main" val="332377901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5.xml"/><Relationship Id="rId4" Type="http://schemas.openxmlformats.org/officeDocument/2006/relationships/image" Target="../media/image10.emf"/></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5.xml"/></Relationships>
</file>

<file path=ppt/slideLayouts/_rels/slideLayout12.xml.rels><?xml version="1.0" encoding="UTF-8" standalone="yes"?>
<Relationships xmlns="http://schemas.openxmlformats.org/package/2006/relationships"><Relationship Id="rId3" Type="http://schemas.openxmlformats.org/officeDocument/2006/relationships/slideMaster" Target="../slideMasters/slideMaster5.xml"/><Relationship Id="rId7" Type="http://schemas.openxmlformats.org/officeDocument/2006/relationships/image" Target="../media/image11.png"/><Relationship Id="rId2" Type="http://schemas.openxmlformats.org/officeDocument/2006/relationships/tags" Target="../tags/tag2.xml"/><Relationship Id="rId1" Type="http://schemas.openxmlformats.org/officeDocument/2006/relationships/vmlDrawing" Target="../drawings/vmlDrawing2.vml"/><Relationship Id="rId6" Type="http://schemas.openxmlformats.org/officeDocument/2006/relationships/image" Target="../media/image9.png"/><Relationship Id="rId5" Type="http://schemas.openxmlformats.org/officeDocument/2006/relationships/image" Target="../media/image7.emf"/><Relationship Id="rId4" Type="http://schemas.openxmlformats.org/officeDocument/2006/relationships/oleObject" Target="../embeddings/oleObject2.bin"/></Relationships>
</file>

<file path=ppt/slideLayouts/_rels/slideLayout13.xml.rels><?xml version="1.0" encoding="UTF-8" standalone="yes"?>
<Relationships xmlns="http://schemas.openxmlformats.org/package/2006/relationships"><Relationship Id="rId3" Type="http://schemas.openxmlformats.org/officeDocument/2006/relationships/slideMaster" Target="../slideMasters/slideMaster5.xml"/><Relationship Id="rId7" Type="http://schemas.openxmlformats.org/officeDocument/2006/relationships/image" Target="../media/image11.png"/><Relationship Id="rId2" Type="http://schemas.openxmlformats.org/officeDocument/2006/relationships/tags" Target="../tags/tag3.xml"/><Relationship Id="rId1" Type="http://schemas.openxmlformats.org/officeDocument/2006/relationships/vmlDrawing" Target="../drawings/vmlDrawing3.vml"/><Relationship Id="rId6" Type="http://schemas.openxmlformats.org/officeDocument/2006/relationships/image" Target="../media/image9.png"/><Relationship Id="rId5" Type="http://schemas.openxmlformats.org/officeDocument/2006/relationships/image" Target="../media/image7.emf"/><Relationship Id="rId4" Type="http://schemas.openxmlformats.org/officeDocument/2006/relationships/oleObject" Target="../embeddings/oleObject3.bin"/></Relationships>
</file>

<file path=ppt/slideLayouts/_rels/slideLayout14.xml.rels><?xml version="1.0" encoding="UTF-8" standalone="yes"?>
<Relationships xmlns="http://schemas.openxmlformats.org/package/2006/relationships"><Relationship Id="rId3" Type="http://schemas.openxmlformats.org/officeDocument/2006/relationships/slideMaster" Target="../slideMasters/slideMaster5.xml"/><Relationship Id="rId7" Type="http://schemas.openxmlformats.org/officeDocument/2006/relationships/image" Target="../media/image11.png"/><Relationship Id="rId2" Type="http://schemas.openxmlformats.org/officeDocument/2006/relationships/tags" Target="../tags/tag4.xml"/><Relationship Id="rId1" Type="http://schemas.openxmlformats.org/officeDocument/2006/relationships/vmlDrawing" Target="../drawings/vmlDrawing4.vml"/><Relationship Id="rId6" Type="http://schemas.openxmlformats.org/officeDocument/2006/relationships/image" Target="../media/image9.png"/><Relationship Id="rId5" Type="http://schemas.openxmlformats.org/officeDocument/2006/relationships/image" Target="../media/image7.emf"/><Relationship Id="rId4" Type="http://schemas.openxmlformats.org/officeDocument/2006/relationships/oleObject" Target="../embeddings/oleObject4.bin"/></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9.png"/><Relationship Id="rId1" Type="http://schemas.openxmlformats.org/officeDocument/2006/relationships/slideMaster" Target="../slideMasters/slideMaster5.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9.png"/><Relationship Id="rId1" Type="http://schemas.openxmlformats.org/officeDocument/2006/relationships/slideMaster" Target="../slideMasters/slideMaster5.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9.png"/><Relationship Id="rId1" Type="http://schemas.openxmlformats.org/officeDocument/2006/relationships/slideMaster" Target="../slideMasters/slideMaster5.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1.png"/><Relationship Id="rId1" Type="http://schemas.openxmlformats.org/officeDocument/2006/relationships/slideMaster" Target="../slideMasters/slideMaster5.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9.png"/><Relationship Id="rId1" Type="http://schemas.openxmlformats.org/officeDocument/2006/relationships/slideMaster" Target="../slideMasters/slideMaster5.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5.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5.xml"/></Relationships>
</file>

<file path=ppt/slideLayouts/_rels/slideLayout2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2.png"/><Relationship Id="rId1" Type="http://schemas.openxmlformats.org/officeDocument/2006/relationships/slideMaster" Target="../slideMasters/slideMaster5.xml"/><Relationship Id="rId4" Type="http://schemas.openxmlformats.org/officeDocument/2006/relationships/image" Target="../media/image11.png"/></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5.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4.jpeg"/><Relationship Id="rId7" Type="http://schemas.openxmlformats.org/officeDocument/2006/relationships/image" Target="../media/image11.png"/><Relationship Id="rId2" Type="http://schemas.openxmlformats.org/officeDocument/2006/relationships/image" Target="../media/image13.jpeg"/><Relationship Id="rId1" Type="http://schemas.openxmlformats.org/officeDocument/2006/relationships/slideMaster" Target="../slideMasters/slideMaster5.xml"/><Relationship Id="rId6" Type="http://schemas.openxmlformats.org/officeDocument/2006/relationships/image" Target="../media/image9.png"/><Relationship Id="rId5" Type="http://schemas.microsoft.com/office/2007/relationships/hdphoto" Target="../media/hdphoto2.wdp"/><Relationship Id="rId4" Type="http://schemas.openxmlformats.org/officeDocument/2006/relationships/image" Target="../media/image15.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9.png"/><Relationship Id="rId1" Type="http://schemas.openxmlformats.org/officeDocument/2006/relationships/slideMaster" Target="../slideMasters/slideMaster5.xml"/><Relationship Id="rId4" Type="http://schemas.openxmlformats.org/officeDocument/2006/relationships/image" Target="../media/image10.emf"/></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Voorpagina">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el dia">
    <p:spTree>
      <p:nvGrpSpPr>
        <p:cNvPr id="1" name=""/>
        <p:cNvGrpSpPr/>
        <p:nvPr/>
      </p:nvGrpSpPr>
      <p:grpSpPr>
        <a:xfrm>
          <a:off x="0" y="0"/>
          <a:ext cx="0" cy="0"/>
          <a:chOff x="0" y="0"/>
          <a:chExt cx="0" cy="0"/>
        </a:xfrm>
      </p:grpSpPr>
      <p:sp>
        <p:nvSpPr>
          <p:cNvPr id="7" name="Rechthoek 6"/>
          <p:cNvSpPr/>
          <p:nvPr userDrawn="1"/>
        </p:nvSpPr>
        <p:spPr>
          <a:xfrm>
            <a:off x="0" y="0"/>
            <a:ext cx="9144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l-NL" sz="2400">
              <a:solidFill>
                <a:srgbClr val="000000"/>
              </a:solidFill>
            </a:endParaRPr>
          </a:p>
        </p:txBody>
      </p:sp>
      <p:sp>
        <p:nvSpPr>
          <p:cNvPr id="6" name="Tijdelijke aanduiding voor afbeelding 2"/>
          <p:cNvSpPr>
            <a:spLocks noGrp="1"/>
          </p:cNvSpPr>
          <p:nvPr>
            <p:ph type="pic" idx="13" hasCustomPrompt="1"/>
          </p:nvPr>
        </p:nvSpPr>
        <p:spPr>
          <a:xfrm>
            <a:off x="1" y="0"/>
            <a:ext cx="4572794" cy="6858000"/>
          </a:xfrm>
          <a:solidFill>
            <a:schemeClr val="bg2">
              <a:lumMod val="20000"/>
              <a:lumOff val="80000"/>
            </a:schemeClr>
          </a:solidFill>
          <a:ln>
            <a:noFill/>
          </a:ln>
          <a:extLst/>
        </p:spPr>
        <p:txBody>
          <a:bodyPr vert="horz" wrap="square" lIns="0" tIns="2160000" rIns="0" bIns="0" numCol="1" anchor="t" anchorCtr="0" compatLnSpc="1">
            <a:prstTxWarp prst="textNoShape">
              <a:avLst/>
            </a:prstTxWarp>
            <a:noAutofit/>
          </a:bodyPr>
          <a:lstStyle>
            <a:lvl1pPr marL="0" indent="0" algn="ctr">
              <a:spcBef>
                <a:spcPts val="0"/>
              </a:spcBef>
              <a:spcAft>
                <a:spcPts val="0"/>
              </a:spcAft>
              <a:buNone/>
              <a:defRPr lang="nl-NL" sz="1200" i="1" dirty="0">
                <a:solidFill>
                  <a:schemeClr val="bg2">
                    <a:lumMod val="75000"/>
                  </a:schemeClr>
                </a:solidFill>
              </a:defRPr>
            </a:lvl1pPr>
          </a:lstStyle>
          <a:p>
            <a:pPr marL="180975" lvl="0" indent="-180975" algn="ctr"/>
            <a:r>
              <a:rPr lang="nl-NL" noProof="0" dirty="0"/>
              <a:t>1. Klik op onderstaand pictogram</a:t>
            </a:r>
            <a:br>
              <a:rPr lang="nl-NL" noProof="0" dirty="0"/>
            </a:br>
            <a:r>
              <a:rPr lang="nl-NL" noProof="0" dirty="0"/>
              <a:t>om een afbeelding in te voegen</a:t>
            </a:r>
            <a:br>
              <a:rPr lang="nl-NL" noProof="0" dirty="0"/>
            </a:br>
            <a:r>
              <a:rPr lang="nl-NL" noProof="0" dirty="0"/>
              <a:t/>
            </a:r>
            <a:br>
              <a:rPr lang="nl-NL" noProof="0" dirty="0"/>
            </a:br>
            <a:r>
              <a:rPr lang="nl-NL" noProof="0" dirty="0"/>
              <a:t>2. Daarna met rechtermuisknop</a:t>
            </a:r>
            <a:br>
              <a:rPr lang="nl-NL" noProof="0" dirty="0"/>
            </a:br>
            <a:r>
              <a:rPr lang="nl-NL" noProof="0" dirty="0"/>
              <a:t>&gt; Naar achtergrond</a:t>
            </a:r>
          </a:p>
        </p:txBody>
      </p:sp>
      <p:sp>
        <p:nvSpPr>
          <p:cNvPr id="2" name="Titel 1"/>
          <p:cNvSpPr>
            <a:spLocks noGrp="1"/>
          </p:cNvSpPr>
          <p:nvPr>
            <p:ph type="title" hasCustomPrompt="1"/>
          </p:nvPr>
        </p:nvSpPr>
        <p:spPr>
          <a:xfrm>
            <a:off x="5128841" y="2247157"/>
            <a:ext cx="3460970" cy="1766283"/>
          </a:xfrm>
        </p:spPr>
        <p:txBody>
          <a:bodyPr anchor="b"/>
          <a:lstStyle>
            <a:lvl1pPr>
              <a:defRPr sz="4000">
                <a:solidFill>
                  <a:schemeClr val="tx1"/>
                </a:solidFill>
              </a:defRPr>
            </a:lvl1pPr>
          </a:lstStyle>
          <a:p>
            <a:r>
              <a:rPr lang="nl-NL" noProof="0" dirty="0"/>
              <a:t>Presentatie titel van maximaal</a:t>
            </a:r>
            <a:br>
              <a:rPr lang="nl-NL" noProof="0" dirty="0"/>
            </a:br>
            <a:r>
              <a:rPr lang="nl-NL" noProof="0" dirty="0"/>
              <a:t>3 regels</a:t>
            </a:r>
          </a:p>
        </p:txBody>
      </p:sp>
      <p:sp>
        <p:nvSpPr>
          <p:cNvPr id="3" name="Tijdelijke aanduiding voor voettekst 2"/>
          <p:cNvSpPr>
            <a:spLocks noGrp="1"/>
          </p:cNvSpPr>
          <p:nvPr>
            <p:ph type="ftr" sz="quarter" idx="10"/>
          </p:nvPr>
        </p:nvSpPr>
        <p:spPr>
          <a:xfrm>
            <a:off x="4915348" y="7158825"/>
            <a:ext cx="3952694" cy="146950"/>
          </a:xfrm>
        </p:spPr>
        <p:txBody>
          <a:bodyPr/>
          <a:lstStyle/>
          <a:p>
            <a:pPr>
              <a:defRPr/>
            </a:pPr>
            <a:endParaRPr lang="nl-NL" altLang="nl-NL">
              <a:solidFill>
                <a:srgbClr val="FFFFFF"/>
              </a:solidFill>
            </a:endParaRPr>
          </a:p>
        </p:txBody>
      </p:sp>
      <p:sp>
        <p:nvSpPr>
          <p:cNvPr id="4" name="Tijdelijke aanduiding voor dianummer 3"/>
          <p:cNvSpPr>
            <a:spLocks noGrp="1"/>
          </p:cNvSpPr>
          <p:nvPr>
            <p:ph type="sldNum" sz="quarter" idx="11"/>
          </p:nvPr>
        </p:nvSpPr>
        <p:spPr>
          <a:xfrm>
            <a:off x="336003" y="7062218"/>
            <a:ext cx="580282" cy="134627"/>
          </a:xfrm>
        </p:spPr>
        <p:txBody>
          <a:bodyPr/>
          <a:lstStyle/>
          <a:p>
            <a:pPr>
              <a:defRPr/>
            </a:pPr>
            <a:fld id="{841871A5-D488-4844-986D-DE2BE332816C}" type="slidenum">
              <a:rPr lang="nl-NL" altLang="nl-NL" smtClean="0">
                <a:solidFill>
                  <a:srgbClr val="000000"/>
                </a:solidFill>
              </a:rPr>
              <a:pPr>
                <a:defRPr/>
              </a:pPr>
              <a:t>‹nr.›</a:t>
            </a:fld>
            <a:endParaRPr lang="nl-NL" altLang="nl-NL">
              <a:solidFill>
                <a:srgbClr val="000000"/>
              </a:solidFill>
            </a:endParaRPr>
          </a:p>
        </p:txBody>
      </p:sp>
      <p:sp>
        <p:nvSpPr>
          <p:cNvPr id="11" name="Tijdelijke aanduiding voor tekst 10"/>
          <p:cNvSpPr>
            <a:spLocks noGrp="1"/>
          </p:cNvSpPr>
          <p:nvPr>
            <p:ph type="body" sz="quarter" idx="14" hasCustomPrompt="1"/>
          </p:nvPr>
        </p:nvSpPr>
        <p:spPr>
          <a:xfrm>
            <a:off x="5128841" y="4312749"/>
            <a:ext cx="3460970" cy="798306"/>
          </a:xfrm>
        </p:spPr>
        <p:txBody>
          <a:bodyPr/>
          <a:lstStyle>
            <a:lvl1pPr marL="0" indent="0">
              <a:buNone/>
              <a:defRPr sz="2000">
                <a:solidFill>
                  <a:schemeClr val="tx1"/>
                </a:solidFill>
              </a:defRPr>
            </a:lvl1pPr>
            <a:lvl2pPr marL="0" indent="0">
              <a:buNone/>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l-NL" noProof="0" dirty="0"/>
              <a:t>Subtitel</a:t>
            </a:r>
          </a:p>
        </p:txBody>
      </p:sp>
      <p:grpSp>
        <p:nvGrpSpPr>
          <p:cNvPr id="130" name="GRID" hidden="1">
            <a:extLst>
              <a:ext uri="{FF2B5EF4-FFF2-40B4-BE49-F238E27FC236}">
                <a16:creationId xmlns:a16="http://schemas.microsoft.com/office/drawing/2014/main" xmlns="" id="{3ECCAE4C-133D-411C-8622-CFBBFAA72BBF}"/>
              </a:ext>
            </a:extLst>
          </p:cNvPr>
          <p:cNvGrpSpPr/>
          <p:nvPr userDrawn="1"/>
        </p:nvGrpSpPr>
        <p:grpSpPr>
          <a:xfrm>
            <a:off x="-1" y="0"/>
            <a:ext cx="9144001" cy="6859514"/>
            <a:chOff x="-2" y="0"/>
            <a:chExt cx="12198352" cy="6859514"/>
          </a:xfrm>
        </p:grpSpPr>
        <p:sp>
          <p:nvSpPr>
            <p:cNvPr id="131" name="Rechthoek 130">
              <a:extLst>
                <a:ext uri="{FF2B5EF4-FFF2-40B4-BE49-F238E27FC236}">
                  <a16:creationId xmlns:a16="http://schemas.microsoft.com/office/drawing/2014/main" xmlns="" id="{69727937-261D-412B-80D6-23DB3077B397}"/>
                </a:ext>
              </a:extLst>
            </p:cNvPr>
            <p:cNvSpPr/>
            <p:nvPr userDrawn="1"/>
          </p:nvSpPr>
          <p:spPr>
            <a:xfrm>
              <a:off x="0" y="840048"/>
              <a:ext cx="12198350" cy="448239"/>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l-NL" sz="2400" dirty="0">
                <a:solidFill>
                  <a:srgbClr val="000000"/>
                </a:solidFill>
              </a:endParaRPr>
            </a:p>
          </p:txBody>
        </p:sp>
        <p:sp>
          <p:nvSpPr>
            <p:cNvPr id="132" name="Rechthoek 131">
              <a:extLst>
                <a:ext uri="{FF2B5EF4-FFF2-40B4-BE49-F238E27FC236}">
                  <a16:creationId xmlns:a16="http://schemas.microsoft.com/office/drawing/2014/main" xmlns="" id="{52C0AB90-4521-403C-8C4F-233F32113EA7}"/>
                </a:ext>
              </a:extLst>
            </p:cNvPr>
            <p:cNvSpPr/>
            <p:nvPr userDrawn="1"/>
          </p:nvSpPr>
          <p:spPr>
            <a:xfrm>
              <a:off x="-2" y="5810741"/>
              <a:ext cx="12198350" cy="448239"/>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l-NL" sz="2400" dirty="0">
                <a:solidFill>
                  <a:srgbClr val="000000"/>
                </a:solidFill>
              </a:endParaRPr>
            </a:p>
          </p:txBody>
        </p:sp>
        <p:sp>
          <p:nvSpPr>
            <p:cNvPr id="133" name="Rechthoek 132">
              <a:extLst>
                <a:ext uri="{FF2B5EF4-FFF2-40B4-BE49-F238E27FC236}">
                  <a16:creationId xmlns:a16="http://schemas.microsoft.com/office/drawing/2014/main" xmlns="" id="{07D846FB-7C8D-4891-BD44-76176EAB7D53}"/>
                </a:ext>
              </a:extLst>
            </p:cNvPr>
            <p:cNvSpPr/>
            <p:nvPr userDrawn="1"/>
          </p:nvSpPr>
          <p:spPr>
            <a:xfrm rot="16200000">
              <a:off x="3314023" y="3400499"/>
              <a:ext cx="5569142" cy="448239"/>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l-NL" sz="2400" dirty="0">
                <a:solidFill>
                  <a:srgbClr val="000000"/>
                </a:solidFill>
              </a:endParaRPr>
            </a:p>
          </p:txBody>
        </p:sp>
        <p:sp>
          <p:nvSpPr>
            <p:cNvPr id="135" name="Rechthoek 134">
              <a:extLst>
                <a:ext uri="{FF2B5EF4-FFF2-40B4-BE49-F238E27FC236}">
                  <a16:creationId xmlns:a16="http://schemas.microsoft.com/office/drawing/2014/main" xmlns="" id="{8A453EDA-FA06-4380-8CAD-571B033D5FA4}"/>
                </a:ext>
              </a:extLst>
            </p:cNvPr>
            <p:cNvSpPr/>
            <p:nvPr userDrawn="1"/>
          </p:nvSpPr>
          <p:spPr>
            <a:xfrm>
              <a:off x="0" y="0"/>
              <a:ext cx="736980" cy="6857999"/>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l-NL" sz="2400" dirty="0">
                <a:solidFill>
                  <a:srgbClr val="000000"/>
                </a:solidFill>
              </a:endParaRPr>
            </a:p>
          </p:txBody>
        </p:sp>
        <p:sp>
          <p:nvSpPr>
            <p:cNvPr id="136" name="Rechthoek 135">
              <a:extLst>
                <a:ext uri="{FF2B5EF4-FFF2-40B4-BE49-F238E27FC236}">
                  <a16:creationId xmlns:a16="http://schemas.microsoft.com/office/drawing/2014/main" xmlns="" id="{4BBDA616-1529-414F-BAC4-6AD6DD829C78}"/>
                </a:ext>
              </a:extLst>
            </p:cNvPr>
            <p:cNvSpPr/>
            <p:nvPr userDrawn="1"/>
          </p:nvSpPr>
          <p:spPr>
            <a:xfrm>
              <a:off x="11460208" y="0"/>
              <a:ext cx="736980" cy="6857999"/>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l-NL" sz="2400" dirty="0">
                <a:solidFill>
                  <a:srgbClr val="000000"/>
                </a:solidFill>
              </a:endParaRPr>
            </a:p>
          </p:txBody>
        </p:sp>
        <p:sp>
          <p:nvSpPr>
            <p:cNvPr id="137" name="Rechthoek 136">
              <a:extLst>
                <a:ext uri="{FF2B5EF4-FFF2-40B4-BE49-F238E27FC236}">
                  <a16:creationId xmlns:a16="http://schemas.microsoft.com/office/drawing/2014/main" xmlns="" id="{5D5678BF-4A7F-4C61-837A-CDFDDA7555B2}"/>
                </a:ext>
              </a:extLst>
            </p:cNvPr>
            <p:cNvSpPr/>
            <p:nvPr userDrawn="1"/>
          </p:nvSpPr>
          <p:spPr>
            <a:xfrm>
              <a:off x="0" y="0"/>
              <a:ext cx="12198350" cy="448239"/>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l-NL" sz="2400" dirty="0">
                <a:solidFill>
                  <a:srgbClr val="000000"/>
                </a:solidFill>
              </a:endParaRPr>
            </a:p>
          </p:txBody>
        </p:sp>
        <p:sp>
          <p:nvSpPr>
            <p:cNvPr id="138" name="Rechthoek 137">
              <a:extLst>
                <a:ext uri="{FF2B5EF4-FFF2-40B4-BE49-F238E27FC236}">
                  <a16:creationId xmlns:a16="http://schemas.microsoft.com/office/drawing/2014/main" xmlns="" id="{07DF09F4-2D25-4FA2-AF41-7B877C7A6FE0}"/>
                </a:ext>
              </a:extLst>
            </p:cNvPr>
            <p:cNvSpPr/>
            <p:nvPr userDrawn="1"/>
          </p:nvSpPr>
          <p:spPr>
            <a:xfrm>
              <a:off x="0" y="6411275"/>
              <a:ext cx="12198350" cy="448239"/>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l-NL" sz="2400" dirty="0">
                <a:solidFill>
                  <a:srgbClr val="000000"/>
                </a:solidFill>
              </a:endParaRPr>
            </a:p>
          </p:txBody>
        </p:sp>
        <p:sp>
          <p:nvSpPr>
            <p:cNvPr id="140" name="Rechthoek 139">
              <a:extLst>
                <a:ext uri="{FF2B5EF4-FFF2-40B4-BE49-F238E27FC236}">
                  <a16:creationId xmlns:a16="http://schemas.microsoft.com/office/drawing/2014/main" xmlns="" id="{7489FE4A-FD7A-47B6-BA49-E3836F7E0744}"/>
                </a:ext>
              </a:extLst>
            </p:cNvPr>
            <p:cNvSpPr/>
            <p:nvPr userDrawn="1"/>
          </p:nvSpPr>
          <p:spPr>
            <a:xfrm>
              <a:off x="6105036" y="0"/>
              <a:ext cx="736980" cy="6857999"/>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l-NL" sz="2400" dirty="0">
                <a:solidFill>
                  <a:srgbClr val="000000"/>
                </a:solidFill>
              </a:endParaRPr>
            </a:p>
          </p:txBody>
        </p:sp>
      </p:grpSp>
      <p:sp>
        <p:nvSpPr>
          <p:cNvPr id="172" name="Tijdelijke aanduiding voor tekst 12">
            <a:extLst>
              <a:ext uri="{FF2B5EF4-FFF2-40B4-BE49-F238E27FC236}">
                <a16:creationId xmlns:a16="http://schemas.microsoft.com/office/drawing/2014/main" xmlns="" id="{5597259A-900F-454A-A10F-E3DE59CA36AC}"/>
              </a:ext>
            </a:extLst>
          </p:cNvPr>
          <p:cNvSpPr>
            <a:spLocks noGrp="1"/>
          </p:cNvSpPr>
          <p:nvPr>
            <p:ph type="body" sz="quarter" idx="16" hasCustomPrompt="1"/>
          </p:nvPr>
        </p:nvSpPr>
        <p:spPr>
          <a:xfrm>
            <a:off x="3055314" y="-16573"/>
            <a:ext cx="3033375" cy="854536"/>
          </a:xfrm>
          <a:blipFill>
            <a:blip r:embed="rId2" cstate="print">
              <a:extLst>
                <a:ext uri="{28A0092B-C50C-407E-A947-70E740481C1C}">
                  <a14:useLocalDpi xmlns:a14="http://schemas.microsoft.com/office/drawing/2010/main"/>
                </a:ext>
              </a:extLst>
            </a:blip>
            <a:srcRect/>
            <a:stretch>
              <a:fillRect/>
            </a:stretch>
          </a:blipFill>
        </p:spPr>
        <p:txBody>
          <a:bodyPr/>
          <a:lstStyle>
            <a:lvl1pPr marL="0" indent="0">
              <a:buNone/>
              <a:defRPr sz="100">
                <a:solidFill>
                  <a:schemeClr val="accent1"/>
                </a:solidFill>
              </a:defRPr>
            </a:lvl1pPr>
            <a:lvl2pPr>
              <a:defRPr sz="100"/>
            </a:lvl2pPr>
            <a:lvl3pPr>
              <a:defRPr sz="100"/>
            </a:lvl3pPr>
            <a:lvl4pPr>
              <a:defRPr sz="100"/>
            </a:lvl4pPr>
            <a:lvl5pPr>
              <a:defRPr sz="100"/>
            </a:lvl5pPr>
          </a:lstStyle>
          <a:p>
            <a:pPr lvl="0"/>
            <a:r>
              <a:rPr lang="nl-NL" noProof="0" dirty="0"/>
              <a:t> </a:t>
            </a:r>
          </a:p>
        </p:txBody>
      </p:sp>
      <p:sp>
        <p:nvSpPr>
          <p:cNvPr id="24" name="Rechthoek 23">
            <a:extLst>
              <a:ext uri="{FF2B5EF4-FFF2-40B4-BE49-F238E27FC236}">
                <a16:creationId xmlns:a16="http://schemas.microsoft.com/office/drawing/2014/main" xmlns="" id="{9B55CF83-ECA2-4E60-A28C-7B3C4ADDB7A2}"/>
              </a:ext>
            </a:extLst>
          </p:cNvPr>
          <p:cNvSpPr/>
          <p:nvPr userDrawn="1"/>
        </p:nvSpPr>
        <p:spPr>
          <a:xfrm>
            <a:off x="2689185" y="-524331"/>
            <a:ext cx="3765633" cy="2880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nl-NL" sz="1400" b="1" i="1" dirty="0">
                <a:solidFill>
                  <a:srgbClr val="000000"/>
                </a:solidFill>
              </a:rPr>
              <a:t>Titel dia</a:t>
            </a:r>
          </a:p>
        </p:txBody>
      </p:sp>
      <p:grpSp>
        <p:nvGrpSpPr>
          <p:cNvPr id="12" name="Instructie">
            <a:extLst>
              <a:ext uri="{FF2B5EF4-FFF2-40B4-BE49-F238E27FC236}">
                <a16:creationId xmlns:a16="http://schemas.microsoft.com/office/drawing/2014/main" xmlns="" id="{AEAFF80D-DF02-4FD5-A45E-E7A1E323FB3F}"/>
              </a:ext>
            </a:extLst>
          </p:cNvPr>
          <p:cNvGrpSpPr/>
          <p:nvPr userDrawn="1"/>
        </p:nvGrpSpPr>
        <p:grpSpPr>
          <a:xfrm>
            <a:off x="-2570336" y="0"/>
            <a:ext cx="2395201" cy="4929310"/>
            <a:chOff x="-3428901" y="0"/>
            <a:chExt cx="3195265" cy="4929310"/>
          </a:xfrm>
        </p:grpSpPr>
        <p:grpSp>
          <p:nvGrpSpPr>
            <p:cNvPr id="26" name="Groep 25">
              <a:extLst>
                <a:ext uri="{FF2B5EF4-FFF2-40B4-BE49-F238E27FC236}">
                  <a16:creationId xmlns:a16="http://schemas.microsoft.com/office/drawing/2014/main" xmlns="" id="{4162CCA2-CB14-4AFB-8070-5F4E4F28D795}"/>
                </a:ext>
              </a:extLst>
            </p:cNvPr>
            <p:cNvGrpSpPr/>
            <p:nvPr userDrawn="1"/>
          </p:nvGrpSpPr>
          <p:grpSpPr>
            <a:xfrm>
              <a:off x="-3063220" y="3245259"/>
              <a:ext cx="1499406" cy="678267"/>
              <a:chOff x="12757283" y="3120781"/>
              <a:chExt cx="1499406" cy="678267"/>
            </a:xfrm>
          </p:grpSpPr>
          <p:sp>
            <p:nvSpPr>
              <p:cNvPr id="54" name="Rechthoek 53">
                <a:extLst>
                  <a:ext uri="{FF2B5EF4-FFF2-40B4-BE49-F238E27FC236}">
                    <a16:creationId xmlns:a16="http://schemas.microsoft.com/office/drawing/2014/main" xmlns="" id="{19A8DFF5-E6E9-40D7-9467-01AF77F63D69}"/>
                  </a:ext>
                </a:extLst>
              </p:cNvPr>
              <p:cNvSpPr/>
              <p:nvPr userDrawn="1"/>
            </p:nvSpPr>
            <p:spPr>
              <a:xfrm>
                <a:off x="12757283" y="3120781"/>
                <a:ext cx="1499406" cy="580946"/>
              </a:xfrm>
              <a:prstGeom prst="rect">
                <a:avLst/>
              </a:prstGeom>
              <a:solidFill>
                <a:schemeClr val="bg1"/>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nSpc>
                    <a:spcPct val="90000"/>
                  </a:lnSpc>
                  <a:spcBef>
                    <a:spcPts val="600"/>
                  </a:spcBef>
                  <a:spcAft>
                    <a:spcPts val="600"/>
                  </a:spcAft>
                </a:pPr>
                <a:endParaRPr lang="nl-NL" sz="600">
                  <a:solidFill>
                    <a:srgbClr val="000000"/>
                  </a:solidFill>
                  <a:latin typeface="Arial" panose="020B0604020202020204" pitchFamily="34" charset="0"/>
                  <a:cs typeface="Arial" panose="020B0604020202020204" pitchFamily="34" charset="0"/>
                </a:endParaRPr>
              </a:p>
            </p:txBody>
          </p:sp>
          <p:sp>
            <p:nvSpPr>
              <p:cNvPr id="55" name="Rechthoek 54">
                <a:extLst>
                  <a:ext uri="{FF2B5EF4-FFF2-40B4-BE49-F238E27FC236}">
                    <a16:creationId xmlns:a16="http://schemas.microsoft.com/office/drawing/2014/main" xmlns="" id="{BA3EB65A-0D93-4CE5-B8DE-367971187CB4}"/>
                  </a:ext>
                </a:extLst>
              </p:cNvPr>
              <p:cNvSpPr/>
              <p:nvPr userDrawn="1"/>
            </p:nvSpPr>
            <p:spPr>
              <a:xfrm>
                <a:off x="12761843" y="3432170"/>
                <a:ext cx="1478943" cy="257235"/>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endParaRPr lang="nl-NL" sz="800" b="1">
                  <a:solidFill>
                    <a:srgbClr val="000000"/>
                  </a:solidFill>
                </a:endParaRPr>
              </a:p>
            </p:txBody>
          </p:sp>
          <p:sp>
            <p:nvSpPr>
              <p:cNvPr id="56" name="Tekstvak 55">
                <a:extLst>
                  <a:ext uri="{FF2B5EF4-FFF2-40B4-BE49-F238E27FC236}">
                    <a16:creationId xmlns:a16="http://schemas.microsoft.com/office/drawing/2014/main" xmlns="" id="{EF0DD96B-7CE6-48AA-BA43-AB9A74357A0D}"/>
                  </a:ext>
                </a:extLst>
              </p:cNvPr>
              <p:cNvSpPr txBox="1"/>
              <p:nvPr userDrawn="1"/>
            </p:nvSpPr>
            <p:spPr>
              <a:xfrm>
                <a:off x="12997648" y="3159891"/>
                <a:ext cx="957818" cy="175433"/>
              </a:xfrm>
              <a:prstGeom prst="rect">
                <a:avLst/>
              </a:prstGeom>
              <a:noFill/>
            </p:spPr>
            <p:txBody>
              <a:bodyPr wrap="square" rtlCol="0">
                <a:spAutoFit/>
              </a:bodyPr>
              <a:lstStyle/>
              <a:p>
                <a:pPr defTabSz="1217512">
                  <a:lnSpc>
                    <a:spcPct val="90000"/>
                  </a:lnSpc>
                  <a:spcBef>
                    <a:spcPts val="600"/>
                  </a:spcBef>
                  <a:spcAft>
                    <a:spcPts val="600"/>
                  </a:spcAft>
                </a:pPr>
                <a:r>
                  <a:rPr lang="nl-NL" sz="600" dirty="0">
                    <a:solidFill>
                      <a:srgbClr val="000000"/>
                    </a:solidFill>
                    <a:latin typeface="Arial" panose="020B0604020202020204" pitchFamily="34" charset="0"/>
                    <a:ea typeface="ＭＳ Ｐゴシック" pitchFamily="34" charset="-128"/>
                    <a:cs typeface="Arial" panose="020B0604020202020204" pitchFamily="34" charset="0"/>
                  </a:rPr>
                  <a:t>Naar voorgrond</a:t>
                </a:r>
              </a:p>
            </p:txBody>
          </p:sp>
          <p:sp>
            <p:nvSpPr>
              <p:cNvPr id="57" name="Tekstvak 56">
                <a:extLst>
                  <a:ext uri="{FF2B5EF4-FFF2-40B4-BE49-F238E27FC236}">
                    <a16:creationId xmlns:a16="http://schemas.microsoft.com/office/drawing/2014/main" xmlns="" id="{C103F4FF-F7F2-4AEB-93C1-DD81249683D9}"/>
                  </a:ext>
                </a:extLst>
              </p:cNvPr>
              <p:cNvSpPr txBox="1"/>
              <p:nvPr userDrawn="1"/>
            </p:nvSpPr>
            <p:spPr>
              <a:xfrm>
                <a:off x="12984219" y="3481017"/>
                <a:ext cx="1165564" cy="175433"/>
              </a:xfrm>
              <a:prstGeom prst="rect">
                <a:avLst/>
              </a:prstGeom>
              <a:noFill/>
            </p:spPr>
            <p:txBody>
              <a:bodyPr wrap="square" rtlCol="0">
                <a:spAutoFit/>
              </a:bodyPr>
              <a:lstStyle/>
              <a:p>
                <a:pPr defTabSz="1217512">
                  <a:lnSpc>
                    <a:spcPct val="90000"/>
                  </a:lnSpc>
                  <a:spcBef>
                    <a:spcPts val="600"/>
                  </a:spcBef>
                  <a:spcAft>
                    <a:spcPts val="600"/>
                  </a:spcAft>
                </a:pPr>
                <a:r>
                  <a:rPr lang="nl-NL" sz="600" dirty="0">
                    <a:solidFill>
                      <a:srgbClr val="000000"/>
                    </a:solidFill>
                    <a:latin typeface="Arial" panose="020B0604020202020204" pitchFamily="34" charset="0"/>
                    <a:ea typeface="ＭＳ Ｐゴシック" pitchFamily="34" charset="-128"/>
                    <a:cs typeface="Arial" panose="020B0604020202020204" pitchFamily="34" charset="0"/>
                  </a:rPr>
                  <a:t>Naar achtergrond</a:t>
                </a:r>
              </a:p>
            </p:txBody>
          </p:sp>
          <p:pic>
            <p:nvPicPr>
              <p:cNvPr id="58" name="Picture 3">
                <a:extLst>
                  <a:ext uri="{FF2B5EF4-FFF2-40B4-BE49-F238E27FC236}">
                    <a16:creationId xmlns:a16="http://schemas.microsoft.com/office/drawing/2014/main" xmlns="" id="{F0AF9CD2-04F6-448E-B678-A016BB8DB4EB}"/>
                  </a:ext>
                </a:extLst>
              </p:cNvPr>
              <p:cNvPicPr>
                <a:picLocks noChangeAspect="1" noChangeArrowheads="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13938926" y="3567717"/>
                <a:ext cx="143086" cy="231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9" name="Gelijkbenige driehoek 58">
                <a:extLst>
                  <a:ext uri="{FF2B5EF4-FFF2-40B4-BE49-F238E27FC236}">
                    <a16:creationId xmlns:a16="http://schemas.microsoft.com/office/drawing/2014/main" xmlns="" id="{ED785E5F-296D-495B-8681-EFEFCB0CBF39}"/>
                  </a:ext>
                </a:extLst>
              </p:cNvPr>
              <p:cNvSpPr/>
              <p:nvPr userDrawn="1"/>
            </p:nvSpPr>
            <p:spPr>
              <a:xfrm rot="5400000">
                <a:off x="14094210" y="3548999"/>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endParaRPr lang="nl-NL" sz="800" b="1">
                  <a:solidFill>
                    <a:srgbClr val="000000"/>
                  </a:solidFill>
                </a:endParaRPr>
              </a:p>
            </p:txBody>
          </p:sp>
          <p:grpSp>
            <p:nvGrpSpPr>
              <p:cNvPr id="60" name="Groep 59">
                <a:extLst>
                  <a:ext uri="{FF2B5EF4-FFF2-40B4-BE49-F238E27FC236}">
                    <a16:creationId xmlns:a16="http://schemas.microsoft.com/office/drawing/2014/main" xmlns="" id="{07F622E2-EA52-49DC-B0FA-F915CFDCAEB0}"/>
                  </a:ext>
                </a:extLst>
              </p:cNvPr>
              <p:cNvGrpSpPr/>
              <p:nvPr userDrawn="1"/>
            </p:nvGrpSpPr>
            <p:grpSpPr>
              <a:xfrm>
                <a:off x="12822311" y="3178534"/>
                <a:ext cx="182309" cy="163794"/>
                <a:chOff x="12832541" y="3162395"/>
                <a:chExt cx="219532" cy="197236"/>
              </a:xfrm>
            </p:grpSpPr>
            <p:sp>
              <p:nvSpPr>
                <p:cNvPr id="65" name="Rechthoek 64">
                  <a:extLst>
                    <a:ext uri="{FF2B5EF4-FFF2-40B4-BE49-F238E27FC236}">
                      <a16:creationId xmlns:a16="http://schemas.microsoft.com/office/drawing/2014/main" xmlns="" id="{9A644503-5775-4D93-A765-F8B422980163}"/>
                    </a:ext>
                  </a:extLst>
                </p:cNvPr>
                <p:cNvSpPr/>
                <p:nvPr userDrawn="1"/>
              </p:nvSpPr>
              <p:spPr>
                <a:xfrm>
                  <a:off x="12832541" y="3162395"/>
                  <a:ext cx="81487" cy="81487"/>
                </a:xfrm>
                <a:prstGeom prst="rect">
                  <a:avLst/>
                </a:prstGeom>
                <a:solidFill>
                  <a:schemeClr val="bg1"/>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rgbClr val="FFFFFF"/>
                    </a:solidFill>
                  </a:endParaRPr>
                </a:p>
              </p:txBody>
            </p:sp>
            <p:sp>
              <p:nvSpPr>
                <p:cNvPr id="66" name="Rechthoek 65">
                  <a:extLst>
                    <a:ext uri="{FF2B5EF4-FFF2-40B4-BE49-F238E27FC236}">
                      <a16:creationId xmlns:a16="http://schemas.microsoft.com/office/drawing/2014/main" xmlns="" id="{CED6A5C9-1BD9-4EF9-A7F6-B3C9FA843EE6}"/>
                    </a:ext>
                  </a:extLst>
                </p:cNvPr>
                <p:cNvSpPr/>
                <p:nvPr userDrawn="1"/>
              </p:nvSpPr>
              <p:spPr>
                <a:xfrm>
                  <a:off x="12970586" y="3278144"/>
                  <a:ext cx="81487" cy="81487"/>
                </a:xfrm>
                <a:prstGeom prst="rect">
                  <a:avLst/>
                </a:prstGeom>
                <a:solidFill>
                  <a:schemeClr val="bg1"/>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rgbClr val="FFFFFF"/>
                    </a:solidFill>
                  </a:endParaRPr>
                </a:p>
              </p:txBody>
            </p:sp>
            <p:sp>
              <p:nvSpPr>
                <p:cNvPr id="67" name="Rechthoek 66">
                  <a:extLst>
                    <a:ext uri="{FF2B5EF4-FFF2-40B4-BE49-F238E27FC236}">
                      <a16:creationId xmlns:a16="http://schemas.microsoft.com/office/drawing/2014/main" xmlns="" id="{B431201E-6FA3-4510-9F4B-9F1EF823E9E2}"/>
                    </a:ext>
                  </a:extLst>
                </p:cNvPr>
                <p:cNvSpPr/>
                <p:nvPr userDrawn="1"/>
              </p:nvSpPr>
              <p:spPr>
                <a:xfrm>
                  <a:off x="12873284" y="3191991"/>
                  <a:ext cx="138045" cy="138044"/>
                </a:xfrm>
                <a:prstGeom prst="rect">
                  <a:avLst/>
                </a:prstGeom>
                <a:solidFill>
                  <a:srgbClr val="EABE76"/>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rgbClr val="FFFFFF"/>
                    </a:solidFill>
                  </a:endParaRPr>
                </a:p>
              </p:txBody>
            </p:sp>
          </p:grpSp>
          <p:grpSp>
            <p:nvGrpSpPr>
              <p:cNvPr id="61" name="Groep 60">
                <a:extLst>
                  <a:ext uri="{FF2B5EF4-FFF2-40B4-BE49-F238E27FC236}">
                    <a16:creationId xmlns:a16="http://schemas.microsoft.com/office/drawing/2014/main" xmlns="" id="{C51F5303-02C7-40C1-A717-ACB6A87C9463}"/>
                  </a:ext>
                </a:extLst>
              </p:cNvPr>
              <p:cNvGrpSpPr/>
              <p:nvPr userDrawn="1"/>
            </p:nvGrpSpPr>
            <p:grpSpPr>
              <a:xfrm>
                <a:off x="12822311" y="3480352"/>
                <a:ext cx="182309" cy="163794"/>
                <a:chOff x="12832541" y="3162395"/>
                <a:chExt cx="219532" cy="197236"/>
              </a:xfrm>
            </p:grpSpPr>
            <p:sp>
              <p:nvSpPr>
                <p:cNvPr id="62" name="Rechthoek 61">
                  <a:extLst>
                    <a:ext uri="{FF2B5EF4-FFF2-40B4-BE49-F238E27FC236}">
                      <a16:creationId xmlns:a16="http://schemas.microsoft.com/office/drawing/2014/main" xmlns="" id="{3B98591D-FAD2-4A72-A329-599EF703AF4E}"/>
                    </a:ext>
                  </a:extLst>
                </p:cNvPr>
                <p:cNvSpPr/>
                <p:nvPr userDrawn="1"/>
              </p:nvSpPr>
              <p:spPr>
                <a:xfrm>
                  <a:off x="12873284" y="3191991"/>
                  <a:ext cx="138045" cy="138044"/>
                </a:xfrm>
                <a:prstGeom prst="rect">
                  <a:avLst/>
                </a:prstGeom>
                <a:solidFill>
                  <a:srgbClr val="EABE76"/>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rgbClr val="FFFFFF"/>
                    </a:solidFill>
                  </a:endParaRPr>
                </a:p>
              </p:txBody>
            </p:sp>
            <p:sp>
              <p:nvSpPr>
                <p:cNvPr id="63" name="Rechthoek 62">
                  <a:extLst>
                    <a:ext uri="{FF2B5EF4-FFF2-40B4-BE49-F238E27FC236}">
                      <a16:creationId xmlns:a16="http://schemas.microsoft.com/office/drawing/2014/main" xmlns="" id="{DE5839AB-361C-480D-B2B1-72F4AFFAFFD8}"/>
                    </a:ext>
                  </a:extLst>
                </p:cNvPr>
                <p:cNvSpPr/>
                <p:nvPr userDrawn="1"/>
              </p:nvSpPr>
              <p:spPr>
                <a:xfrm>
                  <a:off x="12832541" y="3162395"/>
                  <a:ext cx="81487" cy="81487"/>
                </a:xfrm>
                <a:prstGeom prst="rect">
                  <a:avLst/>
                </a:prstGeom>
                <a:solidFill>
                  <a:schemeClr val="bg1"/>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rgbClr val="FFFFFF"/>
                    </a:solidFill>
                  </a:endParaRPr>
                </a:p>
              </p:txBody>
            </p:sp>
            <p:sp>
              <p:nvSpPr>
                <p:cNvPr id="64" name="Rechthoek 63">
                  <a:extLst>
                    <a:ext uri="{FF2B5EF4-FFF2-40B4-BE49-F238E27FC236}">
                      <a16:creationId xmlns:a16="http://schemas.microsoft.com/office/drawing/2014/main" xmlns="" id="{B9AA9ACB-3815-4CAE-BDBF-155EDCAED819}"/>
                    </a:ext>
                  </a:extLst>
                </p:cNvPr>
                <p:cNvSpPr/>
                <p:nvPr userDrawn="1"/>
              </p:nvSpPr>
              <p:spPr>
                <a:xfrm>
                  <a:off x="12970586" y="3278144"/>
                  <a:ext cx="81487" cy="81487"/>
                </a:xfrm>
                <a:prstGeom prst="rect">
                  <a:avLst/>
                </a:prstGeom>
                <a:solidFill>
                  <a:schemeClr val="bg1"/>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rgbClr val="FFFFFF"/>
                    </a:solidFill>
                  </a:endParaRPr>
                </a:p>
              </p:txBody>
            </p:sp>
          </p:grpSp>
        </p:grpSp>
        <p:grpSp>
          <p:nvGrpSpPr>
            <p:cNvPr id="27" name="Meer informatie">
              <a:extLst>
                <a:ext uri="{FF2B5EF4-FFF2-40B4-BE49-F238E27FC236}">
                  <a16:creationId xmlns:a16="http://schemas.microsoft.com/office/drawing/2014/main" xmlns="" id="{2E8ED6A2-918C-42A4-BF64-66401D033D16}"/>
                </a:ext>
              </a:extLst>
            </p:cNvPr>
            <p:cNvGrpSpPr/>
            <p:nvPr userDrawn="1"/>
          </p:nvGrpSpPr>
          <p:grpSpPr>
            <a:xfrm>
              <a:off x="-3423738" y="4146037"/>
              <a:ext cx="3178515" cy="783273"/>
              <a:chOff x="-3741486" y="3386444"/>
              <a:chExt cx="3178515" cy="783273"/>
            </a:xfrm>
          </p:grpSpPr>
          <p:sp>
            <p:nvSpPr>
              <p:cNvPr id="51" name="Freeform 101">
                <a:extLst>
                  <a:ext uri="{FF2B5EF4-FFF2-40B4-BE49-F238E27FC236}">
                    <a16:creationId xmlns:a16="http://schemas.microsoft.com/office/drawing/2014/main" xmlns="" id="{91AFFF59-48B8-446E-B126-5A0EBD2800F1}"/>
                  </a:ext>
                </a:extLst>
              </p:cNvPr>
              <p:cNvSpPr>
                <a:spLocks noEditPoints="1"/>
              </p:cNvSpPr>
              <p:nvPr/>
            </p:nvSpPr>
            <p:spPr bwMode="auto">
              <a:xfrm>
                <a:off x="-3741486" y="3386444"/>
                <a:ext cx="255753" cy="255753"/>
              </a:xfrm>
              <a:custGeom>
                <a:avLst/>
                <a:gdLst>
                  <a:gd name="T0" fmla="*/ 0 w 292"/>
                  <a:gd name="T1" fmla="*/ 146 h 292"/>
                  <a:gd name="T2" fmla="*/ 4 w 292"/>
                  <a:gd name="T3" fmla="*/ 113 h 292"/>
                  <a:gd name="T4" fmla="*/ 14 w 292"/>
                  <a:gd name="T5" fmla="*/ 82 h 292"/>
                  <a:gd name="T6" fmla="*/ 31 w 292"/>
                  <a:gd name="T7" fmla="*/ 55 h 292"/>
                  <a:gd name="T8" fmla="*/ 53 w 292"/>
                  <a:gd name="T9" fmla="*/ 32 h 292"/>
                  <a:gd name="T10" fmla="*/ 81 w 292"/>
                  <a:gd name="T11" fmla="*/ 15 h 292"/>
                  <a:gd name="T12" fmla="*/ 112 w 292"/>
                  <a:gd name="T13" fmla="*/ 4 h 292"/>
                  <a:gd name="T14" fmla="*/ 145 w 292"/>
                  <a:gd name="T15" fmla="*/ 0 h 292"/>
                  <a:gd name="T16" fmla="*/ 179 w 292"/>
                  <a:gd name="T17" fmla="*/ 4 h 292"/>
                  <a:gd name="T18" fmla="*/ 209 w 292"/>
                  <a:gd name="T19" fmla="*/ 15 h 292"/>
                  <a:gd name="T20" fmla="*/ 237 w 292"/>
                  <a:gd name="T21" fmla="*/ 32 h 292"/>
                  <a:gd name="T22" fmla="*/ 259 w 292"/>
                  <a:gd name="T23" fmla="*/ 55 h 292"/>
                  <a:gd name="T24" fmla="*/ 276 w 292"/>
                  <a:gd name="T25" fmla="*/ 82 h 292"/>
                  <a:gd name="T26" fmla="*/ 288 w 292"/>
                  <a:gd name="T27" fmla="*/ 113 h 292"/>
                  <a:gd name="T28" fmla="*/ 292 w 292"/>
                  <a:gd name="T29" fmla="*/ 146 h 292"/>
                  <a:gd name="T30" fmla="*/ 288 w 292"/>
                  <a:gd name="T31" fmla="*/ 180 h 292"/>
                  <a:gd name="T32" fmla="*/ 276 w 292"/>
                  <a:gd name="T33" fmla="*/ 210 h 292"/>
                  <a:gd name="T34" fmla="*/ 259 w 292"/>
                  <a:gd name="T35" fmla="*/ 237 h 292"/>
                  <a:gd name="T36" fmla="*/ 237 w 292"/>
                  <a:gd name="T37" fmla="*/ 260 h 292"/>
                  <a:gd name="T38" fmla="*/ 209 w 292"/>
                  <a:gd name="T39" fmla="*/ 278 h 292"/>
                  <a:gd name="T40" fmla="*/ 179 w 292"/>
                  <a:gd name="T41" fmla="*/ 288 h 292"/>
                  <a:gd name="T42" fmla="*/ 145 w 292"/>
                  <a:gd name="T43" fmla="*/ 292 h 292"/>
                  <a:gd name="T44" fmla="*/ 112 w 292"/>
                  <a:gd name="T45" fmla="*/ 288 h 292"/>
                  <a:gd name="T46" fmla="*/ 81 w 292"/>
                  <a:gd name="T47" fmla="*/ 278 h 292"/>
                  <a:gd name="T48" fmla="*/ 53 w 292"/>
                  <a:gd name="T49" fmla="*/ 260 h 292"/>
                  <a:gd name="T50" fmla="*/ 31 w 292"/>
                  <a:gd name="T51" fmla="*/ 237 h 292"/>
                  <a:gd name="T52" fmla="*/ 14 w 292"/>
                  <a:gd name="T53" fmla="*/ 210 h 292"/>
                  <a:gd name="T54" fmla="*/ 4 w 292"/>
                  <a:gd name="T55" fmla="*/ 180 h 292"/>
                  <a:gd name="T56" fmla="*/ 0 w 292"/>
                  <a:gd name="T57" fmla="*/ 146 h 292"/>
                  <a:gd name="T58" fmla="*/ 102 w 292"/>
                  <a:gd name="T59" fmla="*/ 121 h 292"/>
                  <a:gd name="T60" fmla="*/ 102 w 292"/>
                  <a:gd name="T61" fmla="*/ 142 h 292"/>
                  <a:gd name="T62" fmla="*/ 120 w 292"/>
                  <a:gd name="T63" fmla="*/ 142 h 292"/>
                  <a:gd name="T64" fmla="*/ 120 w 292"/>
                  <a:gd name="T65" fmla="*/ 223 h 292"/>
                  <a:gd name="T66" fmla="*/ 102 w 292"/>
                  <a:gd name="T67" fmla="*/ 223 h 292"/>
                  <a:gd name="T68" fmla="*/ 102 w 292"/>
                  <a:gd name="T69" fmla="*/ 244 h 292"/>
                  <a:gd name="T70" fmla="*/ 188 w 292"/>
                  <a:gd name="T71" fmla="*/ 244 h 292"/>
                  <a:gd name="T72" fmla="*/ 188 w 292"/>
                  <a:gd name="T73" fmla="*/ 223 h 292"/>
                  <a:gd name="T74" fmla="*/ 170 w 292"/>
                  <a:gd name="T75" fmla="*/ 223 h 292"/>
                  <a:gd name="T76" fmla="*/ 170 w 292"/>
                  <a:gd name="T77" fmla="*/ 142 h 292"/>
                  <a:gd name="T78" fmla="*/ 188 w 292"/>
                  <a:gd name="T79" fmla="*/ 142 h 292"/>
                  <a:gd name="T80" fmla="*/ 188 w 292"/>
                  <a:gd name="T81" fmla="*/ 121 h 292"/>
                  <a:gd name="T82" fmla="*/ 102 w 292"/>
                  <a:gd name="T83" fmla="*/ 121 h 292"/>
                  <a:gd name="T84" fmla="*/ 115 w 292"/>
                  <a:gd name="T85" fmla="*/ 79 h 292"/>
                  <a:gd name="T86" fmla="*/ 117 w 292"/>
                  <a:gd name="T87" fmla="*/ 92 h 292"/>
                  <a:gd name="T88" fmla="*/ 124 w 292"/>
                  <a:gd name="T89" fmla="*/ 101 h 292"/>
                  <a:gd name="T90" fmla="*/ 133 w 292"/>
                  <a:gd name="T91" fmla="*/ 108 h 292"/>
                  <a:gd name="T92" fmla="*/ 145 w 292"/>
                  <a:gd name="T93" fmla="*/ 110 h 292"/>
                  <a:gd name="T94" fmla="*/ 157 w 292"/>
                  <a:gd name="T95" fmla="*/ 108 h 292"/>
                  <a:gd name="T96" fmla="*/ 167 w 292"/>
                  <a:gd name="T97" fmla="*/ 101 h 292"/>
                  <a:gd name="T98" fmla="*/ 174 w 292"/>
                  <a:gd name="T99" fmla="*/ 92 h 292"/>
                  <a:gd name="T100" fmla="*/ 176 w 292"/>
                  <a:gd name="T101" fmla="*/ 79 h 292"/>
                  <a:gd name="T102" fmla="*/ 174 w 292"/>
                  <a:gd name="T103" fmla="*/ 67 h 292"/>
                  <a:gd name="T104" fmla="*/ 167 w 292"/>
                  <a:gd name="T105" fmla="*/ 58 h 292"/>
                  <a:gd name="T106" fmla="*/ 157 w 292"/>
                  <a:gd name="T107" fmla="*/ 51 h 292"/>
                  <a:gd name="T108" fmla="*/ 145 w 292"/>
                  <a:gd name="T109" fmla="*/ 49 h 292"/>
                  <a:gd name="T110" fmla="*/ 133 w 292"/>
                  <a:gd name="T111" fmla="*/ 51 h 292"/>
                  <a:gd name="T112" fmla="*/ 124 w 292"/>
                  <a:gd name="T113" fmla="*/ 58 h 292"/>
                  <a:gd name="T114" fmla="*/ 117 w 292"/>
                  <a:gd name="T115" fmla="*/ 67 h 292"/>
                  <a:gd name="T116" fmla="*/ 115 w 292"/>
                  <a:gd name="T117" fmla="*/ 79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92" h="292">
                    <a:moveTo>
                      <a:pt x="0" y="146"/>
                    </a:moveTo>
                    <a:lnTo>
                      <a:pt x="4" y="113"/>
                    </a:lnTo>
                    <a:lnTo>
                      <a:pt x="14" y="82"/>
                    </a:lnTo>
                    <a:lnTo>
                      <a:pt x="31" y="55"/>
                    </a:lnTo>
                    <a:lnTo>
                      <a:pt x="53" y="32"/>
                    </a:lnTo>
                    <a:lnTo>
                      <a:pt x="81" y="15"/>
                    </a:lnTo>
                    <a:lnTo>
                      <a:pt x="112" y="4"/>
                    </a:lnTo>
                    <a:lnTo>
                      <a:pt x="145" y="0"/>
                    </a:lnTo>
                    <a:lnTo>
                      <a:pt x="179" y="4"/>
                    </a:lnTo>
                    <a:lnTo>
                      <a:pt x="209" y="15"/>
                    </a:lnTo>
                    <a:lnTo>
                      <a:pt x="237" y="32"/>
                    </a:lnTo>
                    <a:lnTo>
                      <a:pt x="259" y="55"/>
                    </a:lnTo>
                    <a:lnTo>
                      <a:pt x="276" y="82"/>
                    </a:lnTo>
                    <a:lnTo>
                      <a:pt x="288" y="113"/>
                    </a:lnTo>
                    <a:lnTo>
                      <a:pt x="292" y="146"/>
                    </a:lnTo>
                    <a:lnTo>
                      <a:pt x="288" y="180"/>
                    </a:lnTo>
                    <a:lnTo>
                      <a:pt x="276" y="210"/>
                    </a:lnTo>
                    <a:lnTo>
                      <a:pt x="259" y="237"/>
                    </a:lnTo>
                    <a:lnTo>
                      <a:pt x="237" y="260"/>
                    </a:lnTo>
                    <a:lnTo>
                      <a:pt x="209" y="278"/>
                    </a:lnTo>
                    <a:lnTo>
                      <a:pt x="179" y="288"/>
                    </a:lnTo>
                    <a:lnTo>
                      <a:pt x="145" y="292"/>
                    </a:lnTo>
                    <a:lnTo>
                      <a:pt x="112" y="288"/>
                    </a:lnTo>
                    <a:lnTo>
                      <a:pt x="81" y="278"/>
                    </a:lnTo>
                    <a:lnTo>
                      <a:pt x="53" y="260"/>
                    </a:lnTo>
                    <a:lnTo>
                      <a:pt x="31" y="237"/>
                    </a:lnTo>
                    <a:lnTo>
                      <a:pt x="14" y="210"/>
                    </a:lnTo>
                    <a:lnTo>
                      <a:pt x="4" y="180"/>
                    </a:lnTo>
                    <a:lnTo>
                      <a:pt x="0" y="146"/>
                    </a:lnTo>
                    <a:close/>
                    <a:moveTo>
                      <a:pt x="102" y="121"/>
                    </a:moveTo>
                    <a:lnTo>
                      <a:pt x="102" y="142"/>
                    </a:lnTo>
                    <a:lnTo>
                      <a:pt x="120" y="142"/>
                    </a:lnTo>
                    <a:lnTo>
                      <a:pt x="120" y="223"/>
                    </a:lnTo>
                    <a:lnTo>
                      <a:pt x="102" y="223"/>
                    </a:lnTo>
                    <a:lnTo>
                      <a:pt x="102" y="244"/>
                    </a:lnTo>
                    <a:lnTo>
                      <a:pt x="188" y="244"/>
                    </a:lnTo>
                    <a:lnTo>
                      <a:pt x="188" y="223"/>
                    </a:lnTo>
                    <a:lnTo>
                      <a:pt x="170" y="223"/>
                    </a:lnTo>
                    <a:lnTo>
                      <a:pt x="170" y="142"/>
                    </a:lnTo>
                    <a:lnTo>
                      <a:pt x="188" y="142"/>
                    </a:lnTo>
                    <a:lnTo>
                      <a:pt x="188" y="121"/>
                    </a:lnTo>
                    <a:lnTo>
                      <a:pt x="102" y="121"/>
                    </a:lnTo>
                    <a:close/>
                    <a:moveTo>
                      <a:pt x="115" y="79"/>
                    </a:moveTo>
                    <a:lnTo>
                      <a:pt x="117" y="92"/>
                    </a:lnTo>
                    <a:lnTo>
                      <a:pt x="124" y="101"/>
                    </a:lnTo>
                    <a:lnTo>
                      <a:pt x="133" y="108"/>
                    </a:lnTo>
                    <a:lnTo>
                      <a:pt x="145" y="110"/>
                    </a:lnTo>
                    <a:lnTo>
                      <a:pt x="157" y="108"/>
                    </a:lnTo>
                    <a:lnTo>
                      <a:pt x="167" y="101"/>
                    </a:lnTo>
                    <a:lnTo>
                      <a:pt x="174" y="92"/>
                    </a:lnTo>
                    <a:lnTo>
                      <a:pt x="176" y="79"/>
                    </a:lnTo>
                    <a:lnTo>
                      <a:pt x="174" y="67"/>
                    </a:lnTo>
                    <a:lnTo>
                      <a:pt x="167" y="58"/>
                    </a:lnTo>
                    <a:lnTo>
                      <a:pt x="157" y="51"/>
                    </a:lnTo>
                    <a:lnTo>
                      <a:pt x="145" y="49"/>
                    </a:lnTo>
                    <a:lnTo>
                      <a:pt x="133" y="51"/>
                    </a:lnTo>
                    <a:lnTo>
                      <a:pt x="124" y="58"/>
                    </a:lnTo>
                    <a:lnTo>
                      <a:pt x="117" y="67"/>
                    </a:lnTo>
                    <a:lnTo>
                      <a:pt x="115" y="79"/>
                    </a:lnTo>
                    <a:close/>
                  </a:path>
                </a:pathLst>
              </a:custGeom>
              <a:solidFill>
                <a:srgbClr val="FF78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nl-NL" sz="1000">
                  <a:solidFill>
                    <a:srgbClr val="000000"/>
                  </a:solidFill>
                  <a:ea typeface="ＭＳ Ｐゴシック" pitchFamily="34" charset="-128"/>
                  <a:cs typeface="+mn-cs"/>
                </a:endParaRPr>
              </a:p>
            </p:txBody>
          </p:sp>
          <p:sp>
            <p:nvSpPr>
              <p:cNvPr id="52" name="Rechthoek 51">
                <a:extLst>
                  <a:ext uri="{FF2B5EF4-FFF2-40B4-BE49-F238E27FC236}">
                    <a16:creationId xmlns:a16="http://schemas.microsoft.com/office/drawing/2014/main" xmlns="" id="{599DCAFE-77F9-426E-9B60-36749129B69A}"/>
                  </a:ext>
                </a:extLst>
              </p:cNvPr>
              <p:cNvSpPr/>
              <p:nvPr userDrawn="1"/>
            </p:nvSpPr>
            <p:spPr>
              <a:xfrm>
                <a:off x="-3380966" y="3458473"/>
                <a:ext cx="2817995" cy="592123"/>
              </a:xfrm>
              <a:prstGeom prst="rect">
                <a:avLst/>
              </a:prstGeom>
              <a:noFill/>
              <a:ln w="25400" cap="flat" cmpd="sng" algn="ctr">
                <a:noFill/>
                <a:prstDash val="solid"/>
              </a:ln>
              <a:effectLst/>
            </p:spPr>
            <p:txBody>
              <a:bodyPr lIns="0" tIns="0" rIns="0" bIns="0" rtlCol="0" anchor="t"/>
              <a:lstStyle/>
              <a:p>
                <a:pPr fontAlgn="auto">
                  <a:lnSpc>
                    <a:spcPct val="90000"/>
                  </a:lnSpc>
                  <a:spcBef>
                    <a:spcPts val="600"/>
                  </a:spcBef>
                  <a:spcAft>
                    <a:spcPts val="600"/>
                  </a:spcAft>
                  <a:defRPr/>
                </a:pPr>
                <a:r>
                  <a:rPr lang="nl-NL" sz="1000" kern="0" dirty="0">
                    <a:solidFill>
                      <a:srgbClr val="000000"/>
                    </a:solidFill>
                    <a:latin typeface="Verdana"/>
                    <a:ea typeface="ＭＳ Ｐゴシック" pitchFamily="34" charset="-128"/>
                    <a:cs typeface="Segoe UI Light" panose="020B0502040204020203" pitchFamily="34" charset="0"/>
                  </a:rPr>
                  <a:t>Meer weten?</a:t>
                </a:r>
                <a:br>
                  <a:rPr lang="nl-NL" sz="1000" kern="0" dirty="0">
                    <a:solidFill>
                      <a:srgbClr val="000000"/>
                    </a:solidFill>
                    <a:latin typeface="Verdana"/>
                    <a:ea typeface="ＭＳ Ｐゴシック" pitchFamily="34" charset="-128"/>
                    <a:cs typeface="Segoe UI Light" panose="020B0502040204020203" pitchFamily="34" charset="0"/>
                  </a:rPr>
                </a:br>
                <a:r>
                  <a:rPr lang="nl-NL" sz="1000" kern="0" dirty="0">
                    <a:solidFill>
                      <a:srgbClr val="000000"/>
                    </a:solidFill>
                    <a:latin typeface="Verdana"/>
                    <a:ea typeface="ＭＳ Ｐゴシック" pitchFamily="34" charset="-128"/>
                    <a:cs typeface="Segoe UI Light" panose="020B0502040204020203" pitchFamily="34" charset="0"/>
                  </a:rPr>
                  <a:t>Ga naar dia </a:t>
                </a:r>
                <a:r>
                  <a:rPr lang="nl-NL" sz="1000" b="1" kern="0" dirty="0">
                    <a:solidFill>
                      <a:srgbClr val="000000"/>
                    </a:solidFill>
                    <a:latin typeface="Verdana"/>
                    <a:ea typeface="ＭＳ Ｐゴシック" pitchFamily="34" charset="-128"/>
                    <a:cs typeface="Segoe UI Light" panose="020B0502040204020203" pitchFamily="34" charset="0"/>
                  </a:rPr>
                  <a:t>‘Instructie dia: YouTube links’</a:t>
                </a:r>
                <a:r>
                  <a:rPr lang="nl-NL" sz="1000" kern="0" dirty="0">
                    <a:solidFill>
                      <a:srgbClr val="000000"/>
                    </a:solidFill>
                    <a:latin typeface="Verdana"/>
                    <a:ea typeface="ＭＳ Ｐゴシック" pitchFamily="34" charset="-128"/>
                    <a:cs typeface="Segoe UI Light" panose="020B0502040204020203" pitchFamily="34" charset="0"/>
                  </a:rPr>
                  <a:t>, open deze in de diavoorstelling en klik op de gewenste video link.</a:t>
                </a:r>
              </a:p>
            </p:txBody>
          </p:sp>
          <p:cxnSp>
            <p:nvCxnSpPr>
              <p:cNvPr id="53" name="Rechte verbindingslijn 52">
                <a:extLst>
                  <a:ext uri="{FF2B5EF4-FFF2-40B4-BE49-F238E27FC236}">
                    <a16:creationId xmlns:a16="http://schemas.microsoft.com/office/drawing/2014/main" xmlns="" id="{115E8023-1BE6-41F7-963C-1CC22A0CC6F1}"/>
                  </a:ext>
                </a:extLst>
              </p:cNvPr>
              <p:cNvCxnSpPr>
                <a:cxnSpLocks/>
              </p:cNvCxnSpPr>
              <p:nvPr userDrawn="1"/>
            </p:nvCxnSpPr>
            <p:spPr>
              <a:xfrm>
                <a:off x="-3740987" y="4169717"/>
                <a:ext cx="3178016" cy="0"/>
              </a:xfrm>
              <a:prstGeom prst="line">
                <a:avLst/>
              </a:prstGeom>
              <a:noFill/>
              <a:ln w="3175" cap="flat" cmpd="sng" algn="ctr">
                <a:solidFill>
                  <a:schemeClr val="accent1"/>
                </a:solidFill>
                <a:prstDash val="solid"/>
              </a:ln>
              <a:effectLst/>
            </p:spPr>
          </p:cxnSp>
        </p:grpSp>
        <p:sp>
          <p:nvSpPr>
            <p:cNvPr id="28" name="Rechthoek 27">
              <a:extLst>
                <a:ext uri="{FF2B5EF4-FFF2-40B4-BE49-F238E27FC236}">
                  <a16:creationId xmlns:a16="http://schemas.microsoft.com/office/drawing/2014/main" xmlns="" id="{DA22D0CD-F2E2-465A-9D80-8DE547A3714C}"/>
                </a:ext>
              </a:extLst>
            </p:cNvPr>
            <p:cNvSpPr/>
            <p:nvPr userDrawn="1"/>
          </p:nvSpPr>
          <p:spPr>
            <a:xfrm>
              <a:off x="-3423240" y="0"/>
              <a:ext cx="3178016" cy="191611"/>
            </a:xfrm>
            <a:prstGeom prst="rect">
              <a:avLst/>
            </a:prstGeom>
            <a:noFill/>
            <a:ln w="25400" cap="flat" cmpd="sng" algn="ctr">
              <a:noFill/>
              <a:prstDash val="solid"/>
            </a:ln>
            <a:effectLst/>
          </p:spPr>
          <p:txBody>
            <a:bodyPr lIns="0" tIns="0" rIns="0" bIns="0" rtlCol="0" anchor="ctr"/>
            <a:lstStyle/>
            <a:p>
              <a:pPr fontAlgn="auto">
                <a:lnSpc>
                  <a:spcPct val="80000"/>
                </a:lnSpc>
                <a:spcBef>
                  <a:spcPts val="0"/>
                </a:spcBef>
                <a:spcAft>
                  <a:spcPts val="0"/>
                </a:spcAft>
                <a:defRPr/>
              </a:pPr>
              <a:r>
                <a:rPr lang="nl-NL" sz="1100" b="1" kern="0" cap="all" dirty="0">
                  <a:solidFill>
                    <a:srgbClr val="007BC7"/>
                  </a:solidFill>
                  <a:latin typeface="Verdana"/>
                  <a:ea typeface="ＭＳ Ｐゴシック" pitchFamily="34" charset="-128"/>
                  <a:cs typeface="Segoe UI Light" panose="020B0502040204020203" pitchFamily="34" charset="0"/>
                </a:rPr>
                <a:t>Afbeelding invoegen/veranderen</a:t>
              </a:r>
            </a:p>
          </p:txBody>
        </p:sp>
        <p:sp>
          <p:nvSpPr>
            <p:cNvPr id="29" name="Ovaal 28">
              <a:extLst>
                <a:ext uri="{FF2B5EF4-FFF2-40B4-BE49-F238E27FC236}">
                  <a16:creationId xmlns:a16="http://schemas.microsoft.com/office/drawing/2014/main" xmlns="" id="{9E343C9A-4E14-453B-84E4-7B63DFC31618}"/>
                </a:ext>
              </a:extLst>
            </p:cNvPr>
            <p:cNvSpPr/>
            <p:nvPr userDrawn="1"/>
          </p:nvSpPr>
          <p:spPr>
            <a:xfrm>
              <a:off x="-3428901" y="366490"/>
              <a:ext cx="260914" cy="259683"/>
            </a:xfrm>
            <a:prstGeom prst="ellipse">
              <a:avLst/>
            </a:prstGeom>
            <a:solidFill>
              <a:schemeClr val="accent1"/>
            </a:solidFill>
            <a:ln w="25400" cap="flat" cmpd="sng" algn="ctr">
              <a:noFill/>
              <a:prstDash val="solid"/>
            </a:ln>
            <a:effectLst/>
          </p:spPr>
          <p:txBody>
            <a:bodyPr rtlCol="0" anchor="ctr"/>
            <a:lstStyle/>
            <a:p>
              <a:pPr algn="ctr" fontAlgn="auto">
                <a:spcBef>
                  <a:spcPts val="0"/>
                </a:spcBef>
                <a:spcAft>
                  <a:spcPts val="0"/>
                </a:spcAft>
                <a:defRPr/>
              </a:pPr>
              <a:r>
                <a:rPr lang="nl-NL" sz="1000" kern="0">
                  <a:solidFill>
                    <a:srgbClr val="FFFFFF"/>
                  </a:solidFill>
                  <a:latin typeface="Verdana"/>
                  <a:ea typeface="ＭＳ Ｐゴシック" pitchFamily="34" charset="-128"/>
                  <a:cs typeface="Segoe UI Light" panose="020B0502040204020203" pitchFamily="34" charset="0"/>
                </a:rPr>
                <a:t>1</a:t>
              </a:r>
            </a:p>
          </p:txBody>
        </p:sp>
        <p:cxnSp>
          <p:nvCxnSpPr>
            <p:cNvPr id="30" name="Rechte verbindingslijn 29">
              <a:extLst>
                <a:ext uri="{FF2B5EF4-FFF2-40B4-BE49-F238E27FC236}">
                  <a16:creationId xmlns:a16="http://schemas.microsoft.com/office/drawing/2014/main" xmlns="" id="{A96C7702-E3D8-4D96-B232-81D9DC79CFE2}"/>
                </a:ext>
              </a:extLst>
            </p:cNvPr>
            <p:cNvCxnSpPr>
              <a:cxnSpLocks/>
            </p:cNvCxnSpPr>
            <p:nvPr userDrawn="1"/>
          </p:nvCxnSpPr>
          <p:spPr>
            <a:xfrm>
              <a:off x="-3423241" y="241635"/>
              <a:ext cx="3178017" cy="0"/>
            </a:xfrm>
            <a:prstGeom prst="line">
              <a:avLst/>
            </a:prstGeom>
            <a:noFill/>
            <a:ln w="3175" cap="flat" cmpd="sng" algn="ctr">
              <a:solidFill>
                <a:schemeClr val="accent1"/>
              </a:solidFill>
              <a:prstDash val="solid"/>
            </a:ln>
            <a:effectLst/>
          </p:spPr>
        </p:cxnSp>
        <p:cxnSp>
          <p:nvCxnSpPr>
            <p:cNvPr id="31" name="Rechte verbindingslijn 30">
              <a:extLst>
                <a:ext uri="{FF2B5EF4-FFF2-40B4-BE49-F238E27FC236}">
                  <a16:creationId xmlns:a16="http://schemas.microsoft.com/office/drawing/2014/main" xmlns="" id="{38643A27-A900-49B1-9555-CAC7778C1E8F}"/>
                </a:ext>
              </a:extLst>
            </p:cNvPr>
            <p:cNvCxnSpPr>
              <a:cxnSpLocks/>
            </p:cNvCxnSpPr>
            <p:nvPr userDrawn="1"/>
          </p:nvCxnSpPr>
          <p:spPr>
            <a:xfrm>
              <a:off x="-3423241" y="1577933"/>
              <a:ext cx="3178017" cy="0"/>
            </a:xfrm>
            <a:prstGeom prst="line">
              <a:avLst/>
            </a:prstGeom>
            <a:noFill/>
            <a:ln w="3175" cap="flat" cmpd="sng" algn="ctr">
              <a:solidFill>
                <a:schemeClr val="accent1"/>
              </a:solidFill>
              <a:prstDash val="solid"/>
            </a:ln>
            <a:effectLst/>
          </p:spPr>
        </p:cxnSp>
        <p:sp>
          <p:nvSpPr>
            <p:cNvPr id="32" name="Rechthoek 31">
              <a:extLst>
                <a:ext uri="{FF2B5EF4-FFF2-40B4-BE49-F238E27FC236}">
                  <a16:creationId xmlns:a16="http://schemas.microsoft.com/office/drawing/2014/main" xmlns="" id="{68B42E0B-715B-4EEC-B9F4-9FC182DD5AED}"/>
                </a:ext>
              </a:extLst>
            </p:cNvPr>
            <p:cNvSpPr/>
            <p:nvPr userDrawn="1"/>
          </p:nvSpPr>
          <p:spPr>
            <a:xfrm>
              <a:off x="-3063220" y="432552"/>
              <a:ext cx="2829584" cy="595423"/>
            </a:xfrm>
            <a:prstGeom prst="rect">
              <a:avLst/>
            </a:prstGeom>
            <a:noFill/>
            <a:ln w="25400" cap="flat" cmpd="sng" algn="ctr">
              <a:noFill/>
              <a:prstDash val="solid"/>
            </a:ln>
            <a:effectLst/>
          </p:spPr>
          <p:txBody>
            <a:bodyPr lIns="0" tIns="0" rIns="0" bIns="0" rtlCol="0" anchor="t"/>
            <a:lstStyle/>
            <a:p>
              <a:pPr fontAlgn="auto">
                <a:lnSpc>
                  <a:spcPct val="90000"/>
                </a:lnSpc>
                <a:spcBef>
                  <a:spcPts val="600"/>
                </a:spcBef>
                <a:spcAft>
                  <a:spcPts val="600"/>
                </a:spcAft>
                <a:buClr>
                  <a:srgbClr val="007BC7"/>
                </a:buClr>
                <a:buFont typeface="Arial" panose="020B0604020202020204" pitchFamily="34" charset="0"/>
                <a:buNone/>
                <a:defRPr/>
              </a:pPr>
              <a:r>
                <a:rPr lang="nl-NL" sz="1000" kern="0" dirty="0">
                  <a:solidFill>
                    <a:srgbClr val="000000"/>
                  </a:solidFill>
                  <a:latin typeface="Verdana"/>
                  <a:ea typeface="ＭＳ Ｐゴシック" pitchFamily="34" charset="-128"/>
                  <a:cs typeface="Segoe UI Light" panose="020B0502040204020203" pitchFamily="34" charset="0"/>
                </a:rPr>
                <a:t>Wanneer nodig, verwijder de bestaande afbeelding d.m.v. de </a:t>
              </a:r>
              <a:r>
                <a:rPr lang="nl-NL" sz="1000" b="1" kern="0" dirty="0">
                  <a:solidFill>
                    <a:srgbClr val="000000"/>
                  </a:solidFill>
                  <a:latin typeface="Verdana"/>
                  <a:ea typeface="ＭＳ Ｐゴシック" pitchFamily="34" charset="-128"/>
                  <a:cs typeface="Segoe UI Light" panose="020B0502040204020203" pitchFamily="34" charset="0"/>
                </a:rPr>
                <a:t>‘Delete’-knop</a:t>
              </a:r>
              <a:r>
                <a:rPr lang="nl-NL" sz="1000" kern="0" dirty="0">
                  <a:solidFill>
                    <a:srgbClr val="000000"/>
                  </a:solidFill>
                  <a:latin typeface="Verdana"/>
                  <a:ea typeface="ＭＳ Ｐゴシック" pitchFamily="34" charset="-128"/>
                  <a:cs typeface="Segoe UI Light" panose="020B0502040204020203" pitchFamily="34" charset="0"/>
                </a:rPr>
                <a:t>. Klik op het pictogram om een nieuwe afbeelding in te voegen. </a:t>
              </a:r>
              <a:r>
                <a:rPr lang="nl-NL" sz="1000" i="1" kern="0" dirty="0">
                  <a:solidFill>
                    <a:srgbClr val="000000"/>
                  </a:solidFill>
                  <a:latin typeface="Verdana"/>
                  <a:ea typeface="ＭＳ Ｐゴシック" pitchFamily="34" charset="-128"/>
                  <a:cs typeface="Segoe UI Light" panose="020B0502040204020203" pitchFamily="34" charset="0"/>
                </a:rPr>
                <a:t>(zie onderstaand voorbeeld).</a:t>
              </a:r>
              <a:endParaRPr lang="nl-NL" sz="1000" kern="0" dirty="0">
                <a:solidFill>
                  <a:srgbClr val="000000"/>
                </a:solidFill>
                <a:latin typeface="Verdana"/>
                <a:ea typeface="ＭＳ Ｐゴシック" pitchFamily="34" charset="-128"/>
                <a:cs typeface="Segoe UI Light" panose="020B0502040204020203" pitchFamily="34" charset="0"/>
              </a:endParaRPr>
            </a:p>
          </p:txBody>
        </p:sp>
        <p:cxnSp>
          <p:nvCxnSpPr>
            <p:cNvPr id="33" name="Rechte verbindingslijn 32">
              <a:extLst>
                <a:ext uri="{FF2B5EF4-FFF2-40B4-BE49-F238E27FC236}">
                  <a16:creationId xmlns:a16="http://schemas.microsoft.com/office/drawing/2014/main" xmlns="" id="{A57CC80E-BA26-4336-BE6F-8ED90B68CEA7}"/>
                </a:ext>
              </a:extLst>
            </p:cNvPr>
            <p:cNvCxnSpPr>
              <a:cxnSpLocks/>
            </p:cNvCxnSpPr>
            <p:nvPr userDrawn="1"/>
          </p:nvCxnSpPr>
          <p:spPr>
            <a:xfrm>
              <a:off x="-3423241" y="4028154"/>
              <a:ext cx="3178017" cy="0"/>
            </a:xfrm>
            <a:prstGeom prst="line">
              <a:avLst/>
            </a:prstGeom>
            <a:noFill/>
            <a:ln w="3175" cap="flat" cmpd="sng" algn="ctr">
              <a:solidFill>
                <a:schemeClr val="accent1"/>
              </a:solidFill>
              <a:prstDash val="solid"/>
            </a:ln>
            <a:effectLst/>
          </p:spPr>
        </p:cxnSp>
        <p:sp>
          <p:nvSpPr>
            <p:cNvPr id="34" name="Ovaal 33">
              <a:extLst>
                <a:ext uri="{FF2B5EF4-FFF2-40B4-BE49-F238E27FC236}">
                  <a16:creationId xmlns:a16="http://schemas.microsoft.com/office/drawing/2014/main" xmlns="" id="{5B9AB5E8-DDF6-44ED-9BF2-E22FDFC3D62D}"/>
                </a:ext>
              </a:extLst>
            </p:cNvPr>
            <p:cNvSpPr/>
            <p:nvPr userDrawn="1"/>
          </p:nvSpPr>
          <p:spPr>
            <a:xfrm>
              <a:off x="-3428901" y="1706398"/>
              <a:ext cx="260914" cy="259683"/>
            </a:xfrm>
            <a:prstGeom prst="ellipse">
              <a:avLst/>
            </a:prstGeom>
            <a:solidFill>
              <a:schemeClr val="accent1"/>
            </a:solidFill>
            <a:ln w="25400" cap="flat" cmpd="sng" algn="ctr">
              <a:noFill/>
              <a:prstDash val="solid"/>
            </a:ln>
            <a:effectLst/>
          </p:spPr>
          <p:txBody>
            <a:bodyPr rtlCol="0" anchor="ctr"/>
            <a:lstStyle/>
            <a:p>
              <a:pPr algn="ctr" fontAlgn="auto">
                <a:spcBef>
                  <a:spcPts val="0"/>
                </a:spcBef>
                <a:spcAft>
                  <a:spcPts val="0"/>
                </a:spcAft>
                <a:defRPr/>
              </a:pPr>
              <a:r>
                <a:rPr lang="nl-NL" sz="1000" kern="0">
                  <a:solidFill>
                    <a:srgbClr val="FFFFFF"/>
                  </a:solidFill>
                  <a:latin typeface="Verdana"/>
                  <a:ea typeface="ＭＳ Ｐゴシック" pitchFamily="34" charset="-128"/>
                  <a:cs typeface="Segoe UI Light" panose="020B0502040204020203" pitchFamily="34" charset="0"/>
                </a:rPr>
                <a:t>2</a:t>
              </a:r>
            </a:p>
          </p:txBody>
        </p:sp>
        <p:sp>
          <p:nvSpPr>
            <p:cNvPr id="35" name="Rechthoek 34">
              <a:extLst>
                <a:ext uri="{FF2B5EF4-FFF2-40B4-BE49-F238E27FC236}">
                  <a16:creationId xmlns:a16="http://schemas.microsoft.com/office/drawing/2014/main" xmlns="" id="{804C63B2-A51D-4E4D-9581-DB25CE3E5A70}"/>
                </a:ext>
              </a:extLst>
            </p:cNvPr>
            <p:cNvSpPr/>
            <p:nvPr userDrawn="1"/>
          </p:nvSpPr>
          <p:spPr>
            <a:xfrm>
              <a:off x="-3063220" y="1772461"/>
              <a:ext cx="2817995" cy="318048"/>
            </a:xfrm>
            <a:prstGeom prst="rect">
              <a:avLst/>
            </a:prstGeom>
            <a:noFill/>
            <a:ln w="25400" cap="flat" cmpd="sng" algn="ctr">
              <a:noFill/>
              <a:prstDash val="solid"/>
            </a:ln>
            <a:effectLst/>
          </p:spPr>
          <p:txBody>
            <a:bodyPr lIns="0" tIns="0" rIns="0" bIns="0" rtlCol="0" anchor="t"/>
            <a:lstStyle/>
            <a:p>
              <a:pPr fontAlgn="auto">
                <a:lnSpc>
                  <a:spcPct val="90000"/>
                </a:lnSpc>
                <a:spcBef>
                  <a:spcPts val="600"/>
                </a:spcBef>
                <a:spcAft>
                  <a:spcPts val="600"/>
                </a:spcAft>
                <a:buClr>
                  <a:srgbClr val="007BC7"/>
                </a:buClr>
                <a:buFont typeface="Arial" panose="020B0604020202020204" pitchFamily="34" charset="0"/>
                <a:buNone/>
                <a:defRPr/>
              </a:pPr>
              <a:r>
                <a:rPr lang="nl-NL" sz="1000" kern="0" dirty="0">
                  <a:solidFill>
                    <a:srgbClr val="000000"/>
                  </a:solidFill>
                  <a:latin typeface="Verdana"/>
                  <a:ea typeface="ＭＳ Ｐゴシック" pitchFamily="34" charset="-128"/>
                  <a:cs typeface="Segoe UI Light" panose="020B0502040204020203" pitchFamily="34" charset="0"/>
                </a:rPr>
                <a:t>Selecteer de gewenste afbeelding </a:t>
              </a:r>
              <a:br>
                <a:rPr lang="nl-NL" sz="1000" kern="0" dirty="0">
                  <a:solidFill>
                    <a:srgbClr val="000000"/>
                  </a:solidFill>
                  <a:latin typeface="Verdana"/>
                  <a:ea typeface="ＭＳ Ｐゴシック" pitchFamily="34" charset="-128"/>
                  <a:cs typeface="Segoe UI Light" panose="020B0502040204020203" pitchFamily="34" charset="0"/>
                </a:rPr>
              </a:br>
              <a:r>
                <a:rPr lang="nl-NL" sz="1000" kern="0" dirty="0">
                  <a:solidFill>
                    <a:srgbClr val="000000"/>
                  </a:solidFill>
                  <a:latin typeface="Verdana"/>
                  <a:ea typeface="ＭＳ Ｐゴシック" pitchFamily="34" charset="-128"/>
                  <a:cs typeface="Segoe UI Light" panose="020B0502040204020203" pitchFamily="34" charset="0"/>
                </a:rPr>
                <a:t>via [voorbeeld V:\Uitgeverij\Beeld] </a:t>
              </a:r>
              <a:br>
                <a:rPr lang="nl-NL" sz="1000" kern="0" dirty="0">
                  <a:solidFill>
                    <a:srgbClr val="000000"/>
                  </a:solidFill>
                  <a:latin typeface="Verdana"/>
                  <a:ea typeface="ＭＳ Ｐゴシック" pitchFamily="34" charset="-128"/>
                  <a:cs typeface="Segoe UI Light" panose="020B0502040204020203" pitchFamily="34" charset="0"/>
                </a:rPr>
              </a:br>
              <a:r>
                <a:rPr lang="nl-NL" sz="1000" kern="0" dirty="0">
                  <a:solidFill>
                    <a:srgbClr val="000000"/>
                  </a:solidFill>
                  <a:latin typeface="Verdana"/>
                  <a:ea typeface="ＭＳ Ｐゴシック" pitchFamily="34" charset="-128"/>
                  <a:cs typeface="Segoe UI Light" panose="020B0502040204020203" pitchFamily="34" charset="0"/>
                </a:rPr>
                <a:t>en klik op </a:t>
              </a:r>
              <a:r>
                <a:rPr lang="nl-NL" sz="1000" b="1" kern="0" dirty="0">
                  <a:solidFill>
                    <a:srgbClr val="000000"/>
                  </a:solidFill>
                  <a:latin typeface="Verdana"/>
                  <a:ea typeface="ＭＳ Ｐゴシック" pitchFamily="34" charset="-128"/>
                  <a:cs typeface="Segoe UI Light" panose="020B0502040204020203" pitchFamily="34" charset="0"/>
                </a:rPr>
                <a:t>‘Invoegen’</a:t>
              </a:r>
              <a:r>
                <a:rPr lang="nl-NL" sz="1000" kern="0" dirty="0">
                  <a:solidFill>
                    <a:srgbClr val="000000"/>
                  </a:solidFill>
                  <a:latin typeface="Verdana"/>
                  <a:ea typeface="ＭＳ Ｐゴシック" pitchFamily="34" charset="-128"/>
                  <a:cs typeface="Segoe UI Light" panose="020B0502040204020203" pitchFamily="34" charset="0"/>
                </a:rPr>
                <a:t>.</a:t>
              </a:r>
              <a:endParaRPr lang="nl-NL" sz="1000" b="1" kern="0" dirty="0">
                <a:solidFill>
                  <a:srgbClr val="000000"/>
                </a:solidFill>
                <a:latin typeface="Verdana"/>
                <a:ea typeface="ＭＳ Ｐゴシック" pitchFamily="34" charset="-128"/>
                <a:cs typeface="Segoe UI Light" panose="020B0502040204020203" pitchFamily="34" charset="0"/>
              </a:endParaRPr>
            </a:p>
          </p:txBody>
        </p:sp>
        <p:grpSp>
          <p:nvGrpSpPr>
            <p:cNvPr id="36" name="Groep 35">
              <a:extLst>
                <a:ext uri="{FF2B5EF4-FFF2-40B4-BE49-F238E27FC236}">
                  <a16:creationId xmlns:a16="http://schemas.microsoft.com/office/drawing/2014/main" xmlns="" id="{7288D0CA-1975-40A4-B63E-00D535BDFD9B}"/>
                </a:ext>
              </a:extLst>
            </p:cNvPr>
            <p:cNvGrpSpPr/>
            <p:nvPr userDrawn="1"/>
          </p:nvGrpSpPr>
          <p:grpSpPr>
            <a:xfrm>
              <a:off x="-3063220" y="2329693"/>
              <a:ext cx="825500" cy="209550"/>
              <a:chOff x="13504624" y="2482850"/>
              <a:chExt cx="825500" cy="209550"/>
            </a:xfrm>
          </p:grpSpPr>
          <p:sp>
            <p:nvSpPr>
              <p:cNvPr id="48" name="Rechthoek 47">
                <a:extLst>
                  <a:ext uri="{FF2B5EF4-FFF2-40B4-BE49-F238E27FC236}">
                    <a16:creationId xmlns:a16="http://schemas.microsoft.com/office/drawing/2014/main" xmlns="" id="{4AB4A42B-97F8-407F-9D9E-F9B226FEC1E2}"/>
                  </a:ext>
                </a:extLst>
              </p:cNvPr>
              <p:cNvSpPr/>
              <p:nvPr userDrawn="1"/>
            </p:nvSpPr>
            <p:spPr>
              <a:xfrm>
                <a:off x="13504624" y="2482850"/>
                <a:ext cx="825500" cy="209550"/>
              </a:xfrm>
              <a:prstGeom prst="rect">
                <a:avLst/>
              </a:prstGeom>
              <a:solidFill>
                <a:srgbClr val="E5F1FB"/>
              </a:solidFill>
              <a:ln w="12700">
                <a:solidFill>
                  <a:srgbClr val="0B7ED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nSpc>
                    <a:spcPct val="90000"/>
                  </a:lnSpc>
                  <a:spcBef>
                    <a:spcPts val="600"/>
                  </a:spcBef>
                  <a:spcAft>
                    <a:spcPts val="600"/>
                  </a:spcAft>
                </a:pPr>
                <a:r>
                  <a:rPr lang="nl-NL" sz="600">
                    <a:solidFill>
                      <a:srgbClr val="000000"/>
                    </a:solidFill>
                    <a:latin typeface="Arial" panose="020B0604020202020204" pitchFamily="34" charset="0"/>
                    <a:cs typeface="Arial" panose="020B0604020202020204" pitchFamily="34" charset="0"/>
                  </a:rPr>
                  <a:t>Invoegen</a:t>
                </a:r>
              </a:p>
            </p:txBody>
          </p:sp>
          <p:cxnSp>
            <p:nvCxnSpPr>
              <p:cNvPr id="49" name="Rechte verbindingslijn 48">
                <a:extLst>
                  <a:ext uri="{FF2B5EF4-FFF2-40B4-BE49-F238E27FC236}">
                    <a16:creationId xmlns:a16="http://schemas.microsoft.com/office/drawing/2014/main" xmlns="" id="{418B1509-A646-4D44-B70F-8B3E9B6DCCDF}"/>
                  </a:ext>
                </a:extLst>
              </p:cNvPr>
              <p:cNvCxnSpPr/>
              <p:nvPr userDrawn="1"/>
            </p:nvCxnSpPr>
            <p:spPr>
              <a:xfrm>
                <a:off x="14155269" y="2515250"/>
                <a:ext cx="0" cy="142717"/>
              </a:xfrm>
              <a:prstGeom prst="line">
                <a:avLst/>
              </a:prstGeom>
              <a:noFill/>
              <a:ln w="3175" cap="flat" cmpd="sng" algn="ctr">
                <a:solidFill>
                  <a:srgbClr val="44546A"/>
                </a:solidFill>
                <a:prstDash val="solid"/>
              </a:ln>
              <a:effectLst/>
            </p:spPr>
          </p:cxnSp>
          <p:sp>
            <p:nvSpPr>
              <p:cNvPr id="50" name="Gelijkbenige driehoek 49">
                <a:extLst>
                  <a:ext uri="{FF2B5EF4-FFF2-40B4-BE49-F238E27FC236}">
                    <a16:creationId xmlns:a16="http://schemas.microsoft.com/office/drawing/2014/main" xmlns="" id="{ED725346-5FCA-4918-9754-E51DF566D8BB}"/>
                  </a:ext>
                </a:extLst>
              </p:cNvPr>
              <p:cNvSpPr/>
              <p:nvPr userDrawn="1"/>
            </p:nvSpPr>
            <p:spPr>
              <a:xfrm rot="10800000">
                <a:off x="14196089" y="2566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endParaRPr lang="nl-NL" sz="800" b="1">
                  <a:solidFill>
                    <a:srgbClr val="000000"/>
                  </a:solidFill>
                </a:endParaRPr>
              </a:p>
            </p:txBody>
          </p:sp>
        </p:grpSp>
        <p:grpSp>
          <p:nvGrpSpPr>
            <p:cNvPr id="37" name="Groep 36">
              <a:extLst>
                <a:ext uri="{FF2B5EF4-FFF2-40B4-BE49-F238E27FC236}">
                  <a16:creationId xmlns:a16="http://schemas.microsoft.com/office/drawing/2014/main" xmlns="" id="{76AB7EF8-0D25-4E86-88BE-8C542AAF13E3}"/>
                </a:ext>
              </a:extLst>
            </p:cNvPr>
            <p:cNvGrpSpPr/>
            <p:nvPr userDrawn="1"/>
          </p:nvGrpSpPr>
          <p:grpSpPr>
            <a:xfrm>
              <a:off x="-3063220" y="1141626"/>
              <a:ext cx="294789" cy="318834"/>
              <a:chOff x="14466489" y="1001522"/>
              <a:chExt cx="290627" cy="314333"/>
            </a:xfrm>
          </p:grpSpPr>
          <p:sp>
            <p:nvSpPr>
              <p:cNvPr id="41" name="Rechthoek 40">
                <a:extLst>
                  <a:ext uri="{FF2B5EF4-FFF2-40B4-BE49-F238E27FC236}">
                    <a16:creationId xmlns:a16="http://schemas.microsoft.com/office/drawing/2014/main" xmlns="" id="{A14193FD-6B91-47A1-854E-4BF1D20B2BB3}"/>
                  </a:ext>
                </a:extLst>
              </p:cNvPr>
              <p:cNvSpPr/>
              <p:nvPr userDrawn="1"/>
            </p:nvSpPr>
            <p:spPr>
              <a:xfrm>
                <a:off x="14466489" y="1001522"/>
                <a:ext cx="257935" cy="254168"/>
              </a:xfrm>
              <a:prstGeom prst="rect">
                <a:avLst/>
              </a:prstGeom>
              <a:solidFill>
                <a:schemeClr val="bg1"/>
              </a:solidFill>
              <a:ln w="12700">
                <a:solidFill>
                  <a:srgbClr val="C0C0C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a:lnSpc>
                    <a:spcPct val="90000"/>
                  </a:lnSpc>
                  <a:spcBef>
                    <a:spcPts val="600"/>
                  </a:spcBef>
                  <a:spcAft>
                    <a:spcPts val="600"/>
                  </a:spcAft>
                </a:pPr>
                <a:endParaRPr lang="nl-NL" sz="600">
                  <a:solidFill>
                    <a:srgbClr val="000000"/>
                  </a:solidFill>
                  <a:latin typeface="Arial" panose="020B0604020202020204" pitchFamily="34" charset="0"/>
                  <a:cs typeface="Arial" panose="020B0604020202020204" pitchFamily="34" charset="0"/>
                </a:endParaRPr>
              </a:p>
            </p:txBody>
          </p:sp>
          <p:sp>
            <p:nvSpPr>
              <p:cNvPr id="42" name="Ovaal 41">
                <a:extLst>
                  <a:ext uri="{FF2B5EF4-FFF2-40B4-BE49-F238E27FC236}">
                    <a16:creationId xmlns:a16="http://schemas.microsoft.com/office/drawing/2014/main" xmlns="" id="{C594D8B0-CA54-4956-95FB-7B336A343888}"/>
                  </a:ext>
                </a:extLst>
              </p:cNvPr>
              <p:cNvSpPr/>
              <p:nvPr userDrawn="1"/>
            </p:nvSpPr>
            <p:spPr>
              <a:xfrm>
                <a:off x="14623626" y="1033630"/>
                <a:ext cx="71169" cy="71169"/>
              </a:xfrm>
              <a:prstGeom prst="ellipse">
                <a:avLst/>
              </a:prstGeom>
              <a:solidFill>
                <a:srgbClr val="F1D8A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endParaRPr lang="nl-NL" sz="800" b="1">
                  <a:solidFill>
                    <a:srgbClr val="000000"/>
                  </a:solidFill>
                </a:endParaRPr>
              </a:p>
            </p:txBody>
          </p:sp>
          <p:sp>
            <p:nvSpPr>
              <p:cNvPr id="43" name="Vrije vorm: vorm 42">
                <a:extLst>
                  <a:ext uri="{FF2B5EF4-FFF2-40B4-BE49-F238E27FC236}">
                    <a16:creationId xmlns:a16="http://schemas.microsoft.com/office/drawing/2014/main" xmlns="" id="{2C796F36-F623-43C1-8FD0-08311C1EF407}"/>
                  </a:ext>
                </a:extLst>
              </p:cNvPr>
              <p:cNvSpPr/>
              <p:nvPr userDrawn="1"/>
            </p:nvSpPr>
            <p:spPr>
              <a:xfrm rot="2700000">
                <a:off x="14498877" y="1157846"/>
                <a:ext cx="168558" cy="147459"/>
              </a:xfrm>
              <a:custGeom>
                <a:avLst/>
                <a:gdLst>
                  <a:gd name="connsiteX0" fmla="*/ 12837 w 168558"/>
                  <a:gd name="connsiteY0" fmla="*/ 12836 h 147459"/>
                  <a:gd name="connsiteX1" fmla="*/ 43826 w 168558"/>
                  <a:gd name="connsiteY1" fmla="*/ 0 h 147459"/>
                  <a:gd name="connsiteX2" fmla="*/ 168558 w 168558"/>
                  <a:gd name="connsiteY2" fmla="*/ 0 h 147459"/>
                  <a:gd name="connsiteX3" fmla="*/ 21099 w 168558"/>
                  <a:gd name="connsiteY3" fmla="*/ 147459 h 147459"/>
                  <a:gd name="connsiteX4" fmla="*/ 0 w 168558"/>
                  <a:gd name="connsiteY4" fmla="*/ 126361 h 147459"/>
                  <a:gd name="connsiteX5" fmla="*/ 0 w 168558"/>
                  <a:gd name="connsiteY5" fmla="*/ 43826 h 147459"/>
                  <a:gd name="connsiteX6" fmla="*/ 12837 w 168558"/>
                  <a:gd name="connsiteY6" fmla="*/ 12836 h 147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8558" h="147459">
                    <a:moveTo>
                      <a:pt x="12837" y="12836"/>
                    </a:moveTo>
                    <a:cubicBezTo>
                      <a:pt x="20768" y="4905"/>
                      <a:pt x="31724" y="0"/>
                      <a:pt x="43826" y="0"/>
                    </a:cubicBezTo>
                    <a:lnTo>
                      <a:pt x="168558" y="0"/>
                    </a:lnTo>
                    <a:lnTo>
                      <a:pt x="21099" y="147459"/>
                    </a:lnTo>
                    <a:lnTo>
                      <a:pt x="0" y="126361"/>
                    </a:lnTo>
                    <a:lnTo>
                      <a:pt x="0" y="43826"/>
                    </a:lnTo>
                    <a:cubicBezTo>
                      <a:pt x="1" y="31723"/>
                      <a:pt x="4906" y="20767"/>
                      <a:pt x="12837" y="12836"/>
                    </a:cubicBezTo>
                    <a:close/>
                  </a:path>
                </a:pathLst>
              </a:custGeom>
              <a:solidFill>
                <a:srgbClr val="C9D8E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endParaRPr lang="nl-NL" sz="800" b="1">
                  <a:solidFill>
                    <a:srgbClr val="000000"/>
                  </a:solidFill>
                </a:endParaRPr>
              </a:p>
            </p:txBody>
          </p:sp>
          <p:sp>
            <p:nvSpPr>
              <p:cNvPr id="45" name="Rechthoek: afgeronde hoeken 44">
                <a:extLst>
                  <a:ext uri="{FF2B5EF4-FFF2-40B4-BE49-F238E27FC236}">
                    <a16:creationId xmlns:a16="http://schemas.microsoft.com/office/drawing/2014/main" xmlns="" id="{1D13A609-EAF5-4FCA-A743-BAF027217358}"/>
                  </a:ext>
                </a:extLst>
              </p:cNvPr>
              <p:cNvSpPr/>
              <p:nvPr userDrawn="1"/>
            </p:nvSpPr>
            <p:spPr>
              <a:xfrm>
                <a:off x="14601150" y="1145314"/>
                <a:ext cx="155966" cy="116816"/>
              </a:xfrm>
              <a:prstGeom prst="roundRect">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a:lnSpc>
                    <a:spcPct val="90000"/>
                  </a:lnSpc>
                  <a:spcBef>
                    <a:spcPts val="600"/>
                  </a:spcBef>
                  <a:spcAft>
                    <a:spcPts val="600"/>
                  </a:spcAft>
                </a:pPr>
                <a:endParaRPr lang="nl-NL" sz="600">
                  <a:solidFill>
                    <a:srgbClr val="000000"/>
                  </a:solidFill>
                  <a:latin typeface="Arial" panose="020B0604020202020204" pitchFamily="34" charset="0"/>
                  <a:cs typeface="Arial" panose="020B0604020202020204" pitchFamily="34" charset="0"/>
                </a:endParaRPr>
              </a:p>
            </p:txBody>
          </p:sp>
          <p:cxnSp>
            <p:nvCxnSpPr>
              <p:cNvPr id="46" name="Rechte verbindingslijn 45">
                <a:extLst>
                  <a:ext uri="{FF2B5EF4-FFF2-40B4-BE49-F238E27FC236}">
                    <a16:creationId xmlns:a16="http://schemas.microsoft.com/office/drawing/2014/main" xmlns="" id="{FD8FB80C-32A7-481B-97C1-E5B3556800D4}"/>
                  </a:ext>
                </a:extLst>
              </p:cNvPr>
              <p:cNvCxnSpPr>
                <a:cxnSpLocks/>
              </p:cNvCxnSpPr>
              <p:nvPr userDrawn="1"/>
            </p:nvCxnSpPr>
            <p:spPr>
              <a:xfrm>
                <a:off x="14637490" y="1308665"/>
                <a:ext cx="83286" cy="0"/>
              </a:xfrm>
              <a:prstGeom prst="line">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cxnSp>
          <p:cxnSp>
            <p:nvCxnSpPr>
              <p:cNvPr id="47" name="Rechte verbindingslijn 46">
                <a:extLst>
                  <a:ext uri="{FF2B5EF4-FFF2-40B4-BE49-F238E27FC236}">
                    <a16:creationId xmlns:a16="http://schemas.microsoft.com/office/drawing/2014/main" xmlns="" id="{4E8E4CED-CC17-4D85-B5F4-3E8C4515835E}"/>
                  </a:ext>
                </a:extLst>
              </p:cNvPr>
              <p:cNvCxnSpPr>
                <a:cxnSpLocks/>
                <a:stCxn id="45" idx="2"/>
              </p:cNvCxnSpPr>
              <p:nvPr userDrawn="1"/>
            </p:nvCxnSpPr>
            <p:spPr>
              <a:xfrm flipH="1">
                <a:off x="14678717" y="1262130"/>
                <a:ext cx="416" cy="43573"/>
              </a:xfrm>
              <a:prstGeom prst="line">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cxnSp>
        </p:grpSp>
        <p:sp>
          <p:nvSpPr>
            <p:cNvPr id="38" name="Ovaal 37">
              <a:extLst>
                <a:ext uri="{FF2B5EF4-FFF2-40B4-BE49-F238E27FC236}">
                  <a16:creationId xmlns:a16="http://schemas.microsoft.com/office/drawing/2014/main" xmlns="" id="{D68D2B51-0FA0-45AC-95E6-CBFF0636AC7F}"/>
                </a:ext>
              </a:extLst>
            </p:cNvPr>
            <p:cNvSpPr/>
            <p:nvPr userDrawn="1"/>
          </p:nvSpPr>
          <p:spPr>
            <a:xfrm>
              <a:off x="-3428901" y="2763094"/>
              <a:ext cx="260914" cy="259683"/>
            </a:xfrm>
            <a:prstGeom prst="ellipse">
              <a:avLst/>
            </a:prstGeom>
            <a:solidFill>
              <a:schemeClr val="accent1"/>
            </a:solidFill>
            <a:ln w="25400" cap="flat" cmpd="sng" algn="ctr">
              <a:noFill/>
              <a:prstDash val="solid"/>
            </a:ln>
            <a:effectLst/>
          </p:spPr>
          <p:txBody>
            <a:bodyPr rtlCol="0" anchor="ctr"/>
            <a:lstStyle/>
            <a:p>
              <a:pPr algn="ctr" fontAlgn="auto">
                <a:spcBef>
                  <a:spcPts val="0"/>
                </a:spcBef>
                <a:spcAft>
                  <a:spcPts val="0"/>
                </a:spcAft>
                <a:defRPr/>
              </a:pPr>
              <a:r>
                <a:rPr lang="nl-NL" sz="1000" kern="0" dirty="0">
                  <a:solidFill>
                    <a:srgbClr val="FFFFFF"/>
                  </a:solidFill>
                  <a:latin typeface="Verdana"/>
                  <a:ea typeface="ＭＳ Ｐゴシック" pitchFamily="34" charset="-128"/>
                  <a:cs typeface="Segoe UI Light" panose="020B0502040204020203" pitchFamily="34" charset="0"/>
                </a:rPr>
                <a:t>3</a:t>
              </a:r>
            </a:p>
          </p:txBody>
        </p:sp>
        <p:sp>
          <p:nvSpPr>
            <p:cNvPr id="39" name="Rechthoek 38">
              <a:extLst>
                <a:ext uri="{FF2B5EF4-FFF2-40B4-BE49-F238E27FC236}">
                  <a16:creationId xmlns:a16="http://schemas.microsoft.com/office/drawing/2014/main" xmlns="" id="{750175B9-2CBB-4DF9-A561-354867D016EF}"/>
                </a:ext>
              </a:extLst>
            </p:cNvPr>
            <p:cNvSpPr/>
            <p:nvPr userDrawn="1"/>
          </p:nvSpPr>
          <p:spPr>
            <a:xfrm>
              <a:off x="-3063219" y="2829158"/>
              <a:ext cx="2817996" cy="316612"/>
            </a:xfrm>
            <a:prstGeom prst="rect">
              <a:avLst/>
            </a:prstGeom>
            <a:noFill/>
            <a:ln w="25400" cap="flat" cmpd="sng" algn="ctr">
              <a:noFill/>
              <a:prstDash val="solid"/>
            </a:ln>
            <a:effectLst/>
          </p:spPr>
          <p:txBody>
            <a:bodyPr lIns="0" tIns="0" rIns="0" bIns="0" rtlCol="0" anchor="t"/>
            <a:lstStyle/>
            <a:p>
              <a:pPr fontAlgn="auto">
                <a:lnSpc>
                  <a:spcPct val="90000"/>
                </a:lnSpc>
                <a:spcBef>
                  <a:spcPts val="600"/>
                </a:spcBef>
                <a:spcAft>
                  <a:spcPts val="600"/>
                </a:spcAft>
                <a:buClr>
                  <a:srgbClr val="007BC7"/>
                </a:buClr>
                <a:buFont typeface="Arial" panose="020B0604020202020204" pitchFamily="34" charset="0"/>
                <a:buNone/>
                <a:defRPr/>
              </a:pPr>
              <a:r>
                <a:rPr lang="nl-NL" sz="1000" kern="0" dirty="0">
                  <a:solidFill>
                    <a:srgbClr val="000000"/>
                  </a:solidFill>
                  <a:latin typeface="Verdana"/>
                  <a:ea typeface="ＭＳ Ｐゴシック" pitchFamily="34" charset="-128"/>
                  <a:cs typeface="Segoe UI Light" panose="020B0502040204020203" pitchFamily="34" charset="0"/>
                </a:rPr>
                <a:t>Klik met de rechter muisknop op de afbeelding en kies </a:t>
              </a:r>
              <a:r>
                <a:rPr lang="nl-NL" sz="1000" b="1" kern="0" dirty="0">
                  <a:solidFill>
                    <a:srgbClr val="000000"/>
                  </a:solidFill>
                  <a:latin typeface="Verdana"/>
                  <a:ea typeface="ＭＳ Ｐゴシック" pitchFamily="34" charset="-128"/>
                  <a:cs typeface="Segoe UI Light" panose="020B0502040204020203" pitchFamily="34" charset="0"/>
                </a:rPr>
                <a:t>´Naar achtergrond´</a:t>
              </a:r>
              <a:r>
                <a:rPr lang="nl-NL" sz="1000" kern="0" dirty="0">
                  <a:solidFill>
                    <a:srgbClr val="000000"/>
                  </a:solidFill>
                  <a:latin typeface="Verdana"/>
                  <a:ea typeface="ＭＳ Ｐゴシック" pitchFamily="34" charset="-128"/>
                  <a:cs typeface="Segoe UI Light" panose="020B0502040204020203" pitchFamily="34" charset="0"/>
                </a:rPr>
                <a:t>.</a:t>
              </a:r>
              <a:endParaRPr lang="nl-NL" sz="1000" b="1" kern="0" dirty="0">
                <a:solidFill>
                  <a:srgbClr val="000000"/>
                </a:solidFill>
                <a:latin typeface="Verdana"/>
                <a:ea typeface="ＭＳ Ｐゴシック" pitchFamily="34" charset="-128"/>
                <a:cs typeface="Segoe UI Light" panose="020B0502040204020203" pitchFamily="34" charset="0"/>
              </a:endParaRPr>
            </a:p>
          </p:txBody>
        </p:sp>
        <p:cxnSp>
          <p:nvCxnSpPr>
            <p:cNvPr id="40" name="Rechte verbindingslijn 39">
              <a:extLst>
                <a:ext uri="{FF2B5EF4-FFF2-40B4-BE49-F238E27FC236}">
                  <a16:creationId xmlns:a16="http://schemas.microsoft.com/office/drawing/2014/main" xmlns="" id="{BBC26A5D-A524-4C59-8B58-AC5EFC7BAB3B}"/>
                </a:ext>
              </a:extLst>
            </p:cNvPr>
            <p:cNvCxnSpPr>
              <a:cxnSpLocks/>
            </p:cNvCxnSpPr>
            <p:nvPr userDrawn="1"/>
          </p:nvCxnSpPr>
          <p:spPr>
            <a:xfrm>
              <a:off x="-3423241" y="2644932"/>
              <a:ext cx="3178017" cy="0"/>
            </a:xfrm>
            <a:prstGeom prst="line">
              <a:avLst/>
            </a:prstGeom>
            <a:noFill/>
            <a:ln w="3175" cap="flat" cmpd="sng" algn="ctr">
              <a:solidFill>
                <a:schemeClr val="accent1"/>
              </a:solidFill>
              <a:prstDash val="solid"/>
            </a:ln>
            <a:effectLst/>
          </p:spPr>
        </p:cxnSp>
      </p:grpSp>
      <p:sp>
        <p:nvSpPr>
          <p:cNvPr id="69" name="shpDatum">
            <a:extLst>
              <a:ext uri="{FF2B5EF4-FFF2-40B4-BE49-F238E27FC236}">
                <a16:creationId xmlns:a16="http://schemas.microsoft.com/office/drawing/2014/main" xmlns="" id="{58836102-489B-4D05-B21F-DFF0DB0A9504}"/>
              </a:ext>
            </a:extLst>
          </p:cNvPr>
          <p:cNvSpPr>
            <a:spLocks noGrp="1" noChangeArrowheads="1"/>
          </p:cNvSpPr>
          <p:nvPr userDrawn="1">
            <p:ph type="dt" sz="half" idx="2"/>
          </p:nvPr>
        </p:nvSpPr>
        <p:spPr bwMode="auto">
          <a:xfrm>
            <a:off x="6083381" y="6266642"/>
            <a:ext cx="2506430" cy="142288"/>
          </a:xfrm>
          <a:prstGeom prst="rect">
            <a:avLst/>
          </a:prstGeom>
          <a:noFill/>
          <a:ln w="9525">
            <a:noFill/>
            <a:miter lim="800000"/>
            <a:headEnd/>
            <a:tailEnd/>
          </a:ln>
          <a:effectLst/>
        </p:spPr>
        <p:txBody>
          <a:bodyPr vert="horz" wrap="square" lIns="0" tIns="0" rIns="0" bIns="0" numCol="1" anchor="ctr" anchorCtr="0" compatLnSpc="1">
            <a:prstTxWarp prst="textNoShape">
              <a:avLst/>
            </a:prstTxWarp>
            <a:noAutofit/>
          </a:bodyPr>
          <a:lstStyle>
            <a:lvl1pPr algn="r">
              <a:defRPr sz="800">
                <a:solidFill>
                  <a:schemeClr val="tx1"/>
                </a:solidFill>
                <a:latin typeface="Verdana" pitchFamily="34" charset="0"/>
              </a:defRPr>
            </a:lvl1pPr>
          </a:lstStyle>
          <a:p>
            <a:pPr>
              <a:defRPr/>
            </a:pPr>
            <a:r>
              <a:rPr lang="nl-NL" altLang="nl-NL" smtClean="0">
                <a:solidFill>
                  <a:srgbClr val="000000"/>
                </a:solidFill>
              </a:rPr>
              <a:t>16-03-2018</a:t>
            </a:r>
            <a:endParaRPr lang="en-US" altLang="nl-NL" dirty="0">
              <a:solidFill>
                <a:srgbClr val="000000"/>
              </a:solidFill>
            </a:endParaRPr>
          </a:p>
        </p:txBody>
      </p:sp>
      <p:sp>
        <p:nvSpPr>
          <p:cNvPr id="70" name="Tijdelijke aanduiding voor tekst 10">
            <a:extLst>
              <a:ext uri="{FF2B5EF4-FFF2-40B4-BE49-F238E27FC236}">
                <a16:creationId xmlns:a16="http://schemas.microsoft.com/office/drawing/2014/main" xmlns="" id="{31B1E747-4AF1-4B30-8334-3B48DEE429FF}"/>
              </a:ext>
            </a:extLst>
          </p:cNvPr>
          <p:cNvSpPr>
            <a:spLocks noGrp="1"/>
          </p:cNvSpPr>
          <p:nvPr userDrawn="1">
            <p:ph type="body" sz="quarter" idx="17" hasCustomPrompt="1"/>
          </p:nvPr>
        </p:nvSpPr>
        <p:spPr>
          <a:xfrm>
            <a:off x="4410067" y="6576638"/>
            <a:ext cx="323867" cy="281362"/>
          </a:xfrm>
          <a:solidFill>
            <a:srgbClr val="154273"/>
          </a:solidFill>
        </p:spPr>
        <p:txBody>
          <a:bodyPr/>
          <a:lstStyle>
            <a:lvl1pPr marL="0" indent="0">
              <a:buNone/>
              <a:defRPr sz="100">
                <a:solidFill>
                  <a:srgbClr val="00588E"/>
                </a:solidFill>
              </a:defRPr>
            </a:lvl1pPr>
          </a:lstStyle>
          <a:p>
            <a:pPr lvl="0"/>
            <a:r>
              <a:rPr lang="nl-NL" dirty="0"/>
              <a:t>  </a:t>
            </a:r>
          </a:p>
        </p:txBody>
      </p:sp>
      <p:sp>
        <p:nvSpPr>
          <p:cNvPr id="68" name="Tijdelijke aanduiding voor tekst 10">
            <a:extLst>
              <a:ext uri="{FF2B5EF4-FFF2-40B4-BE49-F238E27FC236}">
                <a16:creationId xmlns:a16="http://schemas.microsoft.com/office/drawing/2014/main" xmlns="" id="{AEF3C2A2-51F4-424C-B7E9-A5D5953DE3D0}"/>
              </a:ext>
            </a:extLst>
          </p:cNvPr>
          <p:cNvSpPr>
            <a:spLocks noGrp="1"/>
          </p:cNvSpPr>
          <p:nvPr>
            <p:ph type="body" sz="quarter" idx="18" hasCustomPrompt="1"/>
          </p:nvPr>
        </p:nvSpPr>
        <p:spPr>
          <a:xfrm>
            <a:off x="5128841" y="5191342"/>
            <a:ext cx="3460970" cy="320088"/>
          </a:xfrm>
        </p:spPr>
        <p:txBody>
          <a:bodyPr/>
          <a:lstStyle>
            <a:lvl1pPr marL="0" indent="0">
              <a:buNone/>
              <a:defRPr sz="1600">
                <a:solidFill>
                  <a:schemeClr val="tx1"/>
                </a:solidFill>
              </a:defRPr>
            </a:lvl1pPr>
            <a:lvl2pPr marL="0" indent="0">
              <a:buNone/>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l-NL" noProof="0" dirty="0"/>
              <a:t>Naam spreker</a:t>
            </a:r>
          </a:p>
        </p:txBody>
      </p:sp>
      <p:pic>
        <p:nvPicPr>
          <p:cNvPr id="71" name="Afbeelding 70"/>
          <p:cNvPicPr>
            <a:picLocks noChangeAspect="1"/>
          </p:cNvPicPr>
          <p:nvPr userDrawn="1"/>
        </p:nvPicPr>
        <p:blipFill>
          <a:blip r:embed="rId4"/>
          <a:stretch>
            <a:fillRect/>
          </a:stretch>
        </p:blipFill>
        <p:spPr>
          <a:xfrm>
            <a:off x="5129051" y="5663728"/>
            <a:ext cx="144655" cy="157995"/>
          </a:xfrm>
          <a:prstGeom prst="rect">
            <a:avLst/>
          </a:prstGeom>
        </p:spPr>
      </p:pic>
      <p:sp>
        <p:nvSpPr>
          <p:cNvPr id="8" name="Tijdelijke aanduiding voor tekst 7"/>
          <p:cNvSpPr>
            <a:spLocks noGrp="1"/>
          </p:cNvSpPr>
          <p:nvPr>
            <p:ph type="body" sz="quarter" idx="19" hasCustomPrompt="1"/>
          </p:nvPr>
        </p:nvSpPr>
        <p:spPr>
          <a:xfrm>
            <a:off x="5327691" y="5591720"/>
            <a:ext cx="3261984" cy="241507"/>
          </a:xfrm>
        </p:spPr>
        <p:txBody>
          <a:bodyPr anchor="ctr" anchorCtr="0"/>
          <a:lstStyle>
            <a:lvl1pPr marL="0" indent="0">
              <a:buFontTx/>
              <a:buNone/>
              <a:defRPr sz="1600"/>
            </a:lvl1pPr>
          </a:lstStyle>
          <a:p>
            <a:pPr lvl="0"/>
            <a:r>
              <a:rPr lang="nl-NL" dirty="0"/>
              <a:t>@</a:t>
            </a:r>
          </a:p>
        </p:txBody>
      </p:sp>
      <p:grpSp>
        <p:nvGrpSpPr>
          <p:cNvPr id="72" name="Instructie"/>
          <p:cNvGrpSpPr/>
          <p:nvPr userDrawn="1"/>
        </p:nvGrpSpPr>
        <p:grpSpPr>
          <a:xfrm>
            <a:off x="9287450" y="4495727"/>
            <a:ext cx="2468561" cy="2345658"/>
            <a:chOff x="-3428327" y="4512342"/>
            <a:chExt cx="3293129" cy="2345658"/>
          </a:xfrm>
        </p:grpSpPr>
        <p:sp>
          <p:nvSpPr>
            <p:cNvPr id="73" name="Rechthoek 72"/>
            <p:cNvSpPr/>
            <p:nvPr userDrawn="1"/>
          </p:nvSpPr>
          <p:spPr>
            <a:xfrm>
              <a:off x="-3419345" y="4512342"/>
              <a:ext cx="3176012" cy="191611"/>
            </a:xfrm>
            <a:prstGeom prst="rect">
              <a:avLst/>
            </a:prstGeom>
            <a:noFill/>
            <a:ln w="25400" cap="flat" cmpd="sng" algn="ctr">
              <a:noFill/>
              <a:prstDash val="solid"/>
            </a:ln>
            <a:effectLst/>
          </p:spPr>
          <p:txBody>
            <a:bodyPr lIns="0" tIns="0" rIns="0" bIns="0" rtlCol="0" anchor="ctr"/>
            <a:lstStyle/>
            <a:p>
              <a:pPr fontAlgn="auto">
                <a:lnSpc>
                  <a:spcPct val="80000"/>
                </a:lnSpc>
                <a:spcBef>
                  <a:spcPts val="0"/>
                </a:spcBef>
                <a:spcAft>
                  <a:spcPts val="0"/>
                </a:spcAft>
                <a:defRPr/>
              </a:pPr>
              <a:r>
                <a:rPr lang="nl-NL" sz="1400" b="1" kern="0" cap="all" dirty="0">
                  <a:solidFill>
                    <a:srgbClr val="007BC7"/>
                  </a:solidFill>
                  <a:latin typeface="Verdana"/>
                  <a:ea typeface="ＭＳ Ｐゴシック" pitchFamily="34" charset="-128"/>
                  <a:cs typeface="Segoe UI Light" panose="020B0502040204020203" pitchFamily="34" charset="0"/>
                </a:rPr>
                <a:t>Voettekst wijzigen</a:t>
              </a:r>
            </a:p>
          </p:txBody>
        </p:sp>
        <p:cxnSp>
          <p:nvCxnSpPr>
            <p:cNvPr id="74" name="Rechte verbindingslijn 73"/>
            <p:cNvCxnSpPr>
              <a:cxnSpLocks/>
            </p:cNvCxnSpPr>
            <p:nvPr userDrawn="1"/>
          </p:nvCxnSpPr>
          <p:spPr>
            <a:xfrm>
              <a:off x="-3419346" y="4778360"/>
              <a:ext cx="3176013" cy="0"/>
            </a:xfrm>
            <a:prstGeom prst="line">
              <a:avLst/>
            </a:prstGeom>
            <a:noFill/>
            <a:ln w="3175" cap="flat" cmpd="sng" algn="ctr">
              <a:solidFill>
                <a:schemeClr val="accent1"/>
              </a:solidFill>
              <a:prstDash val="solid"/>
            </a:ln>
            <a:effectLst/>
          </p:spPr>
        </p:cxnSp>
        <p:sp>
          <p:nvSpPr>
            <p:cNvPr id="75" name="Ovaal 74"/>
            <p:cNvSpPr/>
            <p:nvPr userDrawn="1"/>
          </p:nvSpPr>
          <p:spPr>
            <a:xfrm>
              <a:off x="-3428327" y="4893024"/>
              <a:ext cx="260914" cy="259683"/>
            </a:xfrm>
            <a:prstGeom prst="ellipse">
              <a:avLst/>
            </a:prstGeom>
            <a:solidFill>
              <a:schemeClr val="accent1"/>
            </a:solidFill>
            <a:ln w="25400" cap="flat" cmpd="sng" algn="ctr">
              <a:noFill/>
              <a:prstDash val="solid"/>
            </a:ln>
            <a:effectLst/>
          </p:spPr>
          <p:txBody>
            <a:bodyPr rtlCol="0" anchor="ctr"/>
            <a:lstStyle/>
            <a:p>
              <a:pPr algn="ctr" fontAlgn="auto">
                <a:spcBef>
                  <a:spcPts val="0"/>
                </a:spcBef>
                <a:spcAft>
                  <a:spcPts val="0"/>
                </a:spcAft>
                <a:defRPr/>
              </a:pPr>
              <a:r>
                <a:rPr lang="nl-NL" sz="1100" kern="0">
                  <a:solidFill>
                    <a:srgbClr val="FFFFFF"/>
                  </a:solidFill>
                  <a:latin typeface="Verdana"/>
                  <a:ea typeface="ＭＳ Ｐゴシック" pitchFamily="34" charset="-128"/>
                  <a:cs typeface="Segoe UI Light" panose="020B0502040204020203" pitchFamily="34" charset="0"/>
                </a:rPr>
                <a:t>1</a:t>
              </a:r>
            </a:p>
          </p:txBody>
        </p:sp>
        <p:sp>
          <p:nvSpPr>
            <p:cNvPr id="76" name="Rechthoek 75"/>
            <p:cNvSpPr/>
            <p:nvPr userDrawn="1"/>
          </p:nvSpPr>
          <p:spPr>
            <a:xfrm>
              <a:off x="-3062646" y="4959088"/>
              <a:ext cx="2174237" cy="828200"/>
            </a:xfrm>
            <a:prstGeom prst="rect">
              <a:avLst/>
            </a:prstGeom>
            <a:noFill/>
            <a:ln w="25400" cap="flat" cmpd="sng" algn="ctr">
              <a:noFill/>
              <a:prstDash val="solid"/>
            </a:ln>
            <a:effectLst/>
          </p:spPr>
          <p:txBody>
            <a:bodyPr lIns="0" tIns="0" rIns="0" bIns="0" rtlCol="0" anchor="t"/>
            <a:lstStyle/>
            <a:p>
              <a:pPr fontAlgn="auto">
                <a:spcBef>
                  <a:spcPts val="0"/>
                </a:spcBef>
                <a:spcAft>
                  <a:spcPts val="0"/>
                </a:spcAft>
                <a:defRPr/>
              </a:pPr>
              <a:r>
                <a:rPr lang="nl-NL" sz="1100" kern="0" dirty="0">
                  <a:solidFill>
                    <a:srgbClr val="000000"/>
                  </a:solidFill>
                  <a:latin typeface="Verdana"/>
                  <a:ea typeface="ＭＳ Ｐゴシック" pitchFamily="34" charset="-128"/>
                  <a:cs typeface="Segoe UI Light" panose="020B0502040204020203" pitchFamily="34" charset="0"/>
                </a:rPr>
                <a:t>Ga naar de tab </a:t>
              </a:r>
              <a:r>
                <a:rPr lang="nl-NL" sz="1100" b="1" kern="0" dirty="0">
                  <a:solidFill>
                    <a:srgbClr val="000000"/>
                  </a:solidFill>
                  <a:latin typeface="Verdana"/>
                  <a:ea typeface="ＭＳ Ｐゴシック" pitchFamily="34" charset="-128"/>
                  <a:cs typeface="Segoe UI Light" panose="020B0502040204020203" pitchFamily="34" charset="0"/>
                </a:rPr>
                <a:t>‘Invoegen’ </a:t>
              </a:r>
              <a:r>
                <a:rPr lang="nl-NL" sz="1100" kern="0" dirty="0">
                  <a:solidFill>
                    <a:srgbClr val="000000"/>
                  </a:solidFill>
                  <a:latin typeface="Verdana"/>
                  <a:ea typeface="ＭＳ Ｐゴシック" pitchFamily="34" charset="-128"/>
                  <a:cs typeface="Segoe UI Light" panose="020B0502040204020203" pitchFamily="34" charset="0"/>
                </a:rPr>
                <a:t>en klik op </a:t>
              </a:r>
              <a:r>
                <a:rPr lang="nl-NL" sz="1100" b="1" kern="0" dirty="0">
                  <a:solidFill>
                    <a:srgbClr val="000000"/>
                  </a:solidFill>
                  <a:latin typeface="Verdana"/>
                  <a:ea typeface="ＭＳ Ｐゴシック" pitchFamily="34" charset="-128"/>
                  <a:cs typeface="Segoe UI Light" panose="020B0502040204020203" pitchFamily="34" charset="0"/>
                </a:rPr>
                <a:t>‘Kop- en voettekst’</a:t>
              </a:r>
              <a:r>
                <a:rPr lang="nl-NL" sz="1100" kern="0" dirty="0">
                  <a:solidFill>
                    <a:srgbClr val="000000"/>
                  </a:solidFill>
                  <a:latin typeface="Verdana"/>
                  <a:ea typeface="ＭＳ Ｐゴシック" pitchFamily="34" charset="-128"/>
                  <a:cs typeface="Segoe UI Light" panose="020B0502040204020203" pitchFamily="34" charset="0"/>
                </a:rPr>
                <a:t>. Vink de box voor </a:t>
              </a:r>
              <a:r>
                <a:rPr lang="nl-NL" sz="1100" b="1" kern="0" dirty="0">
                  <a:solidFill>
                    <a:srgbClr val="000000"/>
                  </a:solidFill>
                  <a:latin typeface="Verdana"/>
                  <a:ea typeface="ＭＳ Ｐゴシック" pitchFamily="34" charset="-128"/>
                  <a:cs typeface="Segoe UI Light" panose="020B0502040204020203" pitchFamily="34" charset="0"/>
                </a:rPr>
                <a:t>‘Voettekst’ </a:t>
              </a:r>
              <a:r>
                <a:rPr lang="nl-NL" sz="1100" kern="0" dirty="0">
                  <a:solidFill>
                    <a:srgbClr val="000000"/>
                  </a:solidFill>
                  <a:latin typeface="Verdana"/>
                  <a:ea typeface="ＭＳ Ｐゴシック" pitchFamily="34" charset="-128"/>
                  <a:cs typeface="Segoe UI Light" panose="020B0502040204020203" pitchFamily="34" charset="0"/>
                </a:rPr>
                <a:t>aan, om deze zichtbaar</a:t>
              </a:r>
              <a:br>
                <a:rPr lang="nl-NL" sz="1100" kern="0" dirty="0">
                  <a:solidFill>
                    <a:srgbClr val="000000"/>
                  </a:solidFill>
                  <a:latin typeface="Verdana"/>
                  <a:ea typeface="ＭＳ Ｐゴシック" pitchFamily="34" charset="-128"/>
                  <a:cs typeface="Segoe UI Light" panose="020B0502040204020203" pitchFamily="34" charset="0"/>
                </a:rPr>
              </a:br>
              <a:r>
                <a:rPr lang="nl-NL" sz="1100" kern="0" dirty="0">
                  <a:solidFill>
                    <a:srgbClr val="000000"/>
                  </a:solidFill>
                  <a:latin typeface="Verdana"/>
                  <a:ea typeface="ＭＳ Ｐゴシック" pitchFamily="34" charset="-128"/>
                  <a:cs typeface="Segoe UI Light" panose="020B0502040204020203" pitchFamily="34" charset="0"/>
                </a:rPr>
                <a:t>te maken.</a:t>
              </a:r>
            </a:p>
          </p:txBody>
        </p:sp>
        <p:cxnSp>
          <p:nvCxnSpPr>
            <p:cNvPr id="77" name="Rechte verbindingslijn 76"/>
            <p:cNvCxnSpPr>
              <a:cxnSpLocks/>
            </p:cNvCxnSpPr>
            <p:nvPr userDrawn="1"/>
          </p:nvCxnSpPr>
          <p:spPr>
            <a:xfrm>
              <a:off x="-3419346" y="5887714"/>
              <a:ext cx="3176013" cy="0"/>
            </a:xfrm>
            <a:prstGeom prst="line">
              <a:avLst/>
            </a:prstGeom>
            <a:noFill/>
            <a:ln w="3175" cap="flat" cmpd="sng" algn="ctr">
              <a:solidFill>
                <a:schemeClr val="accent1"/>
              </a:solidFill>
              <a:prstDash val="solid"/>
            </a:ln>
            <a:effectLst/>
          </p:spPr>
        </p:cxnSp>
        <p:sp>
          <p:nvSpPr>
            <p:cNvPr id="78" name="Ovaal 77"/>
            <p:cNvSpPr/>
            <p:nvPr userDrawn="1"/>
          </p:nvSpPr>
          <p:spPr>
            <a:xfrm>
              <a:off x="-3428327" y="5998504"/>
              <a:ext cx="260914" cy="259683"/>
            </a:xfrm>
            <a:prstGeom prst="ellipse">
              <a:avLst/>
            </a:prstGeom>
            <a:solidFill>
              <a:schemeClr val="accent1"/>
            </a:solidFill>
            <a:ln w="25400" cap="flat" cmpd="sng" algn="ctr">
              <a:noFill/>
              <a:prstDash val="solid"/>
            </a:ln>
            <a:effectLst/>
          </p:spPr>
          <p:txBody>
            <a:bodyPr rtlCol="0" anchor="ctr"/>
            <a:lstStyle/>
            <a:p>
              <a:pPr algn="ctr" fontAlgn="auto">
                <a:spcBef>
                  <a:spcPts val="0"/>
                </a:spcBef>
                <a:spcAft>
                  <a:spcPts val="0"/>
                </a:spcAft>
                <a:defRPr/>
              </a:pPr>
              <a:r>
                <a:rPr lang="nl-NL" sz="1100" kern="0">
                  <a:solidFill>
                    <a:srgbClr val="FFFFFF"/>
                  </a:solidFill>
                  <a:latin typeface="Verdana"/>
                  <a:ea typeface="ＭＳ Ｐゴシック" pitchFamily="34" charset="-128"/>
                  <a:cs typeface="Segoe UI Light" panose="020B0502040204020203" pitchFamily="34" charset="0"/>
                </a:rPr>
                <a:t>2</a:t>
              </a:r>
            </a:p>
          </p:txBody>
        </p:sp>
        <p:sp>
          <p:nvSpPr>
            <p:cNvPr id="79" name="Rechthoek 78"/>
            <p:cNvSpPr/>
            <p:nvPr userDrawn="1"/>
          </p:nvSpPr>
          <p:spPr>
            <a:xfrm>
              <a:off x="-3062645" y="6064568"/>
              <a:ext cx="2817996" cy="671331"/>
            </a:xfrm>
            <a:prstGeom prst="rect">
              <a:avLst/>
            </a:prstGeom>
            <a:noFill/>
            <a:ln w="25400" cap="flat" cmpd="sng" algn="ctr">
              <a:noFill/>
              <a:prstDash val="solid"/>
            </a:ln>
            <a:effectLst/>
          </p:spPr>
          <p:txBody>
            <a:bodyPr lIns="0" tIns="0" rIns="0" bIns="0" rtlCol="0" anchor="t"/>
            <a:lstStyle/>
            <a:p>
              <a:pPr fontAlgn="auto">
                <a:spcBef>
                  <a:spcPts val="0"/>
                </a:spcBef>
                <a:spcAft>
                  <a:spcPts val="0"/>
                </a:spcAft>
                <a:defRPr/>
              </a:pPr>
              <a:r>
                <a:rPr lang="nl-NL" sz="1100" kern="0" dirty="0">
                  <a:solidFill>
                    <a:srgbClr val="000000"/>
                  </a:solidFill>
                  <a:latin typeface="Verdana"/>
                  <a:ea typeface="ＭＳ Ｐゴシック" pitchFamily="34" charset="-128"/>
                  <a:cs typeface="Segoe UI Light" panose="020B0502040204020203" pitchFamily="34" charset="0"/>
                </a:rPr>
                <a:t>Typ de gewenste voettekst in, in het aangegeven tekstkader. Klik vervolgens op </a:t>
              </a:r>
              <a:r>
                <a:rPr lang="nl-NL" sz="1100" b="1" kern="0" dirty="0">
                  <a:solidFill>
                    <a:srgbClr val="000000"/>
                  </a:solidFill>
                  <a:latin typeface="Verdana"/>
                  <a:ea typeface="ＭＳ Ｐゴシック" pitchFamily="34" charset="-128"/>
                  <a:cs typeface="Segoe UI Light" panose="020B0502040204020203" pitchFamily="34" charset="0"/>
                </a:rPr>
                <a:t>‘Overal toepassen’ </a:t>
              </a:r>
              <a:r>
                <a:rPr lang="nl-NL" sz="1100" kern="0" dirty="0">
                  <a:solidFill>
                    <a:srgbClr val="000000"/>
                  </a:solidFill>
                  <a:latin typeface="Verdana"/>
                  <a:ea typeface="ＭＳ Ｐゴシック" pitchFamily="34" charset="-128"/>
                  <a:cs typeface="Segoe UI Light" panose="020B0502040204020203" pitchFamily="34" charset="0"/>
                </a:rPr>
                <a:t>om de gegevens op elke slide toe te passen.</a:t>
              </a:r>
            </a:p>
            <a:p>
              <a:pPr fontAlgn="auto">
                <a:spcBef>
                  <a:spcPts val="0"/>
                </a:spcBef>
                <a:spcAft>
                  <a:spcPts val="0"/>
                </a:spcAft>
                <a:defRPr/>
              </a:pPr>
              <a:endParaRPr lang="nl-NL" sz="1100" b="1" kern="0" dirty="0">
                <a:solidFill>
                  <a:srgbClr val="000000"/>
                </a:solidFill>
                <a:latin typeface="Verdana"/>
                <a:ea typeface="ＭＳ Ｐゴシック" pitchFamily="34" charset="-128"/>
                <a:cs typeface="Segoe UI Light" panose="020B0502040204020203" pitchFamily="34" charset="0"/>
              </a:endParaRPr>
            </a:p>
          </p:txBody>
        </p:sp>
        <p:cxnSp>
          <p:nvCxnSpPr>
            <p:cNvPr id="80" name="Rechte verbindingslijn 79"/>
            <p:cNvCxnSpPr>
              <a:cxnSpLocks/>
            </p:cNvCxnSpPr>
            <p:nvPr userDrawn="1"/>
          </p:nvCxnSpPr>
          <p:spPr>
            <a:xfrm>
              <a:off x="-3419346" y="6858000"/>
              <a:ext cx="3176013" cy="0"/>
            </a:xfrm>
            <a:prstGeom prst="line">
              <a:avLst/>
            </a:prstGeom>
            <a:noFill/>
            <a:ln w="3175" cap="flat" cmpd="sng" algn="ctr">
              <a:solidFill>
                <a:schemeClr val="accent1"/>
              </a:solidFill>
              <a:prstDash val="solid"/>
            </a:ln>
            <a:effectLst/>
          </p:spPr>
        </p:cxnSp>
        <p:grpSp>
          <p:nvGrpSpPr>
            <p:cNvPr id="81" name="Groep 80"/>
            <p:cNvGrpSpPr/>
            <p:nvPr userDrawn="1"/>
          </p:nvGrpSpPr>
          <p:grpSpPr>
            <a:xfrm>
              <a:off x="-950927" y="4993966"/>
              <a:ext cx="815729" cy="820361"/>
              <a:chOff x="-974831" y="4987990"/>
              <a:chExt cx="815729" cy="820361"/>
            </a:xfrm>
          </p:grpSpPr>
          <p:grpSp>
            <p:nvGrpSpPr>
              <p:cNvPr id="82" name="Groep 81"/>
              <p:cNvGrpSpPr/>
              <p:nvPr userDrawn="1"/>
            </p:nvGrpSpPr>
            <p:grpSpPr>
              <a:xfrm>
                <a:off x="-713542" y="4987990"/>
                <a:ext cx="287071" cy="379107"/>
                <a:chOff x="-4050578" y="288410"/>
                <a:chExt cx="322125" cy="379107"/>
              </a:xfrm>
            </p:grpSpPr>
            <p:sp>
              <p:nvSpPr>
                <p:cNvPr id="84" name="Rechthoek met één afgeknipte en afgeronde hoek 47"/>
                <p:cNvSpPr/>
                <p:nvPr userDrawn="1"/>
              </p:nvSpPr>
              <p:spPr>
                <a:xfrm>
                  <a:off x="-4050578" y="288410"/>
                  <a:ext cx="322125" cy="379107"/>
                </a:xfrm>
                <a:prstGeom prst="snipRoundRect">
                  <a:avLst>
                    <a:gd name="adj1" fmla="val 0"/>
                    <a:gd name="adj2" fmla="val 33753"/>
                  </a:avLst>
                </a:prstGeom>
                <a:solidFill>
                  <a:sysClr val="window" lastClr="FFFBF0"/>
                </a:solidFill>
                <a:ln w="12700" cap="flat" cmpd="sng" algn="ctr">
                  <a:solidFill>
                    <a:srgbClr val="FFFFFF">
                      <a:lumMod val="65000"/>
                    </a:srgbClr>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auto">
                    <a:spcBef>
                      <a:spcPts val="0"/>
                    </a:spcBef>
                    <a:spcAft>
                      <a:spcPts val="0"/>
                    </a:spcAft>
                    <a:defRPr/>
                  </a:pPr>
                  <a:endParaRPr lang="nl-NL" kern="0">
                    <a:solidFill>
                      <a:prstClr val="white"/>
                    </a:solidFill>
                    <a:latin typeface="Verdana"/>
                    <a:ea typeface="ＭＳ Ｐゴシック" pitchFamily="34" charset="-128"/>
                    <a:cs typeface="+mn-cs"/>
                  </a:endParaRPr>
                </a:p>
              </p:txBody>
            </p:sp>
            <p:sp>
              <p:nvSpPr>
                <p:cNvPr id="85" name="Rechthoekige driehoek 84"/>
                <p:cNvSpPr/>
                <p:nvPr userDrawn="1"/>
              </p:nvSpPr>
              <p:spPr>
                <a:xfrm>
                  <a:off x="-3833537" y="291656"/>
                  <a:ext cx="103133" cy="93757"/>
                </a:xfrm>
                <a:prstGeom prst="rtTriangle">
                  <a:avLst/>
                </a:prstGeom>
                <a:solidFill>
                  <a:sysClr val="window" lastClr="FFFBF0"/>
                </a:solidFill>
                <a:ln w="12700" cap="flat" cmpd="sng" algn="ctr">
                  <a:solidFill>
                    <a:srgbClr val="FFFFFF">
                      <a:lumMod val="65000"/>
                    </a:srgbClr>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auto">
                    <a:spcBef>
                      <a:spcPts val="0"/>
                    </a:spcBef>
                    <a:spcAft>
                      <a:spcPts val="0"/>
                    </a:spcAft>
                    <a:defRPr/>
                  </a:pPr>
                  <a:endParaRPr lang="nl-NL" kern="0">
                    <a:solidFill>
                      <a:prstClr val="white"/>
                    </a:solidFill>
                    <a:latin typeface="Verdana"/>
                    <a:ea typeface="ＭＳ Ｐゴシック" pitchFamily="34" charset="-128"/>
                    <a:cs typeface="+mn-cs"/>
                  </a:endParaRPr>
                </a:p>
              </p:txBody>
            </p:sp>
            <p:sp>
              <p:nvSpPr>
                <p:cNvPr id="86" name="Rechthoek 85"/>
                <p:cNvSpPr/>
                <p:nvPr userDrawn="1"/>
              </p:nvSpPr>
              <p:spPr>
                <a:xfrm>
                  <a:off x="-4013673" y="314848"/>
                  <a:ext cx="140930" cy="70565"/>
                </a:xfrm>
                <a:prstGeom prst="rect">
                  <a:avLst/>
                </a:prstGeom>
                <a:solidFill>
                  <a:srgbClr val="EDC87E"/>
                </a:solidFill>
                <a:ln w="127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auto">
                    <a:spcBef>
                      <a:spcPts val="0"/>
                    </a:spcBef>
                    <a:spcAft>
                      <a:spcPts val="0"/>
                    </a:spcAft>
                    <a:defRPr/>
                  </a:pPr>
                  <a:endParaRPr lang="nl-NL" kern="0">
                    <a:solidFill>
                      <a:prstClr val="white"/>
                    </a:solidFill>
                    <a:latin typeface="Verdana"/>
                    <a:ea typeface="ＭＳ Ｐゴシック" pitchFamily="34" charset="-128"/>
                    <a:cs typeface="+mn-cs"/>
                  </a:endParaRPr>
                </a:p>
              </p:txBody>
            </p:sp>
            <p:sp>
              <p:nvSpPr>
                <p:cNvPr id="87" name="Rechthoek 86"/>
                <p:cNvSpPr/>
                <p:nvPr userDrawn="1"/>
              </p:nvSpPr>
              <p:spPr>
                <a:xfrm>
                  <a:off x="-4020379" y="586428"/>
                  <a:ext cx="261727" cy="61406"/>
                </a:xfrm>
                <a:prstGeom prst="rect">
                  <a:avLst/>
                </a:prstGeom>
                <a:solidFill>
                  <a:srgbClr val="EDC87E"/>
                </a:solidFill>
                <a:ln w="127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auto">
                    <a:spcBef>
                      <a:spcPts val="0"/>
                    </a:spcBef>
                    <a:spcAft>
                      <a:spcPts val="0"/>
                    </a:spcAft>
                  </a:pPr>
                  <a:endParaRPr lang="nl-NL" kern="0">
                    <a:solidFill>
                      <a:prstClr val="white"/>
                    </a:solidFill>
                    <a:ea typeface="ＭＳ Ｐゴシック" pitchFamily="34" charset="-128"/>
                    <a:cs typeface="+mn-cs"/>
                  </a:endParaRPr>
                </a:p>
              </p:txBody>
            </p:sp>
          </p:grpSp>
          <p:sp>
            <p:nvSpPr>
              <p:cNvPr id="83" name="Rechthoek 82"/>
              <p:cNvSpPr/>
              <p:nvPr userDrawn="1"/>
            </p:nvSpPr>
            <p:spPr>
              <a:xfrm>
                <a:off x="-974831" y="5422401"/>
                <a:ext cx="815729" cy="385950"/>
              </a:xfrm>
              <a:prstGeom prst="rect">
                <a:avLst/>
              </a:prstGeom>
              <a:noFill/>
              <a:ln w="25400" cap="flat" cmpd="sng" algn="ctr">
                <a:noFill/>
                <a:prstDash val="solid"/>
              </a:ln>
              <a:effectLst/>
            </p:spPr>
            <p:txBody>
              <a:bodyPr lIns="0" tIns="0" rIns="0" bIns="0" rtlCol="0" anchor="ctr"/>
              <a:lstStyle/>
              <a:p>
                <a:pPr algn="ctr" fontAlgn="auto">
                  <a:spcBef>
                    <a:spcPts val="0"/>
                  </a:spcBef>
                  <a:spcAft>
                    <a:spcPts val="0"/>
                  </a:spcAft>
                  <a:defRPr/>
                </a:pPr>
                <a:r>
                  <a:rPr lang="nl-NL" sz="900" kern="0" dirty="0">
                    <a:solidFill>
                      <a:srgbClr val="000000"/>
                    </a:solidFill>
                    <a:latin typeface="Verdana"/>
                    <a:ea typeface="ＭＳ Ｐゴシック" pitchFamily="34" charset="-128"/>
                    <a:cs typeface="Segoe UI Light" panose="020B0502040204020203" pitchFamily="34" charset="0"/>
                  </a:rPr>
                  <a:t>Koptekst en voettekst</a:t>
                </a:r>
              </a:p>
            </p:txBody>
          </p:sp>
        </p:grpSp>
      </p:grpSp>
    </p:spTree>
    <p:extLst>
      <p:ext uri="{BB962C8B-B14F-4D97-AF65-F5344CB8AC3E}">
        <p14:creationId xmlns:p14="http://schemas.microsoft.com/office/powerpoint/2010/main" val="33529921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500" fill="hold"/>
                                        <p:tgtEl>
                                          <p:spTgt spid="6"/>
                                        </p:tgtEl>
                                        <p:attrNameLst>
                                          <p:attrName>ppt_x</p:attrName>
                                        </p:attrNameLst>
                                      </p:cBhvr>
                                      <p:tavLst>
                                        <p:tav tm="0">
                                          <p:val>
                                            <p:strVal val="0-#ppt_w/2"/>
                                          </p:val>
                                        </p:tav>
                                        <p:tav tm="100000">
                                          <p:val>
                                            <p:strVal val="#ppt_x"/>
                                          </p:val>
                                        </p:tav>
                                      </p:tavLst>
                                    </p:anim>
                                    <p:anim calcmode="lin" valueType="num">
                                      <p:cBhvr additive="base">
                                        <p:cTn id="8" dur="1500" fill="hold"/>
                                        <p:tgtEl>
                                          <p:spTgt spid="6"/>
                                        </p:tgtEl>
                                        <p:attrNameLst>
                                          <p:attrName>ppt_y</p:attrName>
                                        </p:attrNameLst>
                                      </p:cBhvr>
                                      <p:tavLst>
                                        <p:tav tm="0">
                                          <p:val>
                                            <p:strVal val="#ppt_y"/>
                                          </p:val>
                                        </p:tav>
                                        <p:tav tm="100000">
                                          <p:val>
                                            <p:strVal val="#ppt_y"/>
                                          </p:val>
                                        </p:tav>
                                      </p:tavLst>
                                    </p:anim>
                                  </p:childTnLst>
                                </p:cTn>
                              </p:par>
                              <p:par>
                                <p:cTn id="9" presetID="2" presetClass="entr" presetSubtype="1" decel="100000" fill="hold" grpId="0" nodeType="withEffect">
                                  <p:stCondLst>
                                    <p:cond delay="500"/>
                                  </p:stCondLst>
                                  <p:childTnLst>
                                    <p:set>
                                      <p:cBhvr>
                                        <p:cTn id="10" dur="1" fill="hold">
                                          <p:stCondLst>
                                            <p:cond delay="0"/>
                                          </p:stCondLst>
                                        </p:cTn>
                                        <p:tgtEl>
                                          <p:spTgt spid="172"/>
                                        </p:tgtEl>
                                        <p:attrNameLst>
                                          <p:attrName>style.visibility</p:attrName>
                                        </p:attrNameLst>
                                      </p:cBhvr>
                                      <p:to>
                                        <p:strVal val="visible"/>
                                      </p:to>
                                    </p:set>
                                    <p:anim calcmode="lin" valueType="num">
                                      <p:cBhvr additive="base">
                                        <p:cTn id="11" dur="1000" fill="hold"/>
                                        <p:tgtEl>
                                          <p:spTgt spid="172"/>
                                        </p:tgtEl>
                                        <p:attrNameLst>
                                          <p:attrName>ppt_x</p:attrName>
                                        </p:attrNameLst>
                                      </p:cBhvr>
                                      <p:tavLst>
                                        <p:tav tm="0">
                                          <p:val>
                                            <p:strVal val="#ppt_x"/>
                                          </p:val>
                                        </p:tav>
                                        <p:tav tm="100000">
                                          <p:val>
                                            <p:strVal val="#ppt_x"/>
                                          </p:val>
                                        </p:tav>
                                      </p:tavLst>
                                    </p:anim>
                                    <p:anim calcmode="lin" valueType="num">
                                      <p:cBhvr additive="base">
                                        <p:cTn id="12" dur="1000" fill="hold"/>
                                        <p:tgtEl>
                                          <p:spTgt spid="172"/>
                                        </p:tgtEl>
                                        <p:attrNameLst>
                                          <p:attrName>ppt_y</p:attrName>
                                        </p:attrNameLst>
                                      </p:cBhvr>
                                      <p:tavLst>
                                        <p:tav tm="0">
                                          <p:val>
                                            <p:strVal val="0-#ppt_h/2"/>
                                          </p:val>
                                        </p:tav>
                                        <p:tav tm="100000">
                                          <p:val>
                                            <p:strVal val="#ppt_y"/>
                                          </p:val>
                                        </p:tav>
                                      </p:tavLst>
                                    </p:anim>
                                  </p:childTnLst>
                                </p:cTn>
                              </p:par>
                              <p:par>
                                <p:cTn id="13" presetID="17" presetClass="entr" presetSubtype="10" fill="hold" grpId="0" nodeType="withEffect">
                                  <p:stCondLst>
                                    <p:cond delay="1250"/>
                                  </p:stCondLst>
                                  <p:iterate type="lt">
                                    <p:tmPct val="10000"/>
                                  </p:iterate>
                                  <p:childTnLst>
                                    <p:set>
                                      <p:cBhvr>
                                        <p:cTn id="14" dur="1" fill="hold">
                                          <p:stCondLst>
                                            <p:cond delay="0"/>
                                          </p:stCondLst>
                                        </p:cTn>
                                        <p:tgtEl>
                                          <p:spTgt spid="2"/>
                                        </p:tgtEl>
                                        <p:attrNameLst>
                                          <p:attrName>style.visibility</p:attrName>
                                        </p:attrNameLst>
                                      </p:cBhvr>
                                      <p:to>
                                        <p:strVal val="visible"/>
                                      </p:to>
                                    </p:set>
                                    <p:anim calcmode="lin" valueType="num">
                                      <p:cBhvr>
                                        <p:cTn id="15" dur="500" fill="hold"/>
                                        <p:tgtEl>
                                          <p:spTgt spid="2"/>
                                        </p:tgtEl>
                                        <p:attrNameLst>
                                          <p:attrName>ppt_w</p:attrName>
                                        </p:attrNameLst>
                                      </p:cBhvr>
                                      <p:tavLst>
                                        <p:tav tm="0">
                                          <p:val>
                                            <p:fltVal val="0"/>
                                          </p:val>
                                        </p:tav>
                                        <p:tav tm="100000">
                                          <p:val>
                                            <p:strVal val="#ppt_w"/>
                                          </p:val>
                                        </p:tav>
                                      </p:tavLst>
                                    </p:anim>
                                    <p:anim calcmode="lin" valueType="num">
                                      <p:cBhvr>
                                        <p:cTn id="16" dur="500" fill="hold"/>
                                        <p:tgtEl>
                                          <p:spTgt spid="2"/>
                                        </p:tgtEl>
                                        <p:attrNameLst>
                                          <p:attrName>ppt_h</p:attrName>
                                        </p:attrNameLst>
                                      </p:cBhvr>
                                      <p:tavLst>
                                        <p:tav tm="0">
                                          <p:val>
                                            <p:strVal val="#ppt_h"/>
                                          </p:val>
                                        </p:tav>
                                        <p:tav tm="100000">
                                          <p:val>
                                            <p:strVal val="#ppt_h"/>
                                          </p:val>
                                        </p:tav>
                                      </p:tavLst>
                                    </p:anim>
                                  </p:childTnLst>
                                </p:cTn>
                              </p:par>
                            </p:childTnLst>
                          </p:cTn>
                        </p:par>
                        <p:par>
                          <p:cTn id="17" fill="hold">
                            <p:stCondLst>
                              <p:cond delay="3400"/>
                            </p:stCondLst>
                            <p:childTnLst>
                              <p:par>
                                <p:cTn id="18" presetID="10" presetClass="entr" presetSubtype="0" fill="hold" grpId="0" nodeType="afterEffect">
                                  <p:stCondLst>
                                    <p:cond delay="0"/>
                                  </p:stCondLst>
                                  <p:childTnLst>
                                    <p:set>
                                      <p:cBhvr>
                                        <p:cTn id="19" dur="1" fill="hold">
                                          <p:stCondLst>
                                            <p:cond delay="0"/>
                                          </p:stCondLst>
                                        </p:cTn>
                                        <p:tgtEl>
                                          <p:spTgt spid="11">
                                            <p:txEl>
                                              <p:pRg st="0" end="0"/>
                                            </p:txEl>
                                          </p:spTgt>
                                        </p:tgtEl>
                                        <p:attrNameLst>
                                          <p:attrName>style.visibility</p:attrName>
                                        </p:attrNameLst>
                                      </p:cBhvr>
                                      <p:to>
                                        <p:strVal val="visible"/>
                                      </p:to>
                                    </p:set>
                                    <p:animEffect transition="in" filter="fade">
                                      <p:cBhvr>
                                        <p:cTn id="20" dur="750"/>
                                        <p:tgtEl>
                                          <p:spTgt spid="11">
                                            <p:txEl>
                                              <p:pRg st="0" end="0"/>
                                            </p:txEl>
                                          </p:spTgt>
                                        </p:tgtEl>
                                      </p:cBhvr>
                                    </p:animEffect>
                                  </p:childTnLst>
                                </p:cTn>
                              </p:par>
                              <p:par>
                                <p:cTn id="21" presetID="10" presetClass="entr" presetSubtype="0" fill="hold" grpId="0" nodeType="withEffect">
                                  <p:stCondLst>
                                    <p:cond delay="250"/>
                                  </p:stCondLst>
                                  <p:childTnLst>
                                    <p:set>
                                      <p:cBhvr>
                                        <p:cTn id="22" dur="1" fill="hold">
                                          <p:stCondLst>
                                            <p:cond delay="0"/>
                                          </p:stCondLst>
                                        </p:cTn>
                                        <p:tgtEl>
                                          <p:spTgt spid="69">
                                            <p:txEl>
                                              <p:pRg st="0" end="0"/>
                                            </p:txEl>
                                          </p:spTgt>
                                        </p:tgtEl>
                                        <p:attrNameLst>
                                          <p:attrName>style.visibility</p:attrName>
                                        </p:attrNameLst>
                                      </p:cBhvr>
                                      <p:to>
                                        <p:strVal val="visible"/>
                                      </p:to>
                                    </p:set>
                                    <p:animEffect transition="in" filter="fade">
                                      <p:cBhvr>
                                        <p:cTn id="23" dur="750"/>
                                        <p:tgtEl>
                                          <p:spTgt spid="69">
                                            <p:txEl>
                                              <p:pRg st="0" end="0"/>
                                            </p:txEl>
                                          </p:spTgt>
                                        </p:tgtEl>
                                      </p:cBhvr>
                                    </p:animEffect>
                                  </p:childTnLst>
                                </p:cTn>
                              </p:par>
                            </p:childTnLst>
                          </p:cTn>
                        </p:par>
                        <p:par>
                          <p:cTn id="24" fill="hold">
                            <p:stCondLst>
                              <p:cond delay="4400"/>
                            </p:stCondLst>
                            <p:childTnLst>
                              <p:par>
                                <p:cTn id="25" presetID="10" presetClass="entr" presetSubtype="0" fill="hold" grpId="0" nodeType="afterEffect">
                                  <p:stCondLst>
                                    <p:cond delay="0"/>
                                  </p:stCondLst>
                                  <p:childTnLst>
                                    <p:set>
                                      <p:cBhvr>
                                        <p:cTn id="26" dur="1" fill="hold">
                                          <p:stCondLst>
                                            <p:cond delay="0"/>
                                          </p:stCondLst>
                                        </p:cTn>
                                        <p:tgtEl>
                                          <p:spTgt spid="68">
                                            <p:txEl>
                                              <p:pRg st="0" end="0"/>
                                            </p:txEl>
                                          </p:spTgt>
                                        </p:tgtEl>
                                        <p:attrNameLst>
                                          <p:attrName>style.visibility</p:attrName>
                                        </p:attrNameLst>
                                      </p:cBhvr>
                                      <p:to>
                                        <p:strVal val="visible"/>
                                      </p:to>
                                    </p:set>
                                    <p:animEffect transition="in" filter="fade">
                                      <p:cBhvr>
                                        <p:cTn id="27" dur="750"/>
                                        <p:tgtEl>
                                          <p:spTgt spid="68">
                                            <p:txEl>
                                              <p:pRg st="0" end="0"/>
                                            </p:txEl>
                                          </p:spTgt>
                                        </p:tgtEl>
                                      </p:cBhvr>
                                    </p:animEffect>
                                  </p:childTnLst>
                                </p:cTn>
                              </p:par>
                              <p:par>
                                <p:cTn id="28" presetID="10" presetClass="entr" presetSubtype="0" fill="hold" grpId="0" nodeType="withEffect">
                                  <p:stCondLst>
                                    <p:cond delay="750"/>
                                  </p:stCondLst>
                                  <p:childTnLst>
                                    <p:set>
                                      <p:cBhvr>
                                        <p:cTn id="29" dur="1" fill="hold">
                                          <p:stCondLst>
                                            <p:cond delay="0"/>
                                          </p:stCondLst>
                                        </p:cTn>
                                        <p:tgtEl>
                                          <p:spTgt spid="8">
                                            <p:txEl>
                                              <p:pRg st="0" end="0"/>
                                            </p:txEl>
                                          </p:spTgt>
                                        </p:tgtEl>
                                        <p:attrNameLst>
                                          <p:attrName>style.visibility</p:attrName>
                                        </p:attrNameLst>
                                      </p:cBhvr>
                                      <p:to>
                                        <p:strVal val="visible"/>
                                      </p:to>
                                    </p:set>
                                    <p:animEffect transition="in" filter="fade">
                                      <p:cBhvr>
                                        <p:cTn id="30" dur="750"/>
                                        <p:tgtEl>
                                          <p:spTgt spid="8">
                                            <p:txEl>
                                              <p:pRg st="0" end="0"/>
                                            </p:txEl>
                                          </p:spTgt>
                                        </p:tgtEl>
                                      </p:cBhvr>
                                    </p:animEffect>
                                  </p:childTnLst>
                                </p:cTn>
                              </p:par>
                              <p:par>
                                <p:cTn id="31" presetID="10" presetClass="entr" presetSubtype="0" fill="hold" nodeType="withEffect">
                                  <p:stCondLst>
                                    <p:cond delay="750"/>
                                  </p:stCondLst>
                                  <p:childTnLst>
                                    <p:set>
                                      <p:cBhvr>
                                        <p:cTn id="32" dur="1" fill="hold">
                                          <p:stCondLst>
                                            <p:cond delay="0"/>
                                          </p:stCondLst>
                                        </p:cTn>
                                        <p:tgtEl>
                                          <p:spTgt spid="71"/>
                                        </p:tgtEl>
                                        <p:attrNameLst>
                                          <p:attrName>style.visibility</p:attrName>
                                        </p:attrNameLst>
                                      </p:cBhvr>
                                      <p:to>
                                        <p:strVal val="visible"/>
                                      </p:to>
                                    </p:set>
                                    <p:animEffect transition="in" filter="fade">
                                      <p:cBhvr>
                                        <p:cTn id="33" dur="750"/>
                                        <p:tgtEl>
                                          <p:spTgt spid="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 grpId="0"/>
      <p:bldP spid="11" grpId="0" build="p">
        <p:tmplLst>
          <p:tmpl lvl="1">
            <p:tnLst>
              <p:par>
                <p:cTn presetID="10" presetClass="entr" presetSubtype="0" fill="hold" nodeType="after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750"/>
                        <p:tgtEl>
                          <p:spTgt spid="11"/>
                        </p:tgtEl>
                      </p:cBhvr>
                    </p:animEffect>
                  </p:childTnLst>
                </p:cTn>
              </p:par>
            </p:tnLst>
          </p:tmpl>
        </p:tmplLst>
      </p:bldP>
      <p:bldP spid="172" grpId="0" animBg="1">
        <p:tmplLst>
          <p:tmpl>
            <p:tnLst>
              <p:par>
                <p:cTn presetID="2" presetClass="entr" presetSubtype="1" decel="100000" fill="hold" nodeType="withEffect">
                  <p:stCondLst>
                    <p:cond delay="500"/>
                  </p:stCondLst>
                  <p:childTnLst>
                    <p:set>
                      <p:cBhvr>
                        <p:cTn dur="1" fill="hold">
                          <p:stCondLst>
                            <p:cond delay="0"/>
                          </p:stCondLst>
                        </p:cTn>
                        <p:tgtEl>
                          <p:spTgt spid="172"/>
                        </p:tgtEl>
                        <p:attrNameLst>
                          <p:attrName>style.visibility</p:attrName>
                        </p:attrNameLst>
                      </p:cBhvr>
                      <p:to>
                        <p:strVal val="visible"/>
                      </p:to>
                    </p:set>
                    <p:anim calcmode="lin" valueType="num">
                      <p:cBhvr additive="base">
                        <p:cTn dur="1000" fill="hold"/>
                        <p:tgtEl>
                          <p:spTgt spid="172"/>
                        </p:tgtEl>
                        <p:attrNameLst>
                          <p:attrName>ppt_x</p:attrName>
                        </p:attrNameLst>
                      </p:cBhvr>
                      <p:tavLst>
                        <p:tav tm="0">
                          <p:val>
                            <p:strVal val="#ppt_x"/>
                          </p:val>
                        </p:tav>
                        <p:tav tm="100000">
                          <p:val>
                            <p:strVal val="#ppt_x"/>
                          </p:val>
                        </p:tav>
                      </p:tavLst>
                    </p:anim>
                    <p:anim calcmode="lin" valueType="num">
                      <p:cBhvr additive="base">
                        <p:cTn dur="1000" fill="hold"/>
                        <p:tgtEl>
                          <p:spTgt spid="172"/>
                        </p:tgtEl>
                        <p:attrNameLst>
                          <p:attrName>ppt_y</p:attrName>
                        </p:attrNameLst>
                      </p:cBhvr>
                      <p:tavLst>
                        <p:tav tm="0">
                          <p:val>
                            <p:strVal val="0-#ppt_h/2"/>
                          </p:val>
                        </p:tav>
                        <p:tav tm="100000">
                          <p:val>
                            <p:strVal val="#ppt_y"/>
                          </p:val>
                        </p:tav>
                      </p:tavLst>
                    </p:anim>
                  </p:childTnLst>
                </p:cTn>
              </p:par>
            </p:tnLst>
          </p:tmpl>
        </p:tmplLst>
      </p:bldP>
      <p:bldP spid="69" grpId="0" build="p"/>
      <p:bldP spid="68" grpId="0" build="p">
        <p:tmplLst>
          <p:tmpl lvl="1">
            <p:tnLst>
              <p:par>
                <p:cTn presetID="10" presetClass="entr" presetSubtype="0" fill="hold" nodeType="afterEffect">
                  <p:stCondLst>
                    <p:cond delay="0"/>
                  </p:stCondLst>
                  <p:childTnLst>
                    <p:set>
                      <p:cBhvr>
                        <p:cTn dur="1" fill="hold">
                          <p:stCondLst>
                            <p:cond delay="0"/>
                          </p:stCondLst>
                        </p:cTn>
                        <p:tgtEl>
                          <p:spTgt spid="68"/>
                        </p:tgtEl>
                        <p:attrNameLst>
                          <p:attrName>style.visibility</p:attrName>
                        </p:attrNameLst>
                      </p:cBhvr>
                      <p:to>
                        <p:strVal val="visible"/>
                      </p:to>
                    </p:set>
                    <p:animEffect transition="in" filter="fade">
                      <p:cBhvr>
                        <p:cTn dur="750"/>
                        <p:tgtEl>
                          <p:spTgt spid="68"/>
                        </p:tgtEl>
                      </p:cBhvr>
                    </p:animEffect>
                  </p:childTnLst>
                </p:cTn>
              </p:par>
            </p:tnLst>
          </p:tmpl>
        </p:tmplLst>
      </p:bldP>
      <p:bldP spid="8" grpId="0" build="p">
        <p:tmplLst>
          <p:tmpl lvl="1">
            <p:tnLst>
              <p:par>
                <p:cTn presetID="10" presetClass="entr" presetSubtype="0" fill="hold" nodeType="withEffect">
                  <p:stCondLst>
                    <p:cond delay="750"/>
                  </p:stCondLst>
                  <p:childTnLst>
                    <p:set>
                      <p:cBhvr>
                        <p:cTn dur="1" fill="hold">
                          <p:stCondLst>
                            <p:cond delay="0"/>
                          </p:stCondLst>
                        </p:cTn>
                        <p:tgtEl>
                          <p:spTgt spid="8"/>
                        </p:tgtEl>
                        <p:attrNameLst>
                          <p:attrName>style.visibility</p:attrName>
                        </p:attrNameLst>
                      </p:cBhvr>
                      <p:to>
                        <p:strVal val="visible"/>
                      </p:to>
                    </p:set>
                    <p:animEffect transition="in" filter="fade">
                      <p:cBhvr>
                        <p:cTn dur="750"/>
                        <p:tgtEl>
                          <p:spTgt spid="8"/>
                        </p:tgtEl>
                      </p:cBhvr>
                    </p:animEffect>
                  </p:childTnLst>
                </p:cTn>
              </p:par>
            </p:tnLst>
          </p:tmpl>
        </p:tmplLst>
      </p:bldP>
    </p:bld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kst 100%">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695DA31B-33BB-4EE3-B867-DB83BBC4C72B}"/>
              </a:ext>
            </a:extLst>
          </p:cNvPr>
          <p:cNvSpPr>
            <a:spLocks noGrp="1"/>
          </p:cNvSpPr>
          <p:nvPr>
            <p:ph type="title"/>
          </p:nvPr>
        </p:nvSpPr>
        <p:spPr>
          <a:xfrm>
            <a:off x="552448" y="1264840"/>
            <a:ext cx="8037363" cy="396000"/>
          </a:xfrm>
        </p:spPr>
        <p:txBody>
          <a:bodyPr/>
          <a:lstStyle>
            <a:lvl1pPr>
              <a:defRPr sz="3200"/>
            </a:lvl1pPr>
          </a:lstStyle>
          <a:p>
            <a:r>
              <a:rPr lang="nl-NL" dirty="0"/>
              <a:t>Klik om stijl te bewerken</a:t>
            </a:r>
          </a:p>
        </p:txBody>
      </p:sp>
      <p:sp>
        <p:nvSpPr>
          <p:cNvPr id="3" name="Tijdelijke aanduiding voor verticale tekst 2">
            <a:extLst>
              <a:ext uri="{FF2B5EF4-FFF2-40B4-BE49-F238E27FC236}">
                <a16:creationId xmlns:a16="http://schemas.microsoft.com/office/drawing/2014/main" xmlns="" id="{4C14D91D-9AC3-4F24-92B0-1632B8144C64}"/>
              </a:ext>
            </a:extLst>
          </p:cNvPr>
          <p:cNvSpPr>
            <a:spLocks noGrp="1"/>
          </p:cNvSpPr>
          <p:nvPr>
            <p:ph type="body" orient="vert" idx="1"/>
          </p:nvPr>
        </p:nvSpPr>
        <p:spPr/>
        <p:txBody>
          <a:bodyPr vert="horz"/>
          <a:lstStyle>
            <a:lvl1pPr>
              <a:defRPr sz="2000"/>
            </a:lvl1pPr>
            <a:lvl3pPr>
              <a:defRPr sz="1800"/>
            </a:lvl3pPr>
          </a:lstStyle>
          <a:p>
            <a:pPr lvl="0"/>
            <a:r>
              <a:rPr lang="nl-NL" dirty="0"/>
              <a:t>Tekststijl van het model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4" name="Tijdelijke aanduiding voor datum 3">
            <a:extLst>
              <a:ext uri="{FF2B5EF4-FFF2-40B4-BE49-F238E27FC236}">
                <a16:creationId xmlns:a16="http://schemas.microsoft.com/office/drawing/2014/main" xmlns="" id="{A26BCF30-66F2-4184-8EA9-41F209F126C5}"/>
              </a:ext>
            </a:extLst>
          </p:cNvPr>
          <p:cNvSpPr>
            <a:spLocks noGrp="1"/>
          </p:cNvSpPr>
          <p:nvPr>
            <p:ph type="dt" sz="half" idx="10"/>
          </p:nvPr>
        </p:nvSpPr>
        <p:spPr/>
        <p:txBody>
          <a:bodyPr/>
          <a:lstStyle/>
          <a:p>
            <a:r>
              <a:rPr lang="nl-NL" smtClean="0">
                <a:solidFill>
                  <a:srgbClr val="000000"/>
                </a:solidFill>
              </a:rPr>
              <a:t>16-03-2018</a:t>
            </a:r>
            <a:endParaRPr lang="nl-NL" dirty="0">
              <a:solidFill>
                <a:srgbClr val="000000"/>
              </a:solidFill>
            </a:endParaRPr>
          </a:p>
        </p:txBody>
      </p:sp>
      <p:sp>
        <p:nvSpPr>
          <p:cNvPr id="5" name="Tijdelijke aanduiding voor voettekst 4">
            <a:extLst>
              <a:ext uri="{FF2B5EF4-FFF2-40B4-BE49-F238E27FC236}">
                <a16:creationId xmlns:a16="http://schemas.microsoft.com/office/drawing/2014/main" xmlns="" id="{5D35D6EB-48A8-418E-B320-85D3B9D1A6D5}"/>
              </a:ext>
            </a:extLst>
          </p:cNvPr>
          <p:cNvSpPr>
            <a:spLocks noGrp="1"/>
          </p:cNvSpPr>
          <p:nvPr>
            <p:ph type="ftr" sz="quarter" idx="11"/>
          </p:nvPr>
        </p:nvSpPr>
        <p:spPr/>
        <p:txBody>
          <a:bodyPr/>
          <a:lstStyle/>
          <a:p>
            <a:endParaRPr lang="nl-NL">
              <a:solidFill>
                <a:srgbClr val="FFFFFF"/>
              </a:solidFill>
            </a:endParaRPr>
          </a:p>
        </p:txBody>
      </p:sp>
      <p:sp>
        <p:nvSpPr>
          <p:cNvPr id="6" name="Tijdelijke aanduiding voor dianummer 5">
            <a:extLst>
              <a:ext uri="{FF2B5EF4-FFF2-40B4-BE49-F238E27FC236}">
                <a16:creationId xmlns:a16="http://schemas.microsoft.com/office/drawing/2014/main" xmlns="" id="{7A4CE67B-30A1-45F6-98F6-67A0ED117D08}"/>
              </a:ext>
            </a:extLst>
          </p:cNvPr>
          <p:cNvSpPr>
            <a:spLocks noGrp="1"/>
          </p:cNvSpPr>
          <p:nvPr>
            <p:ph type="sldNum" sz="quarter" idx="12"/>
          </p:nvPr>
        </p:nvSpPr>
        <p:spPr/>
        <p:txBody>
          <a:bodyPr/>
          <a:lstStyle/>
          <a:p>
            <a:fld id="{514C0851-DDD2-479D-B090-D94045F7DF35}" type="slidenum">
              <a:rPr lang="nl-NL" smtClean="0">
                <a:solidFill>
                  <a:srgbClr val="000000"/>
                </a:solidFill>
              </a:rPr>
              <a:pPr/>
              <a:t>‹nr.›</a:t>
            </a:fld>
            <a:endParaRPr lang="nl-NL">
              <a:solidFill>
                <a:srgbClr val="000000"/>
              </a:solidFill>
            </a:endParaRPr>
          </a:p>
        </p:txBody>
      </p:sp>
      <p:sp>
        <p:nvSpPr>
          <p:cNvPr id="7" name="Rechthoek 6">
            <a:extLst>
              <a:ext uri="{FF2B5EF4-FFF2-40B4-BE49-F238E27FC236}">
                <a16:creationId xmlns:a16="http://schemas.microsoft.com/office/drawing/2014/main" xmlns="" id="{8B7DCDE1-E8CC-42F8-843C-512E32A3DDBA}"/>
              </a:ext>
            </a:extLst>
          </p:cNvPr>
          <p:cNvSpPr/>
          <p:nvPr userDrawn="1"/>
        </p:nvSpPr>
        <p:spPr>
          <a:xfrm>
            <a:off x="2689185" y="-524331"/>
            <a:ext cx="3765633" cy="2880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nl-NL" sz="1400" b="1" i="1" dirty="0">
                <a:solidFill>
                  <a:srgbClr val="000000"/>
                </a:solidFill>
              </a:rPr>
              <a:t>Tekst 100%</a:t>
            </a:r>
          </a:p>
        </p:txBody>
      </p:sp>
      <p:sp>
        <p:nvSpPr>
          <p:cNvPr id="11" name="Tijdelijke aanduiding voor tekst 10">
            <a:extLst>
              <a:ext uri="{FF2B5EF4-FFF2-40B4-BE49-F238E27FC236}">
                <a16:creationId xmlns:a16="http://schemas.microsoft.com/office/drawing/2014/main" xmlns="" id="{70068C09-C010-463B-BF44-013AFE10CF35}"/>
              </a:ext>
            </a:extLst>
          </p:cNvPr>
          <p:cNvSpPr>
            <a:spLocks noGrp="1"/>
          </p:cNvSpPr>
          <p:nvPr>
            <p:ph type="body" sz="quarter" idx="17" hasCustomPrompt="1"/>
          </p:nvPr>
        </p:nvSpPr>
        <p:spPr>
          <a:xfrm>
            <a:off x="4410067" y="6576638"/>
            <a:ext cx="323867" cy="281362"/>
          </a:xfrm>
          <a:solidFill>
            <a:srgbClr val="154273"/>
          </a:solidFill>
        </p:spPr>
        <p:txBody>
          <a:bodyPr/>
          <a:lstStyle>
            <a:lvl1pPr marL="0" indent="0">
              <a:buNone/>
              <a:defRPr sz="100">
                <a:solidFill>
                  <a:srgbClr val="00588E"/>
                </a:solidFill>
              </a:defRPr>
            </a:lvl1pPr>
          </a:lstStyle>
          <a:p>
            <a:pPr lvl="0"/>
            <a:r>
              <a:rPr lang="nl-NL" dirty="0"/>
              <a:t>  </a:t>
            </a:r>
          </a:p>
        </p:txBody>
      </p:sp>
      <p:grpSp>
        <p:nvGrpSpPr>
          <p:cNvPr id="86" name="Instructie">
            <a:extLst>
              <a:ext uri="{FF2B5EF4-FFF2-40B4-BE49-F238E27FC236}">
                <a16:creationId xmlns:a16="http://schemas.microsoft.com/office/drawing/2014/main" xmlns="" id="{3784347E-0D34-42EC-A0F5-A695502F43AE}"/>
              </a:ext>
            </a:extLst>
          </p:cNvPr>
          <p:cNvGrpSpPr/>
          <p:nvPr userDrawn="1"/>
        </p:nvGrpSpPr>
        <p:grpSpPr>
          <a:xfrm>
            <a:off x="-2572982" y="0"/>
            <a:ext cx="2399747" cy="6001164"/>
            <a:chOff x="-3437549" y="1434"/>
            <a:chExt cx="3201329" cy="6001164"/>
          </a:xfrm>
        </p:grpSpPr>
        <p:cxnSp>
          <p:nvCxnSpPr>
            <p:cNvPr id="87" name="Rechte verbindingslijn 86">
              <a:extLst>
                <a:ext uri="{FF2B5EF4-FFF2-40B4-BE49-F238E27FC236}">
                  <a16:creationId xmlns:a16="http://schemas.microsoft.com/office/drawing/2014/main" xmlns="" id="{E953FA4E-5E1A-47C0-B365-5D8E177A4E25}"/>
                </a:ext>
              </a:extLst>
            </p:cNvPr>
            <p:cNvCxnSpPr>
              <a:cxnSpLocks/>
            </p:cNvCxnSpPr>
            <p:nvPr userDrawn="1"/>
          </p:nvCxnSpPr>
          <p:spPr>
            <a:xfrm>
              <a:off x="-3419346" y="5083729"/>
              <a:ext cx="3176013" cy="0"/>
            </a:xfrm>
            <a:prstGeom prst="line">
              <a:avLst/>
            </a:prstGeom>
            <a:noFill/>
            <a:ln w="3175" cap="flat" cmpd="sng" algn="ctr">
              <a:solidFill>
                <a:schemeClr val="accent1"/>
              </a:solidFill>
              <a:prstDash val="solid"/>
            </a:ln>
            <a:effectLst/>
          </p:spPr>
        </p:cxnSp>
        <p:sp>
          <p:nvSpPr>
            <p:cNvPr id="88" name="Ovaal 87">
              <a:extLst>
                <a:ext uri="{FF2B5EF4-FFF2-40B4-BE49-F238E27FC236}">
                  <a16:creationId xmlns:a16="http://schemas.microsoft.com/office/drawing/2014/main" xmlns="" id="{4DD40004-FD18-4F04-92EF-69B4681AC5D7}"/>
                </a:ext>
              </a:extLst>
            </p:cNvPr>
            <p:cNvSpPr/>
            <p:nvPr userDrawn="1"/>
          </p:nvSpPr>
          <p:spPr>
            <a:xfrm>
              <a:off x="-3425006" y="3588820"/>
              <a:ext cx="260914" cy="259683"/>
            </a:xfrm>
            <a:prstGeom prst="ellipse">
              <a:avLst/>
            </a:prstGeom>
            <a:solidFill>
              <a:schemeClr val="accent1"/>
            </a:solidFill>
            <a:ln w="25400" cap="flat" cmpd="sng" algn="ctr">
              <a:noFill/>
              <a:prstDash val="solid"/>
            </a:ln>
            <a:effectLst/>
          </p:spPr>
          <p:txBody>
            <a:bodyPr rtlCol="0" anchor="ctr"/>
            <a:lstStyle>
              <a:defPPr>
                <a:defRPr lang="nl-NL"/>
              </a:defPPr>
              <a:lvl1pPr algn="l" rtl="0" fontAlgn="base">
                <a:spcBef>
                  <a:spcPct val="0"/>
                </a:spcBef>
                <a:spcAft>
                  <a:spcPct val="0"/>
                </a:spcAft>
                <a:defRPr sz="2400" kern="1200">
                  <a:solidFill>
                    <a:schemeClr val="tx1"/>
                  </a:solidFill>
                  <a:latin typeface="Arial" charset="0"/>
                  <a:ea typeface="ＭＳ Ｐゴシック" pitchFamily="34" charset="-128"/>
                  <a:cs typeface="+mn-cs"/>
                </a:defRPr>
              </a:lvl1pPr>
              <a:lvl2pPr marL="457200" algn="l" rtl="0" fontAlgn="base">
                <a:spcBef>
                  <a:spcPct val="0"/>
                </a:spcBef>
                <a:spcAft>
                  <a:spcPct val="0"/>
                </a:spcAft>
                <a:defRPr sz="2400" kern="1200">
                  <a:solidFill>
                    <a:schemeClr val="tx1"/>
                  </a:solidFill>
                  <a:latin typeface="Arial" charset="0"/>
                  <a:ea typeface="ＭＳ Ｐゴシック" pitchFamily="34" charset="-128"/>
                  <a:cs typeface="+mn-cs"/>
                </a:defRPr>
              </a:lvl2pPr>
              <a:lvl3pPr marL="914400" algn="l" rtl="0" fontAlgn="base">
                <a:spcBef>
                  <a:spcPct val="0"/>
                </a:spcBef>
                <a:spcAft>
                  <a:spcPct val="0"/>
                </a:spcAft>
                <a:defRPr sz="2400" kern="1200">
                  <a:solidFill>
                    <a:schemeClr val="tx1"/>
                  </a:solidFill>
                  <a:latin typeface="Arial" charset="0"/>
                  <a:ea typeface="ＭＳ Ｐゴシック" pitchFamily="34" charset="-128"/>
                  <a:cs typeface="+mn-cs"/>
                </a:defRPr>
              </a:lvl3pPr>
              <a:lvl4pPr marL="1371600" algn="l" rtl="0" fontAlgn="base">
                <a:spcBef>
                  <a:spcPct val="0"/>
                </a:spcBef>
                <a:spcAft>
                  <a:spcPct val="0"/>
                </a:spcAft>
                <a:defRPr sz="2400" kern="1200">
                  <a:solidFill>
                    <a:schemeClr val="tx1"/>
                  </a:solidFill>
                  <a:latin typeface="Arial" charset="0"/>
                  <a:ea typeface="ＭＳ Ｐゴシック" pitchFamily="34" charset="-128"/>
                  <a:cs typeface="+mn-cs"/>
                </a:defRPr>
              </a:lvl4pPr>
              <a:lvl5pPr marL="1828800" algn="l" rtl="0" fontAlgn="base">
                <a:spcBef>
                  <a:spcPct val="0"/>
                </a:spcBef>
                <a:spcAft>
                  <a:spcPct val="0"/>
                </a:spcAft>
                <a:defRPr sz="2400" kern="1200">
                  <a:solidFill>
                    <a:schemeClr val="tx1"/>
                  </a:solidFill>
                  <a:latin typeface="Arial" charset="0"/>
                  <a:ea typeface="ＭＳ Ｐゴシック" pitchFamily="34" charset="-128"/>
                  <a:cs typeface="+mn-cs"/>
                </a:defRPr>
              </a:lvl5pPr>
              <a:lvl6pPr marL="2286000" algn="l" defTabSz="914400" rtl="0" eaLnBrk="1" latinLnBrk="0" hangingPunct="1">
                <a:defRPr sz="2400" kern="1200">
                  <a:solidFill>
                    <a:schemeClr val="tx1"/>
                  </a:solidFill>
                  <a:latin typeface="Arial" charset="0"/>
                  <a:ea typeface="ＭＳ Ｐゴシック" pitchFamily="34" charset="-128"/>
                  <a:cs typeface="+mn-cs"/>
                </a:defRPr>
              </a:lvl6pPr>
              <a:lvl7pPr marL="2743200" algn="l" defTabSz="914400" rtl="0" eaLnBrk="1" latinLnBrk="0" hangingPunct="1">
                <a:defRPr sz="2400" kern="1200">
                  <a:solidFill>
                    <a:schemeClr val="tx1"/>
                  </a:solidFill>
                  <a:latin typeface="Arial" charset="0"/>
                  <a:ea typeface="ＭＳ Ｐゴシック" pitchFamily="34" charset="-128"/>
                  <a:cs typeface="+mn-cs"/>
                </a:defRPr>
              </a:lvl7pPr>
              <a:lvl8pPr marL="3200400" algn="l" defTabSz="914400" rtl="0" eaLnBrk="1" latinLnBrk="0" hangingPunct="1">
                <a:defRPr sz="2400" kern="1200">
                  <a:solidFill>
                    <a:schemeClr val="tx1"/>
                  </a:solidFill>
                  <a:latin typeface="Arial" charset="0"/>
                  <a:ea typeface="ＭＳ Ｐゴシック" pitchFamily="34" charset="-128"/>
                  <a:cs typeface="+mn-cs"/>
                </a:defRPr>
              </a:lvl8pPr>
              <a:lvl9pPr marL="3657600" algn="l" defTabSz="914400" rtl="0" eaLnBrk="1" latinLnBrk="0" hangingPunct="1">
                <a:defRPr sz="2400" kern="1200">
                  <a:solidFill>
                    <a:schemeClr val="tx1"/>
                  </a:solidFill>
                  <a:latin typeface="Arial" charset="0"/>
                  <a:ea typeface="ＭＳ Ｐゴシック" pitchFamily="34" charset="-128"/>
                  <a:cs typeface="+mn-cs"/>
                </a:defRPr>
              </a:lvl9pPr>
            </a:lstStyle>
            <a:p>
              <a:pPr algn="ctr" fontAlgn="auto">
                <a:spcBef>
                  <a:spcPts val="0"/>
                </a:spcBef>
                <a:spcAft>
                  <a:spcPts val="0"/>
                </a:spcAft>
                <a:defRPr/>
              </a:pPr>
              <a:r>
                <a:rPr lang="nl-NL" sz="1100" kern="0" dirty="0">
                  <a:solidFill>
                    <a:srgbClr val="FFFFFF"/>
                  </a:solidFill>
                  <a:latin typeface="Verdana"/>
                  <a:cs typeface="Segoe UI Light" panose="020B0502040204020203" pitchFamily="34" charset="0"/>
                </a:rPr>
                <a:t>6</a:t>
              </a:r>
            </a:p>
          </p:txBody>
        </p:sp>
        <p:sp>
          <p:nvSpPr>
            <p:cNvPr id="89" name="Rechthoek 88">
              <a:extLst>
                <a:ext uri="{FF2B5EF4-FFF2-40B4-BE49-F238E27FC236}">
                  <a16:creationId xmlns:a16="http://schemas.microsoft.com/office/drawing/2014/main" xmlns="" id="{9E6A0ED4-14B8-4CA2-AEC7-0CC7F05DF28B}"/>
                </a:ext>
              </a:extLst>
            </p:cNvPr>
            <p:cNvSpPr/>
            <p:nvPr userDrawn="1"/>
          </p:nvSpPr>
          <p:spPr>
            <a:xfrm>
              <a:off x="-3059324" y="3588819"/>
              <a:ext cx="2823104" cy="255963"/>
            </a:xfrm>
            <a:prstGeom prst="rect">
              <a:avLst/>
            </a:prstGeom>
            <a:noFill/>
            <a:ln w="25400" cap="flat" cmpd="sng" algn="ctr">
              <a:noFill/>
              <a:prstDash val="solid"/>
            </a:ln>
            <a:effectLst/>
          </p:spPr>
          <p:txBody>
            <a:bodyPr lIns="0" tIns="0" rIns="0" bIns="0" rtlCol="0" anchor="ctr"/>
            <a:lstStyle>
              <a:defPPr>
                <a:defRPr lang="nl-NL"/>
              </a:defPPr>
              <a:lvl1pPr algn="l" rtl="0" fontAlgn="base">
                <a:spcBef>
                  <a:spcPct val="0"/>
                </a:spcBef>
                <a:spcAft>
                  <a:spcPct val="0"/>
                </a:spcAft>
                <a:defRPr sz="2400" kern="1200">
                  <a:solidFill>
                    <a:schemeClr val="tx1"/>
                  </a:solidFill>
                  <a:latin typeface="Arial" charset="0"/>
                  <a:ea typeface="ＭＳ Ｐゴシック" pitchFamily="34" charset="-128"/>
                  <a:cs typeface="+mn-cs"/>
                </a:defRPr>
              </a:lvl1pPr>
              <a:lvl2pPr marL="457200" algn="l" rtl="0" fontAlgn="base">
                <a:spcBef>
                  <a:spcPct val="0"/>
                </a:spcBef>
                <a:spcAft>
                  <a:spcPct val="0"/>
                </a:spcAft>
                <a:defRPr sz="2400" kern="1200">
                  <a:solidFill>
                    <a:schemeClr val="tx1"/>
                  </a:solidFill>
                  <a:latin typeface="Arial" charset="0"/>
                  <a:ea typeface="ＭＳ Ｐゴシック" pitchFamily="34" charset="-128"/>
                  <a:cs typeface="+mn-cs"/>
                </a:defRPr>
              </a:lvl2pPr>
              <a:lvl3pPr marL="914400" algn="l" rtl="0" fontAlgn="base">
                <a:spcBef>
                  <a:spcPct val="0"/>
                </a:spcBef>
                <a:spcAft>
                  <a:spcPct val="0"/>
                </a:spcAft>
                <a:defRPr sz="2400" kern="1200">
                  <a:solidFill>
                    <a:schemeClr val="tx1"/>
                  </a:solidFill>
                  <a:latin typeface="Arial" charset="0"/>
                  <a:ea typeface="ＭＳ Ｐゴシック" pitchFamily="34" charset="-128"/>
                  <a:cs typeface="+mn-cs"/>
                </a:defRPr>
              </a:lvl3pPr>
              <a:lvl4pPr marL="1371600" algn="l" rtl="0" fontAlgn="base">
                <a:spcBef>
                  <a:spcPct val="0"/>
                </a:spcBef>
                <a:spcAft>
                  <a:spcPct val="0"/>
                </a:spcAft>
                <a:defRPr sz="2400" kern="1200">
                  <a:solidFill>
                    <a:schemeClr val="tx1"/>
                  </a:solidFill>
                  <a:latin typeface="Arial" charset="0"/>
                  <a:ea typeface="ＭＳ Ｐゴシック" pitchFamily="34" charset="-128"/>
                  <a:cs typeface="+mn-cs"/>
                </a:defRPr>
              </a:lvl4pPr>
              <a:lvl5pPr marL="1828800" algn="l" rtl="0" fontAlgn="base">
                <a:spcBef>
                  <a:spcPct val="0"/>
                </a:spcBef>
                <a:spcAft>
                  <a:spcPct val="0"/>
                </a:spcAft>
                <a:defRPr sz="2400" kern="1200">
                  <a:solidFill>
                    <a:schemeClr val="tx1"/>
                  </a:solidFill>
                  <a:latin typeface="Arial" charset="0"/>
                  <a:ea typeface="ＭＳ Ｐゴシック" pitchFamily="34" charset="-128"/>
                  <a:cs typeface="+mn-cs"/>
                </a:defRPr>
              </a:lvl5pPr>
              <a:lvl6pPr marL="2286000" algn="l" defTabSz="914400" rtl="0" eaLnBrk="1" latinLnBrk="0" hangingPunct="1">
                <a:defRPr sz="2400" kern="1200">
                  <a:solidFill>
                    <a:schemeClr val="tx1"/>
                  </a:solidFill>
                  <a:latin typeface="Arial" charset="0"/>
                  <a:ea typeface="ＭＳ Ｐゴシック" pitchFamily="34" charset="-128"/>
                  <a:cs typeface="+mn-cs"/>
                </a:defRPr>
              </a:lvl6pPr>
              <a:lvl7pPr marL="2743200" algn="l" defTabSz="914400" rtl="0" eaLnBrk="1" latinLnBrk="0" hangingPunct="1">
                <a:defRPr sz="2400" kern="1200">
                  <a:solidFill>
                    <a:schemeClr val="tx1"/>
                  </a:solidFill>
                  <a:latin typeface="Arial" charset="0"/>
                  <a:ea typeface="ＭＳ Ｐゴシック" pitchFamily="34" charset="-128"/>
                  <a:cs typeface="+mn-cs"/>
                </a:defRPr>
              </a:lvl7pPr>
              <a:lvl8pPr marL="3200400" algn="l" defTabSz="914400" rtl="0" eaLnBrk="1" latinLnBrk="0" hangingPunct="1">
                <a:defRPr sz="2400" kern="1200">
                  <a:solidFill>
                    <a:schemeClr val="tx1"/>
                  </a:solidFill>
                  <a:latin typeface="Arial" charset="0"/>
                  <a:ea typeface="ＭＳ Ｐゴシック" pitchFamily="34" charset="-128"/>
                  <a:cs typeface="+mn-cs"/>
                </a:defRPr>
              </a:lvl8pPr>
              <a:lvl9pPr marL="3657600" algn="l" defTabSz="914400" rtl="0" eaLnBrk="1" latinLnBrk="0" hangingPunct="1">
                <a:defRPr sz="2400" kern="1200">
                  <a:solidFill>
                    <a:schemeClr val="tx1"/>
                  </a:solidFill>
                  <a:latin typeface="Arial" charset="0"/>
                  <a:ea typeface="ＭＳ Ｐゴシック" pitchFamily="34" charset="-128"/>
                  <a:cs typeface="+mn-cs"/>
                </a:defRPr>
              </a:lvl9pPr>
            </a:lstStyle>
            <a:p>
              <a:pPr marL="171450" indent="-171450" fontAlgn="auto">
                <a:lnSpc>
                  <a:spcPct val="90000"/>
                </a:lnSpc>
                <a:spcBef>
                  <a:spcPts val="600"/>
                </a:spcBef>
                <a:spcAft>
                  <a:spcPts val="600"/>
                </a:spcAft>
                <a:buClr>
                  <a:srgbClr val="007BC7"/>
                </a:buClr>
                <a:buFont typeface="Verdana" panose="020B0604030504040204" pitchFamily="34" charset="0"/>
                <a:buChar char="›"/>
                <a:defRPr/>
              </a:pPr>
              <a:r>
                <a:rPr lang="nl-NL" sz="1100" kern="0" dirty="0">
                  <a:solidFill>
                    <a:srgbClr val="000000"/>
                  </a:solidFill>
                  <a:latin typeface="Verdana"/>
                  <a:cs typeface="Segoe UI Light" panose="020B0502040204020203" pitchFamily="34" charset="0"/>
                </a:rPr>
                <a:t>Opsomming</a:t>
              </a:r>
            </a:p>
          </p:txBody>
        </p:sp>
        <p:sp>
          <p:nvSpPr>
            <p:cNvPr id="90" name="Ovaal 89">
              <a:extLst>
                <a:ext uri="{FF2B5EF4-FFF2-40B4-BE49-F238E27FC236}">
                  <a16:creationId xmlns:a16="http://schemas.microsoft.com/office/drawing/2014/main" xmlns="" id="{9E4172D1-2B1C-4C7C-8E3E-222EFF86FD31}"/>
                </a:ext>
              </a:extLst>
            </p:cNvPr>
            <p:cNvSpPr/>
            <p:nvPr userDrawn="1"/>
          </p:nvSpPr>
          <p:spPr>
            <a:xfrm>
              <a:off x="-3425006" y="3962996"/>
              <a:ext cx="260914" cy="259683"/>
            </a:xfrm>
            <a:prstGeom prst="ellipse">
              <a:avLst/>
            </a:prstGeom>
            <a:solidFill>
              <a:schemeClr val="accent1"/>
            </a:solidFill>
            <a:ln w="25400" cap="flat" cmpd="sng" algn="ctr">
              <a:noFill/>
              <a:prstDash val="solid"/>
            </a:ln>
            <a:effectLst/>
          </p:spPr>
          <p:txBody>
            <a:bodyPr rtlCol="0" anchor="ctr"/>
            <a:lstStyle>
              <a:defPPr>
                <a:defRPr lang="nl-NL"/>
              </a:defPPr>
              <a:lvl1pPr algn="l" rtl="0" fontAlgn="base">
                <a:spcBef>
                  <a:spcPct val="0"/>
                </a:spcBef>
                <a:spcAft>
                  <a:spcPct val="0"/>
                </a:spcAft>
                <a:defRPr sz="2400" kern="1200">
                  <a:solidFill>
                    <a:schemeClr val="tx1"/>
                  </a:solidFill>
                  <a:latin typeface="Arial" charset="0"/>
                  <a:ea typeface="ＭＳ Ｐゴシック" pitchFamily="34" charset="-128"/>
                  <a:cs typeface="+mn-cs"/>
                </a:defRPr>
              </a:lvl1pPr>
              <a:lvl2pPr marL="457200" algn="l" rtl="0" fontAlgn="base">
                <a:spcBef>
                  <a:spcPct val="0"/>
                </a:spcBef>
                <a:spcAft>
                  <a:spcPct val="0"/>
                </a:spcAft>
                <a:defRPr sz="2400" kern="1200">
                  <a:solidFill>
                    <a:schemeClr val="tx1"/>
                  </a:solidFill>
                  <a:latin typeface="Arial" charset="0"/>
                  <a:ea typeface="ＭＳ Ｐゴシック" pitchFamily="34" charset="-128"/>
                  <a:cs typeface="+mn-cs"/>
                </a:defRPr>
              </a:lvl2pPr>
              <a:lvl3pPr marL="914400" algn="l" rtl="0" fontAlgn="base">
                <a:spcBef>
                  <a:spcPct val="0"/>
                </a:spcBef>
                <a:spcAft>
                  <a:spcPct val="0"/>
                </a:spcAft>
                <a:defRPr sz="2400" kern="1200">
                  <a:solidFill>
                    <a:schemeClr val="tx1"/>
                  </a:solidFill>
                  <a:latin typeface="Arial" charset="0"/>
                  <a:ea typeface="ＭＳ Ｐゴシック" pitchFamily="34" charset="-128"/>
                  <a:cs typeface="+mn-cs"/>
                </a:defRPr>
              </a:lvl3pPr>
              <a:lvl4pPr marL="1371600" algn="l" rtl="0" fontAlgn="base">
                <a:spcBef>
                  <a:spcPct val="0"/>
                </a:spcBef>
                <a:spcAft>
                  <a:spcPct val="0"/>
                </a:spcAft>
                <a:defRPr sz="2400" kern="1200">
                  <a:solidFill>
                    <a:schemeClr val="tx1"/>
                  </a:solidFill>
                  <a:latin typeface="Arial" charset="0"/>
                  <a:ea typeface="ＭＳ Ｐゴシック" pitchFamily="34" charset="-128"/>
                  <a:cs typeface="+mn-cs"/>
                </a:defRPr>
              </a:lvl4pPr>
              <a:lvl5pPr marL="1828800" algn="l" rtl="0" fontAlgn="base">
                <a:spcBef>
                  <a:spcPct val="0"/>
                </a:spcBef>
                <a:spcAft>
                  <a:spcPct val="0"/>
                </a:spcAft>
                <a:defRPr sz="2400" kern="1200">
                  <a:solidFill>
                    <a:schemeClr val="tx1"/>
                  </a:solidFill>
                  <a:latin typeface="Arial" charset="0"/>
                  <a:ea typeface="ＭＳ Ｐゴシック" pitchFamily="34" charset="-128"/>
                  <a:cs typeface="+mn-cs"/>
                </a:defRPr>
              </a:lvl5pPr>
              <a:lvl6pPr marL="2286000" algn="l" defTabSz="914400" rtl="0" eaLnBrk="1" latinLnBrk="0" hangingPunct="1">
                <a:defRPr sz="2400" kern="1200">
                  <a:solidFill>
                    <a:schemeClr val="tx1"/>
                  </a:solidFill>
                  <a:latin typeface="Arial" charset="0"/>
                  <a:ea typeface="ＭＳ Ｐゴシック" pitchFamily="34" charset="-128"/>
                  <a:cs typeface="+mn-cs"/>
                </a:defRPr>
              </a:lvl6pPr>
              <a:lvl7pPr marL="2743200" algn="l" defTabSz="914400" rtl="0" eaLnBrk="1" latinLnBrk="0" hangingPunct="1">
                <a:defRPr sz="2400" kern="1200">
                  <a:solidFill>
                    <a:schemeClr val="tx1"/>
                  </a:solidFill>
                  <a:latin typeface="Arial" charset="0"/>
                  <a:ea typeface="ＭＳ Ｐゴシック" pitchFamily="34" charset="-128"/>
                  <a:cs typeface="+mn-cs"/>
                </a:defRPr>
              </a:lvl7pPr>
              <a:lvl8pPr marL="3200400" algn="l" defTabSz="914400" rtl="0" eaLnBrk="1" latinLnBrk="0" hangingPunct="1">
                <a:defRPr sz="2400" kern="1200">
                  <a:solidFill>
                    <a:schemeClr val="tx1"/>
                  </a:solidFill>
                  <a:latin typeface="Arial" charset="0"/>
                  <a:ea typeface="ＭＳ Ｐゴシック" pitchFamily="34" charset="-128"/>
                  <a:cs typeface="+mn-cs"/>
                </a:defRPr>
              </a:lvl8pPr>
              <a:lvl9pPr marL="3657600" algn="l" defTabSz="914400" rtl="0" eaLnBrk="1" latinLnBrk="0" hangingPunct="1">
                <a:defRPr sz="2400" kern="1200">
                  <a:solidFill>
                    <a:schemeClr val="tx1"/>
                  </a:solidFill>
                  <a:latin typeface="Arial" charset="0"/>
                  <a:ea typeface="ＭＳ Ｐゴシック" pitchFamily="34" charset="-128"/>
                  <a:cs typeface="+mn-cs"/>
                </a:defRPr>
              </a:lvl9pPr>
            </a:lstStyle>
            <a:p>
              <a:pPr algn="ctr" fontAlgn="auto">
                <a:spcBef>
                  <a:spcPts val="0"/>
                </a:spcBef>
                <a:spcAft>
                  <a:spcPts val="0"/>
                </a:spcAft>
                <a:defRPr/>
              </a:pPr>
              <a:r>
                <a:rPr lang="nl-NL" sz="1100" kern="0" dirty="0">
                  <a:solidFill>
                    <a:srgbClr val="FFFFFF"/>
                  </a:solidFill>
                  <a:latin typeface="Verdana"/>
                  <a:cs typeface="Segoe UI Light" panose="020B0502040204020203" pitchFamily="34" charset="0"/>
                </a:rPr>
                <a:t>7</a:t>
              </a:r>
            </a:p>
          </p:txBody>
        </p:sp>
        <p:sp>
          <p:nvSpPr>
            <p:cNvPr id="91" name="Rechthoek 90">
              <a:extLst>
                <a:ext uri="{FF2B5EF4-FFF2-40B4-BE49-F238E27FC236}">
                  <a16:creationId xmlns:a16="http://schemas.microsoft.com/office/drawing/2014/main" xmlns="" id="{B63CFC76-DC20-4593-BA75-ABD986ABAFD0}"/>
                </a:ext>
              </a:extLst>
            </p:cNvPr>
            <p:cNvSpPr/>
            <p:nvPr userDrawn="1"/>
          </p:nvSpPr>
          <p:spPr>
            <a:xfrm>
              <a:off x="-3059324" y="3962995"/>
              <a:ext cx="2823104" cy="255963"/>
            </a:xfrm>
            <a:prstGeom prst="rect">
              <a:avLst/>
            </a:prstGeom>
            <a:noFill/>
            <a:ln w="25400" cap="flat" cmpd="sng" algn="ctr">
              <a:noFill/>
              <a:prstDash val="solid"/>
            </a:ln>
            <a:effectLst/>
          </p:spPr>
          <p:txBody>
            <a:bodyPr lIns="0" tIns="0" rIns="0" bIns="0" rtlCol="0" anchor="ctr"/>
            <a:lstStyle>
              <a:defPPr>
                <a:defRPr lang="nl-NL"/>
              </a:defPPr>
              <a:lvl1pPr algn="l" rtl="0" fontAlgn="base">
                <a:spcBef>
                  <a:spcPct val="0"/>
                </a:spcBef>
                <a:spcAft>
                  <a:spcPct val="0"/>
                </a:spcAft>
                <a:defRPr sz="2400" kern="1200">
                  <a:solidFill>
                    <a:schemeClr val="tx1"/>
                  </a:solidFill>
                  <a:latin typeface="Arial" charset="0"/>
                  <a:ea typeface="ＭＳ Ｐゴシック" pitchFamily="34" charset="-128"/>
                  <a:cs typeface="+mn-cs"/>
                </a:defRPr>
              </a:lvl1pPr>
              <a:lvl2pPr marL="457200" algn="l" rtl="0" fontAlgn="base">
                <a:spcBef>
                  <a:spcPct val="0"/>
                </a:spcBef>
                <a:spcAft>
                  <a:spcPct val="0"/>
                </a:spcAft>
                <a:defRPr sz="2400" kern="1200">
                  <a:solidFill>
                    <a:schemeClr val="tx1"/>
                  </a:solidFill>
                  <a:latin typeface="Arial" charset="0"/>
                  <a:ea typeface="ＭＳ Ｐゴシック" pitchFamily="34" charset="-128"/>
                  <a:cs typeface="+mn-cs"/>
                </a:defRPr>
              </a:lvl2pPr>
              <a:lvl3pPr marL="914400" algn="l" rtl="0" fontAlgn="base">
                <a:spcBef>
                  <a:spcPct val="0"/>
                </a:spcBef>
                <a:spcAft>
                  <a:spcPct val="0"/>
                </a:spcAft>
                <a:defRPr sz="2400" kern="1200">
                  <a:solidFill>
                    <a:schemeClr val="tx1"/>
                  </a:solidFill>
                  <a:latin typeface="Arial" charset="0"/>
                  <a:ea typeface="ＭＳ Ｐゴシック" pitchFamily="34" charset="-128"/>
                  <a:cs typeface="+mn-cs"/>
                </a:defRPr>
              </a:lvl3pPr>
              <a:lvl4pPr marL="1371600" algn="l" rtl="0" fontAlgn="base">
                <a:spcBef>
                  <a:spcPct val="0"/>
                </a:spcBef>
                <a:spcAft>
                  <a:spcPct val="0"/>
                </a:spcAft>
                <a:defRPr sz="2400" kern="1200">
                  <a:solidFill>
                    <a:schemeClr val="tx1"/>
                  </a:solidFill>
                  <a:latin typeface="Arial" charset="0"/>
                  <a:ea typeface="ＭＳ Ｐゴシック" pitchFamily="34" charset="-128"/>
                  <a:cs typeface="+mn-cs"/>
                </a:defRPr>
              </a:lvl4pPr>
              <a:lvl5pPr marL="1828800" algn="l" rtl="0" fontAlgn="base">
                <a:spcBef>
                  <a:spcPct val="0"/>
                </a:spcBef>
                <a:spcAft>
                  <a:spcPct val="0"/>
                </a:spcAft>
                <a:defRPr sz="2400" kern="1200">
                  <a:solidFill>
                    <a:schemeClr val="tx1"/>
                  </a:solidFill>
                  <a:latin typeface="Arial" charset="0"/>
                  <a:ea typeface="ＭＳ Ｐゴシック" pitchFamily="34" charset="-128"/>
                  <a:cs typeface="+mn-cs"/>
                </a:defRPr>
              </a:lvl5pPr>
              <a:lvl6pPr marL="2286000" algn="l" defTabSz="914400" rtl="0" eaLnBrk="1" latinLnBrk="0" hangingPunct="1">
                <a:defRPr sz="2400" kern="1200">
                  <a:solidFill>
                    <a:schemeClr val="tx1"/>
                  </a:solidFill>
                  <a:latin typeface="Arial" charset="0"/>
                  <a:ea typeface="ＭＳ Ｐゴシック" pitchFamily="34" charset="-128"/>
                  <a:cs typeface="+mn-cs"/>
                </a:defRPr>
              </a:lvl6pPr>
              <a:lvl7pPr marL="2743200" algn="l" defTabSz="914400" rtl="0" eaLnBrk="1" latinLnBrk="0" hangingPunct="1">
                <a:defRPr sz="2400" kern="1200">
                  <a:solidFill>
                    <a:schemeClr val="tx1"/>
                  </a:solidFill>
                  <a:latin typeface="Arial" charset="0"/>
                  <a:ea typeface="ＭＳ Ｐゴシック" pitchFamily="34" charset="-128"/>
                  <a:cs typeface="+mn-cs"/>
                </a:defRPr>
              </a:lvl7pPr>
              <a:lvl8pPr marL="3200400" algn="l" defTabSz="914400" rtl="0" eaLnBrk="1" latinLnBrk="0" hangingPunct="1">
                <a:defRPr sz="2400" kern="1200">
                  <a:solidFill>
                    <a:schemeClr val="tx1"/>
                  </a:solidFill>
                  <a:latin typeface="Arial" charset="0"/>
                  <a:ea typeface="ＭＳ Ｐゴシック" pitchFamily="34" charset="-128"/>
                  <a:cs typeface="+mn-cs"/>
                </a:defRPr>
              </a:lvl8pPr>
              <a:lvl9pPr marL="3657600" algn="l" defTabSz="914400" rtl="0" eaLnBrk="1" latinLnBrk="0" hangingPunct="1">
                <a:defRPr sz="2400" kern="1200">
                  <a:solidFill>
                    <a:schemeClr val="tx1"/>
                  </a:solidFill>
                  <a:latin typeface="Arial" charset="0"/>
                  <a:ea typeface="ＭＳ Ｐゴシック" pitchFamily="34" charset="-128"/>
                  <a:cs typeface="+mn-cs"/>
                </a:defRPr>
              </a:lvl9pPr>
            </a:lstStyle>
            <a:p>
              <a:pPr marL="352425" indent="-171450" fontAlgn="auto">
                <a:lnSpc>
                  <a:spcPct val="90000"/>
                </a:lnSpc>
                <a:spcBef>
                  <a:spcPts val="600"/>
                </a:spcBef>
                <a:spcAft>
                  <a:spcPts val="600"/>
                </a:spcAft>
                <a:buClr>
                  <a:srgbClr val="007BC7"/>
                </a:buClr>
                <a:buFont typeface="Calibri" panose="020F0502020204030204" pitchFamily="34" charset="0"/>
                <a:buChar char="−"/>
                <a:defRPr/>
              </a:pPr>
              <a:r>
                <a:rPr lang="nl-NL" sz="1100" kern="0" dirty="0">
                  <a:solidFill>
                    <a:srgbClr val="000000"/>
                  </a:solidFill>
                  <a:latin typeface="Verdana"/>
                  <a:cs typeface="Segoe UI Light" panose="020B0502040204020203" pitchFamily="34" charset="0"/>
                </a:rPr>
                <a:t>Alfabet onder opsomming</a:t>
              </a:r>
            </a:p>
          </p:txBody>
        </p:sp>
        <p:sp>
          <p:nvSpPr>
            <p:cNvPr id="92" name="Ovaal 91">
              <a:extLst>
                <a:ext uri="{FF2B5EF4-FFF2-40B4-BE49-F238E27FC236}">
                  <a16:creationId xmlns:a16="http://schemas.microsoft.com/office/drawing/2014/main" xmlns="" id="{F372768A-BA25-4436-BF3F-ED342388F4FE}"/>
                </a:ext>
              </a:extLst>
            </p:cNvPr>
            <p:cNvSpPr/>
            <p:nvPr userDrawn="1"/>
          </p:nvSpPr>
          <p:spPr>
            <a:xfrm>
              <a:off x="-3425006" y="4335641"/>
              <a:ext cx="260914" cy="259683"/>
            </a:xfrm>
            <a:prstGeom prst="ellipse">
              <a:avLst/>
            </a:prstGeom>
            <a:solidFill>
              <a:schemeClr val="accent1"/>
            </a:solidFill>
            <a:ln w="25400" cap="flat" cmpd="sng" algn="ctr">
              <a:noFill/>
              <a:prstDash val="solid"/>
            </a:ln>
            <a:effectLst/>
          </p:spPr>
          <p:txBody>
            <a:bodyPr rtlCol="0" anchor="ctr"/>
            <a:lstStyle>
              <a:defPPr>
                <a:defRPr lang="nl-NL"/>
              </a:defPPr>
              <a:lvl1pPr algn="l" rtl="0" fontAlgn="base">
                <a:spcBef>
                  <a:spcPct val="0"/>
                </a:spcBef>
                <a:spcAft>
                  <a:spcPct val="0"/>
                </a:spcAft>
                <a:defRPr sz="2400" kern="1200">
                  <a:solidFill>
                    <a:schemeClr val="tx1"/>
                  </a:solidFill>
                  <a:latin typeface="Arial" charset="0"/>
                  <a:ea typeface="ＭＳ Ｐゴシック" pitchFamily="34" charset="-128"/>
                  <a:cs typeface="+mn-cs"/>
                </a:defRPr>
              </a:lvl1pPr>
              <a:lvl2pPr marL="457200" algn="l" rtl="0" fontAlgn="base">
                <a:spcBef>
                  <a:spcPct val="0"/>
                </a:spcBef>
                <a:spcAft>
                  <a:spcPct val="0"/>
                </a:spcAft>
                <a:defRPr sz="2400" kern="1200">
                  <a:solidFill>
                    <a:schemeClr val="tx1"/>
                  </a:solidFill>
                  <a:latin typeface="Arial" charset="0"/>
                  <a:ea typeface="ＭＳ Ｐゴシック" pitchFamily="34" charset="-128"/>
                  <a:cs typeface="+mn-cs"/>
                </a:defRPr>
              </a:lvl2pPr>
              <a:lvl3pPr marL="914400" algn="l" rtl="0" fontAlgn="base">
                <a:spcBef>
                  <a:spcPct val="0"/>
                </a:spcBef>
                <a:spcAft>
                  <a:spcPct val="0"/>
                </a:spcAft>
                <a:defRPr sz="2400" kern="1200">
                  <a:solidFill>
                    <a:schemeClr val="tx1"/>
                  </a:solidFill>
                  <a:latin typeface="Arial" charset="0"/>
                  <a:ea typeface="ＭＳ Ｐゴシック" pitchFamily="34" charset="-128"/>
                  <a:cs typeface="+mn-cs"/>
                </a:defRPr>
              </a:lvl3pPr>
              <a:lvl4pPr marL="1371600" algn="l" rtl="0" fontAlgn="base">
                <a:spcBef>
                  <a:spcPct val="0"/>
                </a:spcBef>
                <a:spcAft>
                  <a:spcPct val="0"/>
                </a:spcAft>
                <a:defRPr sz="2400" kern="1200">
                  <a:solidFill>
                    <a:schemeClr val="tx1"/>
                  </a:solidFill>
                  <a:latin typeface="Arial" charset="0"/>
                  <a:ea typeface="ＭＳ Ｐゴシック" pitchFamily="34" charset="-128"/>
                  <a:cs typeface="+mn-cs"/>
                </a:defRPr>
              </a:lvl4pPr>
              <a:lvl5pPr marL="1828800" algn="l" rtl="0" fontAlgn="base">
                <a:spcBef>
                  <a:spcPct val="0"/>
                </a:spcBef>
                <a:spcAft>
                  <a:spcPct val="0"/>
                </a:spcAft>
                <a:defRPr sz="2400" kern="1200">
                  <a:solidFill>
                    <a:schemeClr val="tx1"/>
                  </a:solidFill>
                  <a:latin typeface="Arial" charset="0"/>
                  <a:ea typeface="ＭＳ Ｐゴシック" pitchFamily="34" charset="-128"/>
                  <a:cs typeface="+mn-cs"/>
                </a:defRPr>
              </a:lvl5pPr>
              <a:lvl6pPr marL="2286000" algn="l" defTabSz="914400" rtl="0" eaLnBrk="1" latinLnBrk="0" hangingPunct="1">
                <a:defRPr sz="2400" kern="1200">
                  <a:solidFill>
                    <a:schemeClr val="tx1"/>
                  </a:solidFill>
                  <a:latin typeface="Arial" charset="0"/>
                  <a:ea typeface="ＭＳ Ｐゴシック" pitchFamily="34" charset="-128"/>
                  <a:cs typeface="+mn-cs"/>
                </a:defRPr>
              </a:lvl6pPr>
              <a:lvl7pPr marL="2743200" algn="l" defTabSz="914400" rtl="0" eaLnBrk="1" latinLnBrk="0" hangingPunct="1">
                <a:defRPr sz="2400" kern="1200">
                  <a:solidFill>
                    <a:schemeClr val="tx1"/>
                  </a:solidFill>
                  <a:latin typeface="Arial" charset="0"/>
                  <a:ea typeface="ＭＳ Ｐゴシック" pitchFamily="34" charset="-128"/>
                  <a:cs typeface="+mn-cs"/>
                </a:defRPr>
              </a:lvl7pPr>
              <a:lvl8pPr marL="3200400" algn="l" defTabSz="914400" rtl="0" eaLnBrk="1" latinLnBrk="0" hangingPunct="1">
                <a:defRPr sz="2400" kern="1200">
                  <a:solidFill>
                    <a:schemeClr val="tx1"/>
                  </a:solidFill>
                  <a:latin typeface="Arial" charset="0"/>
                  <a:ea typeface="ＭＳ Ｐゴシック" pitchFamily="34" charset="-128"/>
                  <a:cs typeface="+mn-cs"/>
                </a:defRPr>
              </a:lvl8pPr>
              <a:lvl9pPr marL="3657600" algn="l" defTabSz="914400" rtl="0" eaLnBrk="1" latinLnBrk="0" hangingPunct="1">
                <a:defRPr sz="2400" kern="1200">
                  <a:solidFill>
                    <a:schemeClr val="tx1"/>
                  </a:solidFill>
                  <a:latin typeface="Arial" charset="0"/>
                  <a:ea typeface="ＭＳ Ｐゴシック" pitchFamily="34" charset="-128"/>
                  <a:cs typeface="+mn-cs"/>
                </a:defRPr>
              </a:lvl9pPr>
            </a:lstStyle>
            <a:p>
              <a:pPr algn="ctr" fontAlgn="auto">
                <a:spcBef>
                  <a:spcPts val="0"/>
                </a:spcBef>
                <a:spcAft>
                  <a:spcPts val="0"/>
                </a:spcAft>
                <a:defRPr/>
              </a:pPr>
              <a:r>
                <a:rPr lang="nl-NL" sz="1100" kern="0" dirty="0">
                  <a:solidFill>
                    <a:srgbClr val="FFFFFF"/>
                  </a:solidFill>
                  <a:latin typeface="Verdana"/>
                  <a:cs typeface="Segoe UI Light" panose="020B0502040204020203" pitchFamily="34" charset="0"/>
                </a:rPr>
                <a:t>8</a:t>
              </a:r>
            </a:p>
          </p:txBody>
        </p:sp>
        <p:sp>
          <p:nvSpPr>
            <p:cNvPr id="93" name="Rechthoek 92">
              <a:extLst>
                <a:ext uri="{FF2B5EF4-FFF2-40B4-BE49-F238E27FC236}">
                  <a16:creationId xmlns:a16="http://schemas.microsoft.com/office/drawing/2014/main" xmlns="" id="{46DC5C4E-4DC2-4544-94BD-AAB8AE237917}"/>
                </a:ext>
              </a:extLst>
            </p:cNvPr>
            <p:cNvSpPr/>
            <p:nvPr userDrawn="1"/>
          </p:nvSpPr>
          <p:spPr>
            <a:xfrm>
              <a:off x="-3059324" y="4335640"/>
              <a:ext cx="2823104" cy="255963"/>
            </a:xfrm>
            <a:prstGeom prst="rect">
              <a:avLst/>
            </a:prstGeom>
            <a:noFill/>
            <a:ln w="25400" cap="flat" cmpd="sng" algn="ctr">
              <a:noFill/>
              <a:prstDash val="solid"/>
            </a:ln>
            <a:effectLst/>
          </p:spPr>
          <p:txBody>
            <a:bodyPr lIns="0" tIns="0" rIns="0" bIns="0" rtlCol="0" anchor="ctr"/>
            <a:lstStyle>
              <a:defPPr>
                <a:defRPr lang="nl-NL"/>
              </a:defPPr>
              <a:lvl1pPr algn="l" rtl="0" fontAlgn="base">
                <a:spcBef>
                  <a:spcPct val="0"/>
                </a:spcBef>
                <a:spcAft>
                  <a:spcPct val="0"/>
                </a:spcAft>
                <a:defRPr sz="2400" kern="1200">
                  <a:solidFill>
                    <a:schemeClr val="tx1"/>
                  </a:solidFill>
                  <a:latin typeface="Arial" charset="0"/>
                  <a:ea typeface="ＭＳ Ｐゴシック" pitchFamily="34" charset="-128"/>
                  <a:cs typeface="+mn-cs"/>
                </a:defRPr>
              </a:lvl1pPr>
              <a:lvl2pPr marL="457200" algn="l" rtl="0" fontAlgn="base">
                <a:spcBef>
                  <a:spcPct val="0"/>
                </a:spcBef>
                <a:spcAft>
                  <a:spcPct val="0"/>
                </a:spcAft>
                <a:defRPr sz="2400" kern="1200">
                  <a:solidFill>
                    <a:schemeClr val="tx1"/>
                  </a:solidFill>
                  <a:latin typeface="Arial" charset="0"/>
                  <a:ea typeface="ＭＳ Ｐゴシック" pitchFamily="34" charset="-128"/>
                  <a:cs typeface="+mn-cs"/>
                </a:defRPr>
              </a:lvl2pPr>
              <a:lvl3pPr marL="914400" algn="l" rtl="0" fontAlgn="base">
                <a:spcBef>
                  <a:spcPct val="0"/>
                </a:spcBef>
                <a:spcAft>
                  <a:spcPct val="0"/>
                </a:spcAft>
                <a:defRPr sz="2400" kern="1200">
                  <a:solidFill>
                    <a:schemeClr val="tx1"/>
                  </a:solidFill>
                  <a:latin typeface="Arial" charset="0"/>
                  <a:ea typeface="ＭＳ Ｐゴシック" pitchFamily="34" charset="-128"/>
                  <a:cs typeface="+mn-cs"/>
                </a:defRPr>
              </a:lvl3pPr>
              <a:lvl4pPr marL="1371600" algn="l" rtl="0" fontAlgn="base">
                <a:spcBef>
                  <a:spcPct val="0"/>
                </a:spcBef>
                <a:spcAft>
                  <a:spcPct val="0"/>
                </a:spcAft>
                <a:defRPr sz="2400" kern="1200">
                  <a:solidFill>
                    <a:schemeClr val="tx1"/>
                  </a:solidFill>
                  <a:latin typeface="Arial" charset="0"/>
                  <a:ea typeface="ＭＳ Ｐゴシック" pitchFamily="34" charset="-128"/>
                  <a:cs typeface="+mn-cs"/>
                </a:defRPr>
              </a:lvl4pPr>
              <a:lvl5pPr marL="1828800" algn="l" rtl="0" fontAlgn="base">
                <a:spcBef>
                  <a:spcPct val="0"/>
                </a:spcBef>
                <a:spcAft>
                  <a:spcPct val="0"/>
                </a:spcAft>
                <a:defRPr sz="2400" kern="1200">
                  <a:solidFill>
                    <a:schemeClr val="tx1"/>
                  </a:solidFill>
                  <a:latin typeface="Arial" charset="0"/>
                  <a:ea typeface="ＭＳ Ｐゴシック" pitchFamily="34" charset="-128"/>
                  <a:cs typeface="+mn-cs"/>
                </a:defRPr>
              </a:lvl5pPr>
              <a:lvl6pPr marL="2286000" algn="l" defTabSz="914400" rtl="0" eaLnBrk="1" latinLnBrk="0" hangingPunct="1">
                <a:defRPr sz="2400" kern="1200">
                  <a:solidFill>
                    <a:schemeClr val="tx1"/>
                  </a:solidFill>
                  <a:latin typeface="Arial" charset="0"/>
                  <a:ea typeface="ＭＳ Ｐゴシック" pitchFamily="34" charset="-128"/>
                  <a:cs typeface="+mn-cs"/>
                </a:defRPr>
              </a:lvl6pPr>
              <a:lvl7pPr marL="2743200" algn="l" defTabSz="914400" rtl="0" eaLnBrk="1" latinLnBrk="0" hangingPunct="1">
                <a:defRPr sz="2400" kern="1200">
                  <a:solidFill>
                    <a:schemeClr val="tx1"/>
                  </a:solidFill>
                  <a:latin typeface="Arial" charset="0"/>
                  <a:ea typeface="ＭＳ Ｐゴシック" pitchFamily="34" charset="-128"/>
                  <a:cs typeface="+mn-cs"/>
                </a:defRPr>
              </a:lvl7pPr>
              <a:lvl8pPr marL="3200400" algn="l" defTabSz="914400" rtl="0" eaLnBrk="1" latinLnBrk="0" hangingPunct="1">
                <a:defRPr sz="2400" kern="1200">
                  <a:solidFill>
                    <a:schemeClr val="tx1"/>
                  </a:solidFill>
                  <a:latin typeface="Arial" charset="0"/>
                  <a:ea typeface="ＭＳ Ｐゴシック" pitchFamily="34" charset="-128"/>
                  <a:cs typeface="+mn-cs"/>
                </a:defRPr>
              </a:lvl8pPr>
              <a:lvl9pPr marL="3657600" algn="l" defTabSz="914400" rtl="0" eaLnBrk="1" latinLnBrk="0" hangingPunct="1">
                <a:defRPr sz="2400" kern="1200">
                  <a:solidFill>
                    <a:schemeClr val="tx1"/>
                  </a:solidFill>
                  <a:latin typeface="Arial" charset="0"/>
                  <a:ea typeface="ＭＳ Ｐゴシック" pitchFamily="34" charset="-128"/>
                  <a:cs typeface="+mn-cs"/>
                </a:defRPr>
              </a:lvl9pPr>
            </a:lstStyle>
            <a:p>
              <a:pPr marL="541338" indent="-180975" fontAlgn="auto">
                <a:lnSpc>
                  <a:spcPct val="90000"/>
                </a:lnSpc>
                <a:spcBef>
                  <a:spcPts val="600"/>
                </a:spcBef>
                <a:spcAft>
                  <a:spcPts val="600"/>
                </a:spcAft>
                <a:buClr>
                  <a:srgbClr val="007BC7"/>
                </a:buClr>
                <a:buFont typeface="Wingdings" panose="05000000000000000000" pitchFamily="2" charset="2"/>
                <a:buChar char="§"/>
                <a:defRPr/>
              </a:pPr>
              <a:r>
                <a:rPr lang="nl-NL" sz="1100" kern="0" dirty="0">
                  <a:solidFill>
                    <a:srgbClr val="000000"/>
                  </a:solidFill>
                  <a:latin typeface="Verdana"/>
                  <a:cs typeface="Segoe UI Light" panose="020B0502040204020203" pitchFamily="34" charset="0"/>
                </a:rPr>
                <a:t>Sub-</a:t>
              </a:r>
              <a:r>
                <a:rPr lang="nl-NL" sz="1100" kern="0" dirty="0" err="1">
                  <a:solidFill>
                    <a:srgbClr val="000000"/>
                  </a:solidFill>
                  <a:latin typeface="Verdana"/>
                  <a:cs typeface="Segoe UI Light" panose="020B0502040204020203" pitchFamily="34" charset="0"/>
                </a:rPr>
                <a:t>bullet</a:t>
              </a:r>
              <a:r>
                <a:rPr lang="nl-NL" sz="1100" kern="0" dirty="0">
                  <a:solidFill>
                    <a:srgbClr val="000000"/>
                  </a:solidFill>
                  <a:latin typeface="Verdana"/>
                  <a:cs typeface="Segoe UI Light" panose="020B0502040204020203" pitchFamily="34" charset="0"/>
                </a:rPr>
                <a:t> onder opsomming</a:t>
              </a:r>
            </a:p>
          </p:txBody>
        </p:sp>
        <p:sp>
          <p:nvSpPr>
            <p:cNvPr id="94" name="Ovaal 93">
              <a:extLst>
                <a:ext uri="{FF2B5EF4-FFF2-40B4-BE49-F238E27FC236}">
                  <a16:creationId xmlns:a16="http://schemas.microsoft.com/office/drawing/2014/main" xmlns="" id="{0FF6C078-BB76-49E4-8736-8DEA566C2556}"/>
                </a:ext>
              </a:extLst>
            </p:cNvPr>
            <p:cNvSpPr/>
            <p:nvPr userDrawn="1"/>
          </p:nvSpPr>
          <p:spPr>
            <a:xfrm>
              <a:off x="-3425006" y="4708906"/>
              <a:ext cx="260914" cy="259683"/>
            </a:xfrm>
            <a:prstGeom prst="ellipse">
              <a:avLst/>
            </a:prstGeom>
            <a:solidFill>
              <a:schemeClr val="accent1"/>
            </a:solidFill>
            <a:ln w="25400" cap="flat" cmpd="sng" algn="ctr">
              <a:noFill/>
              <a:prstDash val="solid"/>
            </a:ln>
            <a:effectLst/>
          </p:spPr>
          <p:txBody>
            <a:bodyPr rtlCol="0" anchor="ctr"/>
            <a:lstStyle>
              <a:defPPr>
                <a:defRPr lang="nl-NL"/>
              </a:defPPr>
              <a:lvl1pPr algn="l" rtl="0" fontAlgn="base">
                <a:spcBef>
                  <a:spcPct val="0"/>
                </a:spcBef>
                <a:spcAft>
                  <a:spcPct val="0"/>
                </a:spcAft>
                <a:defRPr sz="2400" kern="1200">
                  <a:solidFill>
                    <a:schemeClr val="tx1"/>
                  </a:solidFill>
                  <a:latin typeface="Arial" charset="0"/>
                  <a:ea typeface="ＭＳ Ｐゴシック" pitchFamily="34" charset="-128"/>
                  <a:cs typeface="+mn-cs"/>
                </a:defRPr>
              </a:lvl1pPr>
              <a:lvl2pPr marL="457200" algn="l" rtl="0" fontAlgn="base">
                <a:spcBef>
                  <a:spcPct val="0"/>
                </a:spcBef>
                <a:spcAft>
                  <a:spcPct val="0"/>
                </a:spcAft>
                <a:defRPr sz="2400" kern="1200">
                  <a:solidFill>
                    <a:schemeClr val="tx1"/>
                  </a:solidFill>
                  <a:latin typeface="Arial" charset="0"/>
                  <a:ea typeface="ＭＳ Ｐゴシック" pitchFamily="34" charset="-128"/>
                  <a:cs typeface="+mn-cs"/>
                </a:defRPr>
              </a:lvl2pPr>
              <a:lvl3pPr marL="914400" algn="l" rtl="0" fontAlgn="base">
                <a:spcBef>
                  <a:spcPct val="0"/>
                </a:spcBef>
                <a:spcAft>
                  <a:spcPct val="0"/>
                </a:spcAft>
                <a:defRPr sz="2400" kern="1200">
                  <a:solidFill>
                    <a:schemeClr val="tx1"/>
                  </a:solidFill>
                  <a:latin typeface="Arial" charset="0"/>
                  <a:ea typeface="ＭＳ Ｐゴシック" pitchFamily="34" charset="-128"/>
                  <a:cs typeface="+mn-cs"/>
                </a:defRPr>
              </a:lvl3pPr>
              <a:lvl4pPr marL="1371600" algn="l" rtl="0" fontAlgn="base">
                <a:spcBef>
                  <a:spcPct val="0"/>
                </a:spcBef>
                <a:spcAft>
                  <a:spcPct val="0"/>
                </a:spcAft>
                <a:defRPr sz="2400" kern="1200">
                  <a:solidFill>
                    <a:schemeClr val="tx1"/>
                  </a:solidFill>
                  <a:latin typeface="Arial" charset="0"/>
                  <a:ea typeface="ＭＳ Ｐゴシック" pitchFamily="34" charset="-128"/>
                  <a:cs typeface="+mn-cs"/>
                </a:defRPr>
              </a:lvl4pPr>
              <a:lvl5pPr marL="1828800" algn="l" rtl="0" fontAlgn="base">
                <a:spcBef>
                  <a:spcPct val="0"/>
                </a:spcBef>
                <a:spcAft>
                  <a:spcPct val="0"/>
                </a:spcAft>
                <a:defRPr sz="2400" kern="1200">
                  <a:solidFill>
                    <a:schemeClr val="tx1"/>
                  </a:solidFill>
                  <a:latin typeface="Arial" charset="0"/>
                  <a:ea typeface="ＭＳ Ｐゴシック" pitchFamily="34" charset="-128"/>
                  <a:cs typeface="+mn-cs"/>
                </a:defRPr>
              </a:lvl5pPr>
              <a:lvl6pPr marL="2286000" algn="l" defTabSz="914400" rtl="0" eaLnBrk="1" latinLnBrk="0" hangingPunct="1">
                <a:defRPr sz="2400" kern="1200">
                  <a:solidFill>
                    <a:schemeClr val="tx1"/>
                  </a:solidFill>
                  <a:latin typeface="Arial" charset="0"/>
                  <a:ea typeface="ＭＳ Ｐゴシック" pitchFamily="34" charset="-128"/>
                  <a:cs typeface="+mn-cs"/>
                </a:defRPr>
              </a:lvl6pPr>
              <a:lvl7pPr marL="2743200" algn="l" defTabSz="914400" rtl="0" eaLnBrk="1" latinLnBrk="0" hangingPunct="1">
                <a:defRPr sz="2400" kern="1200">
                  <a:solidFill>
                    <a:schemeClr val="tx1"/>
                  </a:solidFill>
                  <a:latin typeface="Arial" charset="0"/>
                  <a:ea typeface="ＭＳ Ｐゴシック" pitchFamily="34" charset="-128"/>
                  <a:cs typeface="+mn-cs"/>
                </a:defRPr>
              </a:lvl7pPr>
              <a:lvl8pPr marL="3200400" algn="l" defTabSz="914400" rtl="0" eaLnBrk="1" latinLnBrk="0" hangingPunct="1">
                <a:defRPr sz="2400" kern="1200">
                  <a:solidFill>
                    <a:schemeClr val="tx1"/>
                  </a:solidFill>
                  <a:latin typeface="Arial" charset="0"/>
                  <a:ea typeface="ＭＳ Ｐゴシック" pitchFamily="34" charset="-128"/>
                  <a:cs typeface="+mn-cs"/>
                </a:defRPr>
              </a:lvl8pPr>
              <a:lvl9pPr marL="3657600" algn="l" defTabSz="914400" rtl="0" eaLnBrk="1" latinLnBrk="0" hangingPunct="1">
                <a:defRPr sz="2400" kern="1200">
                  <a:solidFill>
                    <a:schemeClr val="tx1"/>
                  </a:solidFill>
                  <a:latin typeface="Arial" charset="0"/>
                  <a:ea typeface="ＭＳ Ｐゴシック" pitchFamily="34" charset="-128"/>
                  <a:cs typeface="+mn-cs"/>
                </a:defRPr>
              </a:lvl9pPr>
            </a:lstStyle>
            <a:p>
              <a:pPr algn="ctr" fontAlgn="auto">
                <a:spcBef>
                  <a:spcPts val="0"/>
                </a:spcBef>
                <a:spcAft>
                  <a:spcPts val="0"/>
                </a:spcAft>
                <a:defRPr/>
              </a:pPr>
              <a:r>
                <a:rPr lang="nl-NL" sz="1100" kern="0" dirty="0">
                  <a:solidFill>
                    <a:srgbClr val="FFFFFF"/>
                  </a:solidFill>
                  <a:latin typeface="Verdana"/>
                  <a:cs typeface="Segoe UI Light" panose="020B0502040204020203" pitchFamily="34" charset="0"/>
                </a:rPr>
                <a:t>9</a:t>
              </a:r>
            </a:p>
          </p:txBody>
        </p:sp>
        <p:sp>
          <p:nvSpPr>
            <p:cNvPr id="95" name="Rechthoek 94">
              <a:extLst>
                <a:ext uri="{FF2B5EF4-FFF2-40B4-BE49-F238E27FC236}">
                  <a16:creationId xmlns:a16="http://schemas.microsoft.com/office/drawing/2014/main" xmlns="" id="{0844A341-85B1-43BB-8E09-86F9E5BFA851}"/>
                </a:ext>
              </a:extLst>
            </p:cNvPr>
            <p:cNvSpPr/>
            <p:nvPr userDrawn="1"/>
          </p:nvSpPr>
          <p:spPr>
            <a:xfrm>
              <a:off x="-3059324" y="4708905"/>
              <a:ext cx="2823104" cy="255963"/>
            </a:xfrm>
            <a:prstGeom prst="rect">
              <a:avLst/>
            </a:prstGeom>
            <a:noFill/>
            <a:ln w="25400" cap="flat" cmpd="sng" algn="ctr">
              <a:noFill/>
              <a:prstDash val="solid"/>
            </a:ln>
            <a:effectLst/>
          </p:spPr>
          <p:txBody>
            <a:bodyPr lIns="0" tIns="0" rIns="0" bIns="0" rtlCol="0" anchor="ctr"/>
            <a:lstStyle>
              <a:defPPr>
                <a:defRPr lang="nl-NL"/>
              </a:defPPr>
              <a:lvl1pPr algn="l" rtl="0" fontAlgn="base">
                <a:spcBef>
                  <a:spcPct val="0"/>
                </a:spcBef>
                <a:spcAft>
                  <a:spcPct val="0"/>
                </a:spcAft>
                <a:defRPr sz="2400" kern="1200">
                  <a:solidFill>
                    <a:schemeClr val="tx1"/>
                  </a:solidFill>
                  <a:latin typeface="Arial" charset="0"/>
                  <a:ea typeface="ＭＳ Ｐゴシック" pitchFamily="34" charset="-128"/>
                  <a:cs typeface="+mn-cs"/>
                </a:defRPr>
              </a:lvl1pPr>
              <a:lvl2pPr marL="457200" algn="l" rtl="0" fontAlgn="base">
                <a:spcBef>
                  <a:spcPct val="0"/>
                </a:spcBef>
                <a:spcAft>
                  <a:spcPct val="0"/>
                </a:spcAft>
                <a:defRPr sz="2400" kern="1200">
                  <a:solidFill>
                    <a:schemeClr val="tx1"/>
                  </a:solidFill>
                  <a:latin typeface="Arial" charset="0"/>
                  <a:ea typeface="ＭＳ Ｐゴシック" pitchFamily="34" charset="-128"/>
                  <a:cs typeface="+mn-cs"/>
                </a:defRPr>
              </a:lvl2pPr>
              <a:lvl3pPr marL="914400" algn="l" rtl="0" fontAlgn="base">
                <a:spcBef>
                  <a:spcPct val="0"/>
                </a:spcBef>
                <a:spcAft>
                  <a:spcPct val="0"/>
                </a:spcAft>
                <a:defRPr sz="2400" kern="1200">
                  <a:solidFill>
                    <a:schemeClr val="tx1"/>
                  </a:solidFill>
                  <a:latin typeface="Arial" charset="0"/>
                  <a:ea typeface="ＭＳ Ｐゴシック" pitchFamily="34" charset="-128"/>
                  <a:cs typeface="+mn-cs"/>
                </a:defRPr>
              </a:lvl3pPr>
              <a:lvl4pPr marL="1371600" algn="l" rtl="0" fontAlgn="base">
                <a:spcBef>
                  <a:spcPct val="0"/>
                </a:spcBef>
                <a:spcAft>
                  <a:spcPct val="0"/>
                </a:spcAft>
                <a:defRPr sz="2400" kern="1200">
                  <a:solidFill>
                    <a:schemeClr val="tx1"/>
                  </a:solidFill>
                  <a:latin typeface="Arial" charset="0"/>
                  <a:ea typeface="ＭＳ Ｐゴシック" pitchFamily="34" charset="-128"/>
                  <a:cs typeface="+mn-cs"/>
                </a:defRPr>
              </a:lvl4pPr>
              <a:lvl5pPr marL="1828800" algn="l" rtl="0" fontAlgn="base">
                <a:spcBef>
                  <a:spcPct val="0"/>
                </a:spcBef>
                <a:spcAft>
                  <a:spcPct val="0"/>
                </a:spcAft>
                <a:defRPr sz="2400" kern="1200">
                  <a:solidFill>
                    <a:schemeClr val="tx1"/>
                  </a:solidFill>
                  <a:latin typeface="Arial" charset="0"/>
                  <a:ea typeface="ＭＳ Ｐゴシック" pitchFamily="34" charset="-128"/>
                  <a:cs typeface="+mn-cs"/>
                </a:defRPr>
              </a:lvl5pPr>
              <a:lvl6pPr marL="2286000" algn="l" defTabSz="914400" rtl="0" eaLnBrk="1" latinLnBrk="0" hangingPunct="1">
                <a:defRPr sz="2400" kern="1200">
                  <a:solidFill>
                    <a:schemeClr val="tx1"/>
                  </a:solidFill>
                  <a:latin typeface="Arial" charset="0"/>
                  <a:ea typeface="ＭＳ Ｐゴシック" pitchFamily="34" charset="-128"/>
                  <a:cs typeface="+mn-cs"/>
                </a:defRPr>
              </a:lvl6pPr>
              <a:lvl7pPr marL="2743200" algn="l" defTabSz="914400" rtl="0" eaLnBrk="1" latinLnBrk="0" hangingPunct="1">
                <a:defRPr sz="2400" kern="1200">
                  <a:solidFill>
                    <a:schemeClr val="tx1"/>
                  </a:solidFill>
                  <a:latin typeface="Arial" charset="0"/>
                  <a:ea typeface="ＭＳ Ｐゴシック" pitchFamily="34" charset="-128"/>
                  <a:cs typeface="+mn-cs"/>
                </a:defRPr>
              </a:lvl7pPr>
              <a:lvl8pPr marL="3200400" algn="l" defTabSz="914400" rtl="0" eaLnBrk="1" latinLnBrk="0" hangingPunct="1">
                <a:defRPr sz="2400" kern="1200">
                  <a:solidFill>
                    <a:schemeClr val="tx1"/>
                  </a:solidFill>
                  <a:latin typeface="Arial" charset="0"/>
                  <a:ea typeface="ＭＳ Ｐゴシック" pitchFamily="34" charset="-128"/>
                  <a:cs typeface="+mn-cs"/>
                </a:defRPr>
              </a:lvl8pPr>
              <a:lvl9pPr marL="3657600" algn="l" defTabSz="914400" rtl="0" eaLnBrk="1" latinLnBrk="0" hangingPunct="1">
                <a:defRPr sz="2400" kern="1200">
                  <a:solidFill>
                    <a:schemeClr val="tx1"/>
                  </a:solidFill>
                  <a:latin typeface="Arial" charset="0"/>
                  <a:ea typeface="ＭＳ Ｐゴシック" pitchFamily="34" charset="-128"/>
                  <a:cs typeface="+mn-cs"/>
                </a:defRPr>
              </a:lvl9pPr>
            </a:lstStyle>
            <a:p>
              <a:pPr fontAlgn="auto">
                <a:lnSpc>
                  <a:spcPct val="90000"/>
                </a:lnSpc>
                <a:spcBef>
                  <a:spcPts val="600"/>
                </a:spcBef>
                <a:spcAft>
                  <a:spcPts val="600"/>
                </a:spcAft>
                <a:defRPr/>
              </a:pPr>
              <a:r>
                <a:rPr lang="nl-NL" sz="1100" i="1" kern="0" dirty="0">
                  <a:solidFill>
                    <a:srgbClr val="000000"/>
                  </a:solidFill>
                  <a:latin typeface="Verdana"/>
                  <a:cs typeface="Segoe UI Light" panose="020B0502040204020203" pitchFamily="34" charset="0"/>
                </a:rPr>
                <a:t>Quote tekst</a:t>
              </a:r>
            </a:p>
          </p:txBody>
        </p:sp>
        <p:grpSp>
          <p:nvGrpSpPr>
            <p:cNvPr id="96" name="Meer informatie">
              <a:extLst>
                <a:ext uri="{FF2B5EF4-FFF2-40B4-BE49-F238E27FC236}">
                  <a16:creationId xmlns:a16="http://schemas.microsoft.com/office/drawing/2014/main" xmlns="" id="{DA11F6C7-8658-4E86-9C20-6656FE4F2F35}"/>
                </a:ext>
              </a:extLst>
            </p:cNvPr>
            <p:cNvGrpSpPr/>
            <p:nvPr userDrawn="1"/>
          </p:nvGrpSpPr>
          <p:grpSpPr>
            <a:xfrm>
              <a:off x="-3421298" y="5206936"/>
              <a:ext cx="3178515" cy="795662"/>
              <a:chOff x="-3741486" y="3387723"/>
              <a:chExt cx="3178515" cy="795662"/>
            </a:xfrm>
          </p:grpSpPr>
          <p:sp>
            <p:nvSpPr>
              <p:cNvPr id="164" name="Freeform 101">
                <a:extLst>
                  <a:ext uri="{FF2B5EF4-FFF2-40B4-BE49-F238E27FC236}">
                    <a16:creationId xmlns:a16="http://schemas.microsoft.com/office/drawing/2014/main" xmlns="" id="{EF1A816C-85B0-42B1-BD13-FE902E306E12}"/>
                  </a:ext>
                </a:extLst>
              </p:cNvPr>
              <p:cNvSpPr>
                <a:spLocks noEditPoints="1"/>
              </p:cNvSpPr>
              <p:nvPr userDrawn="1"/>
            </p:nvSpPr>
            <p:spPr bwMode="auto">
              <a:xfrm>
                <a:off x="-3741486" y="3387723"/>
                <a:ext cx="255753" cy="255753"/>
              </a:xfrm>
              <a:custGeom>
                <a:avLst/>
                <a:gdLst>
                  <a:gd name="T0" fmla="*/ 0 w 292"/>
                  <a:gd name="T1" fmla="*/ 146 h 292"/>
                  <a:gd name="T2" fmla="*/ 4 w 292"/>
                  <a:gd name="T3" fmla="*/ 113 h 292"/>
                  <a:gd name="T4" fmla="*/ 14 w 292"/>
                  <a:gd name="T5" fmla="*/ 82 h 292"/>
                  <a:gd name="T6" fmla="*/ 31 w 292"/>
                  <a:gd name="T7" fmla="*/ 55 h 292"/>
                  <a:gd name="T8" fmla="*/ 53 w 292"/>
                  <a:gd name="T9" fmla="*/ 32 h 292"/>
                  <a:gd name="T10" fmla="*/ 81 w 292"/>
                  <a:gd name="T11" fmla="*/ 15 h 292"/>
                  <a:gd name="T12" fmla="*/ 112 w 292"/>
                  <a:gd name="T13" fmla="*/ 4 h 292"/>
                  <a:gd name="T14" fmla="*/ 145 w 292"/>
                  <a:gd name="T15" fmla="*/ 0 h 292"/>
                  <a:gd name="T16" fmla="*/ 179 w 292"/>
                  <a:gd name="T17" fmla="*/ 4 h 292"/>
                  <a:gd name="T18" fmla="*/ 209 w 292"/>
                  <a:gd name="T19" fmla="*/ 15 h 292"/>
                  <a:gd name="T20" fmla="*/ 237 w 292"/>
                  <a:gd name="T21" fmla="*/ 32 h 292"/>
                  <a:gd name="T22" fmla="*/ 259 w 292"/>
                  <a:gd name="T23" fmla="*/ 55 h 292"/>
                  <a:gd name="T24" fmla="*/ 276 w 292"/>
                  <a:gd name="T25" fmla="*/ 82 h 292"/>
                  <a:gd name="T26" fmla="*/ 288 w 292"/>
                  <a:gd name="T27" fmla="*/ 113 h 292"/>
                  <a:gd name="T28" fmla="*/ 292 w 292"/>
                  <a:gd name="T29" fmla="*/ 146 h 292"/>
                  <a:gd name="T30" fmla="*/ 288 w 292"/>
                  <a:gd name="T31" fmla="*/ 180 h 292"/>
                  <a:gd name="T32" fmla="*/ 276 w 292"/>
                  <a:gd name="T33" fmla="*/ 210 h 292"/>
                  <a:gd name="T34" fmla="*/ 259 w 292"/>
                  <a:gd name="T35" fmla="*/ 237 h 292"/>
                  <a:gd name="T36" fmla="*/ 237 w 292"/>
                  <a:gd name="T37" fmla="*/ 260 h 292"/>
                  <a:gd name="T38" fmla="*/ 209 w 292"/>
                  <a:gd name="T39" fmla="*/ 278 h 292"/>
                  <a:gd name="T40" fmla="*/ 179 w 292"/>
                  <a:gd name="T41" fmla="*/ 288 h 292"/>
                  <a:gd name="T42" fmla="*/ 145 w 292"/>
                  <a:gd name="T43" fmla="*/ 292 h 292"/>
                  <a:gd name="T44" fmla="*/ 112 w 292"/>
                  <a:gd name="T45" fmla="*/ 288 h 292"/>
                  <a:gd name="T46" fmla="*/ 81 w 292"/>
                  <a:gd name="T47" fmla="*/ 278 h 292"/>
                  <a:gd name="T48" fmla="*/ 53 w 292"/>
                  <a:gd name="T49" fmla="*/ 260 h 292"/>
                  <a:gd name="T50" fmla="*/ 31 w 292"/>
                  <a:gd name="T51" fmla="*/ 237 h 292"/>
                  <a:gd name="T52" fmla="*/ 14 w 292"/>
                  <a:gd name="T53" fmla="*/ 210 h 292"/>
                  <a:gd name="T54" fmla="*/ 4 w 292"/>
                  <a:gd name="T55" fmla="*/ 180 h 292"/>
                  <a:gd name="T56" fmla="*/ 0 w 292"/>
                  <a:gd name="T57" fmla="*/ 146 h 292"/>
                  <a:gd name="T58" fmla="*/ 102 w 292"/>
                  <a:gd name="T59" fmla="*/ 121 h 292"/>
                  <a:gd name="T60" fmla="*/ 102 w 292"/>
                  <a:gd name="T61" fmla="*/ 142 h 292"/>
                  <a:gd name="T62" fmla="*/ 120 w 292"/>
                  <a:gd name="T63" fmla="*/ 142 h 292"/>
                  <a:gd name="T64" fmla="*/ 120 w 292"/>
                  <a:gd name="T65" fmla="*/ 223 h 292"/>
                  <a:gd name="T66" fmla="*/ 102 w 292"/>
                  <a:gd name="T67" fmla="*/ 223 h 292"/>
                  <a:gd name="T68" fmla="*/ 102 w 292"/>
                  <a:gd name="T69" fmla="*/ 244 h 292"/>
                  <a:gd name="T70" fmla="*/ 188 w 292"/>
                  <a:gd name="T71" fmla="*/ 244 h 292"/>
                  <a:gd name="T72" fmla="*/ 188 w 292"/>
                  <a:gd name="T73" fmla="*/ 223 h 292"/>
                  <a:gd name="T74" fmla="*/ 170 w 292"/>
                  <a:gd name="T75" fmla="*/ 223 h 292"/>
                  <a:gd name="T76" fmla="*/ 170 w 292"/>
                  <a:gd name="T77" fmla="*/ 142 h 292"/>
                  <a:gd name="T78" fmla="*/ 188 w 292"/>
                  <a:gd name="T79" fmla="*/ 142 h 292"/>
                  <a:gd name="T80" fmla="*/ 188 w 292"/>
                  <a:gd name="T81" fmla="*/ 121 h 292"/>
                  <a:gd name="T82" fmla="*/ 102 w 292"/>
                  <a:gd name="T83" fmla="*/ 121 h 292"/>
                  <a:gd name="T84" fmla="*/ 115 w 292"/>
                  <a:gd name="T85" fmla="*/ 79 h 292"/>
                  <a:gd name="T86" fmla="*/ 117 w 292"/>
                  <a:gd name="T87" fmla="*/ 92 h 292"/>
                  <a:gd name="T88" fmla="*/ 124 w 292"/>
                  <a:gd name="T89" fmla="*/ 101 h 292"/>
                  <a:gd name="T90" fmla="*/ 133 w 292"/>
                  <a:gd name="T91" fmla="*/ 108 h 292"/>
                  <a:gd name="T92" fmla="*/ 145 w 292"/>
                  <a:gd name="T93" fmla="*/ 110 h 292"/>
                  <a:gd name="T94" fmla="*/ 157 w 292"/>
                  <a:gd name="T95" fmla="*/ 108 h 292"/>
                  <a:gd name="T96" fmla="*/ 167 w 292"/>
                  <a:gd name="T97" fmla="*/ 101 h 292"/>
                  <a:gd name="T98" fmla="*/ 174 w 292"/>
                  <a:gd name="T99" fmla="*/ 92 h 292"/>
                  <a:gd name="T100" fmla="*/ 176 w 292"/>
                  <a:gd name="T101" fmla="*/ 79 h 292"/>
                  <a:gd name="T102" fmla="*/ 174 w 292"/>
                  <a:gd name="T103" fmla="*/ 67 h 292"/>
                  <a:gd name="T104" fmla="*/ 167 w 292"/>
                  <a:gd name="T105" fmla="*/ 58 h 292"/>
                  <a:gd name="T106" fmla="*/ 157 w 292"/>
                  <a:gd name="T107" fmla="*/ 51 h 292"/>
                  <a:gd name="T108" fmla="*/ 145 w 292"/>
                  <a:gd name="T109" fmla="*/ 49 h 292"/>
                  <a:gd name="T110" fmla="*/ 133 w 292"/>
                  <a:gd name="T111" fmla="*/ 51 h 292"/>
                  <a:gd name="T112" fmla="*/ 124 w 292"/>
                  <a:gd name="T113" fmla="*/ 58 h 292"/>
                  <a:gd name="T114" fmla="*/ 117 w 292"/>
                  <a:gd name="T115" fmla="*/ 67 h 292"/>
                  <a:gd name="T116" fmla="*/ 115 w 292"/>
                  <a:gd name="T117" fmla="*/ 79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92" h="292">
                    <a:moveTo>
                      <a:pt x="0" y="146"/>
                    </a:moveTo>
                    <a:lnTo>
                      <a:pt x="4" y="113"/>
                    </a:lnTo>
                    <a:lnTo>
                      <a:pt x="14" y="82"/>
                    </a:lnTo>
                    <a:lnTo>
                      <a:pt x="31" y="55"/>
                    </a:lnTo>
                    <a:lnTo>
                      <a:pt x="53" y="32"/>
                    </a:lnTo>
                    <a:lnTo>
                      <a:pt x="81" y="15"/>
                    </a:lnTo>
                    <a:lnTo>
                      <a:pt x="112" y="4"/>
                    </a:lnTo>
                    <a:lnTo>
                      <a:pt x="145" y="0"/>
                    </a:lnTo>
                    <a:lnTo>
                      <a:pt x="179" y="4"/>
                    </a:lnTo>
                    <a:lnTo>
                      <a:pt x="209" y="15"/>
                    </a:lnTo>
                    <a:lnTo>
                      <a:pt x="237" y="32"/>
                    </a:lnTo>
                    <a:lnTo>
                      <a:pt x="259" y="55"/>
                    </a:lnTo>
                    <a:lnTo>
                      <a:pt x="276" y="82"/>
                    </a:lnTo>
                    <a:lnTo>
                      <a:pt x="288" y="113"/>
                    </a:lnTo>
                    <a:lnTo>
                      <a:pt x="292" y="146"/>
                    </a:lnTo>
                    <a:lnTo>
                      <a:pt x="288" y="180"/>
                    </a:lnTo>
                    <a:lnTo>
                      <a:pt x="276" y="210"/>
                    </a:lnTo>
                    <a:lnTo>
                      <a:pt x="259" y="237"/>
                    </a:lnTo>
                    <a:lnTo>
                      <a:pt x="237" y="260"/>
                    </a:lnTo>
                    <a:lnTo>
                      <a:pt x="209" y="278"/>
                    </a:lnTo>
                    <a:lnTo>
                      <a:pt x="179" y="288"/>
                    </a:lnTo>
                    <a:lnTo>
                      <a:pt x="145" y="292"/>
                    </a:lnTo>
                    <a:lnTo>
                      <a:pt x="112" y="288"/>
                    </a:lnTo>
                    <a:lnTo>
                      <a:pt x="81" y="278"/>
                    </a:lnTo>
                    <a:lnTo>
                      <a:pt x="53" y="260"/>
                    </a:lnTo>
                    <a:lnTo>
                      <a:pt x="31" y="237"/>
                    </a:lnTo>
                    <a:lnTo>
                      <a:pt x="14" y="210"/>
                    </a:lnTo>
                    <a:lnTo>
                      <a:pt x="4" y="180"/>
                    </a:lnTo>
                    <a:lnTo>
                      <a:pt x="0" y="146"/>
                    </a:lnTo>
                    <a:close/>
                    <a:moveTo>
                      <a:pt x="102" y="121"/>
                    </a:moveTo>
                    <a:lnTo>
                      <a:pt x="102" y="142"/>
                    </a:lnTo>
                    <a:lnTo>
                      <a:pt x="120" y="142"/>
                    </a:lnTo>
                    <a:lnTo>
                      <a:pt x="120" y="223"/>
                    </a:lnTo>
                    <a:lnTo>
                      <a:pt x="102" y="223"/>
                    </a:lnTo>
                    <a:lnTo>
                      <a:pt x="102" y="244"/>
                    </a:lnTo>
                    <a:lnTo>
                      <a:pt x="188" y="244"/>
                    </a:lnTo>
                    <a:lnTo>
                      <a:pt x="188" y="223"/>
                    </a:lnTo>
                    <a:lnTo>
                      <a:pt x="170" y="223"/>
                    </a:lnTo>
                    <a:lnTo>
                      <a:pt x="170" y="142"/>
                    </a:lnTo>
                    <a:lnTo>
                      <a:pt x="188" y="142"/>
                    </a:lnTo>
                    <a:lnTo>
                      <a:pt x="188" y="121"/>
                    </a:lnTo>
                    <a:lnTo>
                      <a:pt x="102" y="121"/>
                    </a:lnTo>
                    <a:close/>
                    <a:moveTo>
                      <a:pt x="115" y="79"/>
                    </a:moveTo>
                    <a:lnTo>
                      <a:pt x="117" y="92"/>
                    </a:lnTo>
                    <a:lnTo>
                      <a:pt x="124" y="101"/>
                    </a:lnTo>
                    <a:lnTo>
                      <a:pt x="133" y="108"/>
                    </a:lnTo>
                    <a:lnTo>
                      <a:pt x="145" y="110"/>
                    </a:lnTo>
                    <a:lnTo>
                      <a:pt x="157" y="108"/>
                    </a:lnTo>
                    <a:lnTo>
                      <a:pt x="167" y="101"/>
                    </a:lnTo>
                    <a:lnTo>
                      <a:pt x="174" y="92"/>
                    </a:lnTo>
                    <a:lnTo>
                      <a:pt x="176" y="79"/>
                    </a:lnTo>
                    <a:lnTo>
                      <a:pt x="174" y="67"/>
                    </a:lnTo>
                    <a:lnTo>
                      <a:pt x="167" y="58"/>
                    </a:lnTo>
                    <a:lnTo>
                      <a:pt x="157" y="51"/>
                    </a:lnTo>
                    <a:lnTo>
                      <a:pt x="145" y="49"/>
                    </a:lnTo>
                    <a:lnTo>
                      <a:pt x="133" y="51"/>
                    </a:lnTo>
                    <a:lnTo>
                      <a:pt x="124" y="58"/>
                    </a:lnTo>
                    <a:lnTo>
                      <a:pt x="117" y="67"/>
                    </a:lnTo>
                    <a:lnTo>
                      <a:pt x="115" y="79"/>
                    </a:lnTo>
                    <a:close/>
                  </a:path>
                </a:pathLst>
              </a:custGeom>
              <a:solidFill>
                <a:srgbClr val="FF7800"/>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nl-NL"/>
                </a:defPPr>
                <a:lvl1pPr algn="l" rtl="0" fontAlgn="base">
                  <a:spcBef>
                    <a:spcPct val="0"/>
                  </a:spcBef>
                  <a:spcAft>
                    <a:spcPct val="0"/>
                  </a:spcAft>
                  <a:defRPr sz="2400" kern="1200">
                    <a:solidFill>
                      <a:schemeClr val="tx1"/>
                    </a:solidFill>
                    <a:latin typeface="Arial" charset="0"/>
                    <a:ea typeface="ＭＳ Ｐゴシック" pitchFamily="34" charset="-128"/>
                    <a:cs typeface="+mn-cs"/>
                  </a:defRPr>
                </a:lvl1pPr>
                <a:lvl2pPr marL="457200" algn="l" rtl="0" fontAlgn="base">
                  <a:spcBef>
                    <a:spcPct val="0"/>
                  </a:spcBef>
                  <a:spcAft>
                    <a:spcPct val="0"/>
                  </a:spcAft>
                  <a:defRPr sz="2400" kern="1200">
                    <a:solidFill>
                      <a:schemeClr val="tx1"/>
                    </a:solidFill>
                    <a:latin typeface="Arial" charset="0"/>
                    <a:ea typeface="ＭＳ Ｐゴシック" pitchFamily="34" charset="-128"/>
                    <a:cs typeface="+mn-cs"/>
                  </a:defRPr>
                </a:lvl2pPr>
                <a:lvl3pPr marL="914400" algn="l" rtl="0" fontAlgn="base">
                  <a:spcBef>
                    <a:spcPct val="0"/>
                  </a:spcBef>
                  <a:spcAft>
                    <a:spcPct val="0"/>
                  </a:spcAft>
                  <a:defRPr sz="2400" kern="1200">
                    <a:solidFill>
                      <a:schemeClr val="tx1"/>
                    </a:solidFill>
                    <a:latin typeface="Arial" charset="0"/>
                    <a:ea typeface="ＭＳ Ｐゴシック" pitchFamily="34" charset="-128"/>
                    <a:cs typeface="+mn-cs"/>
                  </a:defRPr>
                </a:lvl3pPr>
                <a:lvl4pPr marL="1371600" algn="l" rtl="0" fontAlgn="base">
                  <a:spcBef>
                    <a:spcPct val="0"/>
                  </a:spcBef>
                  <a:spcAft>
                    <a:spcPct val="0"/>
                  </a:spcAft>
                  <a:defRPr sz="2400" kern="1200">
                    <a:solidFill>
                      <a:schemeClr val="tx1"/>
                    </a:solidFill>
                    <a:latin typeface="Arial" charset="0"/>
                    <a:ea typeface="ＭＳ Ｐゴシック" pitchFamily="34" charset="-128"/>
                    <a:cs typeface="+mn-cs"/>
                  </a:defRPr>
                </a:lvl4pPr>
                <a:lvl5pPr marL="1828800" algn="l" rtl="0" fontAlgn="base">
                  <a:spcBef>
                    <a:spcPct val="0"/>
                  </a:spcBef>
                  <a:spcAft>
                    <a:spcPct val="0"/>
                  </a:spcAft>
                  <a:defRPr sz="2400" kern="1200">
                    <a:solidFill>
                      <a:schemeClr val="tx1"/>
                    </a:solidFill>
                    <a:latin typeface="Arial" charset="0"/>
                    <a:ea typeface="ＭＳ Ｐゴシック" pitchFamily="34" charset="-128"/>
                    <a:cs typeface="+mn-cs"/>
                  </a:defRPr>
                </a:lvl5pPr>
                <a:lvl6pPr marL="2286000" algn="l" defTabSz="914400" rtl="0" eaLnBrk="1" latinLnBrk="0" hangingPunct="1">
                  <a:defRPr sz="2400" kern="1200">
                    <a:solidFill>
                      <a:schemeClr val="tx1"/>
                    </a:solidFill>
                    <a:latin typeface="Arial" charset="0"/>
                    <a:ea typeface="ＭＳ Ｐゴシック" pitchFamily="34" charset="-128"/>
                    <a:cs typeface="+mn-cs"/>
                  </a:defRPr>
                </a:lvl6pPr>
                <a:lvl7pPr marL="2743200" algn="l" defTabSz="914400" rtl="0" eaLnBrk="1" latinLnBrk="0" hangingPunct="1">
                  <a:defRPr sz="2400" kern="1200">
                    <a:solidFill>
                      <a:schemeClr val="tx1"/>
                    </a:solidFill>
                    <a:latin typeface="Arial" charset="0"/>
                    <a:ea typeface="ＭＳ Ｐゴシック" pitchFamily="34" charset="-128"/>
                    <a:cs typeface="+mn-cs"/>
                  </a:defRPr>
                </a:lvl7pPr>
                <a:lvl8pPr marL="3200400" algn="l" defTabSz="914400" rtl="0" eaLnBrk="1" latinLnBrk="0" hangingPunct="1">
                  <a:defRPr sz="2400" kern="1200">
                    <a:solidFill>
                      <a:schemeClr val="tx1"/>
                    </a:solidFill>
                    <a:latin typeface="Arial" charset="0"/>
                    <a:ea typeface="ＭＳ Ｐゴシック" pitchFamily="34" charset="-128"/>
                    <a:cs typeface="+mn-cs"/>
                  </a:defRPr>
                </a:lvl8pPr>
                <a:lvl9pPr marL="3657600" algn="l" defTabSz="914400" rtl="0" eaLnBrk="1" latinLnBrk="0" hangingPunct="1">
                  <a:defRPr sz="2400" kern="1200">
                    <a:solidFill>
                      <a:schemeClr val="tx1"/>
                    </a:solidFill>
                    <a:latin typeface="Arial" charset="0"/>
                    <a:ea typeface="ＭＳ Ｐゴシック" pitchFamily="34" charset="-128"/>
                    <a:cs typeface="+mn-cs"/>
                  </a:defRPr>
                </a:lvl9pPr>
              </a:lstStyle>
              <a:p>
                <a:endParaRPr lang="nl-NL" sz="1100">
                  <a:solidFill>
                    <a:srgbClr val="000000"/>
                  </a:solidFill>
                </a:endParaRPr>
              </a:p>
            </p:txBody>
          </p:sp>
          <p:sp>
            <p:nvSpPr>
              <p:cNvPr id="165" name="Rechthoek 164">
                <a:extLst>
                  <a:ext uri="{FF2B5EF4-FFF2-40B4-BE49-F238E27FC236}">
                    <a16:creationId xmlns:a16="http://schemas.microsoft.com/office/drawing/2014/main" xmlns="" id="{B7C7AE17-4438-4E36-8113-162A894D59E3}"/>
                  </a:ext>
                </a:extLst>
              </p:cNvPr>
              <p:cNvSpPr/>
              <p:nvPr userDrawn="1"/>
            </p:nvSpPr>
            <p:spPr>
              <a:xfrm>
                <a:off x="-3380966" y="3459752"/>
                <a:ext cx="2817995" cy="592123"/>
              </a:xfrm>
              <a:prstGeom prst="rect">
                <a:avLst/>
              </a:prstGeom>
              <a:noFill/>
              <a:ln w="25400" cap="flat" cmpd="sng" algn="ctr">
                <a:noFill/>
                <a:prstDash val="solid"/>
              </a:ln>
              <a:effectLst/>
            </p:spPr>
            <p:txBody>
              <a:bodyPr lIns="0" tIns="0" rIns="0" bIns="0" rtlCol="0" anchor="t"/>
              <a:lstStyle>
                <a:defPPr>
                  <a:defRPr lang="nl-NL"/>
                </a:defPPr>
                <a:lvl1pPr algn="l" rtl="0" fontAlgn="base">
                  <a:spcBef>
                    <a:spcPct val="0"/>
                  </a:spcBef>
                  <a:spcAft>
                    <a:spcPct val="0"/>
                  </a:spcAft>
                  <a:defRPr sz="2400" kern="1200">
                    <a:solidFill>
                      <a:schemeClr val="tx1"/>
                    </a:solidFill>
                    <a:latin typeface="Arial" charset="0"/>
                    <a:ea typeface="ＭＳ Ｐゴシック" pitchFamily="34" charset="-128"/>
                    <a:cs typeface="+mn-cs"/>
                  </a:defRPr>
                </a:lvl1pPr>
                <a:lvl2pPr marL="457200" algn="l" rtl="0" fontAlgn="base">
                  <a:spcBef>
                    <a:spcPct val="0"/>
                  </a:spcBef>
                  <a:spcAft>
                    <a:spcPct val="0"/>
                  </a:spcAft>
                  <a:defRPr sz="2400" kern="1200">
                    <a:solidFill>
                      <a:schemeClr val="tx1"/>
                    </a:solidFill>
                    <a:latin typeface="Arial" charset="0"/>
                    <a:ea typeface="ＭＳ Ｐゴシック" pitchFamily="34" charset="-128"/>
                    <a:cs typeface="+mn-cs"/>
                  </a:defRPr>
                </a:lvl2pPr>
                <a:lvl3pPr marL="914400" algn="l" rtl="0" fontAlgn="base">
                  <a:spcBef>
                    <a:spcPct val="0"/>
                  </a:spcBef>
                  <a:spcAft>
                    <a:spcPct val="0"/>
                  </a:spcAft>
                  <a:defRPr sz="2400" kern="1200">
                    <a:solidFill>
                      <a:schemeClr val="tx1"/>
                    </a:solidFill>
                    <a:latin typeface="Arial" charset="0"/>
                    <a:ea typeface="ＭＳ Ｐゴシック" pitchFamily="34" charset="-128"/>
                    <a:cs typeface="+mn-cs"/>
                  </a:defRPr>
                </a:lvl3pPr>
                <a:lvl4pPr marL="1371600" algn="l" rtl="0" fontAlgn="base">
                  <a:spcBef>
                    <a:spcPct val="0"/>
                  </a:spcBef>
                  <a:spcAft>
                    <a:spcPct val="0"/>
                  </a:spcAft>
                  <a:defRPr sz="2400" kern="1200">
                    <a:solidFill>
                      <a:schemeClr val="tx1"/>
                    </a:solidFill>
                    <a:latin typeface="Arial" charset="0"/>
                    <a:ea typeface="ＭＳ Ｐゴシック" pitchFamily="34" charset="-128"/>
                    <a:cs typeface="+mn-cs"/>
                  </a:defRPr>
                </a:lvl4pPr>
                <a:lvl5pPr marL="1828800" algn="l" rtl="0" fontAlgn="base">
                  <a:spcBef>
                    <a:spcPct val="0"/>
                  </a:spcBef>
                  <a:spcAft>
                    <a:spcPct val="0"/>
                  </a:spcAft>
                  <a:defRPr sz="2400" kern="1200">
                    <a:solidFill>
                      <a:schemeClr val="tx1"/>
                    </a:solidFill>
                    <a:latin typeface="Arial" charset="0"/>
                    <a:ea typeface="ＭＳ Ｐゴシック" pitchFamily="34" charset="-128"/>
                    <a:cs typeface="+mn-cs"/>
                  </a:defRPr>
                </a:lvl5pPr>
                <a:lvl6pPr marL="2286000" algn="l" defTabSz="914400" rtl="0" eaLnBrk="1" latinLnBrk="0" hangingPunct="1">
                  <a:defRPr sz="2400" kern="1200">
                    <a:solidFill>
                      <a:schemeClr val="tx1"/>
                    </a:solidFill>
                    <a:latin typeface="Arial" charset="0"/>
                    <a:ea typeface="ＭＳ Ｐゴシック" pitchFamily="34" charset="-128"/>
                    <a:cs typeface="+mn-cs"/>
                  </a:defRPr>
                </a:lvl6pPr>
                <a:lvl7pPr marL="2743200" algn="l" defTabSz="914400" rtl="0" eaLnBrk="1" latinLnBrk="0" hangingPunct="1">
                  <a:defRPr sz="2400" kern="1200">
                    <a:solidFill>
                      <a:schemeClr val="tx1"/>
                    </a:solidFill>
                    <a:latin typeface="Arial" charset="0"/>
                    <a:ea typeface="ＭＳ Ｐゴシック" pitchFamily="34" charset="-128"/>
                    <a:cs typeface="+mn-cs"/>
                  </a:defRPr>
                </a:lvl7pPr>
                <a:lvl8pPr marL="3200400" algn="l" defTabSz="914400" rtl="0" eaLnBrk="1" latinLnBrk="0" hangingPunct="1">
                  <a:defRPr sz="2400" kern="1200">
                    <a:solidFill>
                      <a:schemeClr val="tx1"/>
                    </a:solidFill>
                    <a:latin typeface="Arial" charset="0"/>
                    <a:ea typeface="ＭＳ Ｐゴシック" pitchFamily="34" charset="-128"/>
                    <a:cs typeface="+mn-cs"/>
                  </a:defRPr>
                </a:lvl8pPr>
                <a:lvl9pPr marL="3657600" algn="l" defTabSz="914400" rtl="0" eaLnBrk="1" latinLnBrk="0" hangingPunct="1">
                  <a:defRPr sz="2400" kern="1200">
                    <a:solidFill>
                      <a:schemeClr val="tx1"/>
                    </a:solidFill>
                    <a:latin typeface="Arial" charset="0"/>
                    <a:ea typeface="ＭＳ Ｐゴシック" pitchFamily="34" charset="-128"/>
                    <a:cs typeface="+mn-cs"/>
                  </a:defRPr>
                </a:lvl9pPr>
              </a:lstStyle>
              <a:p>
                <a:pPr fontAlgn="auto">
                  <a:lnSpc>
                    <a:spcPct val="90000"/>
                  </a:lnSpc>
                  <a:spcBef>
                    <a:spcPts val="600"/>
                  </a:spcBef>
                  <a:spcAft>
                    <a:spcPts val="600"/>
                  </a:spcAft>
                  <a:defRPr/>
                </a:pPr>
                <a:r>
                  <a:rPr lang="nl-NL" sz="1100" kern="0" dirty="0">
                    <a:solidFill>
                      <a:srgbClr val="000000"/>
                    </a:solidFill>
                    <a:latin typeface="Verdana"/>
                    <a:cs typeface="Segoe UI Light" panose="020B0502040204020203" pitchFamily="34" charset="0"/>
                  </a:rPr>
                  <a:t>Meer weten?</a:t>
                </a:r>
                <a:br>
                  <a:rPr lang="nl-NL" sz="1100" kern="0" dirty="0">
                    <a:solidFill>
                      <a:srgbClr val="000000"/>
                    </a:solidFill>
                    <a:latin typeface="Verdana"/>
                    <a:cs typeface="Segoe UI Light" panose="020B0502040204020203" pitchFamily="34" charset="0"/>
                  </a:rPr>
                </a:br>
                <a:r>
                  <a:rPr lang="nl-NL" sz="1100" kern="0" dirty="0">
                    <a:solidFill>
                      <a:srgbClr val="000000"/>
                    </a:solidFill>
                    <a:latin typeface="Verdana"/>
                    <a:cs typeface="Segoe UI Light" panose="020B0502040204020203" pitchFamily="34" charset="0"/>
                  </a:rPr>
                  <a:t>Ga naar dia </a:t>
                </a:r>
                <a:r>
                  <a:rPr lang="nl-NL" sz="1100" b="1" kern="0" dirty="0">
                    <a:solidFill>
                      <a:srgbClr val="000000"/>
                    </a:solidFill>
                    <a:latin typeface="Verdana"/>
                    <a:cs typeface="Segoe UI Light" panose="020B0502040204020203" pitchFamily="34" charset="0"/>
                  </a:rPr>
                  <a:t>‘Instructie dia: YouTube links’</a:t>
                </a:r>
                <a:r>
                  <a:rPr lang="nl-NL" sz="1100" kern="0" dirty="0">
                    <a:solidFill>
                      <a:srgbClr val="000000"/>
                    </a:solidFill>
                    <a:latin typeface="Verdana"/>
                    <a:cs typeface="Segoe UI Light" panose="020B0502040204020203" pitchFamily="34" charset="0"/>
                  </a:rPr>
                  <a:t>, open deze in de diavoorstelling en klik op de gewenste video link.</a:t>
                </a:r>
              </a:p>
            </p:txBody>
          </p:sp>
          <p:cxnSp>
            <p:nvCxnSpPr>
              <p:cNvPr id="166" name="Rechte verbindingslijn 165">
                <a:extLst>
                  <a:ext uri="{FF2B5EF4-FFF2-40B4-BE49-F238E27FC236}">
                    <a16:creationId xmlns:a16="http://schemas.microsoft.com/office/drawing/2014/main" xmlns="" id="{4252124E-AED4-4644-BA7D-7131B06E3337}"/>
                  </a:ext>
                </a:extLst>
              </p:cNvPr>
              <p:cNvCxnSpPr>
                <a:cxnSpLocks/>
              </p:cNvCxnSpPr>
              <p:nvPr userDrawn="1"/>
            </p:nvCxnSpPr>
            <p:spPr>
              <a:xfrm>
                <a:off x="-3740987" y="4183385"/>
                <a:ext cx="3178016" cy="0"/>
              </a:xfrm>
              <a:prstGeom prst="line">
                <a:avLst/>
              </a:prstGeom>
              <a:noFill/>
              <a:ln w="3175" cap="flat" cmpd="sng" algn="ctr">
                <a:solidFill>
                  <a:schemeClr val="accent1"/>
                </a:solidFill>
                <a:prstDash val="solid"/>
              </a:ln>
              <a:effectLst/>
            </p:spPr>
          </p:cxnSp>
        </p:grpSp>
        <p:sp>
          <p:nvSpPr>
            <p:cNvPr id="97" name="Rechthoek 96">
              <a:extLst>
                <a:ext uri="{FF2B5EF4-FFF2-40B4-BE49-F238E27FC236}">
                  <a16:creationId xmlns:a16="http://schemas.microsoft.com/office/drawing/2014/main" xmlns="" id="{A6004700-CFA2-4421-A3B1-9A3FE697F274}"/>
                </a:ext>
              </a:extLst>
            </p:cNvPr>
            <p:cNvSpPr/>
            <p:nvPr userDrawn="1"/>
          </p:nvSpPr>
          <p:spPr>
            <a:xfrm>
              <a:off x="-3419345" y="1434"/>
              <a:ext cx="3176012" cy="191611"/>
            </a:xfrm>
            <a:prstGeom prst="rect">
              <a:avLst/>
            </a:prstGeom>
            <a:noFill/>
            <a:ln w="25400" cap="flat" cmpd="sng" algn="ctr">
              <a:noFill/>
              <a:prstDash val="solid"/>
            </a:ln>
            <a:effectLst/>
          </p:spPr>
          <p:txBody>
            <a:bodyPr lIns="0" tIns="0" rIns="0" bIns="0" rtlCol="0" anchor="ctr"/>
            <a:lstStyle>
              <a:defPPr>
                <a:defRPr lang="nl-NL"/>
              </a:defPPr>
              <a:lvl1pPr algn="l" rtl="0" fontAlgn="base">
                <a:spcBef>
                  <a:spcPct val="0"/>
                </a:spcBef>
                <a:spcAft>
                  <a:spcPct val="0"/>
                </a:spcAft>
                <a:defRPr sz="2400" kern="1200">
                  <a:solidFill>
                    <a:schemeClr val="tx1"/>
                  </a:solidFill>
                  <a:latin typeface="Arial" charset="0"/>
                  <a:ea typeface="ＭＳ Ｐゴシック" pitchFamily="34" charset="-128"/>
                  <a:cs typeface="+mn-cs"/>
                </a:defRPr>
              </a:lvl1pPr>
              <a:lvl2pPr marL="457200" algn="l" rtl="0" fontAlgn="base">
                <a:spcBef>
                  <a:spcPct val="0"/>
                </a:spcBef>
                <a:spcAft>
                  <a:spcPct val="0"/>
                </a:spcAft>
                <a:defRPr sz="2400" kern="1200">
                  <a:solidFill>
                    <a:schemeClr val="tx1"/>
                  </a:solidFill>
                  <a:latin typeface="Arial" charset="0"/>
                  <a:ea typeface="ＭＳ Ｐゴシック" pitchFamily="34" charset="-128"/>
                  <a:cs typeface="+mn-cs"/>
                </a:defRPr>
              </a:lvl2pPr>
              <a:lvl3pPr marL="914400" algn="l" rtl="0" fontAlgn="base">
                <a:spcBef>
                  <a:spcPct val="0"/>
                </a:spcBef>
                <a:spcAft>
                  <a:spcPct val="0"/>
                </a:spcAft>
                <a:defRPr sz="2400" kern="1200">
                  <a:solidFill>
                    <a:schemeClr val="tx1"/>
                  </a:solidFill>
                  <a:latin typeface="Arial" charset="0"/>
                  <a:ea typeface="ＭＳ Ｐゴシック" pitchFamily="34" charset="-128"/>
                  <a:cs typeface="+mn-cs"/>
                </a:defRPr>
              </a:lvl3pPr>
              <a:lvl4pPr marL="1371600" algn="l" rtl="0" fontAlgn="base">
                <a:spcBef>
                  <a:spcPct val="0"/>
                </a:spcBef>
                <a:spcAft>
                  <a:spcPct val="0"/>
                </a:spcAft>
                <a:defRPr sz="2400" kern="1200">
                  <a:solidFill>
                    <a:schemeClr val="tx1"/>
                  </a:solidFill>
                  <a:latin typeface="Arial" charset="0"/>
                  <a:ea typeface="ＭＳ Ｐゴシック" pitchFamily="34" charset="-128"/>
                  <a:cs typeface="+mn-cs"/>
                </a:defRPr>
              </a:lvl4pPr>
              <a:lvl5pPr marL="1828800" algn="l" rtl="0" fontAlgn="base">
                <a:spcBef>
                  <a:spcPct val="0"/>
                </a:spcBef>
                <a:spcAft>
                  <a:spcPct val="0"/>
                </a:spcAft>
                <a:defRPr sz="2400" kern="1200">
                  <a:solidFill>
                    <a:schemeClr val="tx1"/>
                  </a:solidFill>
                  <a:latin typeface="Arial" charset="0"/>
                  <a:ea typeface="ＭＳ Ｐゴシック" pitchFamily="34" charset="-128"/>
                  <a:cs typeface="+mn-cs"/>
                </a:defRPr>
              </a:lvl5pPr>
              <a:lvl6pPr marL="2286000" algn="l" defTabSz="914400" rtl="0" eaLnBrk="1" latinLnBrk="0" hangingPunct="1">
                <a:defRPr sz="2400" kern="1200">
                  <a:solidFill>
                    <a:schemeClr val="tx1"/>
                  </a:solidFill>
                  <a:latin typeface="Arial" charset="0"/>
                  <a:ea typeface="ＭＳ Ｐゴシック" pitchFamily="34" charset="-128"/>
                  <a:cs typeface="+mn-cs"/>
                </a:defRPr>
              </a:lvl6pPr>
              <a:lvl7pPr marL="2743200" algn="l" defTabSz="914400" rtl="0" eaLnBrk="1" latinLnBrk="0" hangingPunct="1">
                <a:defRPr sz="2400" kern="1200">
                  <a:solidFill>
                    <a:schemeClr val="tx1"/>
                  </a:solidFill>
                  <a:latin typeface="Arial" charset="0"/>
                  <a:ea typeface="ＭＳ Ｐゴシック" pitchFamily="34" charset="-128"/>
                  <a:cs typeface="+mn-cs"/>
                </a:defRPr>
              </a:lvl7pPr>
              <a:lvl8pPr marL="3200400" algn="l" defTabSz="914400" rtl="0" eaLnBrk="1" latinLnBrk="0" hangingPunct="1">
                <a:defRPr sz="2400" kern="1200">
                  <a:solidFill>
                    <a:schemeClr val="tx1"/>
                  </a:solidFill>
                  <a:latin typeface="Arial" charset="0"/>
                  <a:ea typeface="ＭＳ Ｐゴシック" pitchFamily="34" charset="-128"/>
                  <a:cs typeface="+mn-cs"/>
                </a:defRPr>
              </a:lvl8pPr>
              <a:lvl9pPr marL="3657600" algn="l" defTabSz="914400" rtl="0" eaLnBrk="1" latinLnBrk="0" hangingPunct="1">
                <a:defRPr sz="2400" kern="1200">
                  <a:solidFill>
                    <a:schemeClr val="tx1"/>
                  </a:solidFill>
                  <a:latin typeface="Arial" charset="0"/>
                  <a:ea typeface="ＭＳ Ｐゴシック" pitchFamily="34" charset="-128"/>
                  <a:cs typeface="+mn-cs"/>
                </a:defRPr>
              </a:lvl9pPr>
            </a:lstStyle>
            <a:p>
              <a:pPr fontAlgn="auto">
                <a:lnSpc>
                  <a:spcPct val="80000"/>
                </a:lnSpc>
                <a:spcBef>
                  <a:spcPts val="0"/>
                </a:spcBef>
                <a:spcAft>
                  <a:spcPts val="0"/>
                </a:spcAft>
                <a:defRPr/>
              </a:pPr>
              <a:r>
                <a:rPr lang="nl-NL" sz="1400" b="1" kern="0" cap="all" dirty="0">
                  <a:solidFill>
                    <a:srgbClr val="007BC7"/>
                  </a:solidFill>
                  <a:latin typeface="Verdana"/>
                  <a:cs typeface="Segoe UI Light" panose="020B0502040204020203" pitchFamily="34" charset="0"/>
                </a:rPr>
                <a:t>TEKST NIVEAUS kiezen</a:t>
              </a:r>
            </a:p>
          </p:txBody>
        </p:sp>
        <p:sp>
          <p:nvSpPr>
            <p:cNvPr id="98" name="Ovaal 97">
              <a:extLst>
                <a:ext uri="{FF2B5EF4-FFF2-40B4-BE49-F238E27FC236}">
                  <a16:creationId xmlns:a16="http://schemas.microsoft.com/office/drawing/2014/main" xmlns="" id="{F86982BD-86F5-42AB-9E0C-44871AFF999C}"/>
                </a:ext>
              </a:extLst>
            </p:cNvPr>
            <p:cNvSpPr/>
            <p:nvPr userDrawn="1"/>
          </p:nvSpPr>
          <p:spPr>
            <a:xfrm>
              <a:off x="-3425006" y="1719144"/>
              <a:ext cx="260914" cy="259683"/>
            </a:xfrm>
            <a:prstGeom prst="ellipse">
              <a:avLst/>
            </a:prstGeom>
            <a:solidFill>
              <a:schemeClr val="accent1"/>
            </a:solidFill>
            <a:ln w="25400" cap="flat" cmpd="sng" algn="ctr">
              <a:noFill/>
              <a:prstDash val="solid"/>
            </a:ln>
            <a:effectLst/>
          </p:spPr>
          <p:txBody>
            <a:bodyPr rtlCol="0" anchor="ctr"/>
            <a:lstStyle>
              <a:defPPr>
                <a:defRPr lang="nl-NL"/>
              </a:defPPr>
              <a:lvl1pPr algn="l" rtl="0" fontAlgn="base">
                <a:spcBef>
                  <a:spcPct val="0"/>
                </a:spcBef>
                <a:spcAft>
                  <a:spcPct val="0"/>
                </a:spcAft>
                <a:defRPr sz="2400" kern="1200">
                  <a:solidFill>
                    <a:schemeClr val="tx1"/>
                  </a:solidFill>
                  <a:latin typeface="Arial" charset="0"/>
                  <a:ea typeface="ＭＳ Ｐゴシック" pitchFamily="34" charset="-128"/>
                  <a:cs typeface="+mn-cs"/>
                </a:defRPr>
              </a:lvl1pPr>
              <a:lvl2pPr marL="457200" algn="l" rtl="0" fontAlgn="base">
                <a:spcBef>
                  <a:spcPct val="0"/>
                </a:spcBef>
                <a:spcAft>
                  <a:spcPct val="0"/>
                </a:spcAft>
                <a:defRPr sz="2400" kern="1200">
                  <a:solidFill>
                    <a:schemeClr val="tx1"/>
                  </a:solidFill>
                  <a:latin typeface="Arial" charset="0"/>
                  <a:ea typeface="ＭＳ Ｐゴシック" pitchFamily="34" charset="-128"/>
                  <a:cs typeface="+mn-cs"/>
                </a:defRPr>
              </a:lvl2pPr>
              <a:lvl3pPr marL="914400" algn="l" rtl="0" fontAlgn="base">
                <a:spcBef>
                  <a:spcPct val="0"/>
                </a:spcBef>
                <a:spcAft>
                  <a:spcPct val="0"/>
                </a:spcAft>
                <a:defRPr sz="2400" kern="1200">
                  <a:solidFill>
                    <a:schemeClr val="tx1"/>
                  </a:solidFill>
                  <a:latin typeface="Arial" charset="0"/>
                  <a:ea typeface="ＭＳ Ｐゴシック" pitchFamily="34" charset="-128"/>
                  <a:cs typeface="+mn-cs"/>
                </a:defRPr>
              </a:lvl3pPr>
              <a:lvl4pPr marL="1371600" algn="l" rtl="0" fontAlgn="base">
                <a:spcBef>
                  <a:spcPct val="0"/>
                </a:spcBef>
                <a:spcAft>
                  <a:spcPct val="0"/>
                </a:spcAft>
                <a:defRPr sz="2400" kern="1200">
                  <a:solidFill>
                    <a:schemeClr val="tx1"/>
                  </a:solidFill>
                  <a:latin typeface="Arial" charset="0"/>
                  <a:ea typeface="ＭＳ Ｐゴシック" pitchFamily="34" charset="-128"/>
                  <a:cs typeface="+mn-cs"/>
                </a:defRPr>
              </a:lvl4pPr>
              <a:lvl5pPr marL="1828800" algn="l" rtl="0" fontAlgn="base">
                <a:spcBef>
                  <a:spcPct val="0"/>
                </a:spcBef>
                <a:spcAft>
                  <a:spcPct val="0"/>
                </a:spcAft>
                <a:defRPr sz="2400" kern="1200">
                  <a:solidFill>
                    <a:schemeClr val="tx1"/>
                  </a:solidFill>
                  <a:latin typeface="Arial" charset="0"/>
                  <a:ea typeface="ＭＳ Ｐゴシック" pitchFamily="34" charset="-128"/>
                  <a:cs typeface="+mn-cs"/>
                </a:defRPr>
              </a:lvl5pPr>
              <a:lvl6pPr marL="2286000" algn="l" defTabSz="914400" rtl="0" eaLnBrk="1" latinLnBrk="0" hangingPunct="1">
                <a:defRPr sz="2400" kern="1200">
                  <a:solidFill>
                    <a:schemeClr val="tx1"/>
                  </a:solidFill>
                  <a:latin typeface="Arial" charset="0"/>
                  <a:ea typeface="ＭＳ Ｐゴシック" pitchFamily="34" charset="-128"/>
                  <a:cs typeface="+mn-cs"/>
                </a:defRPr>
              </a:lvl6pPr>
              <a:lvl7pPr marL="2743200" algn="l" defTabSz="914400" rtl="0" eaLnBrk="1" latinLnBrk="0" hangingPunct="1">
                <a:defRPr sz="2400" kern="1200">
                  <a:solidFill>
                    <a:schemeClr val="tx1"/>
                  </a:solidFill>
                  <a:latin typeface="Arial" charset="0"/>
                  <a:ea typeface="ＭＳ Ｐゴシック" pitchFamily="34" charset="-128"/>
                  <a:cs typeface="+mn-cs"/>
                </a:defRPr>
              </a:lvl7pPr>
              <a:lvl8pPr marL="3200400" algn="l" defTabSz="914400" rtl="0" eaLnBrk="1" latinLnBrk="0" hangingPunct="1">
                <a:defRPr sz="2400" kern="1200">
                  <a:solidFill>
                    <a:schemeClr val="tx1"/>
                  </a:solidFill>
                  <a:latin typeface="Arial" charset="0"/>
                  <a:ea typeface="ＭＳ Ｐゴシック" pitchFamily="34" charset="-128"/>
                  <a:cs typeface="+mn-cs"/>
                </a:defRPr>
              </a:lvl8pPr>
              <a:lvl9pPr marL="3657600" algn="l" defTabSz="914400" rtl="0" eaLnBrk="1" latinLnBrk="0" hangingPunct="1">
                <a:defRPr sz="2400" kern="1200">
                  <a:solidFill>
                    <a:schemeClr val="tx1"/>
                  </a:solidFill>
                  <a:latin typeface="Arial" charset="0"/>
                  <a:ea typeface="ＭＳ Ｐゴシック" pitchFamily="34" charset="-128"/>
                  <a:cs typeface="+mn-cs"/>
                </a:defRPr>
              </a:lvl9pPr>
            </a:lstStyle>
            <a:p>
              <a:pPr algn="ctr" fontAlgn="auto">
                <a:spcBef>
                  <a:spcPts val="0"/>
                </a:spcBef>
                <a:spcAft>
                  <a:spcPts val="0"/>
                </a:spcAft>
                <a:defRPr/>
              </a:pPr>
              <a:r>
                <a:rPr lang="nl-NL" sz="1100" kern="0" dirty="0">
                  <a:solidFill>
                    <a:srgbClr val="FFFFFF"/>
                  </a:solidFill>
                  <a:latin typeface="Verdana"/>
                  <a:cs typeface="Segoe UI Light" panose="020B0502040204020203" pitchFamily="34" charset="0"/>
                </a:rPr>
                <a:t>1</a:t>
              </a:r>
            </a:p>
          </p:txBody>
        </p:sp>
        <p:cxnSp>
          <p:nvCxnSpPr>
            <p:cNvPr id="99" name="Rechte verbindingslijn 98">
              <a:extLst>
                <a:ext uri="{FF2B5EF4-FFF2-40B4-BE49-F238E27FC236}">
                  <a16:creationId xmlns:a16="http://schemas.microsoft.com/office/drawing/2014/main" xmlns="" id="{A70F90C0-7D3B-4177-9012-9E769177C3A8}"/>
                </a:ext>
              </a:extLst>
            </p:cNvPr>
            <p:cNvCxnSpPr>
              <a:cxnSpLocks/>
            </p:cNvCxnSpPr>
            <p:nvPr userDrawn="1"/>
          </p:nvCxnSpPr>
          <p:spPr>
            <a:xfrm>
              <a:off x="-3419346" y="243069"/>
              <a:ext cx="3176013" cy="0"/>
            </a:xfrm>
            <a:prstGeom prst="line">
              <a:avLst/>
            </a:prstGeom>
            <a:noFill/>
            <a:ln w="3175" cap="flat" cmpd="sng" algn="ctr">
              <a:solidFill>
                <a:schemeClr val="accent1"/>
              </a:solidFill>
              <a:prstDash val="solid"/>
            </a:ln>
            <a:effectLst/>
          </p:spPr>
        </p:cxnSp>
        <p:grpSp>
          <p:nvGrpSpPr>
            <p:cNvPr id="100" name="Groep 99">
              <a:extLst>
                <a:ext uri="{FF2B5EF4-FFF2-40B4-BE49-F238E27FC236}">
                  <a16:creationId xmlns:a16="http://schemas.microsoft.com/office/drawing/2014/main" xmlns="" id="{CE5E84F1-74D3-4439-8AB7-A34F50382217}"/>
                </a:ext>
              </a:extLst>
            </p:cNvPr>
            <p:cNvGrpSpPr/>
            <p:nvPr userDrawn="1"/>
          </p:nvGrpSpPr>
          <p:grpSpPr>
            <a:xfrm>
              <a:off x="-3437549" y="349413"/>
              <a:ext cx="2933827" cy="558874"/>
              <a:chOff x="-3419346" y="368233"/>
              <a:chExt cx="3904920" cy="743862"/>
            </a:xfrm>
          </p:grpSpPr>
          <p:sp>
            <p:nvSpPr>
              <p:cNvPr id="112" name="Rechthoek 111">
                <a:extLst>
                  <a:ext uri="{FF2B5EF4-FFF2-40B4-BE49-F238E27FC236}">
                    <a16:creationId xmlns:a16="http://schemas.microsoft.com/office/drawing/2014/main" xmlns="" id="{4C0AAB99-422C-45DC-9D05-72B2637338DE}"/>
                  </a:ext>
                </a:extLst>
              </p:cNvPr>
              <p:cNvSpPr/>
              <p:nvPr userDrawn="1"/>
            </p:nvSpPr>
            <p:spPr>
              <a:xfrm>
                <a:off x="-3294549" y="368233"/>
                <a:ext cx="432805" cy="244981"/>
              </a:xfrm>
              <a:prstGeom prst="rect">
                <a:avLst/>
              </a:prstGeom>
              <a:solidFill>
                <a:schemeClr val="bg1"/>
              </a:solidFill>
              <a:ln w="63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defPPr>
                  <a:defRPr lang="nl-NL"/>
                </a:defPPr>
                <a:lvl1pPr algn="l" rtl="0" fontAlgn="base">
                  <a:spcBef>
                    <a:spcPct val="0"/>
                  </a:spcBef>
                  <a:spcAft>
                    <a:spcPct val="0"/>
                  </a:spcAft>
                  <a:defRPr sz="2400" kern="1200">
                    <a:solidFill>
                      <a:schemeClr val="lt1"/>
                    </a:solidFill>
                    <a:latin typeface="+mn-lt"/>
                    <a:ea typeface="+mn-ea"/>
                    <a:cs typeface="+mn-cs"/>
                  </a:defRPr>
                </a:lvl1pPr>
                <a:lvl2pPr marL="457200" algn="l" rtl="0" fontAlgn="base">
                  <a:spcBef>
                    <a:spcPct val="0"/>
                  </a:spcBef>
                  <a:spcAft>
                    <a:spcPct val="0"/>
                  </a:spcAft>
                  <a:defRPr sz="2400" kern="1200">
                    <a:solidFill>
                      <a:schemeClr val="lt1"/>
                    </a:solidFill>
                    <a:latin typeface="+mn-lt"/>
                    <a:ea typeface="+mn-ea"/>
                    <a:cs typeface="+mn-cs"/>
                  </a:defRPr>
                </a:lvl2pPr>
                <a:lvl3pPr marL="914400" algn="l" rtl="0" fontAlgn="base">
                  <a:spcBef>
                    <a:spcPct val="0"/>
                  </a:spcBef>
                  <a:spcAft>
                    <a:spcPct val="0"/>
                  </a:spcAft>
                  <a:defRPr sz="2400" kern="1200">
                    <a:solidFill>
                      <a:schemeClr val="lt1"/>
                    </a:solidFill>
                    <a:latin typeface="+mn-lt"/>
                    <a:ea typeface="+mn-ea"/>
                    <a:cs typeface="+mn-cs"/>
                  </a:defRPr>
                </a:lvl3pPr>
                <a:lvl4pPr marL="1371600" algn="l" rtl="0" fontAlgn="base">
                  <a:spcBef>
                    <a:spcPct val="0"/>
                  </a:spcBef>
                  <a:spcAft>
                    <a:spcPct val="0"/>
                  </a:spcAft>
                  <a:defRPr sz="2400" kern="1200">
                    <a:solidFill>
                      <a:schemeClr val="lt1"/>
                    </a:solidFill>
                    <a:latin typeface="+mn-lt"/>
                    <a:ea typeface="+mn-ea"/>
                    <a:cs typeface="+mn-cs"/>
                  </a:defRPr>
                </a:lvl4pPr>
                <a:lvl5pPr marL="1828800" algn="l" rtl="0" fontAlgn="base">
                  <a:spcBef>
                    <a:spcPct val="0"/>
                  </a:spcBef>
                  <a:spcAft>
                    <a:spcPct val="0"/>
                  </a:spcAft>
                  <a:defRPr sz="2400" kern="1200">
                    <a:solidFill>
                      <a:schemeClr val="lt1"/>
                    </a:solidFill>
                    <a:latin typeface="+mn-lt"/>
                    <a:ea typeface="+mn-ea"/>
                    <a:cs typeface="+mn-cs"/>
                  </a:defRPr>
                </a:lvl5pPr>
                <a:lvl6pPr marL="2286000" algn="l" defTabSz="914400" rtl="0" eaLnBrk="1" latinLnBrk="0" hangingPunct="1">
                  <a:defRPr sz="2400" kern="1200">
                    <a:solidFill>
                      <a:schemeClr val="lt1"/>
                    </a:solidFill>
                    <a:latin typeface="+mn-lt"/>
                    <a:ea typeface="+mn-ea"/>
                    <a:cs typeface="+mn-cs"/>
                  </a:defRPr>
                </a:lvl6pPr>
                <a:lvl7pPr marL="2743200" algn="l" defTabSz="914400" rtl="0" eaLnBrk="1" latinLnBrk="0" hangingPunct="1">
                  <a:defRPr sz="2400" kern="1200">
                    <a:solidFill>
                      <a:schemeClr val="lt1"/>
                    </a:solidFill>
                    <a:latin typeface="+mn-lt"/>
                    <a:ea typeface="+mn-ea"/>
                    <a:cs typeface="+mn-cs"/>
                  </a:defRPr>
                </a:lvl7pPr>
                <a:lvl8pPr marL="3200400" algn="l" defTabSz="914400" rtl="0" eaLnBrk="1" latinLnBrk="0" hangingPunct="1">
                  <a:defRPr sz="2400" kern="1200">
                    <a:solidFill>
                      <a:schemeClr val="lt1"/>
                    </a:solidFill>
                    <a:latin typeface="+mn-lt"/>
                    <a:ea typeface="+mn-ea"/>
                    <a:cs typeface="+mn-cs"/>
                  </a:defRPr>
                </a:lvl8pPr>
                <a:lvl9pPr marL="3657600" algn="l" defTabSz="914400" rtl="0" eaLnBrk="1" latinLnBrk="0" hangingPunct="1">
                  <a:defRPr sz="2400" kern="1200">
                    <a:solidFill>
                      <a:schemeClr val="lt1"/>
                    </a:solidFill>
                    <a:latin typeface="+mn-lt"/>
                    <a:ea typeface="+mn-ea"/>
                    <a:cs typeface="+mn-cs"/>
                  </a:defRPr>
                </a:lvl9pPr>
              </a:lstStyle>
              <a:p>
                <a:pPr algn="ctr"/>
                <a:r>
                  <a:rPr lang="nl-NL" sz="800" dirty="0">
                    <a:solidFill>
                      <a:srgbClr val="C00000"/>
                    </a:solidFill>
                    <a:latin typeface="Arial" panose="020B0604020202020204" pitchFamily="34" charset="0"/>
                    <a:cs typeface="Arial" panose="020B0604020202020204" pitchFamily="34" charset="0"/>
                  </a:rPr>
                  <a:t>Start</a:t>
                </a:r>
              </a:p>
            </p:txBody>
          </p:sp>
          <p:cxnSp>
            <p:nvCxnSpPr>
              <p:cNvPr id="113" name="Rechte verbindingslijn 112">
                <a:extLst>
                  <a:ext uri="{FF2B5EF4-FFF2-40B4-BE49-F238E27FC236}">
                    <a16:creationId xmlns:a16="http://schemas.microsoft.com/office/drawing/2014/main" xmlns="" id="{ADAA27F3-CCE1-435B-B746-7A99B63DEC70}"/>
                  </a:ext>
                </a:extLst>
              </p:cNvPr>
              <p:cNvCxnSpPr>
                <a:cxnSpLocks/>
              </p:cNvCxnSpPr>
              <p:nvPr userDrawn="1"/>
            </p:nvCxnSpPr>
            <p:spPr>
              <a:xfrm>
                <a:off x="-2861744" y="613214"/>
                <a:ext cx="137087" cy="0"/>
              </a:xfrm>
              <a:prstGeom prst="line">
                <a:avLst/>
              </a:prstGeom>
              <a:ln w="63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14" name="Rechte verbindingslijn 113">
                <a:extLst>
                  <a:ext uri="{FF2B5EF4-FFF2-40B4-BE49-F238E27FC236}">
                    <a16:creationId xmlns:a16="http://schemas.microsoft.com/office/drawing/2014/main" xmlns="" id="{64E22054-0264-4D72-BFCF-508DBF8CA17D}"/>
                  </a:ext>
                </a:extLst>
              </p:cNvPr>
              <p:cNvCxnSpPr>
                <a:cxnSpLocks/>
              </p:cNvCxnSpPr>
              <p:nvPr userDrawn="1"/>
            </p:nvCxnSpPr>
            <p:spPr>
              <a:xfrm>
                <a:off x="-3419346" y="613214"/>
                <a:ext cx="136215" cy="0"/>
              </a:xfrm>
              <a:prstGeom prst="line">
                <a:avLst/>
              </a:prstGeom>
              <a:ln w="63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15" name="Rechthoek 114">
                <a:extLst>
                  <a:ext uri="{FF2B5EF4-FFF2-40B4-BE49-F238E27FC236}">
                    <a16:creationId xmlns:a16="http://schemas.microsoft.com/office/drawing/2014/main" xmlns="" id="{17A78EC3-C031-4786-8E82-069F11F26753}"/>
                  </a:ext>
                </a:extLst>
              </p:cNvPr>
              <p:cNvSpPr/>
              <p:nvPr userDrawn="1"/>
            </p:nvSpPr>
            <p:spPr>
              <a:xfrm>
                <a:off x="-3289012" y="589683"/>
                <a:ext cx="422160" cy="640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defPPr>
                  <a:defRPr lang="nl-NL"/>
                </a:defPPr>
                <a:lvl1pPr algn="l" rtl="0" fontAlgn="base">
                  <a:spcBef>
                    <a:spcPct val="0"/>
                  </a:spcBef>
                  <a:spcAft>
                    <a:spcPct val="0"/>
                  </a:spcAft>
                  <a:defRPr sz="2400" kern="1200">
                    <a:solidFill>
                      <a:schemeClr val="lt1"/>
                    </a:solidFill>
                    <a:latin typeface="+mn-lt"/>
                    <a:ea typeface="+mn-ea"/>
                    <a:cs typeface="+mn-cs"/>
                  </a:defRPr>
                </a:lvl1pPr>
                <a:lvl2pPr marL="457200" algn="l" rtl="0" fontAlgn="base">
                  <a:spcBef>
                    <a:spcPct val="0"/>
                  </a:spcBef>
                  <a:spcAft>
                    <a:spcPct val="0"/>
                  </a:spcAft>
                  <a:defRPr sz="2400" kern="1200">
                    <a:solidFill>
                      <a:schemeClr val="lt1"/>
                    </a:solidFill>
                    <a:latin typeface="+mn-lt"/>
                    <a:ea typeface="+mn-ea"/>
                    <a:cs typeface="+mn-cs"/>
                  </a:defRPr>
                </a:lvl2pPr>
                <a:lvl3pPr marL="914400" algn="l" rtl="0" fontAlgn="base">
                  <a:spcBef>
                    <a:spcPct val="0"/>
                  </a:spcBef>
                  <a:spcAft>
                    <a:spcPct val="0"/>
                  </a:spcAft>
                  <a:defRPr sz="2400" kern="1200">
                    <a:solidFill>
                      <a:schemeClr val="lt1"/>
                    </a:solidFill>
                    <a:latin typeface="+mn-lt"/>
                    <a:ea typeface="+mn-ea"/>
                    <a:cs typeface="+mn-cs"/>
                  </a:defRPr>
                </a:lvl3pPr>
                <a:lvl4pPr marL="1371600" algn="l" rtl="0" fontAlgn="base">
                  <a:spcBef>
                    <a:spcPct val="0"/>
                  </a:spcBef>
                  <a:spcAft>
                    <a:spcPct val="0"/>
                  </a:spcAft>
                  <a:defRPr sz="2400" kern="1200">
                    <a:solidFill>
                      <a:schemeClr val="lt1"/>
                    </a:solidFill>
                    <a:latin typeface="+mn-lt"/>
                    <a:ea typeface="+mn-ea"/>
                    <a:cs typeface="+mn-cs"/>
                  </a:defRPr>
                </a:lvl4pPr>
                <a:lvl5pPr marL="1828800" algn="l" rtl="0" fontAlgn="base">
                  <a:spcBef>
                    <a:spcPct val="0"/>
                  </a:spcBef>
                  <a:spcAft>
                    <a:spcPct val="0"/>
                  </a:spcAft>
                  <a:defRPr sz="2400" kern="1200">
                    <a:solidFill>
                      <a:schemeClr val="lt1"/>
                    </a:solidFill>
                    <a:latin typeface="+mn-lt"/>
                    <a:ea typeface="+mn-ea"/>
                    <a:cs typeface="+mn-cs"/>
                  </a:defRPr>
                </a:lvl5pPr>
                <a:lvl6pPr marL="2286000" algn="l" defTabSz="914400" rtl="0" eaLnBrk="1" latinLnBrk="0" hangingPunct="1">
                  <a:defRPr sz="2400" kern="1200">
                    <a:solidFill>
                      <a:schemeClr val="lt1"/>
                    </a:solidFill>
                    <a:latin typeface="+mn-lt"/>
                    <a:ea typeface="+mn-ea"/>
                    <a:cs typeface="+mn-cs"/>
                  </a:defRPr>
                </a:lvl6pPr>
                <a:lvl7pPr marL="2743200" algn="l" defTabSz="914400" rtl="0" eaLnBrk="1" latinLnBrk="0" hangingPunct="1">
                  <a:defRPr sz="2400" kern="1200">
                    <a:solidFill>
                      <a:schemeClr val="lt1"/>
                    </a:solidFill>
                    <a:latin typeface="+mn-lt"/>
                    <a:ea typeface="+mn-ea"/>
                    <a:cs typeface="+mn-cs"/>
                  </a:defRPr>
                </a:lvl7pPr>
                <a:lvl8pPr marL="3200400" algn="l" defTabSz="914400" rtl="0" eaLnBrk="1" latinLnBrk="0" hangingPunct="1">
                  <a:defRPr sz="2400" kern="1200">
                    <a:solidFill>
                      <a:schemeClr val="lt1"/>
                    </a:solidFill>
                    <a:latin typeface="+mn-lt"/>
                    <a:ea typeface="+mn-ea"/>
                    <a:cs typeface="+mn-cs"/>
                  </a:defRPr>
                </a:lvl8pPr>
                <a:lvl9pPr marL="3657600" algn="l" defTabSz="914400" rtl="0" eaLnBrk="1" latinLnBrk="0" hangingPunct="1">
                  <a:defRPr sz="2400" kern="1200">
                    <a:solidFill>
                      <a:schemeClr val="lt1"/>
                    </a:solidFill>
                    <a:latin typeface="+mn-lt"/>
                    <a:ea typeface="+mn-ea"/>
                    <a:cs typeface="+mn-cs"/>
                  </a:defRPr>
                </a:lvl9pPr>
              </a:lstStyle>
              <a:p>
                <a:endParaRPr lang="nl-NL" sz="1000" b="1">
                  <a:solidFill>
                    <a:srgbClr val="000000"/>
                  </a:solidFill>
                </a:endParaRPr>
              </a:p>
            </p:txBody>
          </p:sp>
          <p:grpSp>
            <p:nvGrpSpPr>
              <p:cNvPr id="116" name="Groep 115">
                <a:extLst>
                  <a:ext uri="{FF2B5EF4-FFF2-40B4-BE49-F238E27FC236}">
                    <a16:creationId xmlns:a16="http://schemas.microsoft.com/office/drawing/2014/main" xmlns="" id="{65268FB6-84DF-433E-A26F-9C1CC167C701}"/>
                  </a:ext>
                </a:extLst>
              </p:cNvPr>
              <p:cNvGrpSpPr/>
              <p:nvPr userDrawn="1"/>
            </p:nvGrpSpPr>
            <p:grpSpPr>
              <a:xfrm>
                <a:off x="-3002834" y="720303"/>
                <a:ext cx="182598" cy="143759"/>
                <a:chOff x="-3310843" y="700986"/>
                <a:chExt cx="182598" cy="143759"/>
              </a:xfrm>
            </p:grpSpPr>
            <p:grpSp>
              <p:nvGrpSpPr>
                <p:cNvPr id="155" name="Groep 154">
                  <a:extLst>
                    <a:ext uri="{FF2B5EF4-FFF2-40B4-BE49-F238E27FC236}">
                      <a16:creationId xmlns:a16="http://schemas.microsoft.com/office/drawing/2014/main" xmlns="" id="{B292B34A-2E0E-4315-960E-0001CA7B3617}"/>
                    </a:ext>
                  </a:extLst>
                </p:cNvPr>
                <p:cNvGrpSpPr/>
                <p:nvPr userDrawn="1"/>
              </p:nvGrpSpPr>
              <p:grpSpPr>
                <a:xfrm>
                  <a:off x="-3310843" y="700986"/>
                  <a:ext cx="182598" cy="143759"/>
                  <a:chOff x="-3310843" y="700986"/>
                  <a:chExt cx="182598" cy="143759"/>
                </a:xfrm>
              </p:grpSpPr>
              <p:cxnSp>
                <p:nvCxnSpPr>
                  <p:cNvPr id="159" name="Rechte verbindingslijn 158">
                    <a:extLst>
                      <a:ext uri="{FF2B5EF4-FFF2-40B4-BE49-F238E27FC236}">
                        <a16:creationId xmlns:a16="http://schemas.microsoft.com/office/drawing/2014/main" xmlns="" id="{33655C26-E077-4F4E-8FF0-C459C5A337D5}"/>
                      </a:ext>
                    </a:extLst>
                  </p:cNvPr>
                  <p:cNvCxnSpPr/>
                  <p:nvPr userDrawn="1"/>
                </p:nvCxnSpPr>
                <p:spPr>
                  <a:xfrm>
                    <a:off x="-3310843" y="700986"/>
                    <a:ext cx="182598" cy="0"/>
                  </a:xfrm>
                  <a:prstGeom prst="line">
                    <a:avLst/>
                  </a:prstGeom>
                  <a:noFill/>
                  <a:ln w="9525" cap="flat" cmpd="sng" algn="ctr">
                    <a:solidFill>
                      <a:srgbClr val="292929"/>
                    </a:solidFill>
                    <a:prstDash val="solid"/>
                  </a:ln>
                  <a:effectLst/>
                </p:spPr>
              </p:cxnSp>
              <p:cxnSp>
                <p:nvCxnSpPr>
                  <p:cNvPr id="160" name="Rechte verbindingslijn 159">
                    <a:extLst>
                      <a:ext uri="{FF2B5EF4-FFF2-40B4-BE49-F238E27FC236}">
                        <a16:creationId xmlns:a16="http://schemas.microsoft.com/office/drawing/2014/main" xmlns="" id="{7BFC519F-37A3-423B-BDAA-89DF1143D3BA}"/>
                      </a:ext>
                    </a:extLst>
                  </p:cNvPr>
                  <p:cNvCxnSpPr/>
                  <p:nvPr userDrawn="1"/>
                </p:nvCxnSpPr>
                <p:spPr>
                  <a:xfrm>
                    <a:off x="-3310843" y="844745"/>
                    <a:ext cx="182598" cy="0"/>
                  </a:xfrm>
                  <a:prstGeom prst="line">
                    <a:avLst/>
                  </a:prstGeom>
                  <a:noFill/>
                  <a:ln w="9525" cap="flat" cmpd="sng" algn="ctr">
                    <a:solidFill>
                      <a:srgbClr val="292929"/>
                    </a:solidFill>
                    <a:prstDash val="solid"/>
                  </a:ln>
                  <a:effectLst/>
                </p:spPr>
              </p:cxnSp>
              <p:cxnSp>
                <p:nvCxnSpPr>
                  <p:cNvPr id="161" name="Rechte verbindingslijn 160">
                    <a:extLst>
                      <a:ext uri="{FF2B5EF4-FFF2-40B4-BE49-F238E27FC236}">
                        <a16:creationId xmlns:a16="http://schemas.microsoft.com/office/drawing/2014/main" xmlns="" id="{86FB12B7-1EC0-4EB5-B77C-6138605591DF}"/>
                      </a:ext>
                    </a:extLst>
                  </p:cNvPr>
                  <p:cNvCxnSpPr/>
                  <p:nvPr userDrawn="1"/>
                </p:nvCxnSpPr>
                <p:spPr>
                  <a:xfrm>
                    <a:off x="-3213196" y="808806"/>
                    <a:ext cx="82203" cy="0"/>
                  </a:xfrm>
                  <a:prstGeom prst="line">
                    <a:avLst/>
                  </a:prstGeom>
                  <a:noFill/>
                  <a:ln w="9525" cap="flat" cmpd="sng" algn="ctr">
                    <a:solidFill>
                      <a:srgbClr val="292929"/>
                    </a:solidFill>
                    <a:prstDash val="solid"/>
                  </a:ln>
                  <a:effectLst/>
                </p:spPr>
              </p:cxnSp>
              <p:cxnSp>
                <p:nvCxnSpPr>
                  <p:cNvPr id="162" name="Rechte verbindingslijn 161">
                    <a:extLst>
                      <a:ext uri="{FF2B5EF4-FFF2-40B4-BE49-F238E27FC236}">
                        <a16:creationId xmlns:a16="http://schemas.microsoft.com/office/drawing/2014/main" xmlns="" id="{41FD1F6A-1F87-4A9A-B822-FC28BF1DFAFB}"/>
                      </a:ext>
                    </a:extLst>
                  </p:cNvPr>
                  <p:cNvCxnSpPr/>
                  <p:nvPr userDrawn="1"/>
                </p:nvCxnSpPr>
                <p:spPr>
                  <a:xfrm>
                    <a:off x="-3213196" y="772866"/>
                    <a:ext cx="82203" cy="0"/>
                  </a:xfrm>
                  <a:prstGeom prst="line">
                    <a:avLst/>
                  </a:prstGeom>
                  <a:noFill/>
                  <a:ln w="9525" cap="flat" cmpd="sng" algn="ctr">
                    <a:solidFill>
                      <a:srgbClr val="292929"/>
                    </a:solidFill>
                    <a:prstDash val="solid"/>
                  </a:ln>
                  <a:effectLst/>
                </p:spPr>
              </p:cxnSp>
              <p:cxnSp>
                <p:nvCxnSpPr>
                  <p:cNvPr id="163" name="Rechte verbindingslijn 162">
                    <a:extLst>
                      <a:ext uri="{FF2B5EF4-FFF2-40B4-BE49-F238E27FC236}">
                        <a16:creationId xmlns:a16="http://schemas.microsoft.com/office/drawing/2014/main" xmlns="" id="{1AD817FB-2BE1-4C8C-9A3A-CABB02F24B1E}"/>
                      </a:ext>
                    </a:extLst>
                  </p:cNvPr>
                  <p:cNvCxnSpPr/>
                  <p:nvPr userDrawn="1"/>
                </p:nvCxnSpPr>
                <p:spPr>
                  <a:xfrm>
                    <a:off x="-3213196" y="736926"/>
                    <a:ext cx="82203" cy="0"/>
                  </a:xfrm>
                  <a:prstGeom prst="line">
                    <a:avLst/>
                  </a:prstGeom>
                  <a:noFill/>
                  <a:ln w="9525" cap="flat" cmpd="sng" algn="ctr">
                    <a:solidFill>
                      <a:srgbClr val="292929"/>
                    </a:solidFill>
                    <a:prstDash val="solid"/>
                  </a:ln>
                  <a:effectLst/>
                </p:spPr>
              </p:cxnSp>
            </p:grpSp>
            <p:grpSp>
              <p:nvGrpSpPr>
                <p:cNvPr id="156" name="Groep 155">
                  <a:extLst>
                    <a:ext uri="{FF2B5EF4-FFF2-40B4-BE49-F238E27FC236}">
                      <a16:creationId xmlns:a16="http://schemas.microsoft.com/office/drawing/2014/main" xmlns="" id="{3044DD30-932A-477C-8EAC-24B01C5954F1}"/>
                    </a:ext>
                  </a:extLst>
                </p:cNvPr>
                <p:cNvGrpSpPr/>
                <p:nvPr userDrawn="1"/>
              </p:nvGrpSpPr>
              <p:grpSpPr>
                <a:xfrm flipH="1">
                  <a:off x="-3310774" y="735865"/>
                  <a:ext cx="88801" cy="72569"/>
                  <a:chOff x="-2091059" y="1395403"/>
                  <a:chExt cx="157316" cy="128558"/>
                </a:xfrm>
              </p:grpSpPr>
              <p:sp>
                <p:nvSpPr>
                  <p:cNvPr id="157" name="Rechthoek 156">
                    <a:extLst>
                      <a:ext uri="{FF2B5EF4-FFF2-40B4-BE49-F238E27FC236}">
                        <a16:creationId xmlns:a16="http://schemas.microsoft.com/office/drawing/2014/main" xmlns="" id="{3D6DB53B-53D4-4C10-8232-18EEE028B803}"/>
                      </a:ext>
                    </a:extLst>
                  </p:cNvPr>
                  <p:cNvSpPr/>
                  <p:nvPr userDrawn="1"/>
                </p:nvSpPr>
                <p:spPr>
                  <a:xfrm>
                    <a:off x="-2051585" y="1436824"/>
                    <a:ext cx="117842" cy="45718"/>
                  </a:xfrm>
                  <a:prstGeom prst="rect">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defPPr>
                      <a:defRPr lang="nl-NL"/>
                    </a:defPPr>
                    <a:lvl1pPr algn="l" rtl="0" fontAlgn="base">
                      <a:spcBef>
                        <a:spcPct val="0"/>
                      </a:spcBef>
                      <a:spcAft>
                        <a:spcPct val="0"/>
                      </a:spcAft>
                      <a:defRPr sz="2400" kern="1200">
                        <a:solidFill>
                          <a:schemeClr val="lt1"/>
                        </a:solidFill>
                        <a:latin typeface="+mn-lt"/>
                        <a:ea typeface="+mn-ea"/>
                        <a:cs typeface="+mn-cs"/>
                      </a:defRPr>
                    </a:lvl1pPr>
                    <a:lvl2pPr marL="457200" algn="l" rtl="0" fontAlgn="base">
                      <a:spcBef>
                        <a:spcPct val="0"/>
                      </a:spcBef>
                      <a:spcAft>
                        <a:spcPct val="0"/>
                      </a:spcAft>
                      <a:defRPr sz="2400" kern="1200">
                        <a:solidFill>
                          <a:schemeClr val="lt1"/>
                        </a:solidFill>
                        <a:latin typeface="+mn-lt"/>
                        <a:ea typeface="+mn-ea"/>
                        <a:cs typeface="+mn-cs"/>
                      </a:defRPr>
                    </a:lvl2pPr>
                    <a:lvl3pPr marL="914400" algn="l" rtl="0" fontAlgn="base">
                      <a:spcBef>
                        <a:spcPct val="0"/>
                      </a:spcBef>
                      <a:spcAft>
                        <a:spcPct val="0"/>
                      </a:spcAft>
                      <a:defRPr sz="2400" kern="1200">
                        <a:solidFill>
                          <a:schemeClr val="lt1"/>
                        </a:solidFill>
                        <a:latin typeface="+mn-lt"/>
                        <a:ea typeface="+mn-ea"/>
                        <a:cs typeface="+mn-cs"/>
                      </a:defRPr>
                    </a:lvl3pPr>
                    <a:lvl4pPr marL="1371600" algn="l" rtl="0" fontAlgn="base">
                      <a:spcBef>
                        <a:spcPct val="0"/>
                      </a:spcBef>
                      <a:spcAft>
                        <a:spcPct val="0"/>
                      </a:spcAft>
                      <a:defRPr sz="2400" kern="1200">
                        <a:solidFill>
                          <a:schemeClr val="lt1"/>
                        </a:solidFill>
                        <a:latin typeface="+mn-lt"/>
                        <a:ea typeface="+mn-ea"/>
                        <a:cs typeface="+mn-cs"/>
                      </a:defRPr>
                    </a:lvl4pPr>
                    <a:lvl5pPr marL="1828800" algn="l" rtl="0" fontAlgn="base">
                      <a:spcBef>
                        <a:spcPct val="0"/>
                      </a:spcBef>
                      <a:spcAft>
                        <a:spcPct val="0"/>
                      </a:spcAft>
                      <a:defRPr sz="2400" kern="1200">
                        <a:solidFill>
                          <a:schemeClr val="lt1"/>
                        </a:solidFill>
                        <a:latin typeface="+mn-lt"/>
                        <a:ea typeface="+mn-ea"/>
                        <a:cs typeface="+mn-cs"/>
                      </a:defRPr>
                    </a:lvl5pPr>
                    <a:lvl6pPr marL="2286000" algn="l" defTabSz="914400" rtl="0" eaLnBrk="1" latinLnBrk="0" hangingPunct="1">
                      <a:defRPr sz="2400" kern="1200">
                        <a:solidFill>
                          <a:schemeClr val="lt1"/>
                        </a:solidFill>
                        <a:latin typeface="+mn-lt"/>
                        <a:ea typeface="+mn-ea"/>
                        <a:cs typeface="+mn-cs"/>
                      </a:defRPr>
                    </a:lvl6pPr>
                    <a:lvl7pPr marL="2743200" algn="l" defTabSz="914400" rtl="0" eaLnBrk="1" latinLnBrk="0" hangingPunct="1">
                      <a:defRPr sz="2400" kern="1200">
                        <a:solidFill>
                          <a:schemeClr val="lt1"/>
                        </a:solidFill>
                        <a:latin typeface="+mn-lt"/>
                        <a:ea typeface="+mn-ea"/>
                        <a:cs typeface="+mn-cs"/>
                      </a:defRPr>
                    </a:lvl7pPr>
                    <a:lvl8pPr marL="3200400" algn="l" defTabSz="914400" rtl="0" eaLnBrk="1" latinLnBrk="0" hangingPunct="1">
                      <a:defRPr sz="2400" kern="1200">
                        <a:solidFill>
                          <a:schemeClr val="lt1"/>
                        </a:solidFill>
                        <a:latin typeface="+mn-lt"/>
                        <a:ea typeface="+mn-ea"/>
                        <a:cs typeface="+mn-cs"/>
                      </a:defRPr>
                    </a:lvl8pPr>
                    <a:lvl9pPr marL="3657600" algn="l" defTabSz="914400" rtl="0" eaLnBrk="1" latinLnBrk="0" hangingPunct="1">
                      <a:defRPr sz="2400" kern="1200">
                        <a:solidFill>
                          <a:schemeClr val="lt1"/>
                        </a:solidFill>
                        <a:latin typeface="+mn-lt"/>
                        <a:ea typeface="+mn-ea"/>
                        <a:cs typeface="+mn-cs"/>
                      </a:defRPr>
                    </a:lvl9pPr>
                  </a:lstStyle>
                  <a:p>
                    <a:endParaRPr lang="nl-NL" sz="1000" b="1">
                      <a:solidFill>
                        <a:srgbClr val="000000"/>
                      </a:solidFill>
                    </a:endParaRPr>
                  </a:p>
                </p:txBody>
              </p:sp>
              <p:sp>
                <p:nvSpPr>
                  <p:cNvPr id="158" name="Pijl: punthaak 157">
                    <a:extLst>
                      <a:ext uri="{FF2B5EF4-FFF2-40B4-BE49-F238E27FC236}">
                        <a16:creationId xmlns:a16="http://schemas.microsoft.com/office/drawing/2014/main" xmlns="" id="{A98C8951-8DC6-48DF-BF38-DA6C067579D9}"/>
                      </a:ext>
                    </a:extLst>
                  </p:cNvPr>
                  <p:cNvSpPr/>
                  <p:nvPr userDrawn="1"/>
                </p:nvSpPr>
                <p:spPr>
                  <a:xfrm flipH="1">
                    <a:off x="-2091059" y="1395403"/>
                    <a:ext cx="128558" cy="128558"/>
                  </a:xfrm>
                  <a:prstGeom prst="chevron">
                    <a:avLst>
                      <a:gd name="adj" fmla="val 47962"/>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defPPr>
                      <a:defRPr lang="nl-NL"/>
                    </a:defPPr>
                    <a:lvl1pPr algn="l" rtl="0" fontAlgn="base">
                      <a:spcBef>
                        <a:spcPct val="0"/>
                      </a:spcBef>
                      <a:spcAft>
                        <a:spcPct val="0"/>
                      </a:spcAft>
                      <a:defRPr sz="2400" kern="1200">
                        <a:solidFill>
                          <a:schemeClr val="lt1"/>
                        </a:solidFill>
                        <a:latin typeface="+mn-lt"/>
                        <a:ea typeface="+mn-ea"/>
                        <a:cs typeface="+mn-cs"/>
                      </a:defRPr>
                    </a:lvl1pPr>
                    <a:lvl2pPr marL="457200" algn="l" rtl="0" fontAlgn="base">
                      <a:spcBef>
                        <a:spcPct val="0"/>
                      </a:spcBef>
                      <a:spcAft>
                        <a:spcPct val="0"/>
                      </a:spcAft>
                      <a:defRPr sz="2400" kern="1200">
                        <a:solidFill>
                          <a:schemeClr val="lt1"/>
                        </a:solidFill>
                        <a:latin typeface="+mn-lt"/>
                        <a:ea typeface="+mn-ea"/>
                        <a:cs typeface="+mn-cs"/>
                      </a:defRPr>
                    </a:lvl2pPr>
                    <a:lvl3pPr marL="914400" algn="l" rtl="0" fontAlgn="base">
                      <a:spcBef>
                        <a:spcPct val="0"/>
                      </a:spcBef>
                      <a:spcAft>
                        <a:spcPct val="0"/>
                      </a:spcAft>
                      <a:defRPr sz="2400" kern="1200">
                        <a:solidFill>
                          <a:schemeClr val="lt1"/>
                        </a:solidFill>
                        <a:latin typeface="+mn-lt"/>
                        <a:ea typeface="+mn-ea"/>
                        <a:cs typeface="+mn-cs"/>
                      </a:defRPr>
                    </a:lvl3pPr>
                    <a:lvl4pPr marL="1371600" algn="l" rtl="0" fontAlgn="base">
                      <a:spcBef>
                        <a:spcPct val="0"/>
                      </a:spcBef>
                      <a:spcAft>
                        <a:spcPct val="0"/>
                      </a:spcAft>
                      <a:defRPr sz="2400" kern="1200">
                        <a:solidFill>
                          <a:schemeClr val="lt1"/>
                        </a:solidFill>
                        <a:latin typeface="+mn-lt"/>
                        <a:ea typeface="+mn-ea"/>
                        <a:cs typeface="+mn-cs"/>
                      </a:defRPr>
                    </a:lvl4pPr>
                    <a:lvl5pPr marL="1828800" algn="l" rtl="0" fontAlgn="base">
                      <a:spcBef>
                        <a:spcPct val="0"/>
                      </a:spcBef>
                      <a:spcAft>
                        <a:spcPct val="0"/>
                      </a:spcAft>
                      <a:defRPr sz="2400" kern="1200">
                        <a:solidFill>
                          <a:schemeClr val="lt1"/>
                        </a:solidFill>
                        <a:latin typeface="+mn-lt"/>
                        <a:ea typeface="+mn-ea"/>
                        <a:cs typeface="+mn-cs"/>
                      </a:defRPr>
                    </a:lvl5pPr>
                    <a:lvl6pPr marL="2286000" algn="l" defTabSz="914400" rtl="0" eaLnBrk="1" latinLnBrk="0" hangingPunct="1">
                      <a:defRPr sz="2400" kern="1200">
                        <a:solidFill>
                          <a:schemeClr val="lt1"/>
                        </a:solidFill>
                        <a:latin typeface="+mn-lt"/>
                        <a:ea typeface="+mn-ea"/>
                        <a:cs typeface="+mn-cs"/>
                      </a:defRPr>
                    </a:lvl6pPr>
                    <a:lvl7pPr marL="2743200" algn="l" defTabSz="914400" rtl="0" eaLnBrk="1" latinLnBrk="0" hangingPunct="1">
                      <a:defRPr sz="2400" kern="1200">
                        <a:solidFill>
                          <a:schemeClr val="lt1"/>
                        </a:solidFill>
                        <a:latin typeface="+mn-lt"/>
                        <a:ea typeface="+mn-ea"/>
                        <a:cs typeface="+mn-cs"/>
                      </a:defRPr>
                    </a:lvl7pPr>
                    <a:lvl8pPr marL="3200400" algn="l" defTabSz="914400" rtl="0" eaLnBrk="1" latinLnBrk="0" hangingPunct="1">
                      <a:defRPr sz="2400" kern="1200">
                        <a:solidFill>
                          <a:schemeClr val="lt1"/>
                        </a:solidFill>
                        <a:latin typeface="+mn-lt"/>
                        <a:ea typeface="+mn-ea"/>
                        <a:cs typeface="+mn-cs"/>
                      </a:defRPr>
                    </a:lvl8pPr>
                    <a:lvl9pPr marL="3657600" algn="l" defTabSz="914400" rtl="0" eaLnBrk="1" latinLnBrk="0" hangingPunct="1">
                      <a:defRPr sz="2400" kern="1200">
                        <a:solidFill>
                          <a:schemeClr val="lt1"/>
                        </a:solidFill>
                        <a:latin typeface="+mn-lt"/>
                        <a:ea typeface="+mn-ea"/>
                        <a:cs typeface="+mn-cs"/>
                      </a:defRPr>
                    </a:lvl9pPr>
                  </a:lstStyle>
                  <a:p>
                    <a:endParaRPr lang="nl-NL" sz="1000" b="1">
                      <a:solidFill>
                        <a:srgbClr val="000000"/>
                      </a:solidFill>
                    </a:endParaRPr>
                  </a:p>
                </p:txBody>
              </p:sp>
            </p:grpSp>
          </p:grpSp>
          <p:grpSp>
            <p:nvGrpSpPr>
              <p:cNvPr id="117" name="Groep 116">
                <a:extLst>
                  <a:ext uri="{FF2B5EF4-FFF2-40B4-BE49-F238E27FC236}">
                    <a16:creationId xmlns:a16="http://schemas.microsoft.com/office/drawing/2014/main" xmlns="" id="{6589BBEB-D90F-474F-A9C4-64D3442D85D8}"/>
                  </a:ext>
                </a:extLst>
              </p:cNvPr>
              <p:cNvGrpSpPr/>
              <p:nvPr userDrawn="1"/>
            </p:nvGrpSpPr>
            <p:grpSpPr>
              <a:xfrm>
                <a:off x="-3326107" y="720303"/>
                <a:ext cx="182598" cy="143759"/>
                <a:chOff x="-3634116" y="700986"/>
                <a:chExt cx="182598" cy="143759"/>
              </a:xfrm>
            </p:grpSpPr>
            <p:grpSp>
              <p:nvGrpSpPr>
                <p:cNvPr id="146" name="Groep 145">
                  <a:extLst>
                    <a:ext uri="{FF2B5EF4-FFF2-40B4-BE49-F238E27FC236}">
                      <a16:creationId xmlns:a16="http://schemas.microsoft.com/office/drawing/2014/main" xmlns="" id="{91BDEEC2-EE23-4ABE-B8D3-3269B0ABB3C7}"/>
                    </a:ext>
                  </a:extLst>
                </p:cNvPr>
                <p:cNvGrpSpPr/>
                <p:nvPr userDrawn="1"/>
              </p:nvGrpSpPr>
              <p:grpSpPr>
                <a:xfrm>
                  <a:off x="-3634116" y="700986"/>
                  <a:ext cx="182598" cy="143759"/>
                  <a:chOff x="-3634116" y="700986"/>
                  <a:chExt cx="182598" cy="143759"/>
                </a:xfrm>
              </p:grpSpPr>
              <p:cxnSp>
                <p:nvCxnSpPr>
                  <p:cNvPr id="150" name="Rechte verbindingslijn 149">
                    <a:extLst>
                      <a:ext uri="{FF2B5EF4-FFF2-40B4-BE49-F238E27FC236}">
                        <a16:creationId xmlns:a16="http://schemas.microsoft.com/office/drawing/2014/main" xmlns="" id="{C765F1B6-5A38-4F39-B461-9C9764E35545}"/>
                      </a:ext>
                    </a:extLst>
                  </p:cNvPr>
                  <p:cNvCxnSpPr/>
                  <p:nvPr userDrawn="1"/>
                </p:nvCxnSpPr>
                <p:spPr>
                  <a:xfrm>
                    <a:off x="-3634116" y="700986"/>
                    <a:ext cx="182598" cy="0"/>
                  </a:xfrm>
                  <a:prstGeom prst="line">
                    <a:avLst/>
                  </a:prstGeom>
                  <a:noFill/>
                  <a:ln w="9525" cap="flat" cmpd="sng" algn="ctr">
                    <a:solidFill>
                      <a:srgbClr val="292929"/>
                    </a:solidFill>
                    <a:prstDash val="solid"/>
                  </a:ln>
                  <a:effectLst/>
                </p:spPr>
              </p:cxnSp>
              <p:cxnSp>
                <p:nvCxnSpPr>
                  <p:cNvPr id="151" name="Rechte verbindingslijn 150">
                    <a:extLst>
                      <a:ext uri="{FF2B5EF4-FFF2-40B4-BE49-F238E27FC236}">
                        <a16:creationId xmlns:a16="http://schemas.microsoft.com/office/drawing/2014/main" xmlns="" id="{0356B021-ED9D-4ABC-8E8C-0E8713A3B913}"/>
                      </a:ext>
                    </a:extLst>
                  </p:cNvPr>
                  <p:cNvCxnSpPr/>
                  <p:nvPr userDrawn="1"/>
                </p:nvCxnSpPr>
                <p:spPr>
                  <a:xfrm>
                    <a:off x="-3634116" y="844745"/>
                    <a:ext cx="182598" cy="0"/>
                  </a:xfrm>
                  <a:prstGeom prst="line">
                    <a:avLst/>
                  </a:prstGeom>
                  <a:noFill/>
                  <a:ln w="9525" cap="flat" cmpd="sng" algn="ctr">
                    <a:solidFill>
                      <a:srgbClr val="292929"/>
                    </a:solidFill>
                    <a:prstDash val="solid"/>
                  </a:ln>
                  <a:effectLst/>
                </p:spPr>
              </p:cxnSp>
              <p:cxnSp>
                <p:nvCxnSpPr>
                  <p:cNvPr id="152" name="Rechte verbindingslijn 151">
                    <a:extLst>
                      <a:ext uri="{FF2B5EF4-FFF2-40B4-BE49-F238E27FC236}">
                        <a16:creationId xmlns:a16="http://schemas.microsoft.com/office/drawing/2014/main" xmlns="" id="{7F9FDD00-A809-4359-A57C-5FB8880ED40D}"/>
                      </a:ext>
                    </a:extLst>
                  </p:cNvPr>
                  <p:cNvCxnSpPr/>
                  <p:nvPr userDrawn="1"/>
                </p:nvCxnSpPr>
                <p:spPr>
                  <a:xfrm>
                    <a:off x="-3536469" y="808806"/>
                    <a:ext cx="82203" cy="0"/>
                  </a:xfrm>
                  <a:prstGeom prst="line">
                    <a:avLst/>
                  </a:prstGeom>
                  <a:noFill/>
                  <a:ln w="9525" cap="flat" cmpd="sng" algn="ctr">
                    <a:solidFill>
                      <a:srgbClr val="292929"/>
                    </a:solidFill>
                    <a:prstDash val="solid"/>
                  </a:ln>
                  <a:effectLst/>
                </p:spPr>
              </p:cxnSp>
              <p:cxnSp>
                <p:nvCxnSpPr>
                  <p:cNvPr id="153" name="Rechte verbindingslijn 152">
                    <a:extLst>
                      <a:ext uri="{FF2B5EF4-FFF2-40B4-BE49-F238E27FC236}">
                        <a16:creationId xmlns:a16="http://schemas.microsoft.com/office/drawing/2014/main" xmlns="" id="{293E69BF-E6AA-4A8C-BBDF-D120217F7362}"/>
                      </a:ext>
                    </a:extLst>
                  </p:cNvPr>
                  <p:cNvCxnSpPr/>
                  <p:nvPr userDrawn="1"/>
                </p:nvCxnSpPr>
                <p:spPr>
                  <a:xfrm>
                    <a:off x="-3536469" y="772866"/>
                    <a:ext cx="82203" cy="0"/>
                  </a:xfrm>
                  <a:prstGeom prst="line">
                    <a:avLst/>
                  </a:prstGeom>
                  <a:noFill/>
                  <a:ln w="9525" cap="flat" cmpd="sng" algn="ctr">
                    <a:solidFill>
                      <a:srgbClr val="292929"/>
                    </a:solidFill>
                    <a:prstDash val="solid"/>
                  </a:ln>
                  <a:effectLst/>
                </p:spPr>
              </p:cxnSp>
              <p:cxnSp>
                <p:nvCxnSpPr>
                  <p:cNvPr id="154" name="Rechte verbindingslijn 153">
                    <a:extLst>
                      <a:ext uri="{FF2B5EF4-FFF2-40B4-BE49-F238E27FC236}">
                        <a16:creationId xmlns:a16="http://schemas.microsoft.com/office/drawing/2014/main" xmlns="" id="{8A3D1CF1-02E9-4D84-AD65-63DA7C11E5ED}"/>
                      </a:ext>
                    </a:extLst>
                  </p:cNvPr>
                  <p:cNvCxnSpPr/>
                  <p:nvPr userDrawn="1"/>
                </p:nvCxnSpPr>
                <p:spPr>
                  <a:xfrm>
                    <a:off x="-3536469" y="736926"/>
                    <a:ext cx="82203" cy="0"/>
                  </a:xfrm>
                  <a:prstGeom prst="line">
                    <a:avLst/>
                  </a:prstGeom>
                  <a:noFill/>
                  <a:ln w="9525" cap="flat" cmpd="sng" algn="ctr">
                    <a:solidFill>
                      <a:srgbClr val="292929"/>
                    </a:solidFill>
                    <a:prstDash val="solid"/>
                  </a:ln>
                  <a:effectLst/>
                </p:spPr>
              </p:cxnSp>
            </p:grpSp>
            <p:grpSp>
              <p:nvGrpSpPr>
                <p:cNvPr id="147" name="Groep 146">
                  <a:extLst>
                    <a:ext uri="{FF2B5EF4-FFF2-40B4-BE49-F238E27FC236}">
                      <a16:creationId xmlns:a16="http://schemas.microsoft.com/office/drawing/2014/main" xmlns="" id="{831C9769-0DFE-49D4-9072-849627B55B8D}"/>
                    </a:ext>
                  </a:extLst>
                </p:cNvPr>
                <p:cNvGrpSpPr/>
                <p:nvPr userDrawn="1"/>
              </p:nvGrpSpPr>
              <p:grpSpPr>
                <a:xfrm>
                  <a:off x="-3634047" y="735865"/>
                  <a:ext cx="88801" cy="72569"/>
                  <a:chOff x="-2091059" y="1395403"/>
                  <a:chExt cx="157316" cy="128558"/>
                </a:xfrm>
              </p:grpSpPr>
              <p:sp>
                <p:nvSpPr>
                  <p:cNvPr id="148" name="Rechthoek 147">
                    <a:extLst>
                      <a:ext uri="{FF2B5EF4-FFF2-40B4-BE49-F238E27FC236}">
                        <a16:creationId xmlns:a16="http://schemas.microsoft.com/office/drawing/2014/main" xmlns="" id="{A10D60AC-0589-404F-AC45-73D1CD28151B}"/>
                      </a:ext>
                    </a:extLst>
                  </p:cNvPr>
                  <p:cNvSpPr/>
                  <p:nvPr userDrawn="1"/>
                </p:nvSpPr>
                <p:spPr>
                  <a:xfrm>
                    <a:off x="-2051585" y="1436824"/>
                    <a:ext cx="117842" cy="45718"/>
                  </a:xfrm>
                  <a:prstGeom prst="rect">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defPPr>
                      <a:defRPr lang="nl-NL"/>
                    </a:defPPr>
                    <a:lvl1pPr algn="l" rtl="0" fontAlgn="base">
                      <a:spcBef>
                        <a:spcPct val="0"/>
                      </a:spcBef>
                      <a:spcAft>
                        <a:spcPct val="0"/>
                      </a:spcAft>
                      <a:defRPr sz="2400" kern="1200">
                        <a:solidFill>
                          <a:schemeClr val="lt1"/>
                        </a:solidFill>
                        <a:latin typeface="+mn-lt"/>
                        <a:ea typeface="+mn-ea"/>
                        <a:cs typeface="+mn-cs"/>
                      </a:defRPr>
                    </a:lvl1pPr>
                    <a:lvl2pPr marL="457200" algn="l" rtl="0" fontAlgn="base">
                      <a:spcBef>
                        <a:spcPct val="0"/>
                      </a:spcBef>
                      <a:spcAft>
                        <a:spcPct val="0"/>
                      </a:spcAft>
                      <a:defRPr sz="2400" kern="1200">
                        <a:solidFill>
                          <a:schemeClr val="lt1"/>
                        </a:solidFill>
                        <a:latin typeface="+mn-lt"/>
                        <a:ea typeface="+mn-ea"/>
                        <a:cs typeface="+mn-cs"/>
                      </a:defRPr>
                    </a:lvl2pPr>
                    <a:lvl3pPr marL="914400" algn="l" rtl="0" fontAlgn="base">
                      <a:spcBef>
                        <a:spcPct val="0"/>
                      </a:spcBef>
                      <a:spcAft>
                        <a:spcPct val="0"/>
                      </a:spcAft>
                      <a:defRPr sz="2400" kern="1200">
                        <a:solidFill>
                          <a:schemeClr val="lt1"/>
                        </a:solidFill>
                        <a:latin typeface="+mn-lt"/>
                        <a:ea typeface="+mn-ea"/>
                        <a:cs typeface="+mn-cs"/>
                      </a:defRPr>
                    </a:lvl3pPr>
                    <a:lvl4pPr marL="1371600" algn="l" rtl="0" fontAlgn="base">
                      <a:spcBef>
                        <a:spcPct val="0"/>
                      </a:spcBef>
                      <a:spcAft>
                        <a:spcPct val="0"/>
                      </a:spcAft>
                      <a:defRPr sz="2400" kern="1200">
                        <a:solidFill>
                          <a:schemeClr val="lt1"/>
                        </a:solidFill>
                        <a:latin typeface="+mn-lt"/>
                        <a:ea typeface="+mn-ea"/>
                        <a:cs typeface="+mn-cs"/>
                      </a:defRPr>
                    </a:lvl4pPr>
                    <a:lvl5pPr marL="1828800" algn="l" rtl="0" fontAlgn="base">
                      <a:spcBef>
                        <a:spcPct val="0"/>
                      </a:spcBef>
                      <a:spcAft>
                        <a:spcPct val="0"/>
                      </a:spcAft>
                      <a:defRPr sz="2400" kern="1200">
                        <a:solidFill>
                          <a:schemeClr val="lt1"/>
                        </a:solidFill>
                        <a:latin typeface="+mn-lt"/>
                        <a:ea typeface="+mn-ea"/>
                        <a:cs typeface="+mn-cs"/>
                      </a:defRPr>
                    </a:lvl5pPr>
                    <a:lvl6pPr marL="2286000" algn="l" defTabSz="914400" rtl="0" eaLnBrk="1" latinLnBrk="0" hangingPunct="1">
                      <a:defRPr sz="2400" kern="1200">
                        <a:solidFill>
                          <a:schemeClr val="lt1"/>
                        </a:solidFill>
                        <a:latin typeface="+mn-lt"/>
                        <a:ea typeface="+mn-ea"/>
                        <a:cs typeface="+mn-cs"/>
                      </a:defRPr>
                    </a:lvl6pPr>
                    <a:lvl7pPr marL="2743200" algn="l" defTabSz="914400" rtl="0" eaLnBrk="1" latinLnBrk="0" hangingPunct="1">
                      <a:defRPr sz="2400" kern="1200">
                        <a:solidFill>
                          <a:schemeClr val="lt1"/>
                        </a:solidFill>
                        <a:latin typeface="+mn-lt"/>
                        <a:ea typeface="+mn-ea"/>
                        <a:cs typeface="+mn-cs"/>
                      </a:defRPr>
                    </a:lvl7pPr>
                    <a:lvl8pPr marL="3200400" algn="l" defTabSz="914400" rtl="0" eaLnBrk="1" latinLnBrk="0" hangingPunct="1">
                      <a:defRPr sz="2400" kern="1200">
                        <a:solidFill>
                          <a:schemeClr val="lt1"/>
                        </a:solidFill>
                        <a:latin typeface="+mn-lt"/>
                        <a:ea typeface="+mn-ea"/>
                        <a:cs typeface="+mn-cs"/>
                      </a:defRPr>
                    </a:lvl8pPr>
                    <a:lvl9pPr marL="3657600" algn="l" defTabSz="914400" rtl="0" eaLnBrk="1" latinLnBrk="0" hangingPunct="1">
                      <a:defRPr sz="2400" kern="1200">
                        <a:solidFill>
                          <a:schemeClr val="lt1"/>
                        </a:solidFill>
                        <a:latin typeface="+mn-lt"/>
                        <a:ea typeface="+mn-ea"/>
                        <a:cs typeface="+mn-cs"/>
                      </a:defRPr>
                    </a:lvl9pPr>
                  </a:lstStyle>
                  <a:p>
                    <a:endParaRPr lang="nl-NL" sz="1000" b="1">
                      <a:solidFill>
                        <a:srgbClr val="000000"/>
                      </a:solidFill>
                    </a:endParaRPr>
                  </a:p>
                </p:txBody>
              </p:sp>
              <p:sp>
                <p:nvSpPr>
                  <p:cNvPr id="149" name="Pijl: punthaak 148">
                    <a:extLst>
                      <a:ext uri="{FF2B5EF4-FFF2-40B4-BE49-F238E27FC236}">
                        <a16:creationId xmlns:a16="http://schemas.microsoft.com/office/drawing/2014/main" xmlns="" id="{2AEB99FC-35D4-4539-BA12-FCF72E4F4ED9}"/>
                      </a:ext>
                    </a:extLst>
                  </p:cNvPr>
                  <p:cNvSpPr/>
                  <p:nvPr userDrawn="1"/>
                </p:nvSpPr>
                <p:spPr>
                  <a:xfrm flipH="1">
                    <a:off x="-2091059" y="1395403"/>
                    <a:ext cx="128558" cy="128558"/>
                  </a:xfrm>
                  <a:prstGeom prst="chevron">
                    <a:avLst>
                      <a:gd name="adj" fmla="val 47962"/>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defPPr>
                      <a:defRPr lang="nl-NL"/>
                    </a:defPPr>
                    <a:lvl1pPr algn="l" rtl="0" fontAlgn="base">
                      <a:spcBef>
                        <a:spcPct val="0"/>
                      </a:spcBef>
                      <a:spcAft>
                        <a:spcPct val="0"/>
                      </a:spcAft>
                      <a:defRPr sz="2400" kern="1200">
                        <a:solidFill>
                          <a:schemeClr val="lt1"/>
                        </a:solidFill>
                        <a:latin typeface="+mn-lt"/>
                        <a:ea typeface="+mn-ea"/>
                        <a:cs typeface="+mn-cs"/>
                      </a:defRPr>
                    </a:lvl1pPr>
                    <a:lvl2pPr marL="457200" algn="l" rtl="0" fontAlgn="base">
                      <a:spcBef>
                        <a:spcPct val="0"/>
                      </a:spcBef>
                      <a:spcAft>
                        <a:spcPct val="0"/>
                      </a:spcAft>
                      <a:defRPr sz="2400" kern="1200">
                        <a:solidFill>
                          <a:schemeClr val="lt1"/>
                        </a:solidFill>
                        <a:latin typeface="+mn-lt"/>
                        <a:ea typeface="+mn-ea"/>
                        <a:cs typeface="+mn-cs"/>
                      </a:defRPr>
                    </a:lvl2pPr>
                    <a:lvl3pPr marL="914400" algn="l" rtl="0" fontAlgn="base">
                      <a:spcBef>
                        <a:spcPct val="0"/>
                      </a:spcBef>
                      <a:spcAft>
                        <a:spcPct val="0"/>
                      </a:spcAft>
                      <a:defRPr sz="2400" kern="1200">
                        <a:solidFill>
                          <a:schemeClr val="lt1"/>
                        </a:solidFill>
                        <a:latin typeface="+mn-lt"/>
                        <a:ea typeface="+mn-ea"/>
                        <a:cs typeface="+mn-cs"/>
                      </a:defRPr>
                    </a:lvl3pPr>
                    <a:lvl4pPr marL="1371600" algn="l" rtl="0" fontAlgn="base">
                      <a:spcBef>
                        <a:spcPct val="0"/>
                      </a:spcBef>
                      <a:spcAft>
                        <a:spcPct val="0"/>
                      </a:spcAft>
                      <a:defRPr sz="2400" kern="1200">
                        <a:solidFill>
                          <a:schemeClr val="lt1"/>
                        </a:solidFill>
                        <a:latin typeface="+mn-lt"/>
                        <a:ea typeface="+mn-ea"/>
                        <a:cs typeface="+mn-cs"/>
                      </a:defRPr>
                    </a:lvl4pPr>
                    <a:lvl5pPr marL="1828800" algn="l" rtl="0" fontAlgn="base">
                      <a:spcBef>
                        <a:spcPct val="0"/>
                      </a:spcBef>
                      <a:spcAft>
                        <a:spcPct val="0"/>
                      </a:spcAft>
                      <a:defRPr sz="2400" kern="1200">
                        <a:solidFill>
                          <a:schemeClr val="lt1"/>
                        </a:solidFill>
                        <a:latin typeface="+mn-lt"/>
                        <a:ea typeface="+mn-ea"/>
                        <a:cs typeface="+mn-cs"/>
                      </a:defRPr>
                    </a:lvl5pPr>
                    <a:lvl6pPr marL="2286000" algn="l" defTabSz="914400" rtl="0" eaLnBrk="1" latinLnBrk="0" hangingPunct="1">
                      <a:defRPr sz="2400" kern="1200">
                        <a:solidFill>
                          <a:schemeClr val="lt1"/>
                        </a:solidFill>
                        <a:latin typeface="+mn-lt"/>
                        <a:ea typeface="+mn-ea"/>
                        <a:cs typeface="+mn-cs"/>
                      </a:defRPr>
                    </a:lvl6pPr>
                    <a:lvl7pPr marL="2743200" algn="l" defTabSz="914400" rtl="0" eaLnBrk="1" latinLnBrk="0" hangingPunct="1">
                      <a:defRPr sz="2400" kern="1200">
                        <a:solidFill>
                          <a:schemeClr val="lt1"/>
                        </a:solidFill>
                        <a:latin typeface="+mn-lt"/>
                        <a:ea typeface="+mn-ea"/>
                        <a:cs typeface="+mn-cs"/>
                      </a:defRPr>
                    </a:lvl7pPr>
                    <a:lvl8pPr marL="3200400" algn="l" defTabSz="914400" rtl="0" eaLnBrk="1" latinLnBrk="0" hangingPunct="1">
                      <a:defRPr sz="2400" kern="1200">
                        <a:solidFill>
                          <a:schemeClr val="lt1"/>
                        </a:solidFill>
                        <a:latin typeface="+mn-lt"/>
                        <a:ea typeface="+mn-ea"/>
                        <a:cs typeface="+mn-cs"/>
                      </a:defRPr>
                    </a:lvl8pPr>
                    <a:lvl9pPr marL="3657600" algn="l" defTabSz="914400" rtl="0" eaLnBrk="1" latinLnBrk="0" hangingPunct="1">
                      <a:defRPr sz="2400" kern="1200">
                        <a:solidFill>
                          <a:schemeClr val="lt1"/>
                        </a:solidFill>
                        <a:latin typeface="+mn-lt"/>
                        <a:ea typeface="+mn-ea"/>
                        <a:cs typeface="+mn-cs"/>
                      </a:defRPr>
                    </a:lvl9pPr>
                  </a:lstStyle>
                  <a:p>
                    <a:endParaRPr lang="nl-NL" sz="1000" b="1">
                      <a:solidFill>
                        <a:srgbClr val="000000"/>
                      </a:solidFill>
                    </a:endParaRPr>
                  </a:p>
                </p:txBody>
              </p:sp>
            </p:grpSp>
          </p:grpSp>
          <p:cxnSp>
            <p:nvCxnSpPr>
              <p:cNvPr id="118" name="Rechte verbindingslijn 117">
                <a:extLst>
                  <a:ext uri="{FF2B5EF4-FFF2-40B4-BE49-F238E27FC236}">
                    <a16:creationId xmlns:a16="http://schemas.microsoft.com/office/drawing/2014/main" xmlns="" id="{028D829A-CAFA-4DA3-AACE-FC14B844F2A1}"/>
                  </a:ext>
                </a:extLst>
              </p:cNvPr>
              <p:cNvCxnSpPr>
                <a:cxnSpLocks/>
              </p:cNvCxnSpPr>
              <p:nvPr userDrawn="1"/>
            </p:nvCxnSpPr>
            <p:spPr>
              <a:xfrm flipV="1">
                <a:off x="-3136454" y="523622"/>
                <a:ext cx="720437" cy="188422"/>
              </a:xfrm>
              <a:prstGeom prst="line">
                <a:avLst/>
              </a:prstGeom>
              <a:noFill/>
              <a:ln w="19050" cap="rnd" cmpd="sng" algn="ctr">
                <a:solidFill>
                  <a:schemeClr val="accent1"/>
                </a:solidFill>
                <a:prstDash val="solid"/>
                <a:headEnd type="oval"/>
              </a:ln>
              <a:effectLst/>
            </p:spPr>
          </p:cxnSp>
          <p:cxnSp>
            <p:nvCxnSpPr>
              <p:cNvPr id="119" name="Rechte verbindingslijn 118">
                <a:extLst>
                  <a:ext uri="{FF2B5EF4-FFF2-40B4-BE49-F238E27FC236}">
                    <a16:creationId xmlns:a16="http://schemas.microsoft.com/office/drawing/2014/main" xmlns="" id="{3CC0A930-0770-416D-8A23-9640747DA5D7}"/>
                  </a:ext>
                </a:extLst>
              </p:cNvPr>
              <p:cNvCxnSpPr>
                <a:cxnSpLocks/>
              </p:cNvCxnSpPr>
              <p:nvPr userDrawn="1"/>
            </p:nvCxnSpPr>
            <p:spPr>
              <a:xfrm>
                <a:off x="-2820570" y="712044"/>
                <a:ext cx="399011" cy="238298"/>
              </a:xfrm>
              <a:prstGeom prst="line">
                <a:avLst/>
              </a:prstGeom>
              <a:noFill/>
              <a:ln w="19050" cap="rnd" cmpd="sng" algn="ctr">
                <a:solidFill>
                  <a:schemeClr val="accent1"/>
                </a:solidFill>
                <a:prstDash val="solid"/>
                <a:headEnd type="oval"/>
              </a:ln>
              <a:effectLst/>
            </p:spPr>
          </p:cxnSp>
          <p:grpSp>
            <p:nvGrpSpPr>
              <p:cNvPr id="120" name="Groep 119">
                <a:extLst>
                  <a:ext uri="{FF2B5EF4-FFF2-40B4-BE49-F238E27FC236}">
                    <a16:creationId xmlns:a16="http://schemas.microsoft.com/office/drawing/2014/main" xmlns="" id="{524110D9-2912-4F23-BC72-7440A7517ADB}"/>
                  </a:ext>
                </a:extLst>
              </p:cNvPr>
              <p:cNvGrpSpPr/>
              <p:nvPr userDrawn="1"/>
            </p:nvGrpSpPr>
            <p:grpSpPr>
              <a:xfrm>
                <a:off x="-2425037" y="370226"/>
                <a:ext cx="357690" cy="330595"/>
                <a:chOff x="-2721817" y="347336"/>
                <a:chExt cx="432805" cy="400021"/>
              </a:xfrm>
            </p:grpSpPr>
            <p:sp>
              <p:nvSpPr>
                <p:cNvPr id="135" name="Rechthoek 134">
                  <a:extLst>
                    <a:ext uri="{FF2B5EF4-FFF2-40B4-BE49-F238E27FC236}">
                      <a16:creationId xmlns:a16="http://schemas.microsoft.com/office/drawing/2014/main" xmlns="" id="{1BD87AE8-C719-4E0A-9362-F042A1BF6A22}"/>
                    </a:ext>
                  </a:extLst>
                </p:cNvPr>
                <p:cNvSpPr/>
                <p:nvPr userDrawn="1"/>
              </p:nvSpPr>
              <p:spPr>
                <a:xfrm>
                  <a:off x="-2721817" y="347336"/>
                  <a:ext cx="432805" cy="400021"/>
                </a:xfrm>
                <a:prstGeom prst="rect">
                  <a:avLst/>
                </a:prstGeom>
                <a:solidFill>
                  <a:schemeClr val="bg1"/>
                </a:solid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defPPr>
                    <a:defRPr lang="nl-NL"/>
                  </a:defPPr>
                  <a:lvl1pPr algn="l" rtl="0" fontAlgn="base">
                    <a:spcBef>
                      <a:spcPct val="0"/>
                    </a:spcBef>
                    <a:spcAft>
                      <a:spcPct val="0"/>
                    </a:spcAft>
                    <a:defRPr sz="2400" kern="1200">
                      <a:solidFill>
                        <a:schemeClr val="lt1"/>
                      </a:solidFill>
                      <a:latin typeface="+mn-lt"/>
                      <a:ea typeface="+mn-ea"/>
                      <a:cs typeface="+mn-cs"/>
                    </a:defRPr>
                  </a:lvl1pPr>
                  <a:lvl2pPr marL="457200" algn="l" rtl="0" fontAlgn="base">
                    <a:spcBef>
                      <a:spcPct val="0"/>
                    </a:spcBef>
                    <a:spcAft>
                      <a:spcPct val="0"/>
                    </a:spcAft>
                    <a:defRPr sz="2400" kern="1200">
                      <a:solidFill>
                        <a:schemeClr val="lt1"/>
                      </a:solidFill>
                      <a:latin typeface="+mn-lt"/>
                      <a:ea typeface="+mn-ea"/>
                      <a:cs typeface="+mn-cs"/>
                    </a:defRPr>
                  </a:lvl2pPr>
                  <a:lvl3pPr marL="914400" algn="l" rtl="0" fontAlgn="base">
                    <a:spcBef>
                      <a:spcPct val="0"/>
                    </a:spcBef>
                    <a:spcAft>
                      <a:spcPct val="0"/>
                    </a:spcAft>
                    <a:defRPr sz="2400" kern="1200">
                      <a:solidFill>
                        <a:schemeClr val="lt1"/>
                      </a:solidFill>
                      <a:latin typeface="+mn-lt"/>
                      <a:ea typeface="+mn-ea"/>
                      <a:cs typeface="+mn-cs"/>
                    </a:defRPr>
                  </a:lvl3pPr>
                  <a:lvl4pPr marL="1371600" algn="l" rtl="0" fontAlgn="base">
                    <a:spcBef>
                      <a:spcPct val="0"/>
                    </a:spcBef>
                    <a:spcAft>
                      <a:spcPct val="0"/>
                    </a:spcAft>
                    <a:defRPr sz="2400" kern="1200">
                      <a:solidFill>
                        <a:schemeClr val="lt1"/>
                      </a:solidFill>
                      <a:latin typeface="+mn-lt"/>
                      <a:ea typeface="+mn-ea"/>
                      <a:cs typeface="+mn-cs"/>
                    </a:defRPr>
                  </a:lvl4pPr>
                  <a:lvl5pPr marL="1828800" algn="l" rtl="0" fontAlgn="base">
                    <a:spcBef>
                      <a:spcPct val="0"/>
                    </a:spcBef>
                    <a:spcAft>
                      <a:spcPct val="0"/>
                    </a:spcAft>
                    <a:defRPr sz="2400" kern="1200">
                      <a:solidFill>
                        <a:schemeClr val="lt1"/>
                      </a:solidFill>
                      <a:latin typeface="+mn-lt"/>
                      <a:ea typeface="+mn-ea"/>
                      <a:cs typeface="+mn-cs"/>
                    </a:defRPr>
                  </a:lvl5pPr>
                  <a:lvl6pPr marL="2286000" algn="l" defTabSz="914400" rtl="0" eaLnBrk="1" latinLnBrk="0" hangingPunct="1">
                    <a:defRPr sz="2400" kern="1200">
                      <a:solidFill>
                        <a:schemeClr val="lt1"/>
                      </a:solidFill>
                      <a:latin typeface="+mn-lt"/>
                      <a:ea typeface="+mn-ea"/>
                      <a:cs typeface="+mn-cs"/>
                    </a:defRPr>
                  </a:lvl6pPr>
                  <a:lvl7pPr marL="2743200" algn="l" defTabSz="914400" rtl="0" eaLnBrk="1" latinLnBrk="0" hangingPunct="1">
                    <a:defRPr sz="2400" kern="1200">
                      <a:solidFill>
                        <a:schemeClr val="lt1"/>
                      </a:solidFill>
                      <a:latin typeface="+mn-lt"/>
                      <a:ea typeface="+mn-ea"/>
                      <a:cs typeface="+mn-cs"/>
                    </a:defRPr>
                  </a:lvl7pPr>
                  <a:lvl8pPr marL="3200400" algn="l" defTabSz="914400" rtl="0" eaLnBrk="1" latinLnBrk="0" hangingPunct="1">
                    <a:defRPr sz="2400" kern="1200">
                      <a:solidFill>
                        <a:schemeClr val="lt1"/>
                      </a:solidFill>
                      <a:latin typeface="+mn-lt"/>
                      <a:ea typeface="+mn-ea"/>
                      <a:cs typeface="+mn-cs"/>
                    </a:defRPr>
                  </a:lvl8pPr>
                  <a:lvl9pPr marL="3657600" algn="l" defTabSz="914400" rtl="0" eaLnBrk="1" latinLnBrk="0" hangingPunct="1">
                    <a:defRPr sz="2400" kern="1200">
                      <a:solidFill>
                        <a:schemeClr val="lt1"/>
                      </a:solidFill>
                      <a:latin typeface="+mn-lt"/>
                      <a:ea typeface="+mn-ea"/>
                      <a:cs typeface="+mn-cs"/>
                    </a:defRPr>
                  </a:lvl9pPr>
                </a:lstStyle>
                <a:p>
                  <a:pPr algn="ctr"/>
                  <a:endParaRPr lang="nl-NL" sz="1050">
                    <a:solidFill>
                      <a:srgbClr val="FF0000"/>
                    </a:solidFill>
                    <a:latin typeface="Arial" panose="020B0604020202020204" pitchFamily="34" charset="0"/>
                    <a:cs typeface="Arial" panose="020B0604020202020204" pitchFamily="34" charset="0"/>
                  </a:endParaRPr>
                </a:p>
              </p:txBody>
            </p:sp>
            <p:grpSp>
              <p:nvGrpSpPr>
                <p:cNvPr id="136" name="Groep 135">
                  <a:extLst>
                    <a:ext uri="{FF2B5EF4-FFF2-40B4-BE49-F238E27FC236}">
                      <a16:creationId xmlns:a16="http://schemas.microsoft.com/office/drawing/2014/main" xmlns="" id="{8F1E51B4-5E1F-4018-8F33-49823566718A}"/>
                    </a:ext>
                  </a:extLst>
                </p:cNvPr>
                <p:cNvGrpSpPr/>
                <p:nvPr userDrawn="1"/>
              </p:nvGrpSpPr>
              <p:grpSpPr>
                <a:xfrm>
                  <a:off x="-2652453" y="431588"/>
                  <a:ext cx="294076" cy="231527"/>
                  <a:chOff x="-3634116" y="700986"/>
                  <a:chExt cx="182598" cy="143759"/>
                </a:xfrm>
              </p:grpSpPr>
              <p:grpSp>
                <p:nvGrpSpPr>
                  <p:cNvPr id="137" name="Groep 136">
                    <a:extLst>
                      <a:ext uri="{FF2B5EF4-FFF2-40B4-BE49-F238E27FC236}">
                        <a16:creationId xmlns:a16="http://schemas.microsoft.com/office/drawing/2014/main" xmlns="" id="{4FD1615B-69AD-4286-8094-EDB3A34F115B}"/>
                      </a:ext>
                    </a:extLst>
                  </p:cNvPr>
                  <p:cNvGrpSpPr/>
                  <p:nvPr userDrawn="1"/>
                </p:nvGrpSpPr>
                <p:grpSpPr>
                  <a:xfrm>
                    <a:off x="-3634116" y="700986"/>
                    <a:ext cx="182598" cy="143759"/>
                    <a:chOff x="-3634116" y="700986"/>
                    <a:chExt cx="182598" cy="143759"/>
                  </a:xfrm>
                </p:grpSpPr>
                <p:cxnSp>
                  <p:nvCxnSpPr>
                    <p:cNvPr id="141" name="Rechte verbindingslijn 140">
                      <a:extLst>
                        <a:ext uri="{FF2B5EF4-FFF2-40B4-BE49-F238E27FC236}">
                          <a16:creationId xmlns:a16="http://schemas.microsoft.com/office/drawing/2014/main" xmlns="" id="{112E8CFB-4919-4C6D-883C-6B9C2095D719}"/>
                        </a:ext>
                      </a:extLst>
                    </p:cNvPr>
                    <p:cNvCxnSpPr/>
                    <p:nvPr userDrawn="1"/>
                  </p:nvCxnSpPr>
                  <p:spPr>
                    <a:xfrm>
                      <a:off x="-3634116" y="700986"/>
                      <a:ext cx="182598" cy="0"/>
                    </a:xfrm>
                    <a:prstGeom prst="line">
                      <a:avLst/>
                    </a:prstGeom>
                    <a:noFill/>
                    <a:ln w="19050" cap="flat" cmpd="sng" algn="ctr">
                      <a:solidFill>
                        <a:srgbClr val="292929"/>
                      </a:solidFill>
                      <a:prstDash val="solid"/>
                    </a:ln>
                    <a:effectLst/>
                  </p:spPr>
                </p:cxnSp>
                <p:cxnSp>
                  <p:nvCxnSpPr>
                    <p:cNvPr id="142" name="Rechte verbindingslijn 141">
                      <a:extLst>
                        <a:ext uri="{FF2B5EF4-FFF2-40B4-BE49-F238E27FC236}">
                          <a16:creationId xmlns:a16="http://schemas.microsoft.com/office/drawing/2014/main" xmlns="" id="{CFE4065B-811C-49F2-8C8C-EA5FF37C7E43}"/>
                        </a:ext>
                      </a:extLst>
                    </p:cNvPr>
                    <p:cNvCxnSpPr/>
                    <p:nvPr userDrawn="1"/>
                  </p:nvCxnSpPr>
                  <p:spPr>
                    <a:xfrm>
                      <a:off x="-3634116" y="844745"/>
                      <a:ext cx="182598" cy="0"/>
                    </a:xfrm>
                    <a:prstGeom prst="line">
                      <a:avLst/>
                    </a:prstGeom>
                    <a:noFill/>
                    <a:ln w="19050" cap="flat" cmpd="sng" algn="ctr">
                      <a:solidFill>
                        <a:srgbClr val="292929"/>
                      </a:solidFill>
                      <a:prstDash val="solid"/>
                    </a:ln>
                    <a:effectLst/>
                  </p:spPr>
                </p:cxnSp>
                <p:cxnSp>
                  <p:nvCxnSpPr>
                    <p:cNvPr id="143" name="Rechte verbindingslijn 142">
                      <a:extLst>
                        <a:ext uri="{FF2B5EF4-FFF2-40B4-BE49-F238E27FC236}">
                          <a16:creationId xmlns:a16="http://schemas.microsoft.com/office/drawing/2014/main" xmlns="" id="{BA7B5252-74C4-447E-B484-E6BB8F8074A1}"/>
                        </a:ext>
                      </a:extLst>
                    </p:cNvPr>
                    <p:cNvCxnSpPr/>
                    <p:nvPr userDrawn="1"/>
                  </p:nvCxnSpPr>
                  <p:spPr>
                    <a:xfrm>
                      <a:off x="-3536469" y="808806"/>
                      <a:ext cx="82203" cy="0"/>
                    </a:xfrm>
                    <a:prstGeom prst="line">
                      <a:avLst/>
                    </a:prstGeom>
                    <a:noFill/>
                    <a:ln w="19050" cap="flat" cmpd="sng" algn="ctr">
                      <a:solidFill>
                        <a:srgbClr val="292929"/>
                      </a:solidFill>
                      <a:prstDash val="solid"/>
                    </a:ln>
                    <a:effectLst/>
                  </p:spPr>
                </p:cxnSp>
                <p:cxnSp>
                  <p:nvCxnSpPr>
                    <p:cNvPr id="144" name="Rechte verbindingslijn 143">
                      <a:extLst>
                        <a:ext uri="{FF2B5EF4-FFF2-40B4-BE49-F238E27FC236}">
                          <a16:creationId xmlns:a16="http://schemas.microsoft.com/office/drawing/2014/main" xmlns="" id="{62092C25-4B9D-4427-8B80-7D7B258443CB}"/>
                        </a:ext>
                      </a:extLst>
                    </p:cNvPr>
                    <p:cNvCxnSpPr/>
                    <p:nvPr userDrawn="1"/>
                  </p:nvCxnSpPr>
                  <p:spPr>
                    <a:xfrm>
                      <a:off x="-3536469" y="772866"/>
                      <a:ext cx="82203" cy="0"/>
                    </a:xfrm>
                    <a:prstGeom prst="line">
                      <a:avLst/>
                    </a:prstGeom>
                    <a:noFill/>
                    <a:ln w="19050" cap="flat" cmpd="sng" algn="ctr">
                      <a:solidFill>
                        <a:srgbClr val="292929"/>
                      </a:solidFill>
                      <a:prstDash val="solid"/>
                    </a:ln>
                    <a:effectLst/>
                  </p:spPr>
                </p:cxnSp>
                <p:cxnSp>
                  <p:nvCxnSpPr>
                    <p:cNvPr id="145" name="Rechte verbindingslijn 144">
                      <a:extLst>
                        <a:ext uri="{FF2B5EF4-FFF2-40B4-BE49-F238E27FC236}">
                          <a16:creationId xmlns:a16="http://schemas.microsoft.com/office/drawing/2014/main" xmlns="" id="{38037550-45BF-4B97-AE4C-BE54D5E9558F}"/>
                        </a:ext>
                      </a:extLst>
                    </p:cNvPr>
                    <p:cNvCxnSpPr/>
                    <p:nvPr userDrawn="1"/>
                  </p:nvCxnSpPr>
                  <p:spPr>
                    <a:xfrm>
                      <a:off x="-3536469" y="736926"/>
                      <a:ext cx="82203" cy="0"/>
                    </a:xfrm>
                    <a:prstGeom prst="line">
                      <a:avLst/>
                    </a:prstGeom>
                    <a:noFill/>
                    <a:ln w="19050" cap="flat" cmpd="sng" algn="ctr">
                      <a:solidFill>
                        <a:srgbClr val="292929"/>
                      </a:solidFill>
                      <a:prstDash val="solid"/>
                    </a:ln>
                    <a:effectLst/>
                  </p:spPr>
                </p:cxnSp>
              </p:grpSp>
              <p:grpSp>
                <p:nvGrpSpPr>
                  <p:cNvPr id="138" name="Groep 137">
                    <a:extLst>
                      <a:ext uri="{FF2B5EF4-FFF2-40B4-BE49-F238E27FC236}">
                        <a16:creationId xmlns:a16="http://schemas.microsoft.com/office/drawing/2014/main" xmlns="" id="{59287F95-3176-4703-8165-EC3F10D58383}"/>
                      </a:ext>
                    </a:extLst>
                  </p:cNvPr>
                  <p:cNvGrpSpPr/>
                  <p:nvPr userDrawn="1"/>
                </p:nvGrpSpPr>
                <p:grpSpPr>
                  <a:xfrm>
                    <a:off x="-3634047" y="735865"/>
                    <a:ext cx="88801" cy="72569"/>
                    <a:chOff x="-2091059" y="1395403"/>
                    <a:chExt cx="157316" cy="128558"/>
                  </a:xfrm>
                </p:grpSpPr>
                <p:sp>
                  <p:nvSpPr>
                    <p:cNvPr id="139" name="Rechthoek 138">
                      <a:extLst>
                        <a:ext uri="{FF2B5EF4-FFF2-40B4-BE49-F238E27FC236}">
                          <a16:creationId xmlns:a16="http://schemas.microsoft.com/office/drawing/2014/main" xmlns="" id="{224F892A-B285-42A7-8E07-CBF200C40418}"/>
                        </a:ext>
                      </a:extLst>
                    </p:cNvPr>
                    <p:cNvSpPr/>
                    <p:nvPr userDrawn="1"/>
                  </p:nvSpPr>
                  <p:spPr>
                    <a:xfrm>
                      <a:off x="-2051585" y="1436824"/>
                      <a:ext cx="117842" cy="45718"/>
                    </a:xfrm>
                    <a:prstGeom prst="rect">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defPPr>
                        <a:defRPr lang="nl-NL"/>
                      </a:defPPr>
                      <a:lvl1pPr algn="l" rtl="0" fontAlgn="base">
                        <a:spcBef>
                          <a:spcPct val="0"/>
                        </a:spcBef>
                        <a:spcAft>
                          <a:spcPct val="0"/>
                        </a:spcAft>
                        <a:defRPr sz="2400" kern="1200">
                          <a:solidFill>
                            <a:schemeClr val="lt1"/>
                          </a:solidFill>
                          <a:latin typeface="+mn-lt"/>
                          <a:ea typeface="+mn-ea"/>
                          <a:cs typeface="+mn-cs"/>
                        </a:defRPr>
                      </a:lvl1pPr>
                      <a:lvl2pPr marL="457200" algn="l" rtl="0" fontAlgn="base">
                        <a:spcBef>
                          <a:spcPct val="0"/>
                        </a:spcBef>
                        <a:spcAft>
                          <a:spcPct val="0"/>
                        </a:spcAft>
                        <a:defRPr sz="2400" kern="1200">
                          <a:solidFill>
                            <a:schemeClr val="lt1"/>
                          </a:solidFill>
                          <a:latin typeface="+mn-lt"/>
                          <a:ea typeface="+mn-ea"/>
                          <a:cs typeface="+mn-cs"/>
                        </a:defRPr>
                      </a:lvl2pPr>
                      <a:lvl3pPr marL="914400" algn="l" rtl="0" fontAlgn="base">
                        <a:spcBef>
                          <a:spcPct val="0"/>
                        </a:spcBef>
                        <a:spcAft>
                          <a:spcPct val="0"/>
                        </a:spcAft>
                        <a:defRPr sz="2400" kern="1200">
                          <a:solidFill>
                            <a:schemeClr val="lt1"/>
                          </a:solidFill>
                          <a:latin typeface="+mn-lt"/>
                          <a:ea typeface="+mn-ea"/>
                          <a:cs typeface="+mn-cs"/>
                        </a:defRPr>
                      </a:lvl3pPr>
                      <a:lvl4pPr marL="1371600" algn="l" rtl="0" fontAlgn="base">
                        <a:spcBef>
                          <a:spcPct val="0"/>
                        </a:spcBef>
                        <a:spcAft>
                          <a:spcPct val="0"/>
                        </a:spcAft>
                        <a:defRPr sz="2400" kern="1200">
                          <a:solidFill>
                            <a:schemeClr val="lt1"/>
                          </a:solidFill>
                          <a:latin typeface="+mn-lt"/>
                          <a:ea typeface="+mn-ea"/>
                          <a:cs typeface="+mn-cs"/>
                        </a:defRPr>
                      </a:lvl4pPr>
                      <a:lvl5pPr marL="1828800" algn="l" rtl="0" fontAlgn="base">
                        <a:spcBef>
                          <a:spcPct val="0"/>
                        </a:spcBef>
                        <a:spcAft>
                          <a:spcPct val="0"/>
                        </a:spcAft>
                        <a:defRPr sz="2400" kern="1200">
                          <a:solidFill>
                            <a:schemeClr val="lt1"/>
                          </a:solidFill>
                          <a:latin typeface="+mn-lt"/>
                          <a:ea typeface="+mn-ea"/>
                          <a:cs typeface="+mn-cs"/>
                        </a:defRPr>
                      </a:lvl5pPr>
                      <a:lvl6pPr marL="2286000" algn="l" defTabSz="914400" rtl="0" eaLnBrk="1" latinLnBrk="0" hangingPunct="1">
                        <a:defRPr sz="2400" kern="1200">
                          <a:solidFill>
                            <a:schemeClr val="lt1"/>
                          </a:solidFill>
                          <a:latin typeface="+mn-lt"/>
                          <a:ea typeface="+mn-ea"/>
                          <a:cs typeface="+mn-cs"/>
                        </a:defRPr>
                      </a:lvl6pPr>
                      <a:lvl7pPr marL="2743200" algn="l" defTabSz="914400" rtl="0" eaLnBrk="1" latinLnBrk="0" hangingPunct="1">
                        <a:defRPr sz="2400" kern="1200">
                          <a:solidFill>
                            <a:schemeClr val="lt1"/>
                          </a:solidFill>
                          <a:latin typeface="+mn-lt"/>
                          <a:ea typeface="+mn-ea"/>
                          <a:cs typeface="+mn-cs"/>
                        </a:defRPr>
                      </a:lvl7pPr>
                      <a:lvl8pPr marL="3200400" algn="l" defTabSz="914400" rtl="0" eaLnBrk="1" latinLnBrk="0" hangingPunct="1">
                        <a:defRPr sz="2400" kern="1200">
                          <a:solidFill>
                            <a:schemeClr val="lt1"/>
                          </a:solidFill>
                          <a:latin typeface="+mn-lt"/>
                          <a:ea typeface="+mn-ea"/>
                          <a:cs typeface="+mn-cs"/>
                        </a:defRPr>
                      </a:lvl8pPr>
                      <a:lvl9pPr marL="3657600" algn="l" defTabSz="914400" rtl="0" eaLnBrk="1" latinLnBrk="0" hangingPunct="1">
                        <a:defRPr sz="2400" kern="1200">
                          <a:solidFill>
                            <a:schemeClr val="lt1"/>
                          </a:solidFill>
                          <a:latin typeface="+mn-lt"/>
                          <a:ea typeface="+mn-ea"/>
                          <a:cs typeface="+mn-cs"/>
                        </a:defRPr>
                      </a:lvl9pPr>
                    </a:lstStyle>
                    <a:p>
                      <a:endParaRPr lang="nl-NL" sz="1000" b="1">
                        <a:solidFill>
                          <a:srgbClr val="000000"/>
                        </a:solidFill>
                      </a:endParaRPr>
                    </a:p>
                  </p:txBody>
                </p:sp>
                <p:sp>
                  <p:nvSpPr>
                    <p:cNvPr id="140" name="Pijl: punthaak 139">
                      <a:extLst>
                        <a:ext uri="{FF2B5EF4-FFF2-40B4-BE49-F238E27FC236}">
                          <a16:creationId xmlns:a16="http://schemas.microsoft.com/office/drawing/2014/main" xmlns="" id="{A853048E-A801-4C99-9459-33A10089E811}"/>
                        </a:ext>
                      </a:extLst>
                    </p:cNvPr>
                    <p:cNvSpPr/>
                    <p:nvPr userDrawn="1"/>
                  </p:nvSpPr>
                  <p:spPr>
                    <a:xfrm flipH="1">
                      <a:off x="-2091059" y="1395403"/>
                      <a:ext cx="128558" cy="128558"/>
                    </a:xfrm>
                    <a:prstGeom prst="chevron">
                      <a:avLst>
                        <a:gd name="adj" fmla="val 47962"/>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defPPr>
                        <a:defRPr lang="nl-NL"/>
                      </a:defPPr>
                      <a:lvl1pPr algn="l" rtl="0" fontAlgn="base">
                        <a:spcBef>
                          <a:spcPct val="0"/>
                        </a:spcBef>
                        <a:spcAft>
                          <a:spcPct val="0"/>
                        </a:spcAft>
                        <a:defRPr sz="2400" kern="1200">
                          <a:solidFill>
                            <a:schemeClr val="lt1"/>
                          </a:solidFill>
                          <a:latin typeface="+mn-lt"/>
                          <a:ea typeface="+mn-ea"/>
                          <a:cs typeface="+mn-cs"/>
                        </a:defRPr>
                      </a:lvl1pPr>
                      <a:lvl2pPr marL="457200" algn="l" rtl="0" fontAlgn="base">
                        <a:spcBef>
                          <a:spcPct val="0"/>
                        </a:spcBef>
                        <a:spcAft>
                          <a:spcPct val="0"/>
                        </a:spcAft>
                        <a:defRPr sz="2400" kern="1200">
                          <a:solidFill>
                            <a:schemeClr val="lt1"/>
                          </a:solidFill>
                          <a:latin typeface="+mn-lt"/>
                          <a:ea typeface="+mn-ea"/>
                          <a:cs typeface="+mn-cs"/>
                        </a:defRPr>
                      </a:lvl2pPr>
                      <a:lvl3pPr marL="914400" algn="l" rtl="0" fontAlgn="base">
                        <a:spcBef>
                          <a:spcPct val="0"/>
                        </a:spcBef>
                        <a:spcAft>
                          <a:spcPct val="0"/>
                        </a:spcAft>
                        <a:defRPr sz="2400" kern="1200">
                          <a:solidFill>
                            <a:schemeClr val="lt1"/>
                          </a:solidFill>
                          <a:latin typeface="+mn-lt"/>
                          <a:ea typeface="+mn-ea"/>
                          <a:cs typeface="+mn-cs"/>
                        </a:defRPr>
                      </a:lvl3pPr>
                      <a:lvl4pPr marL="1371600" algn="l" rtl="0" fontAlgn="base">
                        <a:spcBef>
                          <a:spcPct val="0"/>
                        </a:spcBef>
                        <a:spcAft>
                          <a:spcPct val="0"/>
                        </a:spcAft>
                        <a:defRPr sz="2400" kern="1200">
                          <a:solidFill>
                            <a:schemeClr val="lt1"/>
                          </a:solidFill>
                          <a:latin typeface="+mn-lt"/>
                          <a:ea typeface="+mn-ea"/>
                          <a:cs typeface="+mn-cs"/>
                        </a:defRPr>
                      </a:lvl4pPr>
                      <a:lvl5pPr marL="1828800" algn="l" rtl="0" fontAlgn="base">
                        <a:spcBef>
                          <a:spcPct val="0"/>
                        </a:spcBef>
                        <a:spcAft>
                          <a:spcPct val="0"/>
                        </a:spcAft>
                        <a:defRPr sz="2400" kern="1200">
                          <a:solidFill>
                            <a:schemeClr val="lt1"/>
                          </a:solidFill>
                          <a:latin typeface="+mn-lt"/>
                          <a:ea typeface="+mn-ea"/>
                          <a:cs typeface="+mn-cs"/>
                        </a:defRPr>
                      </a:lvl5pPr>
                      <a:lvl6pPr marL="2286000" algn="l" defTabSz="914400" rtl="0" eaLnBrk="1" latinLnBrk="0" hangingPunct="1">
                        <a:defRPr sz="2400" kern="1200">
                          <a:solidFill>
                            <a:schemeClr val="lt1"/>
                          </a:solidFill>
                          <a:latin typeface="+mn-lt"/>
                          <a:ea typeface="+mn-ea"/>
                          <a:cs typeface="+mn-cs"/>
                        </a:defRPr>
                      </a:lvl6pPr>
                      <a:lvl7pPr marL="2743200" algn="l" defTabSz="914400" rtl="0" eaLnBrk="1" latinLnBrk="0" hangingPunct="1">
                        <a:defRPr sz="2400" kern="1200">
                          <a:solidFill>
                            <a:schemeClr val="lt1"/>
                          </a:solidFill>
                          <a:latin typeface="+mn-lt"/>
                          <a:ea typeface="+mn-ea"/>
                          <a:cs typeface="+mn-cs"/>
                        </a:defRPr>
                      </a:lvl7pPr>
                      <a:lvl8pPr marL="3200400" algn="l" defTabSz="914400" rtl="0" eaLnBrk="1" latinLnBrk="0" hangingPunct="1">
                        <a:defRPr sz="2400" kern="1200">
                          <a:solidFill>
                            <a:schemeClr val="lt1"/>
                          </a:solidFill>
                          <a:latin typeface="+mn-lt"/>
                          <a:ea typeface="+mn-ea"/>
                          <a:cs typeface="+mn-cs"/>
                        </a:defRPr>
                      </a:lvl8pPr>
                      <a:lvl9pPr marL="3657600" algn="l" defTabSz="914400" rtl="0" eaLnBrk="1" latinLnBrk="0" hangingPunct="1">
                        <a:defRPr sz="2400" kern="1200">
                          <a:solidFill>
                            <a:schemeClr val="lt1"/>
                          </a:solidFill>
                          <a:latin typeface="+mn-lt"/>
                          <a:ea typeface="+mn-ea"/>
                          <a:cs typeface="+mn-cs"/>
                        </a:defRPr>
                      </a:lvl9pPr>
                    </a:lstStyle>
                    <a:p>
                      <a:endParaRPr lang="nl-NL" sz="1000" b="1">
                        <a:solidFill>
                          <a:srgbClr val="000000"/>
                        </a:solidFill>
                      </a:endParaRPr>
                    </a:p>
                  </p:txBody>
                </p:sp>
              </p:grpSp>
            </p:grpSp>
          </p:grpSp>
          <p:grpSp>
            <p:nvGrpSpPr>
              <p:cNvPr id="121" name="Groep 120">
                <a:extLst>
                  <a:ext uri="{FF2B5EF4-FFF2-40B4-BE49-F238E27FC236}">
                    <a16:creationId xmlns:a16="http://schemas.microsoft.com/office/drawing/2014/main" xmlns="" id="{CCA196BF-3317-4630-BB70-13F7823AE905}"/>
                  </a:ext>
                </a:extLst>
              </p:cNvPr>
              <p:cNvGrpSpPr/>
              <p:nvPr userDrawn="1"/>
            </p:nvGrpSpPr>
            <p:grpSpPr>
              <a:xfrm>
                <a:off x="-2425037" y="781500"/>
                <a:ext cx="357690" cy="330595"/>
                <a:chOff x="-2721817" y="782525"/>
                <a:chExt cx="432805" cy="400021"/>
              </a:xfrm>
            </p:grpSpPr>
            <p:sp>
              <p:nvSpPr>
                <p:cNvPr id="124" name="Rechthoek 123">
                  <a:extLst>
                    <a:ext uri="{FF2B5EF4-FFF2-40B4-BE49-F238E27FC236}">
                      <a16:creationId xmlns:a16="http://schemas.microsoft.com/office/drawing/2014/main" xmlns="" id="{DAC482E4-B5D0-4D6B-9463-03EE60E78CD5}"/>
                    </a:ext>
                  </a:extLst>
                </p:cNvPr>
                <p:cNvSpPr/>
                <p:nvPr userDrawn="1"/>
              </p:nvSpPr>
              <p:spPr>
                <a:xfrm>
                  <a:off x="-2721817" y="782525"/>
                  <a:ext cx="432805" cy="400021"/>
                </a:xfrm>
                <a:prstGeom prst="rect">
                  <a:avLst/>
                </a:prstGeom>
                <a:solidFill>
                  <a:schemeClr val="bg1"/>
                </a:solid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defPPr>
                    <a:defRPr lang="nl-NL"/>
                  </a:defPPr>
                  <a:lvl1pPr algn="l" rtl="0" fontAlgn="base">
                    <a:spcBef>
                      <a:spcPct val="0"/>
                    </a:spcBef>
                    <a:spcAft>
                      <a:spcPct val="0"/>
                    </a:spcAft>
                    <a:defRPr sz="2400" kern="1200">
                      <a:solidFill>
                        <a:schemeClr val="lt1"/>
                      </a:solidFill>
                      <a:latin typeface="+mn-lt"/>
                      <a:ea typeface="+mn-ea"/>
                      <a:cs typeface="+mn-cs"/>
                    </a:defRPr>
                  </a:lvl1pPr>
                  <a:lvl2pPr marL="457200" algn="l" rtl="0" fontAlgn="base">
                    <a:spcBef>
                      <a:spcPct val="0"/>
                    </a:spcBef>
                    <a:spcAft>
                      <a:spcPct val="0"/>
                    </a:spcAft>
                    <a:defRPr sz="2400" kern="1200">
                      <a:solidFill>
                        <a:schemeClr val="lt1"/>
                      </a:solidFill>
                      <a:latin typeface="+mn-lt"/>
                      <a:ea typeface="+mn-ea"/>
                      <a:cs typeface="+mn-cs"/>
                    </a:defRPr>
                  </a:lvl2pPr>
                  <a:lvl3pPr marL="914400" algn="l" rtl="0" fontAlgn="base">
                    <a:spcBef>
                      <a:spcPct val="0"/>
                    </a:spcBef>
                    <a:spcAft>
                      <a:spcPct val="0"/>
                    </a:spcAft>
                    <a:defRPr sz="2400" kern="1200">
                      <a:solidFill>
                        <a:schemeClr val="lt1"/>
                      </a:solidFill>
                      <a:latin typeface="+mn-lt"/>
                      <a:ea typeface="+mn-ea"/>
                      <a:cs typeface="+mn-cs"/>
                    </a:defRPr>
                  </a:lvl3pPr>
                  <a:lvl4pPr marL="1371600" algn="l" rtl="0" fontAlgn="base">
                    <a:spcBef>
                      <a:spcPct val="0"/>
                    </a:spcBef>
                    <a:spcAft>
                      <a:spcPct val="0"/>
                    </a:spcAft>
                    <a:defRPr sz="2400" kern="1200">
                      <a:solidFill>
                        <a:schemeClr val="lt1"/>
                      </a:solidFill>
                      <a:latin typeface="+mn-lt"/>
                      <a:ea typeface="+mn-ea"/>
                      <a:cs typeface="+mn-cs"/>
                    </a:defRPr>
                  </a:lvl4pPr>
                  <a:lvl5pPr marL="1828800" algn="l" rtl="0" fontAlgn="base">
                    <a:spcBef>
                      <a:spcPct val="0"/>
                    </a:spcBef>
                    <a:spcAft>
                      <a:spcPct val="0"/>
                    </a:spcAft>
                    <a:defRPr sz="2400" kern="1200">
                      <a:solidFill>
                        <a:schemeClr val="lt1"/>
                      </a:solidFill>
                      <a:latin typeface="+mn-lt"/>
                      <a:ea typeface="+mn-ea"/>
                      <a:cs typeface="+mn-cs"/>
                    </a:defRPr>
                  </a:lvl5pPr>
                  <a:lvl6pPr marL="2286000" algn="l" defTabSz="914400" rtl="0" eaLnBrk="1" latinLnBrk="0" hangingPunct="1">
                    <a:defRPr sz="2400" kern="1200">
                      <a:solidFill>
                        <a:schemeClr val="lt1"/>
                      </a:solidFill>
                      <a:latin typeface="+mn-lt"/>
                      <a:ea typeface="+mn-ea"/>
                      <a:cs typeface="+mn-cs"/>
                    </a:defRPr>
                  </a:lvl6pPr>
                  <a:lvl7pPr marL="2743200" algn="l" defTabSz="914400" rtl="0" eaLnBrk="1" latinLnBrk="0" hangingPunct="1">
                    <a:defRPr sz="2400" kern="1200">
                      <a:solidFill>
                        <a:schemeClr val="lt1"/>
                      </a:solidFill>
                      <a:latin typeface="+mn-lt"/>
                      <a:ea typeface="+mn-ea"/>
                      <a:cs typeface="+mn-cs"/>
                    </a:defRPr>
                  </a:lvl7pPr>
                  <a:lvl8pPr marL="3200400" algn="l" defTabSz="914400" rtl="0" eaLnBrk="1" latinLnBrk="0" hangingPunct="1">
                    <a:defRPr sz="2400" kern="1200">
                      <a:solidFill>
                        <a:schemeClr val="lt1"/>
                      </a:solidFill>
                      <a:latin typeface="+mn-lt"/>
                      <a:ea typeface="+mn-ea"/>
                      <a:cs typeface="+mn-cs"/>
                    </a:defRPr>
                  </a:lvl8pPr>
                  <a:lvl9pPr marL="3657600" algn="l" defTabSz="914400" rtl="0" eaLnBrk="1" latinLnBrk="0" hangingPunct="1">
                    <a:defRPr sz="2400" kern="1200">
                      <a:solidFill>
                        <a:schemeClr val="lt1"/>
                      </a:solidFill>
                      <a:latin typeface="+mn-lt"/>
                      <a:ea typeface="+mn-ea"/>
                      <a:cs typeface="+mn-cs"/>
                    </a:defRPr>
                  </a:lvl9pPr>
                </a:lstStyle>
                <a:p>
                  <a:pPr algn="ctr"/>
                  <a:endParaRPr lang="nl-NL" sz="1050">
                    <a:solidFill>
                      <a:srgbClr val="FF0000"/>
                    </a:solidFill>
                    <a:latin typeface="Arial" panose="020B0604020202020204" pitchFamily="34" charset="0"/>
                    <a:cs typeface="Arial" panose="020B0604020202020204" pitchFamily="34" charset="0"/>
                  </a:endParaRPr>
                </a:p>
              </p:txBody>
            </p:sp>
            <p:grpSp>
              <p:nvGrpSpPr>
                <p:cNvPr id="125" name="Groep 124">
                  <a:extLst>
                    <a:ext uri="{FF2B5EF4-FFF2-40B4-BE49-F238E27FC236}">
                      <a16:creationId xmlns:a16="http://schemas.microsoft.com/office/drawing/2014/main" xmlns="" id="{6BE2BDC6-39E4-4A0F-A892-121D026D705D}"/>
                    </a:ext>
                  </a:extLst>
                </p:cNvPr>
                <p:cNvGrpSpPr/>
                <p:nvPr userDrawn="1"/>
              </p:nvGrpSpPr>
              <p:grpSpPr>
                <a:xfrm>
                  <a:off x="-2652453" y="866777"/>
                  <a:ext cx="294076" cy="231527"/>
                  <a:chOff x="-3310843" y="700986"/>
                  <a:chExt cx="182598" cy="143759"/>
                </a:xfrm>
              </p:grpSpPr>
              <p:grpSp>
                <p:nvGrpSpPr>
                  <p:cNvPr id="126" name="Groep 125">
                    <a:extLst>
                      <a:ext uri="{FF2B5EF4-FFF2-40B4-BE49-F238E27FC236}">
                        <a16:creationId xmlns:a16="http://schemas.microsoft.com/office/drawing/2014/main" xmlns="" id="{CA1DCAC2-2F57-4F9C-AED8-999495C70524}"/>
                      </a:ext>
                    </a:extLst>
                  </p:cNvPr>
                  <p:cNvGrpSpPr/>
                  <p:nvPr userDrawn="1"/>
                </p:nvGrpSpPr>
                <p:grpSpPr>
                  <a:xfrm>
                    <a:off x="-3310843" y="700986"/>
                    <a:ext cx="182598" cy="143759"/>
                    <a:chOff x="-3310843" y="700986"/>
                    <a:chExt cx="182598" cy="143759"/>
                  </a:xfrm>
                </p:grpSpPr>
                <p:cxnSp>
                  <p:nvCxnSpPr>
                    <p:cNvPr id="130" name="Rechte verbindingslijn 129">
                      <a:extLst>
                        <a:ext uri="{FF2B5EF4-FFF2-40B4-BE49-F238E27FC236}">
                          <a16:creationId xmlns:a16="http://schemas.microsoft.com/office/drawing/2014/main" xmlns="" id="{3676DA95-977F-4C17-850B-22CF488451A4}"/>
                        </a:ext>
                      </a:extLst>
                    </p:cNvPr>
                    <p:cNvCxnSpPr/>
                    <p:nvPr userDrawn="1"/>
                  </p:nvCxnSpPr>
                  <p:spPr>
                    <a:xfrm>
                      <a:off x="-3310843" y="700986"/>
                      <a:ext cx="182598" cy="0"/>
                    </a:xfrm>
                    <a:prstGeom prst="line">
                      <a:avLst/>
                    </a:prstGeom>
                    <a:noFill/>
                    <a:ln w="19050" cap="flat" cmpd="sng" algn="ctr">
                      <a:solidFill>
                        <a:srgbClr val="292929"/>
                      </a:solidFill>
                      <a:prstDash val="solid"/>
                    </a:ln>
                    <a:effectLst/>
                  </p:spPr>
                </p:cxnSp>
                <p:cxnSp>
                  <p:nvCxnSpPr>
                    <p:cNvPr id="131" name="Rechte verbindingslijn 130">
                      <a:extLst>
                        <a:ext uri="{FF2B5EF4-FFF2-40B4-BE49-F238E27FC236}">
                          <a16:creationId xmlns:a16="http://schemas.microsoft.com/office/drawing/2014/main" xmlns="" id="{D7F67705-5FF3-4211-A2E6-4B8313BF284A}"/>
                        </a:ext>
                      </a:extLst>
                    </p:cNvPr>
                    <p:cNvCxnSpPr/>
                    <p:nvPr userDrawn="1"/>
                  </p:nvCxnSpPr>
                  <p:spPr>
                    <a:xfrm>
                      <a:off x="-3310843" y="844745"/>
                      <a:ext cx="182598" cy="0"/>
                    </a:xfrm>
                    <a:prstGeom prst="line">
                      <a:avLst/>
                    </a:prstGeom>
                    <a:noFill/>
                    <a:ln w="19050" cap="flat" cmpd="sng" algn="ctr">
                      <a:solidFill>
                        <a:srgbClr val="292929"/>
                      </a:solidFill>
                      <a:prstDash val="solid"/>
                    </a:ln>
                    <a:effectLst/>
                  </p:spPr>
                </p:cxnSp>
                <p:cxnSp>
                  <p:nvCxnSpPr>
                    <p:cNvPr id="132" name="Rechte verbindingslijn 131">
                      <a:extLst>
                        <a:ext uri="{FF2B5EF4-FFF2-40B4-BE49-F238E27FC236}">
                          <a16:creationId xmlns:a16="http://schemas.microsoft.com/office/drawing/2014/main" xmlns="" id="{83FD75BB-35B8-4444-932B-86409E7F978A}"/>
                        </a:ext>
                      </a:extLst>
                    </p:cNvPr>
                    <p:cNvCxnSpPr/>
                    <p:nvPr userDrawn="1"/>
                  </p:nvCxnSpPr>
                  <p:spPr>
                    <a:xfrm>
                      <a:off x="-3213196" y="808806"/>
                      <a:ext cx="82203" cy="0"/>
                    </a:xfrm>
                    <a:prstGeom prst="line">
                      <a:avLst/>
                    </a:prstGeom>
                    <a:noFill/>
                    <a:ln w="19050" cap="flat" cmpd="sng" algn="ctr">
                      <a:solidFill>
                        <a:srgbClr val="292929"/>
                      </a:solidFill>
                      <a:prstDash val="solid"/>
                    </a:ln>
                    <a:effectLst/>
                  </p:spPr>
                </p:cxnSp>
                <p:cxnSp>
                  <p:nvCxnSpPr>
                    <p:cNvPr id="133" name="Rechte verbindingslijn 132">
                      <a:extLst>
                        <a:ext uri="{FF2B5EF4-FFF2-40B4-BE49-F238E27FC236}">
                          <a16:creationId xmlns:a16="http://schemas.microsoft.com/office/drawing/2014/main" xmlns="" id="{ECFF14D9-7C74-40F4-A0A0-368801647475}"/>
                        </a:ext>
                      </a:extLst>
                    </p:cNvPr>
                    <p:cNvCxnSpPr/>
                    <p:nvPr userDrawn="1"/>
                  </p:nvCxnSpPr>
                  <p:spPr>
                    <a:xfrm>
                      <a:off x="-3213196" y="772866"/>
                      <a:ext cx="82203" cy="0"/>
                    </a:xfrm>
                    <a:prstGeom prst="line">
                      <a:avLst/>
                    </a:prstGeom>
                    <a:noFill/>
                    <a:ln w="19050" cap="flat" cmpd="sng" algn="ctr">
                      <a:solidFill>
                        <a:srgbClr val="292929"/>
                      </a:solidFill>
                      <a:prstDash val="solid"/>
                    </a:ln>
                    <a:effectLst/>
                  </p:spPr>
                </p:cxnSp>
                <p:cxnSp>
                  <p:nvCxnSpPr>
                    <p:cNvPr id="134" name="Rechte verbindingslijn 133">
                      <a:extLst>
                        <a:ext uri="{FF2B5EF4-FFF2-40B4-BE49-F238E27FC236}">
                          <a16:creationId xmlns:a16="http://schemas.microsoft.com/office/drawing/2014/main" xmlns="" id="{6695A9B0-1695-4B5E-927B-8014870B38E0}"/>
                        </a:ext>
                      </a:extLst>
                    </p:cNvPr>
                    <p:cNvCxnSpPr/>
                    <p:nvPr userDrawn="1"/>
                  </p:nvCxnSpPr>
                  <p:spPr>
                    <a:xfrm>
                      <a:off x="-3213196" y="736926"/>
                      <a:ext cx="82203" cy="0"/>
                    </a:xfrm>
                    <a:prstGeom prst="line">
                      <a:avLst/>
                    </a:prstGeom>
                    <a:noFill/>
                    <a:ln w="19050" cap="flat" cmpd="sng" algn="ctr">
                      <a:solidFill>
                        <a:srgbClr val="292929"/>
                      </a:solidFill>
                      <a:prstDash val="solid"/>
                    </a:ln>
                    <a:effectLst/>
                  </p:spPr>
                </p:cxnSp>
              </p:grpSp>
              <p:grpSp>
                <p:nvGrpSpPr>
                  <p:cNvPr id="127" name="Groep 126">
                    <a:extLst>
                      <a:ext uri="{FF2B5EF4-FFF2-40B4-BE49-F238E27FC236}">
                        <a16:creationId xmlns:a16="http://schemas.microsoft.com/office/drawing/2014/main" xmlns="" id="{2285D395-FFA1-4B69-B7C6-C5DA291BB2A6}"/>
                      </a:ext>
                    </a:extLst>
                  </p:cNvPr>
                  <p:cNvGrpSpPr/>
                  <p:nvPr userDrawn="1"/>
                </p:nvGrpSpPr>
                <p:grpSpPr>
                  <a:xfrm flipH="1">
                    <a:off x="-3310774" y="735865"/>
                    <a:ext cx="88801" cy="72569"/>
                    <a:chOff x="-2091059" y="1395403"/>
                    <a:chExt cx="157316" cy="128558"/>
                  </a:xfrm>
                </p:grpSpPr>
                <p:sp>
                  <p:nvSpPr>
                    <p:cNvPr id="128" name="Rechthoek 127">
                      <a:extLst>
                        <a:ext uri="{FF2B5EF4-FFF2-40B4-BE49-F238E27FC236}">
                          <a16:creationId xmlns:a16="http://schemas.microsoft.com/office/drawing/2014/main" xmlns="" id="{052FAD36-9F5B-40F0-A400-B84505F58590}"/>
                        </a:ext>
                      </a:extLst>
                    </p:cNvPr>
                    <p:cNvSpPr/>
                    <p:nvPr userDrawn="1"/>
                  </p:nvSpPr>
                  <p:spPr>
                    <a:xfrm>
                      <a:off x="-2051585" y="1436824"/>
                      <a:ext cx="117842" cy="45718"/>
                    </a:xfrm>
                    <a:prstGeom prst="rect">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defPPr>
                        <a:defRPr lang="nl-NL"/>
                      </a:defPPr>
                      <a:lvl1pPr algn="l" rtl="0" fontAlgn="base">
                        <a:spcBef>
                          <a:spcPct val="0"/>
                        </a:spcBef>
                        <a:spcAft>
                          <a:spcPct val="0"/>
                        </a:spcAft>
                        <a:defRPr sz="2400" kern="1200">
                          <a:solidFill>
                            <a:schemeClr val="lt1"/>
                          </a:solidFill>
                          <a:latin typeface="+mn-lt"/>
                          <a:ea typeface="+mn-ea"/>
                          <a:cs typeface="+mn-cs"/>
                        </a:defRPr>
                      </a:lvl1pPr>
                      <a:lvl2pPr marL="457200" algn="l" rtl="0" fontAlgn="base">
                        <a:spcBef>
                          <a:spcPct val="0"/>
                        </a:spcBef>
                        <a:spcAft>
                          <a:spcPct val="0"/>
                        </a:spcAft>
                        <a:defRPr sz="2400" kern="1200">
                          <a:solidFill>
                            <a:schemeClr val="lt1"/>
                          </a:solidFill>
                          <a:latin typeface="+mn-lt"/>
                          <a:ea typeface="+mn-ea"/>
                          <a:cs typeface="+mn-cs"/>
                        </a:defRPr>
                      </a:lvl2pPr>
                      <a:lvl3pPr marL="914400" algn="l" rtl="0" fontAlgn="base">
                        <a:spcBef>
                          <a:spcPct val="0"/>
                        </a:spcBef>
                        <a:spcAft>
                          <a:spcPct val="0"/>
                        </a:spcAft>
                        <a:defRPr sz="2400" kern="1200">
                          <a:solidFill>
                            <a:schemeClr val="lt1"/>
                          </a:solidFill>
                          <a:latin typeface="+mn-lt"/>
                          <a:ea typeface="+mn-ea"/>
                          <a:cs typeface="+mn-cs"/>
                        </a:defRPr>
                      </a:lvl3pPr>
                      <a:lvl4pPr marL="1371600" algn="l" rtl="0" fontAlgn="base">
                        <a:spcBef>
                          <a:spcPct val="0"/>
                        </a:spcBef>
                        <a:spcAft>
                          <a:spcPct val="0"/>
                        </a:spcAft>
                        <a:defRPr sz="2400" kern="1200">
                          <a:solidFill>
                            <a:schemeClr val="lt1"/>
                          </a:solidFill>
                          <a:latin typeface="+mn-lt"/>
                          <a:ea typeface="+mn-ea"/>
                          <a:cs typeface="+mn-cs"/>
                        </a:defRPr>
                      </a:lvl4pPr>
                      <a:lvl5pPr marL="1828800" algn="l" rtl="0" fontAlgn="base">
                        <a:spcBef>
                          <a:spcPct val="0"/>
                        </a:spcBef>
                        <a:spcAft>
                          <a:spcPct val="0"/>
                        </a:spcAft>
                        <a:defRPr sz="2400" kern="1200">
                          <a:solidFill>
                            <a:schemeClr val="lt1"/>
                          </a:solidFill>
                          <a:latin typeface="+mn-lt"/>
                          <a:ea typeface="+mn-ea"/>
                          <a:cs typeface="+mn-cs"/>
                        </a:defRPr>
                      </a:lvl5pPr>
                      <a:lvl6pPr marL="2286000" algn="l" defTabSz="914400" rtl="0" eaLnBrk="1" latinLnBrk="0" hangingPunct="1">
                        <a:defRPr sz="2400" kern="1200">
                          <a:solidFill>
                            <a:schemeClr val="lt1"/>
                          </a:solidFill>
                          <a:latin typeface="+mn-lt"/>
                          <a:ea typeface="+mn-ea"/>
                          <a:cs typeface="+mn-cs"/>
                        </a:defRPr>
                      </a:lvl6pPr>
                      <a:lvl7pPr marL="2743200" algn="l" defTabSz="914400" rtl="0" eaLnBrk="1" latinLnBrk="0" hangingPunct="1">
                        <a:defRPr sz="2400" kern="1200">
                          <a:solidFill>
                            <a:schemeClr val="lt1"/>
                          </a:solidFill>
                          <a:latin typeface="+mn-lt"/>
                          <a:ea typeface="+mn-ea"/>
                          <a:cs typeface="+mn-cs"/>
                        </a:defRPr>
                      </a:lvl7pPr>
                      <a:lvl8pPr marL="3200400" algn="l" defTabSz="914400" rtl="0" eaLnBrk="1" latinLnBrk="0" hangingPunct="1">
                        <a:defRPr sz="2400" kern="1200">
                          <a:solidFill>
                            <a:schemeClr val="lt1"/>
                          </a:solidFill>
                          <a:latin typeface="+mn-lt"/>
                          <a:ea typeface="+mn-ea"/>
                          <a:cs typeface="+mn-cs"/>
                        </a:defRPr>
                      </a:lvl8pPr>
                      <a:lvl9pPr marL="3657600" algn="l" defTabSz="914400" rtl="0" eaLnBrk="1" latinLnBrk="0" hangingPunct="1">
                        <a:defRPr sz="2400" kern="1200">
                          <a:solidFill>
                            <a:schemeClr val="lt1"/>
                          </a:solidFill>
                          <a:latin typeface="+mn-lt"/>
                          <a:ea typeface="+mn-ea"/>
                          <a:cs typeface="+mn-cs"/>
                        </a:defRPr>
                      </a:lvl9pPr>
                    </a:lstStyle>
                    <a:p>
                      <a:endParaRPr lang="nl-NL" sz="1000" b="1">
                        <a:solidFill>
                          <a:srgbClr val="000000"/>
                        </a:solidFill>
                      </a:endParaRPr>
                    </a:p>
                  </p:txBody>
                </p:sp>
                <p:sp>
                  <p:nvSpPr>
                    <p:cNvPr id="129" name="Pijl: punthaak 128">
                      <a:extLst>
                        <a:ext uri="{FF2B5EF4-FFF2-40B4-BE49-F238E27FC236}">
                          <a16:creationId xmlns:a16="http://schemas.microsoft.com/office/drawing/2014/main" xmlns="" id="{0C057E63-3D6D-460F-94E2-CFB04F246309}"/>
                        </a:ext>
                      </a:extLst>
                    </p:cNvPr>
                    <p:cNvSpPr/>
                    <p:nvPr userDrawn="1"/>
                  </p:nvSpPr>
                  <p:spPr>
                    <a:xfrm flipH="1">
                      <a:off x="-2091059" y="1395403"/>
                      <a:ext cx="128558" cy="128558"/>
                    </a:xfrm>
                    <a:prstGeom prst="chevron">
                      <a:avLst>
                        <a:gd name="adj" fmla="val 47962"/>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defPPr>
                        <a:defRPr lang="nl-NL"/>
                      </a:defPPr>
                      <a:lvl1pPr algn="l" rtl="0" fontAlgn="base">
                        <a:spcBef>
                          <a:spcPct val="0"/>
                        </a:spcBef>
                        <a:spcAft>
                          <a:spcPct val="0"/>
                        </a:spcAft>
                        <a:defRPr sz="2400" kern="1200">
                          <a:solidFill>
                            <a:schemeClr val="lt1"/>
                          </a:solidFill>
                          <a:latin typeface="+mn-lt"/>
                          <a:ea typeface="+mn-ea"/>
                          <a:cs typeface="+mn-cs"/>
                        </a:defRPr>
                      </a:lvl1pPr>
                      <a:lvl2pPr marL="457200" algn="l" rtl="0" fontAlgn="base">
                        <a:spcBef>
                          <a:spcPct val="0"/>
                        </a:spcBef>
                        <a:spcAft>
                          <a:spcPct val="0"/>
                        </a:spcAft>
                        <a:defRPr sz="2400" kern="1200">
                          <a:solidFill>
                            <a:schemeClr val="lt1"/>
                          </a:solidFill>
                          <a:latin typeface="+mn-lt"/>
                          <a:ea typeface="+mn-ea"/>
                          <a:cs typeface="+mn-cs"/>
                        </a:defRPr>
                      </a:lvl2pPr>
                      <a:lvl3pPr marL="914400" algn="l" rtl="0" fontAlgn="base">
                        <a:spcBef>
                          <a:spcPct val="0"/>
                        </a:spcBef>
                        <a:spcAft>
                          <a:spcPct val="0"/>
                        </a:spcAft>
                        <a:defRPr sz="2400" kern="1200">
                          <a:solidFill>
                            <a:schemeClr val="lt1"/>
                          </a:solidFill>
                          <a:latin typeface="+mn-lt"/>
                          <a:ea typeface="+mn-ea"/>
                          <a:cs typeface="+mn-cs"/>
                        </a:defRPr>
                      </a:lvl3pPr>
                      <a:lvl4pPr marL="1371600" algn="l" rtl="0" fontAlgn="base">
                        <a:spcBef>
                          <a:spcPct val="0"/>
                        </a:spcBef>
                        <a:spcAft>
                          <a:spcPct val="0"/>
                        </a:spcAft>
                        <a:defRPr sz="2400" kern="1200">
                          <a:solidFill>
                            <a:schemeClr val="lt1"/>
                          </a:solidFill>
                          <a:latin typeface="+mn-lt"/>
                          <a:ea typeface="+mn-ea"/>
                          <a:cs typeface="+mn-cs"/>
                        </a:defRPr>
                      </a:lvl4pPr>
                      <a:lvl5pPr marL="1828800" algn="l" rtl="0" fontAlgn="base">
                        <a:spcBef>
                          <a:spcPct val="0"/>
                        </a:spcBef>
                        <a:spcAft>
                          <a:spcPct val="0"/>
                        </a:spcAft>
                        <a:defRPr sz="2400" kern="1200">
                          <a:solidFill>
                            <a:schemeClr val="lt1"/>
                          </a:solidFill>
                          <a:latin typeface="+mn-lt"/>
                          <a:ea typeface="+mn-ea"/>
                          <a:cs typeface="+mn-cs"/>
                        </a:defRPr>
                      </a:lvl5pPr>
                      <a:lvl6pPr marL="2286000" algn="l" defTabSz="914400" rtl="0" eaLnBrk="1" latinLnBrk="0" hangingPunct="1">
                        <a:defRPr sz="2400" kern="1200">
                          <a:solidFill>
                            <a:schemeClr val="lt1"/>
                          </a:solidFill>
                          <a:latin typeface="+mn-lt"/>
                          <a:ea typeface="+mn-ea"/>
                          <a:cs typeface="+mn-cs"/>
                        </a:defRPr>
                      </a:lvl6pPr>
                      <a:lvl7pPr marL="2743200" algn="l" defTabSz="914400" rtl="0" eaLnBrk="1" latinLnBrk="0" hangingPunct="1">
                        <a:defRPr sz="2400" kern="1200">
                          <a:solidFill>
                            <a:schemeClr val="lt1"/>
                          </a:solidFill>
                          <a:latin typeface="+mn-lt"/>
                          <a:ea typeface="+mn-ea"/>
                          <a:cs typeface="+mn-cs"/>
                        </a:defRPr>
                      </a:lvl7pPr>
                      <a:lvl8pPr marL="3200400" algn="l" defTabSz="914400" rtl="0" eaLnBrk="1" latinLnBrk="0" hangingPunct="1">
                        <a:defRPr sz="2400" kern="1200">
                          <a:solidFill>
                            <a:schemeClr val="lt1"/>
                          </a:solidFill>
                          <a:latin typeface="+mn-lt"/>
                          <a:ea typeface="+mn-ea"/>
                          <a:cs typeface="+mn-cs"/>
                        </a:defRPr>
                      </a:lvl8pPr>
                      <a:lvl9pPr marL="3657600" algn="l" defTabSz="914400" rtl="0" eaLnBrk="1" latinLnBrk="0" hangingPunct="1">
                        <a:defRPr sz="2400" kern="1200">
                          <a:solidFill>
                            <a:schemeClr val="lt1"/>
                          </a:solidFill>
                          <a:latin typeface="+mn-lt"/>
                          <a:ea typeface="+mn-ea"/>
                          <a:cs typeface="+mn-cs"/>
                        </a:defRPr>
                      </a:lvl9pPr>
                    </a:lstStyle>
                    <a:p>
                      <a:endParaRPr lang="nl-NL" sz="1000" b="1">
                        <a:solidFill>
                          <a:srgbClr val="000000"/>
                        </a:solidFill>
                      </a:endParaRPr>
                    </a:p>
                  </p:txBody>
                </p:sp>
              </p:grpSp>
            </p:grpSp>
          </p:grpSp>
          <p:sp>
            <p:nvSpPr>
              <p:cNvPr id="122" name="Rechthoek 121">
                <a:extLst>
                  <a:ext uri="{FF2B5EF4-FFF2-40B4-BE49-F238E27FC236}">
                    <a16:creationId xmlns:a16="http://schemas.microsoft.com/office/drawing/2014/main" xmlns="" id="{3C45EDE9-B93A-4C0F-A567-29C0A31B6A3A}"/>
                  </a:ext>
                </a:extLst>
              </p:cNvPr>
              <p:cNvSpPr/>
              <p:nvPr userDrawn="1"/>
            </p:nvSpPr>
            <p:spPr>
              <a:xfrm>
                <a:off x="-1950057" y="439449"/>
                <a:ext cx="2435631" cy="198066"/>
              </a:xfrm>
              <a:prstGeom prst="rect">
                <a:avLst/>
              </a:prstGeom>
              <a:noFill/>
              <a:ln w="25400" cap="flat" cmpd="sng" algn="ctr">
                <a:noFill/>
                <a:prstDash val="solid"/>
              </a:ln>
              <a:effectLst/>
            </p:spPr>
            <p:txBody>
              <a:bodyPr lIns="0" tIns="0" rIns="0" bIns="0" rtlCol="0" anchor="ctr"/>
              <a:lstStyle>
                <a:defPPr>
                  <a:defRPr lang="nl-NL"/>
                </a:defPPr>
                <a:lvl1pPr algn="l" rtl="0" fontAlgn="base">
                  <a:spcBef>
                    <a:spcPct val="0"/>
                  </a:spcBef>
                  <a:spcAft>
                    <a:spcPct val="0"/>
                  </a:spcAft>
                  <a:defRPr sz="2400" kern="1200">
                    <a:solidFill>
                      <a:schemeClr val="tx1"/>
                    </a:solidFill>
                    <a:latin typeface="Arial" charset="0"/>
                    <a:ea typeface="ＭＳ Ｐゴシック" pitchFamily="34" charset="-128"/>
                    <a:cs typeface="+mn-cs"/>
                  </a:defRPr>
                </a:lvl1pPr>
                <a:lvl2pPr marL="457200" algn="l" rtl="0" fontAlgn="base">
                  <a:spcBef>
                    <a:spcPct val="0"/>
                  </a:spcBef>
                  <a:spcAft>
                    <a:spcPct val="0"/>
                  </a:spcAft>
                  <a:defRPr sz="2400" kern="1200">
                    <a:solidFill>
                      <a:schemeClr val="tx1"/>
                    </a:solidFill>
                    <a:latin typeface="Arial" charset="0"/>
                    <a:ea typeface="ＭＳ Ｐゴシック" pitchFamily="34" charset="-128"/>
                    <a:cs typeface="+mn-cs"/>
                  </a:defRPr>
                </a:lvl2pPr>
                <a:lvl3pPr marL="914400" algn="l" rtl="0" fontAlgn="base">
                  <a:spcBef>
                    <a:spcPct val="0"/>
                  </a:spcBef>
                  <a:spcAft>
                    <a:spcPct val="0"/>
                  </a:spcAft>
                  <a:defRPr sz="2400" kern="1200">
                    <a:solidFill>
                      <a:schemeClr val="tx1"/>
                    </a:solidFill>
                    <a:latin typeface="Arial" charset="0"/>
                    <a:ea typeface="ＭＳ Ｐゴシック" pitchFamily="34" charset="-128"/>
                    <a:cs typeface="+mn-cs"/>
                  </a:defRPr>
                </a:lvl3pPr>
                <a:lvl4pPr marL="1371600" algn="l" rtl="0" fontAlgn="base">
                  <a:spcBef>
                    <a:spcPct val="0"/>
                  </a:spcBef>
                  <a:spcAft>
                    <a:spcPct val="0"/>
                  </a:spcAft>
                  <a:defRPr sz="2400" kern="1200">
                    <a:solidFill>
                      <a:schemeClr val="tx1"/>
                    </a:solidFill>
                    <a:latin typeface="Arial" charset="0"/>
                    <a:ea typeface="ＭＳ Ｐゴシック" pitchFamily="34" charset="-128"/>
                    <a:cs typeface="+mn-cs"/>
                  </a:defRPr>
                </a:lvl4pPr>
                <a:lvl5pPr marL="1828800" algn="l" rtl="0" fontAlgn="base">
                  <a:spcBef>
                    <a:spcPct val="0"/>
                  </a:spcBef>
                  <a:spcAft>
                    <a:spcPct val="0"/>
                  </a:spcAft>
                  <a:defRPr sz="2400" kern="1200">
                    <a:solidFill>
                      <a:schemeClr val="tx1"/>
                    </a:solidFill>
                    <a:latin typeface="Arial" charset="0"/>
                    <a:ea typeface="ＭＳ Ｐゴシック" pitchFamily="34" charset="-128"/>
                    <a:cs typeface="+mn-cs"/>
                  </a:defRPr>
                </a:lvl5pPr>
                <a:lvl6pPr marL="2286000" algn="l" defTabSz="914400" rtl="0" eaLnBrk="1" latinLnBrk="0" hangingPunct="1">
                  <a:defRPr sz="2400" kern="1200">
                    <a:solidFill>
                      <a:schemeClr val="tx1"/>
                    </a:solidFill>
                    <a:latin typeface="Arial" charset="0"/>
                    <a:ea typeface="ＭＳ Ｐゴシック" pitchFamily="34" charset="-128"/>
                    <a:cs typeface="+mn-cs"/>
                  </a:defRPr>
                </a:lvl6pPr>
                <a:lvl7pPr marL="2743200" algn="l" defTabSz="914400" rtl="0" eaLnBrk="1" latinLnBrk="0" hangingPunct="1">
                  <a:defRPr sz="2400" kern="1200">
                    <a:solidFill>
                      <a:schemeClr val="tx1"/>
                    </a:solidFill>
                    <a:latin typeface="Arial" charset="0"/>
                    <a:ea typeface="ＭＳ Ｐゴシック" pitchFamily="34" charset="-128"/>
                    <a:cs typeface="+mn-cs"/>
                  </a:defRPr>
                </a:lvl7pPr>
                <a:lvl8pPr marL="3200400" algn="l" defTabSz="914400" rtl="0" eaLnBrk="1" latinLnBrk="0" hangingPunct="1">
                  <a:defRPr sz="2400" kern="1200">
                    <a:solidFill>
                      <a:schemeClr val="tx1"/>
                    </a:solidFill>
                    <a:latin typeface="Arial" charset="0"/>
                    <a:ea typeface="ＭＳ Ｐゴシック" pitchFamily="34" charset="-128"/>
                    <a:cs typeface="+mn-cs"/>
                  </a:defRPr>
                </a:lvl8pPr>
                <a:lvl9pPr marL="3657600" algn="l" defTabSz="914400" rtl="0" eaLnBrk="1" latinLnBrk="0" hangingPunct="1">
                  <a:defRPr sz="2400" kern="1200">
                    <a:solidFill>
                      <a:schemeClr val="tx1"/>
                    </a:solidFill>
                    <a:latin typeface="Arial" charset="0"/>
                    <a:ea typeface="ＭＳ Ｐゴシック" pitchFamily="34" charset="-128"/>
                    <a:cs typeface="+mn-cs"/>
                  </a:defRPr>
                </a:lvl9pPr>
              </a:lstStyle>
              <a:p>
                <a:pPr fontAlgn="auto">
                  <a:lnSpc>
                    <a:spcPct val="90000"/>
                  </a:lnSpc>
                  <a:spcBef>
                    <a:spcPts val="600"/>
                  </a:spcBef>
                  <a:spcAft>
                    <a:spcPts val="600"/>
                  </a:spcAft>
                  <a:defRPr/>
                </a:pPr>
                <a:r>
                  <a:rPr lang="nl-NL" sz="1100" kern="0" dirty="0">
                    <a:solidFill>
                      <a:srgbClr val="000000"/>
                    </a:solidFill>
                    <a:latin typeface="Verdana"/>
                    <a:cs typeface="Segoe UI Light" panose="020B0502040204020203" pitchFamily="34" charset="0"/>
                  </a:rPr>
                  <a:t>Tekstniveau omhoog</a:t>
                </a:r>
              </a:p>
            </p:txBody>
          </p:sp>
          <p:sp>
            <p:nvSpPr>
              <p:cNvPr id="123" name="Rechthoek 122">
                <a:extLst>
                  <a:ext uri="{FF2B5EF4-FFF2-40B4-BE49-F238E27FC236}">
                    <a16:creationId xmlns:a16="http://schemas.microsoft.com/office/drawing/2014/main" xmlns="" id="{03D34C0B-28CE-41E6-BD0C-ACD7CB4A8418}"/>
                  </a:ext>
                </a:extLst>
              </p:cNvPr>
              <p:cNvSpPr/>
              <p:nvPr userDrawn="1"/>
            </p:nvSpPr>
            <p:spPr>
              <a:xfrm>
                <a:off x="-1950057" y="848575"/>
                <a:ext cx="2213551" cy="186424"/>
              </a:xfrm>
              <a:prstGeom prst="rect">
                <a:avLst/>
              </a:prstGeom>
              <a:noFill/>
              <a:ln w="25400" cap="flat" cmpd="sng" algn="ctr">
                <a:noFill/>
                <a:prstDash val="solid"/>
              </a:ln>
              <a:effectLst/>
            </p:spPr>
            <p:txBody>
              <a:bodyPr lIns="0" tIns="0" rIns="0" bIns="0" rtlCol="0" anchor="ctr"/>
              <a:lstStyle>
                <a:defPPr>
                  <a:defRPr lang="nl-NL"/>
                </a:defPPr>
                <a:lvl1pPr algn="l" rtl="0" fontAlgn="base">
                  <a:spcBef>
                    <a:spcPct val="0"/>
                  </a:spcBef>
                  <a:spcAft>
                    <a:spcPct val="0"/>
                  </a:spcAft>
                  <a:defRPr sz="2400" kern="1200">
                    <a:solidFill>
                      <a:schemeClr val="tx1"/>
                    </a:solidFill>
                    <a:latin typeface="Arial" charset="0"/>
                    <a:ea typeface="ＭＳ Ｐゴシック" pitchFamily="34" charset="-128"/>
                    <a:cs typeface="+mn-cs"/>
                  </a:defRPr>
                </a:lvl1pPr>
                <a:lvl2pPr marL="457200" algn="l" rtl="0" fontAlgn="base">
                  <a:spcBef>
                    <a:spcPct val="0"/>
                  </a:spcBef>
                  <a:spcAft>
                    <a:spcPct val="0"/>
                  </a:spcAft>
                  <a:defRPr sz="2400" kern="1200">
                    <a:solidFill>
                      <a:schemeClr val="tx1"/>
                    </a:solidFill>
                    <a:latin typeface="Arial" charset="0"/>
                    <a:ea typeface="ＭＳ Ｐゴシック" pitchFamily="34" charset="-128"/>
                    <a:cs typeface="+mn-cs"/>
                  </a:defRPr>
                </a:lvl2pPr>
                <a:lvl3pPr marL="914400" algn="l" rtl="0" fontAlgn="base">
                  <a:spcBef>
                    <a:spcPct val="0"/>
                  </a:spcBef>
                  <a:spcAft>
                    <a:spcPct val="0"/>
                  </a:spcAft>
                  <a:defRPr sz="2400" kern="1200">
                    <a:solidFill>
                      <a:schemeClr val="tx1"/>
                    </a:solidFill>
                    <a:latin typeface="Arial" charset="0"/>
                    <a:ea typeface="ＭＳ Ｐゴシック" pitchFamily="34" charset="-128"/>
                    <a:cs typeface="+mn-cs"/>
                  </a:defRPr>
                </a:lvl3pPr>
                <a:lvl4pPr marL="1371600" algn="l" rtl="0" fontAlgn="base">
                  <a:spcBef>
                    <a:spcPct val="0"/>
                  </a:spcBef>
                  <a:spcAft>
                    <a:spcPct val="0"/>
                  </a:spcAft>
                  <a:defRPr sz="2400" kern="1200">
                    <a:solidFill>
                      <a:schemeClr val="tx1"/>
                    </a:solidFill>
                    <a:latin typeface="Arial" charset="0"/>
                    <a:ea typeface="ＭＳ Ｐゴシック" pitchFamily="34" charset="-128"/>
                    <a:cs typeface="+mn-cs"/>
                  </a:defRPr>
                </a:lvl4pPr>
                <a:lvl5pPr marL="1828800" algn="l" rtl="0" fontAlgn="base">
                  <a:spcBef>
                    <a:spcPct val="0"/>
                  </a:spcBef>
                  <a:spcAft>
                    <a:spcPct val="0"/>
                  </a:spcAft>
                  <a:defRPr sz="2400" kern="1200">
                    <a:solidFill>
                      <a:schemeClr val="tx1"/>
                    </a:solidFill>
                    <a:latin typeface="Arial" charset="0"/>
                    <a:ea typeface="ＭＳ Ｐゴシック" pitchFamily="34" charset="-128"/>
                    <a:cs typeface="+mn-cs"/>
                  </a:defRPr>
                </a:lvl5pPr>
                <a:lvl6pPr marL="2286000" algn="l" defTabSz="914400" rtl="0" eaLnBrk="1" latinLnBrk="0" hangingPunct="1">
                  <a:defRPr sz="2400" kern="1200">
                    <a:solidFill>
                      <a:schemeClr val="tx1"/>
                    </a:solidFill>
                    <a:latin typeface="Arial" charset="0"/>
                    <a:ea typeface="ＭＳ Ｐゴシック" pitchFamily="34" charset="-128"/>
                    <a:cs typeface="+mn-cs"/>
                  </a:defRPr>
                </a:lvl6pPr>
                <a:lvl7pPr marL="2743200" algn="l" defTabSz="914400" rtl="0" eaLnBrk="1" latinLnBrk="0" hangingPunct="1">
                  <a:defRPr sz="2400" kern="1200">
                    <a:solidFill>
                      <a:schemeClr val="tx1"/>
                    </a:solidFill>
                    <a:latin typeface="Arial" charset="0"/>
                    <a:ea typeface="ＭＳ Ｐゴシック" pitchFamily="34" charset="-128"/>
                    <a:cs typeface="+mn-cs"/>
                  </a:defRPr>
                </a:lvl7pPr>
                <a:lvl8pPr marL="3200400" algn="l" defTabSz="914400" rtl="0" eaLnBrk="1" latinLnBrk="0" hangingPunct="1">
                  <a:defRPr sz="2400" kern="1200">
                    <a:solidFill>
                      <a:schemeClr val="tx1"/>
                    </a:solidFill>
                    <a:latin typeface="Arial" charset="0"/>
                    <a:ea typeface="ＭＳ Ｐゴシック" pitchFamily="34" charset="-128"/>
                    <a:cs typeface="+mn-cs"/>
                  </a:defRPr>
                </a:lvl8pPr>
                <a:lvl9pPr marL="3657600" algn="l" defTabSz="914400" rtl="0" eaLnBrk="1" latinLnBrk="0" hangingPunct="1">
                  <a:defRPr sz="2400" kern="1200">
                    <a:solidFill>
                      <a:schemeClr val="tx1"/>
                    </a:solidFill>
                    <a:latin typeface="Arial" charset="0"/>
                    <a:ea typeface="ＭＳ Ｐゴシック" pitchFamily="34" charset="-128"/>
                    <a:cs typeface="+mn-cs"/>
                  </a:defRPr>
                </a:lvl9pPr>
              </a:lstStyle>
              <a:p>
                <a:pPr fontAlgn="auto">
                  <a:lnSpc>
                    <a:spcPct val="90000"/>
                  </a:lnSpc>
                  <a:spcBef>
                    <a:spcPts val="600"/>
                  </a:spcBef>
                  <a:spcAft>
                    <a:spcPts val="600"/>
                  </a:spcAft>
                  <a:defRPr/>
                </a:pPr>
                <a:r>
                  <a:rPr lang="nl-NL" sz="1100" kern="0" dirty="0">
                    <a:solidFill>
                      <a:srgbClr val="000000"/>
                    </a:solidFill>
                    <a:latin typeface="Verdana"/>
                    <a:cs typeface="Segoe UI Light" panose="020B0502040204020203" pitchFamily="34" charset="0"/>
                  </a:rPr>
                  <a:t>Tekstniveau omlaag</a:t>
                </a:r>
              </a:p>
            </p:txBody>
          </p:sp>
        </p:grpSp>
        <p:cxnSp>
          <p:nvCxnSpPr>
            <p:cNvPr id="101" name="Rechte verbindingslijn 100">
              <a:extLst>
                <a:ext uri="{FF2B5EF4-FFF2-40B4-BE49-F238E27FC236}">
                  <a16:creationId xmlns:a16="http://schemas.microsoft.com/office/drawing/2014/main" xmlns="" id="{8EAA3EB7-2A23-4EB2-8CC4-9790699D443F}"/>
                </a:ext>
              </a:extLst>
            </p:cNvPr>
            <p:cNvCxnSpPr>
              <a:cxnSpLocks/>
            </p:cNvCxnSpPr>
            <p:nvPr userDrawn="1"/>
          </p:nvCxnSpPr>
          <p:spPr>
            <a:xfrm>
              <a:off x="-3419346" y="1020931"/>
              <a:ext cx="3176013" cy="0"/>
            </a:xfrm>
            <a:prstGeom prst="line">
              <a:avLst/>
            </a:prstGeom>
            <a:noFill/>
            <a:ln w="3175" cap="flat" cmpd="sng" algn="ctr">
              <a:solidFill>
                <a:schemeClr val="accent1"/>
              </a:solidFill>
              <a:prstDash val="solid"/>
            </a:ln>
            <a:effectLst/>
          </p:spPr>
        </p:cxnSp>
        <p:sp>
          <p:nvSpPr>
            <p:cNvPr id="102" name="Rechthoek 101">
              <a:extLst>
                <a:ext uri="{FF2B5EF4-FFF2-40B4-BE49-F238E27FC236}">
                  <a16:creationId xmlns:a16="http://schemas.microsoft.com/office/drawing/2014/main" xmlns="" id="{7A7575AB-AAA7-4B88-81E8-25736B6CCE86}"/>
                </a:ext>
              </a:extLst>
            </p:cNvPr>
            <p:cNvSpPr/>
            <p:nvPr userDrawn="1"/>
          </p:nvSpPr>
          <p:spPr>
            <a:xfrm>
              <a:off x="-3059324" y="1719143"/>
              <a:ext cx="2823104" cy="255963"/>
            </a:xfrm>
            <a:prstGeom prst="rect">
              <a:avLst/>
            </a:prstGeom>
            <a:noFill/>
            <a:ln w="25400" cap="flat" cmpd="sng" algn="ctr">
              <a:noFill/>
              <a:prstDash val="solid"/>
            </a:ln>
            <a:effectLst/>
          </p:spPr>
          <p:txBody>
            <a:bodyPr lIns="0" tIns="0" rIns="0" bIns="0" rtlCol="0" anchor="ctr"/>
            <a:lstStyle>
              <a:defPPr>
                <a:defRPr lang="nl-NL"/>
              </a:defPPr>
              <a:lvl1pPr algn="l" rtl="0" fontAlgn="base">
                <a:spcBef>
                  <a:spcPct val="0"/>
                </a:spcBef>
                <a:spcAft>
                  <a:spcPct val="0"/>
                </a:spcAft>
                <a:defRPr sz="2400" kern="1200">
                  <a:solidFill>
                    <a:schemeClr val="tx1"/>
                  </a:solidFill>
                  <a:latin typeface="Arial" charset="0"/>
                  <a:ea typeface="ＭＳ Ｐゴシック" pitchFamily="34" charset="-128"/>
                  <a:cs typeface="+mn-cs"/>
                </a:defRPr>
              </a:lvl1pPr>
              <a:lvl2pPr marL="457200" algn="l" rtl="0" fontAlgn="base">
                <a:spcBef>
                  <a:spcPct val="0"/>
                </a:spcBef>
                <a:spcAft>
                  <a:spcPct val="0"/>
                </a:spcAft>
                <a:defRPr sz="2400" kern="1200">
                  <a:solidFill>
                    <a:schemeClr val="tx1"/>
                  </a:solidFill>
                  <a:latin typeface="Arial" charset="0"/>
                  <a:ea typeface="ＭＳ Ｐゴシック" pitchFamily="34" charset="-128"/>
                  <a:cs typeface="+mn-cs"/>
                </a:defRPr>
              </a:lvl2pPr>
              <a:lvl3pPr marL="914400" algn="l" rtl="0" fontAlgn="base">
                <a:spcBef>
                  <a:spcPct val="0"/>
                </a:spcBef>
                <a:spcAft>
                  <a:spcPct val="0"/>
                </a:spcAft>
                <a:defRPr sz="2400" kern="1200">
                  <a:solidFill>
                    <a:schemeClr val="tx1"/>
                  </a:solidFill>
                  <a:latin typeface="Arial" charset="0"/>
                  <a:ea typeface="ＭＳ Ｐゴシック" pitchFamily="34" charset="-128"/>
                  <a:cs typeface="+mn-cs"/>
                </a:defRPr>
              </a:lvl3pPr>
              <a:lvl4pPr marL="1371600" algn="l" rtl="0" fontAlgn="base">
                <a:spcBef>
                  <a:spcPct val="0"/>
                </a:spcBef>
                <a:spcAft>
                  <a:spcPct val="0"/>
                </a:spcAft>
                <a:defRPr sz="2400" kern="1200">
                  <a:solidFill>
                    <a:schemeClr val="tx1"/>
                  </a:solidFill>
                  <a:latin typeface="Arial" charset="0"/>
                  <a:ea typeface="ＭＳ Ｐゴシック" pitchFamily="34" charset="-128"/>
                  <a:cs typeface="+mn-cs"/>
                </a:defRPr>
              </a:lvl4pPr>
              <a:lvl5pPr marL="1828800" algn="l" rtl="0" fontAlgn="base">
                <a:spcBef>
                  <a:spcPct val="0"/>
                </a:spcBef>
                <a:spcAft>
                  <a:spcPct val="0"/>
                </a:spcAft>
                <a:defRPr sz="2400" kern="1200">
                  <a:solidFill>
                    <a:schemeClr val="tx1"/>
                  </a:solidFill>
                  <a:latin typeface="Arial" charset="0"/>
                  <a:ea typeface="ＭＳ Ｐゴシック" pitchFamily="34" charset="-128"/>
                  <a:cs typeface="+mn-cs"/>
                </a:defRPr>
              </a:lvl5pPr>
              <a:lvl6pPr marL="2286000" algn="l" defTabSz="914400" rtl="0" eaLnBrk="1" latinLnBrk="0" hangingPunct="1">
                <a:defRPr sz="2400" kern="1200">
                  <a:solidFill>
                    <a:schemeClr val="tx1"/>
                  </a:solidFill>
                  <a:latin typeface="Arial" charset="0"/>
                  <a:ea typeface="ＭＳ Ｐゴシック" pitchFamily="34" charset="-128"/>
                  <a:cs typeface="+mn-cs"/>
                </a:defRPr>
              </a:lvl6pPr>
              <a:lvl7pPr marL="2743200" algn="l" defTabSz="914400" rtl="0" eaLnBrk="1" latinLnBrk="0" hangingPunct="1">
                <a:defRPr sz="2400" kern="1200">
                  <a:solidFill>
                    <a:schemeClr val="tx1"/>
                  </a:solidFill>
                  <a:latin typeface="Arial" charset="0"/>
                  <a:ea typeface="ＭＳ Ｐゴシック" pitchFamily="34" charset="-128"/>
                  <a:cs typeface="+mn-cs"/>
                </a:defRPr>
              </a:lvl7pPr>
              <a:lvl8pPr marL="3200400" algn="l" defTabSz="914400" rtl="0" eaLnBrk="1" latinLnBrk="0" hangingPunct="1">
                <a:defRPr sz="2400" kern="1200">
                  <a:solidFill>
                    <a:schemeClr val="tx1"/>
                  </a:solidFill>
                  <a:latin typeface="Arial" charset="0"/>
                  <a:ea typeface="ＭＳ Ｐゴシック" pitchFamily="34" charset="-128"/>
                  <a:cs typeface="+mn-cs"/>
                </a:defRPr>
              </a:lvl8pPr>
              <a:lvl9pPr marL="3657600" algn="l" defTabSz="914400" rtl="0" eaLnBrk="1" latinLnBrk="0" hangingPunct="1">
                <a:defRPr sz="2400" kern="1200">
                  <a:solidFill>
                    <a:schemeClr val="tx1"/>
                  </a:solidFill>
                  <a:latin typeface="Arial" charset="0"/>
                  <a:ea typeface="ＭＳ Ｐゴシック" pitchFamily="34" charset="-128"/>
                  <a:cs typeface="+mn-cs"/>
                </a:defRPr>
              </a:lvl9pPr>
            </a:lstStyle>
            <a:p>
              <a:pPr marL="171450" indent="-171450" fontAlgn="auto">
                <a:lnSpc>
                  <a:spcPct val="90000"/>
                </a:lnSpc>
                <a:spcBef>
                  <a:spcPts val="600"/>
                </a:spcBef>
                <a:spcAft>
                  <a:spcPts val="600"/>
                </a:spcAft>
                <a:buClr>
                  <a:srgbClr val="007BC7"/>
                </a:buClr>
                <a:buFont typeface="Verdana" panose="020B0604030504040204" pitchFamily="34" charset="0"/>
                <a:buChar char="›"/>
                <a:defRPr/>
              </a:pPr>
              <a:r>
                <a:rPr lang="nl-NL" sz="1100" kern="0" dirty="0" err="1">
                  <a:solidFill>
                    <a:srgbClr val="000000"/>
                  </a:solidFill>
                  <a:latin typeface="Verdana"/>
                  <a:cs typeface="Segoe UI Light" panose="020B0502040204020203" pitchFamily="34" charset="0"/>
                </a:rPr>
                <a:t>Bullet</a:t>
              </a:r>
              <a:r>
                <a:rPr lang="nl-NL" sz="1100" kern="0" dirty="0">
                  <a:solidFill>
                    <a:srgbClr val="000000"/>
                  </a:solidFill>
                  <a:latin typeface="Verdana"/>
                  <a:cs typeface="Segoe UI Light" panose="020B0502040204020203" pitchFamily="34" charset="0"/>
                </a:rPr>
                <a:t> (20pt)</a:t>
              </a:r>
            </a:p>
          </p:txBody>
        </p:sp>
        <p:sp>
          <p:nvSpPr>
            <p:cNvPr id="103" name="Ovaal 102">
              <a:extLst>
                <a:ext uri="{FF2B5EF4-FFF2-40B4-BE49-F238E27FC236}">
                  <a16:creationId xmlns:a16="http://schemas.microsoft.com/office/drawing/2014/main" xmlns="" id="{06423214-3589-41A9-94FF-9802221E3EB6}"/>
                </a:ext>
              </a:extLst>
            </p:cNvPr>
            <p:cNvSpPr/>
            <p:nvPr userDrawn="1"/>
          </p:nvSpPr>
          <p:spPr>
            <a:xfrm>
              <a:off x="-3425006" y="2091065"/>
              <a:ext cx="260914" cy="259683"/>
            </a:xfrm>
            <a:prstGeom prst="ellipse">
              <a:avLst/>
            </a:prstGeom>
            <a:solidFill>
              <a:schemeClr val="accent1"/>
            </a:solidFill>
            <a:ln w="25400" cap="flat" cmpd="sng" algn="ctr">
              <a:noFill/>
              <a:prstDash val="solid"/>
            </a:ln>
            <a:effectLst/>
          </p:spPr>
          <p:txBody>
            <a:bodyPr rtlCol="0" anchor="ctr"/>
            <a:lstStyle>
              <a:defPPr>
                <a:defRPr lang="nl-NL"/>
              </a:defPPr>
              <a:lvl1pPr algn="l" rtl="0" fontAlgn="base">
                <a:spcBef>
                  <a:spcPct val="0"/>
                </a:spcBef>
                <a:spcAft>
                  <a:spcPct val="0"/>
                </a:spcAft>
                <a:defRPr sz="2400" kern="1200">
                  <a:solidFill>
                    <a:schemeClr val="tx1"/>
                  </a:solidFill>
                  <a:latin typeface="Arial" charset="0"/>
                  <a:ea typeface="ＭＳ Ｐゴシック" pitchFamily="34" charset="-128"/>
                  <a:cs typeface="+mn-cs"/>
                </a:defRPr>
              </a:lvl1pPr>
              <a:lvl2pPr marL="457200" algn="l" rtl="0" fontAlgn="base">
                <a:spcBef>
                  <a:spcPct val="0"/>
                </a:spcBef>
                <a:spcAft>
                  <a:spcPct val="0"/>
                </a:spcAft>
                <a:defRPr sz="2400" kern="1200">
                  <a:solidFill>
                    <a:schemeClr val="tx1"/>
                  </a:solidFill>
                  <a:latin typeface="Arial" charset="0"/>
                  <a:ea typeface="ＭＳ Ｐゴシック" pitchFamily="34" charset="-128"/>
                  <a:cs typeface="+mn-cs"/>
                </a:defRPr>
              </a:lvl2pPr>
              <a:lvl3pPr marL="914400" algn="l" rtl="0" fontAlgn="base">
                <a:spcBef>
                  <a:spcPct val="0"/>
                </a:spcBef>
                <a:spcAft>
                  <a:spcPct val="0"/>
                </a:spcAft>
                <a:defRPr sz="2400" kern="1200">
                  <a:solidFill>
                    <a:schemeClr val="tx1"/>
                  </a:solidFill>
                  <a:latin typeface="Arial" charset="0"/>
                  <a:ea typeface="ＭＳ Ｐゴシック" pitchFamily="34" charset="-128"/>
                  <a:cs typeface="+mn-cs"/>
                </a:defRPr>
              </a:lvl3pPr>
              <a:lvl4pPr marL="1371600" algn="l" rtl="0" fontAlgn="base">
                <a:spcBef>
                  <a:spcPct val="0"/>
                </a:spcBef>
                <a:spcAft>
                  <a:spcPct val="0"/>
                </a:spcAft>
                <a:defRPr sz="2400" kern="1200">
                  <a:solidFill>
                    <a:schemeClr val="tx1"/>
                  </a:solidFill>
                  <a:latin typeface="Arial" charset="0"/>
                  <a:ea typeface="ＭＳ Ｐゴシック" pitchFamily="34" charset="-128"/>
                  <a:cs typeface="+mn-cs"/>
                </a:defRPr>
              </a:lvl4pPr>
              <a:lvl5pPr marL="1828800" algn="l" rtl="0" fontAlgn="base">
                <a:spcBef>
                  <a:spcPct val="0"/>
                </a:spcBef>
                <a:spcAft>
                  <a:spcPct val="0"/>
                </a:spcAft>
                <a:defRPr sz="2400" kern="1200">
                  <a:solidFill>
                    <a:schemeClr val="tx1"/>
                  </a:solidFill>
                  <a:latin typeface="Arial" charset="0"/>
                  <a:ea typeface="ＭＳ Ｐゴシック" pitchFamily="34" charset="-128"/>
                  <a:cs typeface="+mn-cs"/>
                </a:defRPr>
              </a:lvl5pPr>
              <a:lvl6pPr marL="2286000" algn="l" defTabSz="914400" rtl="0" eaLnBrk="1" latinLnBrk="0" hangingPunct="1">
                <a:defRPr sz="2400" kern="1200">
                  <a:solidFill>
                    <a:schemeClr val="tx1"/>
                  </a:solidFill>
                  <a:latin typeface="Arial" charset="0"/>
                  <a:ea typeface="ＭＳ Ｐゴシック" pitchFamily="34" charset="-128"/>
                  <a:cs typeface="+mn-cs"/>
                </a:defRPr>
              </a:lvl6pPr>
              <a:lvl7pPr marL="2743200" algn="l" defTabSz="914400" rtl="0" eaLnBrk="1" latinLnBrk="0" hangingPunct="1">
                <a:defRPr sz="2400" kern="1200">
                  <a:solidFill>
                    <a:schemeClr val="tx1"/>
                  </a:solidFill>
                  <a:latin typeface="Arial" charset="0"/>
                  <a:ea typeface="ＭＳ Ｐゴシック" pitchFamily="34" charset="-128"/>
                  <a:cs typeface="+mn-cs"/>
                </a:defRPr>
              </a:lvl7pPr>
              <a:lvl8pPr marL="3200400" algn="l" defTabSz="914400" rtl="0" eaLnBrk="1" latinLnBrk="0" hangingPunct="1">
                <a:defRPr sz="2400" kern="1200">
                  <a:solidFill>
                    <a:schemeClr val="tx1"/>
                  </a:solidFill>
                  <a:latin typeface="Arial" charset="0"/>
                  <a:ea typeface="ＭＳ Ｐゴシック" pitchFamily="34" charset="-128"/>
                  <a:cs typeface="+mn-cs"/>
                </a:defRPr>
              </a:lvl8pPr>
              <a:lvl9pPr marL="3657600" algn="l" defTabSz="914400" rtl="0" eaLnBrk="1" latinLnBrk="0" hangingPunct="1">
                <a:defRPr sz="2400" kern="1200">
                  <a:solidFill>
                    <a:schemeClr val="tx1"/>
                  </a:solidFill>
                  <a:latin typeface="Arial" charset="0"/>
                  <a:ea typeface="ＭＳ Ｐゴシック" pitchFamily="34" charset="-128"/>
                  <a:cs typeface="+mn-cs"/>
                </a:defRPr>
              </a:lvl9pPr>
            </a:lstStyle>
            <a:p>
              <a:pPr algn="ctr" fontAlgn="auto">
                <a:spcBef>
                  <a:spcPts val="0"/>
                </a:spcBef>
                <a:spcAft>
                  <a:spcPts val="0"/>
                </a:spcAft>
                <a:defRPr/>
              </a:pPr>
              <a:r>
                <a:rPr lang="nl-NL" sz="1100" kern="0">
                  <a:solidFill>
                    <a:srgbClr val="FFFFFF"/>
                  </a:solidFill>
                  <a:latin typeface="Verdana"/>
                  <a:cs typeface="Segoe UI Light" panose="020B0502040204020203" pitchFamily="34" charset="0"/>
                </a:rPr>
                <a:t>2</a:t>
              </a:r>
            </a:p>
          </p:txBody>
        </p:sp>
        <p:sp>
          <p:nvSpPr>
            <p:cNvPr id="104" name="Rechthoek 103">
              <a:extLst>
                <a:ext uri="{FF2B5EF4-FFF2-40B4-BE49-F238E27FC236}">
                  <a16:creationId xmlns:a16="http://schemas.microsoft.com/office/drawing/2014/main" xmlns="" id="{2A0CB878-C4FA-44B5-B702-58EF7E913691}"/>
                </a:ext>
              </a:extLst>
            </p:cNvPr>
            <p:cNvSpPr/>
            <p:nvPr userDrawn="1"/>
          </p:nvSpPr>
          <p:spPr>
            <a:xfrm>
              <a:off x="-3059324" y="2091064"/>
              <a:ext cx="2823104" cy="255963"/>
            </a:xfrm>
            <a:prstGeom prst="rect">
              <a:avLst/>
            </a:prstGeom>
            <a:noFill/>
            <a:ln w="25400" cap="flat" cmpd="sng" algn="ctr">
              <a:noFill/>
              <a:prstDash val="solid"/>
            </a:ln>
            <a:effectLst/>
          </p:spPr>
          <p:txBody>
            <a:bodyPr lIns="0" tIns="0" rIns="0" bIns="0" rtlCol="0" anchor="ctr"/>
            <a:lstStyle>
              <a:defPPr>
                <a:defRPr lang="nl-NL"/>
              </a:defPPr>
              <a:lvl1pPr algn="l" rtl="0" fontAlgn="base">
                <a:spcBef>
                  <a:spcPct val="0"/>
                </a:spcBef>
                <a:spcAft>
                  <a:spcPct val="0"/>
                </a:spcAft>
                <a:defRPr sz="2400" kern="1200">
                  <a:solidFill>
                    <a:schemeClr val="tx1"/>
                  </a:solidFill>
                  <a:latin typeface="Arial" charset="0"/>
                  <a:ea typeface="ＭＳ Ｐゴシック" pitchFamily="34" charset="-128"/>
                  <a:cs typeface="+mn-cs"/>
                </a:defRPr>
              </a:lvl1pPr>
              <a:lvl2pPr marL="457200" algn="l" rtl="0" fontAlgn="base">
                <a:spcBef>
                  <a:spcPct val="0"/>
                </a:spcBef>
                <a:spcAft>
                  <a:spcPct val="0"/>
                </a:spcAft>
                <a:defRPr sz="2400" kern="1200">
                  <a:solidFill>
                    <a:schemeClr val="tx1"/>
                  </a:solidFill>
                  <a:latin typeface="Arial" charset="0"/>
                  <a:ea typeface="ＭＳ Ｐゴシック" pitchFamily="34" charset="-128"/>
                  <a:cs typeface="+mn-cs"/>
                </a:defRPr>
              </a:lvl2pPr>
              <a:lvl3pPr marL="914400" algn="l" rtl="0" fontAlgn="base">
                <a:spcBef>
                  <a:spcPct val="0"/>
                </a:spcBef>
                <a:spcAft>
                  <a:spcPct val="0"/>
                </a:spcAft>
                <a:defRPr sz="2400" kern="1200">
                  <a:solidFill>
                    <a:schemeClr val="tx1"/>
                  </a:solidFill>
                  <a:latin typeface="Arial" charset="0"/>
                  <a:ea typeface="ＭＳ Ｐゴシック" pitchFamily="34" charset="-128"/>
                  <a:cs typeface="+mn-cs"/>
                </a:defRPr>
              </a:lvl3pPr>
              <a:lvl4pPr marL="1371600" algn="l" rtl="0" fontAlgn="base">
                <a:spcBef>
                  <a:spcPct val="0"/>
                </a:spcBef>
                <a:spcAft>
                  <a:spcPct val="0"/>
                </a:spcAft>
                <a:defRPr sz="2400" kern="1200">
                  <a:solidFill>
                    <a:schemeClr val="tx1"/>
                  </a:solidFill>
                  <a:latin typeface="Arial" charset="0"/>
                  <a:ea typeface="ＭＳ Ｐゴシック" pitchFamily="34" charset="-128"/>
                  <a:cs typeface="+mn-cs"/>
                </a:defRPr>
              </a:lvl4pPr>
              <a:lvl5pPr marL="1828800" algn="l" rtl="0" fontAlgn="base">
                <a:spcBef>
                  <a:spcPct val="0"/>
                </a:spcBef>
                <a:spcAft>
                  <a:spcPct val="0"/>
                </a:spcAft>
                <a:defRPr sz="2400" kern="1200">
                  <a:solidFill>
                    <a:schemeClr val="tx1"/>
                  </a:solidFill>
                  <a:latin typeface="Arial" charset="0"/>
                  <a:ea typeface="ＭＳ Ｐゴシック" pitchFamily="34" charset="-128"/>
                  <a:cs typeface="+mn-cs"/>
                </a:defRPr>
              </a:lvl5pPr>
              <a:lvl6pPr marL="2286000" algn="l" defTabSz="914400" rtl="0" eaLnBrk="1" latinLnBrk="0" hangingPunct="1">
                <a:defRPr sz="2400" kern="1200">
                  <a:solidFill>
                    <a:schemeClr val="tx1"/>
                  </a:solidFill>
                  <a:latin typeface="Arial" charset="0"/>
                  <a:ea typeface="ＭＳ Ｐゴシック" pitchFamily="34" charset="-128"/>
                  <a:cs typeface="+mn-cs"/>
                </a:defRPr>
              </a:lvl6pPr>
              <a:lvl7pPr marL="2743200" algn="l" defTabSz="914400" rtl="0" eaLnBrk="1" latinLnBrk="0" hangingPunct="1">
                <a:defRPr sz="2400" kern="1200">
                  <a:solidFill>
                    <a:schemeClr val="tx1"/>
                  </a:solidFill>
                  <a:latin typeface="Arial" charset="0"/>
                  <a:ea typeface="ＭＳ Ｐゴシック" pitchFamily="34" charset="-128"/>
                  <a:cs typeface="+mn-cs"/>
                </a:defRPr>
              </a:lvl7pPr>
              <a:lvl8pPr marL="3200400" algn="l" defTabSz="914400" rtl="0" eaLnBrk="1" latinLnBrk="0" hangingPunct="1">
                <a:defRPr sz="2400" kern="1200">
                  <a:solidFill>
                    <a:schemeClr val="tx1"/>
                  </a:solidFill>
                  <a:latin typeface="Arial" charset="0"/>
                  <a:ea typeface="ＭＳ Ｐゴシック" pitchFamily="34" charset="-128"/>
                  <a:cs typeface="+mn-cs"/>
                </a:defRPr>
              </a:lvl8pPr>
              <a:lvl9pPr marL="3657600" algn="l" defTabSz="914400" rtl="0" eaLnBrk="1" latinLnBrk="0" hangingPunct="1">
                <a:defRPr sz="2400" kern="1200">
                  <a:solidFill>
                    <a:schemeClr val="tx1"/>
                  </a:solidFill>
                  <a:latin typeface="Arial" charset="0"/>
                  <a:ea typeface="ＭＳ Ｐゴシック" pitchFamily="34" charset="-128"/>
                  <a:cs typeface="+mn-cs"/>
                </a:defRPr>
              </a:lvl9pPr>
            </a:lstStyle>
            <a:p>
              <a:pPr marL="361950" indent="-180975" fontAlgn="auto">
                <a:lnSpc>
                  <a:spcPct val="90000"/>
                </a:lnSpc>
                <a:spcBef>
                  <a:spcPts val="600"/>
                </a:spcBef>
                <a:spcAft>
                  <a:spcPts val="600"/>
                </a:spcAft>
                <a:buClr>
                  <a:srgbClr val="007BC7"/>
                </a:buClr>
                <a:buFont typeface="Calibri" panose="020F0502020204030204" pitchFamily="34" charset="0"/>
                <a:buChar char="−"/>
                <a:defRPr/>
              </a:pPr>
              <a:r>
                <a:rPr lang="nl-NL" sz="1100" kern="0" dirty="0">
                  <a:solidFill>
                    <a:srgbClr val="000000"/>
                  </a:solidFill>
                  <a:latin typeface="Verdana"/>
                  <a:cs typeface="Segoe UI Light" panose="020B0502040204020203" pitchFamily="34" charset="0"/>
                </a:rPr>
                <a:t>Sub-</a:t>
              </a:r>
              <a:r>
                <a:rPr lang="nl-NL" sz="1100" kern="0" dirty="0" err="1">
                  <a:solidFill>
                    <a:srgbClr val="000000"/>
                  </a:solidFill>
                  <a:latin typeface="Verdana"/>
                  <a:cs typeface="Segoe UI Light" panose="020B0502040204020203" pitchFamily="34" charset="0"/>
                </a:rPr>
                <a:t>bullet</a:t>
              </a:r>
              <a:r>
                <a:rPr lang="nl-NL" sz="1100" kern="0" dirty="0">
                  <a:solidFill>
                    <a:srgbClr val="000000"/>
                  </a:solidFill>
                  <a:latin typeface="Verdana"/>
                  <a:cs typeface="Segoe UI Light" panose="020B0502040204020203" pitchFamily="34" charset="0"/>
                </a:rPr>
                <a:t> #1 </a:t>
              </a:r>
              <a:r>
                <a:rPr lang="nl-NL" sz="1100" kern="0" dirty="0">
                  <a:solidFill>
                    <a:srgbClr val="000000"/>
                  </a:solidFill>
                  <a:cs typeface="Segoe UI Light" panose="020B0502040204020203" pitchFamily="34" charset="0"/>
                </a:rPr>
                <a:t>(18pt)</a:t>
              </a:r>
            </a:p>
          </p:txBody>
        </p:sp>
        <p:sp>
          <p:nvSpPr>
            <p:cNvPr id="105" name="Ovaal 104">
              <a:extLst>
                <a:ext uri="{FF2B5EF4-FFF2-40B4-BE49-F238E27FC236}">
                  <a16:creationId xmlns:a16="http://schemas.microsoft.com/office/drawing/2014/main" xmlns="" id="{B693DB96-FEEF-4575-BA1E-9187EE92039A}"/>
                </a:ext>
              </a:extLst>
            </p:cNvPr>
            <p:cNvSpPr/>
            <p:nvPr userDrawn="1"/>
          </p:nvSpPr>
          <p:spPr>
            <a:xfrm>
              <a:off x="-3425006" y="2465241"/>
              <a:ext cx="260914" cy="259683"/>
            </a:xfrm>
            <a:prstGeom prst="ellipse">
              <a:avLst/>
            </a:prstGeom>
            <a:solidFill>
              <a:schemeClr val="accent1"/>
            </a:solidFill>
            <a:ln w="25400" cap="flat" cmpd="sng" algn="ctr">
              <a:noFill/>
              <a:prstDash val="solid"/>
            </a:ln>
            <a:effectLst/>
          </p:spPr>
          <p:txBody>
            <a:bodyPr rtlCol="0" anchor="ctr"/>
            <a:lstStyle>
              <a:defPPr>
                <a:defRPr lang="nl-NL"/>
              </a:defPPr>
              <a:lvl1pPr algn="l" rtl="0" fontAlgn="base">
                <a:spcBef>
                  <a:spcPct val="0"/>
                </a:spcBef>
                <a:spcAft>
                  <a:spcPct val="0"/>
                </a:spcAft>
                <a:defRPr sz="2400" kern="1200">
                  <a:solidFill>
                    <a:schemeClr val="tx1"/>
                  </a:solidFill>
                  <a:latin typeface="Arial" charset="0"/>
                  <a:ea typeface="ＭＳ Ｐゴシック" pitchFamily="34" charset="-128"/>
                  <a:cs typeface="+mn-cs"/>
                </a:defRPr>
              </a:lvl1pPr>
              <a:lvl2pPr marL="457200" algn="l" rtl="0" fontAlgn="base">
                <a:spcBef>
                  <a:spcPct val="0"/>
                </a:spcBef>
                <a:spcAft>
                  <a:spcPct val="0"/>
                </a:spcAft>
                <a:defRPr sz="2400" kern="1200">
                  <a:solidFill>
                    <a:schemeClr val="tx1"/>
                  </a:solidFill>
                  <a:latin typeface="Arial" charset="0"/>
                  <a:ea typeface="ＭＳ Ｐゴシック" pitchFamily="34" charset="-128"/>
                  <a:cs typeface="+mn-cs"/>
                </a:defRPr>
              </a:lvl2pPr>
              <a:lvl3pPr marL="914400" algn="l" rtl="0" fontAlgn="base">
                <a:spcBef>
                  <a:spcPct val="0"/>
                </a:spcBef>
                <a:spcAft>
                  <a:spcPct val="0"/>
                </a:spcAft>
                <a:defRPr sz="2400" kern="1200">
                  <a:solidFill>
                    <a:schemeClr val="tx1"/>
                  </a:solidFill>
                  <a:latin typeface="Arial" charset="0"/>
                  <a:ea typeface="ＭＳ Ｐゴシック" pitchFamily="34" charset="-128"/>
                  <a:cs typeface="+mn-cs"/>
                </a:defRPr>
              </a:lvl3pPr>
              <a:lvl4pPr marL="1371600" algn="l" rtl="0" fontAlgn="base">
                <a:spcBef>
                  <a:spcPct val="0"/>
                </a:spcBef>
                <a:spcAft>
                  <a:spcPct val="0"/>
                </a:spcAft>
                <a:defRPr sz="2400" kern="1200">
                  <a:solidFill>
                    <a:schemeClr val="tx1"/>
                  </a:solidFill>
                  <a:latin typeface="Arial" charset="0"/>
                  <a:ea typeface="ＭＳ Ｐゴシック" pitchFamily="34" charset="-128"/>
                  <a:cs typeface="+mn-cs"/>
                </a:defRPr>
              </a:lvl4pPr>
              <a:lvl5pPr marL="1828800" algn="l" rtl="0" fontAlgn="base">
                <a:spcBef>
                  <a:spcPct val="0"/>
                </a:spcBef>
                <a:spcAft>
                  <a:spcPct val="0"/>
                </a:spcAft>
                <a:defRPr sz="2400" kern="1200">
                  <a:solidFill>
                    <a:schemeClr val="tx1"/>
                  </a:solidFill>
                  <a:latin typeface="Arial" charset="0"/>
                  <a:ea typeface="ＭＳ Ｐゴシック" pitchFamily="34" charset="-128"/>
                  <a:cs typeface="+mn-cs"/>
                </a:defRPr>
              </a:lvl5pPr>
              <a:lvl6pPr marL="2286000" algn="l" defTabSz="914400" rtl="0" eaLnBrk="1" latinLnBrk="0" hangingPunct="1">
                <a:defRPr sz="2400" kern="1200">
                  <a:solidFill>
                    <a:schemeClr val="tx1"/>
                  </a:solidFill>
                  <a:latin typeface="Arial" charset="0"/>
                  <a:ea typeface="ＭＳ Ｐゴシック" pitchFamily="34" charset="-128"/>
                  <a:cs typeface="+mn-cs"/>
                </a:defRPr>
              </a:lvl6pPr>
              <a:lvl7pPr marL="2743200" algn="l" defTabSz="914400" rtl="0" eaLnBrk="1" latinLnBrk="0" hangingPunct="1">
                <a:defRPr sz="2400" kern="1200">
                  <a:solidFill>
                    <a:schemeClr val="tx1"/>
                  </a:solidFill>
                  <a:latin typeface="Arial" charset="0"/>
                  <a:ea typeface="ＭＳ Ｐゴシック" pitchFamily="34" charset="-128"/>
                  <a:cs typeface="+mn-cs"/>
                </a:defRPr>
              </a:lvl7pPr>
              <a:lvl8pPr marL="3200400" algn="l" defTabSz="914400" rtl="0" eaLnBrk="1" latinLnBrk="0" hangingPunct="1">
                <a:defRPr sz="2400" kern="1200">
                  <a:solidFill>
                    <a:schemeClr val="tx1"/>
                  </a:solidFill>
                  <a:latin typeface="Arial" charset="0"/>
                  <a:ea typeface="ＭＳ Ｐゴシック" pitchFamily="34" charset="-128"/>
                  <a:cs typeface="+mn-cs"/>
                </a:defRPr>
              </a:lvl8pPr>
              <a:lvl9pPr marL="3657600" algn="l" defTabSz="914400" rtl="0" eaLnBrk="1" latinLnBrk="0" hangingPunct="1">
                <a:defRPr sz="2400" kern="1200">
                  <a:solidFill>
                    <a:schemeClr val="tx1"/>
                  </a:solidFill>
                  <a:latin typeface="Arial" charset="0"/>
                  <a:ea typeface="ＭＳ Ｐゴシック" pitchFamily="34" charset="-128"/>
                  <a:cs typeface="+mn-cs"/>
                </a:defRPr>
              </a:lvl9pPr>
            </a:lstStyle>
            <a:p>
              <a:pPr algn="ctr" fontAlgn="auto">
                <a:spcBef>
                  <a:spcPts val="0"/>
                </a:spcBef>
                <a:spcAft>
                  <a:spcPts val="0"/>
                </a:spcAft>
                <a:defRPr/>
              </a:pPr>
              <a:r>
                <a:rPr lang="nl-NL" sz="1100" kern="0" dirty="0">
                  <a:solidFill>
                    <a:srgbClr val="FFFFFF"/>
                  </a:solidFill>
                  <a:latin typeface="Verdana"/>
                  <a:cs typeface="Segoe UI Light" panose="020B0502040204020203" pitchFamily="34" charset="0"/>
                </a:rPr>
                <a:t>3</a:t>
              </a:r>
            </a:p>
          </p:txBody>
        </p:sp>
        <p:sp>
          <p:nvSpPr>
            <p:cNvPr id="106" name="Rechthoek 105">
              <a:extLst>
                <a:ext uri="{FF2B5EF4-FFF2-40B4-BE49-F238E27FC236}">
                  <a16:creationId xmlns:a16="http://schemas.microsoft.com/office/drawing/2014/main" xmlns="" id="{F51DBCEF-5F88-4D25-B580-02D3CB8E0031}"/>
                </a:ext>
              </a:extLst>
            </p:cNvPr>
            <p:cNvSpPr/>
            <p:nvPr userDrawn="1"/>
          </p:nvSpPr>
          <p:spPr>
            <a:xfrm>
              <a:off x="-3059324" y="2465240"/>
              <a:ext cx="2823104" cy="255963"/>
            </a:xfrm>
            <a:prstGeom prst="rect">
              <a:avLst/>
            </a:prstGeom>
            <a:noFill/>
            <a:ln w="25400" cap="flat" cmpd="sng" algn="ctr">
              <a:noFill/>
              <a:prstDash val="solid"/>
            </a:ln>
            <a:effectLst/>
          </p:spPr>
          <p:txBody>
            <a:bodyPr lIns="0" tIns="0" rIns="0" bIns="0" rtlCol="0" anchor="ctr"/>
            <a:lstStyle>
              <a:defPPr>
                <a:defRPr lang="nl-NL"/>
              </a:defPPr>
              <a:lvl1pPr algn="l" rtl="0" fontAlgn="base">
                <a:spcBef>
                  <a:spcPct val="0"/>
                </a:spcBef>
                <a:spcAft>
                  <a:spcPct val="0"/>
                </a:spcAft>
                <a:defRPr sz="2400" kern="1200">
                  <a:solidFill>
                    <a:schemeClr val="tx1"/>
                  </a:solidFill>
                  <a:latin typeface="Arial" charset="0"/>
                  <a:ea typeface="ＭＳ Ｐゴシック" pitchFamily="34" charset="-128"/>
                  <a:cs typeface="+mn-cs"/>
                </a:defRPr>
              </a:lvl1pPr>
              <a:lvl2pPr marL="457200" algn="l" rtl="0" fontAlgn="base">
                <a:spcBef>
                  <a:spcPct val="0"/>
                </a:spcBef>
                <a:spcAft>
                  <a:spcPct val="0"/>
                </a:spcAft>
                <a:defRPr sz="2400" kern="1200">
                  <a:solidFill>
                    <a:schemeClr val="tx1"/>
                  </a:solidFill>
                  <a:latin typeface="Arial" charset="0"/>
                  <a:ea typeface="ＭＳ Ｐゴシック" pitchFamily="34" charset="-128"/>
                  <a:cs typeface="+mn-cs"/>
                </a:defRPr>
              </a:lvl2pPr>
              <a:lvl3pPr marL="914400" algn="l" rtl="0" fontAlgn="base">
                <a:spcBef>
                  <a:spcPct val="0"/>
                </a:spcBef>
                <a:spcAft>
                  <a:spcPct val="0"/>
                </a:spcAft>
                <a:defRPr sz="2400" kern="1200">
                  <a:solidFill>
                    <a:schemeClr val="tx1"/>
                  </a:solidFill>
                  <a:latin typeface="Arial" charset="0"/>
                  <a:ea typeface="ＭＳ Ｐゴシック" pitchFamily="34" charset="-128"/>
                  <a:cs typeface="+mn-cs"/>
                </a:defRPr>
              </a:lvl3pPr>
              <a:lvl4pPr marL="1371600" algn="l" rtl="0" fontAlgn="base">
                <a:spcBef>
                  <a:spcPct val="0"/>
                </a:spcBef>
                <a:spcAft>
                  <a:spcPct val="0"/>
                </a:spcAft>
                <a:defRPr sz="2400" kern="1200">
                  <a:solidFill>
                    <a:schemeClr val="tx1"/>
                  </a:solidFill>
                  <a:latin typeface="Arial" charset="0"/>
                  <a:ea typeface="ＭＳ Ｐゴシック" pitchFamily="34" charset="-128"/>
                  <a:cs typeface="+mn-cs"/>
                </a:defRPr>
              </a:lvl4pPr>
              <a:lvl5pPr marL="1828800" algn="l" rtl="0" fontAlgn="base">
                <a:spcBef>
                  <a:spcPct val="0"/>
                </a:spcBef>
                <a:spcAft>
                  <a:spcPct val="0"/>
                </a:spcAft>
                <a:defRPr sz="2400" kern="1200">
                  <a:solidFill>
                    <a:schemeClr val="tx1"/>
                  </a:solidFill>
                  <a:latin typeface="Arial" charset="0"/>
                  <a:ea typeface="ＭＳ Ｐゴシック" pitchFamily="34" charset="-128"/>
                  <a:cs typeface="+mn-cs"/>
                </a:defRPr>
              </a:lvl5pPr>
              <a:lvl6pPr marL="2286000" algn="l" defTabSz="914400" rtl="0" eaLnBrk="1" latinLnBrk="0" hangingPunct="1">
                <a:defRPr sz="2400" kern="1200">
                  <a:solidFill>
                    <a:schemeClr val="tx1"/>
                  </a:solidFill>
                  <a:latin typeface="Arial" charset="0"/>
                  <a:ea typeface="ＭＳ Ｐゴシック" pitchFamily="34" charset="-128"/>
                  <a:cs typeface="+mn-cs"/>
                </a:defRPr>
              </a:lvl6pPr>
              <a:lvl7pPr marL="2743200" algn="l" defTabSz="914400" rtl="0" eaLnBrk="1" latinLnBrk="0" hangingPunct="1">
                <a:defRPr sz="2400" kern="1200">
                  <a:solidFill>
                    <a:schemeClr val="tx1"/>
                  </a:solidFill>
                  <a:latin typeface="Arial" charset="0"/>
                  <a:ea typeface="ＭＳ Ｐゴシック" pitchFamily="34" charset="-128"/>
                  <a:cs typeface="+mn-cs"/>
                </a:defRPr>
              </a:lvl7pPr>
              <a:lvl8pPr marL="3200400" algn="l" defTabSz="914400" rtl="0" eaLnBrk="1" latinLnBrk="0" hangingPunct="1">
                <a:defRPr sz="2400" kern="1200">
                  <a:solidFill>
                    <a:schemeClr val="tx1"/>
                  </a:solidFill>
                  <a:latin typeface="Arial" charset="0"/>
                  <a:ea typeface="ＭＳ Ｐゴシック" pitchFamily="34" charset="-128"/>
                  <a:cs typeface="+mn-cs"/>
                </a:defRPr>
              </a:lvl8pPr>
              <a:lvl9pPr marL="3657600" algn="l" defTabSz="914400" rtl="0" eaLnBrk="1" latinLnBrk="0" hangingPunct="1">
                <a:defRPr sz="2400" kern="1200">
                  <a:solidFill>
                    <a:schemeClr val="tx1"/>
                  </a:solidFill>
                  <a:latin typeface="Arial" charset="0"/>
                  <a:ea typeface="ＭＳ Ｐゴシック" pitchFamily="34" charset="-128"/>
                  <a:cs typeface="+mn-cs"/>
                </a:defRPr>
              </a:lvl9pPr>
            </a:lstStyle>
            <a:p>
              <a:pPr marL="542925" indent="-180975" fontAlgn="auto">
                <a:lnSpc>
                  <a:spcPct val="90000"/>
                </a:lnSpc>
                <a:spcBef>
                  <a:spcPts val="600"/>
                </a:spcBef>
                <a:spcAft>
                  <a:spcPts val="600"/>
                </a:spcAft>
                <a:buClr>
                  <a:srgbClr val="007BC7"/>
                </a:buClr>
                <a:buFont typeface="Wingdings" panose="05000000000000000000" pitchFamily="2" charset="2"/>
                <a:buChar char="§"/>
                <a:defRPr/>
              </a:pPr>
              <a:r>
                <a:rPr lang="nl-NL" sz="1100" kern="0" dirty="0">
                  <a:solidFill>
                    <a:srgbClr val="000000"/>
                  </a:solidFill>
                  <a:latin typeface="Verdana"/>
                  <a:cs typeface="Segoe UI Light" panose="020B0502040204020203" pitchFamily="34" charset="0"/>
                </a:rPr>
                <a:t>Sub-</a:t>
              </a:r>
              <a:r>
                <a:rPr lang="nl-NL" sz="1100" kern="0" dirty="0" err="1">
                  <a:solidFill>
                    <a:srgbClr val="000000"/>
                  </a:solidFill>
                  <a:latin typeface="Verdana"/>
                  <a:cs typeface="Segoe UI Light" panose="020B0502040204020203" pitchFamily="34" charset="0"/>
                </a:rPr>
                <a:t>bullet</a:t>
              </a:r>
              <a:r>
                <a:rPr lang="nl-NL" sz="1100" kern="0" dirty="0">
                  <a:solidFill>
                    <a:srgbClr val="000000"/>
                  </a:solidFill>
                  <a:latin typeface="Verdana"/>
                  <a:cs typeface="Segoe UI Light" panose="020B0502040204020203" pitchFamily="34" charset="0"/>
                </a:rPr>
                <a:t> #2 (18pt)</a:t>
              </a:r>
            </a:p>
          </p:txBody>
        </p:sp>
        <p:sp>
          <p:nvSpPr>
            <p:cNvPr id="107" name="Ovaal 106">
              <a:extLst>
                <a:ext uri="{FF2B5EF4-FFF2-40B4-BE49-F238E27FC236}">
                  <a16:creationId xmlns:a16="http://schemas.microsoft.com/office/drawing/2014/main" xmlns="" id="{AF192F3C-29FC-4E3B-B6EF-9D73D31996F8}"/>
                </a:ext>
              </a:extLst>
            </p:cNvPr>
            <p:cNvSpPr/>
            <p:nvPr userDrawn="1"/>
          </p:nvSpPr>
          <p:spPr>
            <a:xfrm>
              <a:off x="-3425006" y="2837886"/>
              <a:ext cx="260914" cy="259683"/>
            </a:xfrm>
            <a:prstGeom prst="ellipse">
              <a:avLst/>
            </a:prstGeom>
            <a:solidFill>
              <a:schemeClr val="accent1"/>
            </a:solidFill>
            <a:ln w="25400" cap="flat" cmpd="sng" algn="ctr">
              <a:noFill/>
              <a:prstDash val="solid"/>
            </a:ln>
            <a:effectLst/>
          </p:spPr>
          <p:txBody>
            <a:bodyPr rtlCol="0" anchor="ctr"/>
            <a:lstStyle>
              <a:defPPr>
                <a:defRPr lang="nl-NL"/>
              </a:defPPr>
              <a:lvl1pPr algn="l" rtl="0" fontAlgn="base">
                <a:spcBef>
                  <a:spcPct val="0"/>
                </a:spcBef>
                <a:spcAft>
                  <a:spcPct val="0"/>
                </a:spcAft>
                <a:defRPr sz="2400" kern="1200">
                  <a:solidFill>
                    <a:schemeClr val="tx1"/>
                  </a:solidFill>
                  <a:latin typeface="Arial" charset="0"/>
                  <a:ea typeface="ＭＳ Ｐゴシック" pitchFamily="34" charset="-128"/>
                  <a:cs typeface="+mn-cs"/>
                </a:defRPr>
              </a:lvl1pPr>
              <a:lvl2pPr marL="457200" algn="l" rtl="0" fontAlgn="base">
                <a:spcBef>
                  <a:spcPct val="0"/>
                </a:spcBef>
                <a:spcAft>
                  <a:spcPct val="0"/>
                </a:spcAft>
                <a:defRPr sz="2400" kern="1200">
                  <a:solidFill>
                    <a:schemeClr val="tx1"/>
                  </a:solidFill>
                  <a:latin typeface="Arial" charset="0"/>
                  <a:ea typeface="ＭＳ Ｐゴシック" pitchFamily="34" charset="-128"/>
                  <a:cs typeface="+mn-cs"/>
                </a:defRPr>
              </a:lvl2pPr>
              <a:lvl3pPr marL="914400" algn="l" rtl="0" fontAlgn="base">
                <a:spcBef>
                  <a:spcPct val="0"/>
                </a:spcBef>
                <a:spcAft>
                  <a:spcPct val="0"/>
                </a:spcAft>
                <a:defRPr sz="2400" kern="1200">
                  <a:solidFill>
                    <a:schemeClr val="tx1"/>
                  </a:solidFill>
                  <a:latin typeface="Arial" charset="0"/>
                  <a:ea typeface="ＭＳ Ｐゴシック" pitchFamily="34" charset="-128"/>
                  <a:cs typeface="+mn-cs"/>
                </a:defRPr>
              </a:lvl3pPr>
              <a:lvl4pPr marL="1371600" algn="l" rtl="0" fontAlgn="base">
                <a:spcBef>
                  <a:spcPct val="0"/>
                </a:spcBef>
                <a:spcAft>
                  <a:spcPct val="0"/>
                </a:spcAft>
                <a:defRPr sz="2400" kern="1200">
                  <a:solidFill>
                    <a:schemeClr val="tx1"/>
                  </a:solidFill>
                  <a:latin typeface="Arial" charset="0"/>
                  <a:ea typeface="ＭＳ Ｐゴシック" pitchFamily="34" charset="-128"/>
                  <a:cs typeface="+mn-cs"/>
                </a:defRPr>
              </a:lvl4pPr>
              <a:lvl5pPr marL="1828800" algn="l" rtl="0" fontAlgn="base">
                <a:spcBef>
                  <a:spcPct val="0"/>
                </a:spcBef>
                <a:spcAft>
                  <a:spcPct val="0"/>
                </a:spcAft>
                <a:defRPr sz="2400" kern="1200">
                  <a:solidFill>
                    <a:schemeClr val="tx1"/>
                  </a:solidFill>
                  <a:latin typeface="Arial" charset="0"/>
                  <a:ea typeface="ＭＳ Ｐゴシック" pitchFamily="34" charset="-128"/>
                  <a:cs typeface="+mn-cs"/>
                </a:defRPr>
              </a:lvl5pPr>
              <a:lvl6pPr marL="2286000" algn="l" defTabSz="914400" rtl="0" eaLnBrk="1" latinLnBrk="0" hangingPunct="1">
                <a:defRPr sz="2400" kern="1200">
                  <a:solidFill>
                    <a:schemeClr val="tx1"/>
                  </a:solidFill>
                  <a:latin typeface="Arial" charset="0"/>
                  <a:ea typeface="ＭＳ Ｐゴシック" pitchFamily="34" charset="-128"/>
                  <a:cs typeface="+mn-cs"/>
                </a:defRPr>
              </a:lvl6pPr>
              <a:lvl7pPr marL="2743200" algn="l" defTabSz="914400" rtl="0" eaLnBrk="1" latinLnBrk="0" hangingPunct="1">
                <a:defRPr sz="2400" kern="1200">
                  <a:solidFill>
                    <a:schemeClr val="tx1"/>
                  </a:solidFill>
                  <a:latin typeface="Arial" charset="0"/>
                  <a:ea typeface="ＭＳ Ｐゴシック" pitchFamily="34" charset="-128"/>
                  <a:cs typeface="+mn-cs"/>
                </a:defRPr>
              </a:lvl7pPr>
              <a:lvl8pPr marL="3200400" algn="l" defTabSz="914400" rtl="0" eaLnBrk="1" latinLnBrk="0" hangingPunct="1">
                <a:defRPr sz="2400" kern="1200">
                  <a:solidFill>
                    <a:schemeClr val="tx1"/>
                  </a:solidFill>
                  <a:latin typeface="Arial" charset="0"/>
                  <a:ea typeface="ＭＳ Ｐゴシック" pitchFamily="34" charset="-128"/>
                  <a:cs typeface="+mn-cs"/>
                </a:defRPr>
              </a:lvl8pPr>
              <a:lvl9pPr marL="3657600" algn="l" defTabSz="914400" rtl="0" eaLnBrk="1" latinLnBrk="0" hangingPunct="1">
                <a:defRPr sz="2400" kern="1200">
                  <a:solidFill>
                    <a:schemeClr val="tx1"/>
                  </a:solidFill>
                  <a:latin typeface="Arial" charset="0"/>
                  <a:ea typeface="ＭＳ Ｐゴシック" pitchFamily="34" charset="-128"/>
                  <a:cs typeface="+mn-cs"/>
                </a:defRPr>
              </a:lvl9pPr>
            </a:lstStyle>
            <a:p>
              <a:pPr algn="ctr" fontAlgn="auto">
                <a:spcBef>
                  <a:spcPts val="0"/>
                </a:spcBef>
                <a:spcAft>
                  <a:spcPts val="0"/>
                </a:spcAft>
                <a:defRPr/>
              </a:pPr>
              <a:r>
                <a:rPr lang="nl-NL" sz="1100" kern="0">
                  <a:solidFill>
                    <a:srgbClr val="FFFFFF"/>
                  </a:solidFill>
                  <a:latin typeface="Verdana"/>
                  <a:cs typeface="Segoe UI Light" panose="020B0502040204020203" pitchFamily="34" charset="0"/>
                </a:rPr>
                <a:t>4</a:t>
              </a:r>
            </a:p>
          </p:txBody>
        </p:sp>
        <p:sp>
          <p:nvSpPr>
            <p:cNvPr id="108" name="Rechthoek 107">
              <a:extLst>
                <a:ext uri="{FF2B5EF4-FFF2-40B4-BE49-F238E27FC236}">
                  <a16:creationId xmlns:a16="http://schemas.microsoft.com/office/drawing/2014/main" xmlns="" id="{3F2AE921-59F1-40F0-A402-3C816C1CF059}"/>
                </a:ext>
              </a:extLst>
            </p:cNvPr>
            <p:cNvSpPr/>
            <p:nvPr userDrawn="1"/>
          </p:nvSpPr>
          <p:spPr>
            <a:xfrm>
              <a:off x="-3059324" y="2837885"/>
              <a:ext cx="2823104" cy="255963"/>
            </a:xfrm>
            <a:prstGeom prst="rect">
              <a:avLst/>
            </a:prstGeom>
            <a:noFill/>
            <a:ln w="25400" cap="flat" cmpd="sng" algn="ctr">
              <a:noFill/>
              <a:prstDash val="solid"/>
            </a:ln>
            <a:effectLst/>
          </p:spPr>
          <p:txBody>
            <a:bodyPr lIns="0" tIns="0" rIns="0" bIns="0" rtlCol="0" anchor="ctr"/>
            <a:lstStyle>
              <a:defPPr>
                <a:defRPr lang="nl-NL"/>
              </a:defPPr>
              <a:lvl1pPr algn="l" rtl="0" fontAlgn="base">
                <a:spcBef>
                  <a:spcPct val="0"/>
                </a:spcBef>
                <a:spcAft>
                  <a:spcPct val="0"/>
                </a:spcAft>
                <a:defRPr sz="2400" kern="1200">
                  <a:solidFill>
                    <a:schemeClr val="tx1"/>
                  </a:solidFill>
                  <a:latin typeface="Arial" charset="0"/>
                  <a:ea typeface="ＭＳ Ｐゴシック" pitchFamily="34" charset="-128"/>
                  <a:cs typeface="+mn-cs"/>
                </a:defRPr>
              </a:lvl1pPr>
              <a:lvl2pPr marL="457200" algn="l" rtl="0" fontAlgn="base">
                <a:spcBef>
                  <a:spcPct val="0"/>
                </a:spcBef>
                <a:spcAft>
                  <a:spcPct val="0"/>
                </a:spcAft>
                <a:defRPr sz="2400" kern="1200">
                  <a:solidFill>
                    <a:schemeClr val="tx1"/>
                  </a:solidFill>
                  <a:latin typeface="Arial" charset="0"/>
                  <a:ea typeface="ＭＳ Ｐゴシック" pitchFamily="34" charset="-128"/>
                  <a:cs typeface="+mn-cs"/>
                </a:defRPr>
              </a:lvl2pPr>
              <a:lvl3pPr marL="914400" algn="l" rtl="0" fontAlgn="base">
                <a:spcBef>
                  <a:spcPct val="0"/>
                </a:spcBef>
                <a:spcAft>
                  <a:spcPct val="0"/>
                </a:spcAft>
                <a:defRPr sz="2400" kern="1200">
                  <a:solidFill>
                    <a:schemeClr val="tx1"/>
                  </a:solidFill>
                  <a:latin typeface="Arial" charset="0"/>
                  <a:ea typeface="ＭＳ Ｐゴシック" pitchFamily="34" charset="-128"/>
                  <a:cs typeface="+mn-cs"/>
                </a:defRPr>
              </a:lvl3pPr>
              <a:lvl4pPr marL="1371600" algn="l" rtl="0" fontAlgn="base">
                <a:spcBef>
                  <a:spcPct val="0"/>
                </a:spcBef>
                <a:spcAft>
                  <a:spcPct val="0"/>
                </a:spcAft>
                <a:defRPr sz="2400" kern="1200">
                  <a:solidFill>
                    <a:schemeClr val="tx1"/>
                  </a:solidFill>
                  <a:latin typeface="Arial" charset="0"/>
                  <a:ea typeface="ＭＳ Ｐゴシック" pitchFamily="34" charset="-128"/>
                  <a:cs typeface="+mn-cs"/>
                </a:defRPr>
              </a:lvl4pPr>
              <a:lvl5pPr marL="1828800" algn="l" rtl="0" fontAlgn="base">
                <a:spcBef>
                  <a:spcPct val="0"/>
                </a:spcBef>
                <a:spcAft>
                  <a:spcPct val="0"/>
                </a:spcAft>
                <a:defRPr sz="2400" kern="1200">
                  <a:solidFill>
                    <a:schemeClr val="tx1"/>
                  </a:solidFill>
                  <a:latin typeface="Arial" charset="0"/>
                  <a:ea typeface="ＭＳ Ｐゴシック" pitchFamily="34" charset="-128"/>
                  <a:cs typeface="+mn-cs"/>
                </a:defRPr>
              </a:lvl5pPr>
              <a:lvl6pPr marL="2286000" algn="l" defTabSz="914400" rtl="0" eaLnBrk="1" latinLnBrk="0" hangingPunct="1">
                <a:defRPr sz="2400" kern="1200">
                  <a:solidFill>
                    <a:schemeClr val="tx1"/>
                  </a:solidFill>
                  <a:latin typeface="Arial" charset="0"/>
                  <a:ea typeface="ＭＳ Ｐゴシック" pitchFamily="34" charset="-128"/>
                  <a:cs typeface="+mn-cs"/>
                </a:defRPr>
              </a:lvl6pPr>
              <a:lvl7pPr marL="2743200" algn="l" defTabSz="914400" rtl="0" eaLnBrk="1" latinLnBrk="0" hangingPunct="1">
                <a:defRPr sz="2400" kern="1200">
                  <a:solidFill>
                    <a:schemeClr val="tx1"/>
                  </a:solidFill>
                  <a:latin typeface="Arial" charset="0"/>
                  <a:ea typeface="ＭＳ Ｐゴシック" pitchFamily="34" charset="-128"/>
                  <a:cs typeface="+mn-cs"/>
                </a:defRPr>
              </a:lvl7pPr>
              <a:lvl8pPr marL="3200400" algn="l" defTabSz="914400" rtl="0" eaLnBrk="1" latinLnBrk="0" hangingPunct="1">
                <a:defRPr sz="2400" kern="1200">
                  <a:solidFill>
                    <a:schemeClr val="tx1"/>
                  </a:solidFill>
                  <a:latin typeface="Arial" charset="0"/>
                  <a:ea typeface="ＭＳ Ｐゴシック" pitchFamily="34" charset="-128"/>
                  <a:cs typeface="+mn-cs"/>
                </a:defRPr>
              </a:lvl8pPr>
              <a:lvl9pPr marL="3657600" algn="l" defTabSz="914400" rtl="0" eaLnBrk="1" latinLnBrk="0" hangingPunct="1">
                <a:defRPr sz="2400" kern="1200">
                  <a:solidFill>
                    <a:schemeClr val="tx1"/>
                  </a:solidFill>
                  <a:latin typeface="Arial" charset="0"/>
                  <a:ea typeface="ＭＳ Ｐゴシック" pitchFamily="34" charset="-128"/>
                  <a:cs typeface="+mn-cs"/>
                </a:defRPr>
              </a:lvl9pPr>
            </a:lstStyle>
            <a:p>
              <a:pPr fontAlgn="auto">
                <a:lnSpc>
                  <a:spcPct val="90000"/>
                </a:lnSpc>
                <a:spcBef>
                  <a:spcPts val="600"/>
                </a:spcBef>
                <a:spcAft>
                  <a:spcPts val="600"/>
                </a:spcAft>
                <a:defRPr/>
              </a:pPr>
              <a:r>
                <a:rPr lang="nl-NL" sz="1100" kern="0" dirty="0">
                  <a:solidFill>
                    <a:srgbClr val="000000"/>
                  </a:solidFill>
                  <a:latin typeface="Verdana"/>
                  <a:cs typeface="Segoe UI Light" panose="020B0502040204020203" pitchFamily="34" charset="0"/>
                </a:rPr>
                <a:t>Leestekst (20pt)</a:t>
              </a:r>
            </a:p>
          </p:txBody>
        </p:sp>
        <p:sp>
          <p:nvSpPr>
            <p:cNvPr id="109" name="Ovaal 108">
              <a:extLst>
                <a:ext uri="{FF2B5EF4-FFF2-40B4-BE49-F238E27FC236}">
                  <a16:creationId xmlns:a16="http://schemas.microsoft.com/office/drawing/2014/main" xmlns="" id="{55DA5256-3A2B-4A1B-A68A-434301252DF7}"/>
                </a:ext>
              </a:extLst>
            </p:cNvPr>
            <p:cNvSpPr/>
            <p:nvPr userDrawn="1"/>
          </p:nvSpPr>
          <p:spPr>
            <a:xfrm>
              <a:off x="-3425006" y="3221492"/>
              <a:ext cx="260914" cy="259683"/>
            </a:xfrm>
            <a:prstGeom prst="ellipse">
              <a:avLst/>
            </a:prstGeom>
            <a:solidFill>
              <a:schemeClr val="accent1"/>
            </a:solidFill>
            <a:ln w="25400" cap="flat" cmpd="sng" algn="ctr">
              <a:noFill/>
              <a:prstDash val="solid"/>
            </a:ln>
            <a:effectLst/>
          </p:spPr>
          <p:txBody>
            <a:bodyPr rtlCol="0" anchor="ctr"/>
            <a:lstStyle>
              <a:defPPr>
                <a:defRPr lang="nl-NL"/>
              </a:defPPr>
              <a:lvl1pPr algn="l" rtl="0" fontAlgn="base">
                <a:spcBef>
                  <a:spcPct val="0"/>
                </a:spcBef>
                <a:spcAft>
                  <a:spcPct val="0"/>
                </a:spcAft>
                <a:defRPr sz="2400" kern="1200">
                  <a:solidFill>
                    <a:schemeClr val="tx1"/>
                  </a:solidFill>
                  <a:latin typeface="Arial" charset="0"/>
                  <a:ea typeface="ＭＳ Ｐゴシック" pitchFamily="34" charset="-128"/>
                  <a:cs typeface="+mn-cs"/>
                </a:defRPr>
              </a:lvl1pPr>
              <a:lvl2pPr marL="457200" algn="l" rtl="0" fontAlgn="base">
                <a:spcBef>
                  <a:spcPct val="0"/>
                </a:spcBef>
                <a:spcAft>
                  <a:spcPct val="0"/>
                </a:spcAft>
                <a:defRPr sz="2400" kern="1200">
                  <a:solidFill>
                    <a:schemeClr val="tx1"/>
                  </a:solidFill>
                  <a:latin typeface="Arial" charset="0"/>
                  <a:ea typeface="ＭＳ Ｐゴシック" pitchFamily="34" charset="-128"/>
                  <a:cs typeface="+mn-cs"/>
                </a:defRPr>
              </a:lvl2pPr>
              <a:lvl3pPr marL="914400" algn="l" rtl="0" fontAlgn="base">
                <a:spcBef>
                  <a:spcPct val="0"/>
                </a:spcBef>
                <a:spcAft>
                  <a:spcPct val="0"/>
                </a:spcAft>
                <a:defRPr sz="2400" kern="1200">
                  <a:solidFill>
                    <a:schemeClr val="tx1"/>
                  </a:solidFill>
                  <a:latin typeface="Arial" charset="0"/>
                  <a:ea typeface="ＭＳ Ｐゴシック" pitchFamily="34" charset="-128"/>
                  <a:cs typeface="+mn-cs"/>
                </a:defRPr>
              </a:lvl3pPr>
              <a:lvl4pPr marL="1371600" algn="l" rtl="0" fontAlgn="base">
                <a:spcBef>
                  <a:spcPct val="0"/>
                </a:spcBef>
                <a:spcAft>
                  <a:spcPct val="0"/>
                </a:spcAft>
                <a:defRPr sz="2400" kern="1200">
                  <a:solidFill>
                    <a:schemeClr val="tx1"/>
                  </a:solidFill>
                  <a:latin typeface="Arial" charset="0"/>
                  <a:ea typeface="ＭＳ Ｐゴシック" pitchFamily="34" charset="-128"/>
                  <a:cs typeface="+mn-cs"/>
                </a:defRPr>
              </a:lvl4pPr>
              <a:lvl5pPr marL="1828800" algn="l" rtl="0" fontAlgn="base">
                <a:spcBef>
                  <a:spcPct val="0"/>
                </a:spcBef>
                <a:spcAft>
                  <a:spcPct val="0"/>
                </a:spcAft>
                <a:defRPr sz="2400" kern="1200">
                  <a:solidFill>
                    <a:schemeClr val="tx1"/>
                  </a:solidFill>
                  <a:latin typeface="Arial" charset="0"/>
                  <a:ea typeface="ＭＳ Ｐゴシック" pitchFamily="34" charset="-128"/>
                  <a:cs typeface="+mn-cs"/>
                </a:defRPr>
              </a:lvl5pPr>
              <a:lvl6pPr marL="2286000" algn="l" defTabSz="914400" rtl="0" eaLnBrk="1" latinLnBrk="0" hangingPunct="1">
                <a:defRPr sz="2400" kern="1200">
                  <a:solidFill>
                    <a:schemeClr val="tx1"/>
                  </a:solidFill>
                  <a:latin typeface="Arial" charset="0"/>
                  <a:ea typeface="ＭＳ Ｐゴシック" pitchFamily="34" charset="-128"/>
                  <a:cs typeface="+mn-cs"/>
                </a:defRPr>
              </a:lvl6pPr>
              <a:lvl7pPr marL="2743200" algn="l" defTabSz="914400" rtl="0" eaLnBrk="1" latinLnBrk="0" hangingPunct="1">
                <a:defRPr sz="2400" kern="1200">
                  <a:solidFill>
                    <a:schemeClr val="tx1"/>
                  </a:solidFill>
                  <a:latin typeface="Arial" charset="0"/>
                  <a:ea typeface="ＭＳ Ｐゴシック" pitchFamily="34" charset="-128"/>
                  <a:cs typeface="+mn-cs"/>
                </a:defRPr>
              </a:lvl7pPr>
              <a:lvl8pPr marL="3200400" algn="l" defTabSz="914400" rtl="0" eaLnBrk="1" latinLnBrk="0" hangingPunct="1">
                <a:defRPr sz="2400" kern="1200">
                  <a:solidFill>
                    <a:schemeClr val="tx1"/>
                  </a:solidFill>
                  <a:latin typeface="Arial" charset="0"/>
                  <a:ea typeface="ＭＳ Ｐゴシック" pitchFamily="34" charset="-128"/>
                  <a:cs typeface="+mn-cs"/>
                </a:defRPr>
              </a:lvl8pPr>
              <a:lvl9pPr marL="3657600" algn="l" defTabSz="914400" rtl="0" eaLnBrk="1" latinLnBrk="0" hangingPunct="1">
                <a:defRPr sz="2400" kern="1200">
                  <a:solidFill>
                    <a:schemeClr val="tx1"/>
                  </a:solidFill>
                  <a:latin typeface="Arial" charset="0"/>
                  <a:ea typeface="ＭＳ Ｐゴシック" pitchFamily="34" charset="-128"/>
                  <a:cs typeface="+mn-cs"/>
                </a:defRPr>
              </a:lvl9pPr>
            </a:lstStyle>
            <a:p>
              <a:pPr algn="ctr" fontAlgn="auto">
                <a:spcBef>
                  <a:spcPts val="0"/>
                </a:spcBef>
                <a:spcAft>
                  <a:spcPts val="0"/>
                </a:spcAft>
                <a:defRPr/>
              </a:pPr>
              <a:r>
                <a:rPr lang="nl-NL" sz="1100" kern="0">
                  <a:solidFill>
                    <a:srgbClr val="FFFFFF"/>
                  </a:solidFill>
                  <a:latin typeface="Verdana"/>
                  <a:cs typeface="Segoe UI Light" panose="020B0502040204020203" pitchFamily="34" charset="0"/>
                </a:rPr>
                <a:t>5</a:t>
              </a:r>
            </a:p>
          </p:txBody>
        </p:sp>
        <p:sp>
          <p:nvSpPr>
            <p:cNvPr id="110" name="Rechthoek 109">
              <a:extLst>
                <a:ext uri="{FF2B5EF4-FFF2-40B4-BE49-F238E27FC236}">
                  <a16:creationId xmlns:a16="http://schemas.microsoft.com/office/drawing/2014/main" xmlns="" id="{A1E11E2E-1E9A-43FE-8C41-49F7B4E64DFD}"/>
                </a:ext>
              </a:extLst>
            </p:cNvPr>
            <p:cNvSpPr/>
            <p:nvPr userDrawn="1"/>
          </p:nvSpPr>
          <p:spPr>
            <a:xfrm>
              <a:off x="-3059324" y="3221491"/>
              <a:ext cx="2823104" cy="255963"/>
            </a:xfrm>
            <a:prstGeom prst="rect">
              <a:avLst/>
            </a:prstGeom>
            <a:noFill/>
            <a:ln w="25400" cap="flat" cmpd="sng" algn="ctr">
              <a:noFill/>
              <a:prstDash val="solid"/>
            </a:ln>
            <a:effectLst/>
          </p:spPr>
          <p:txBody>
            <a:bodyPr lIns="0" tIns="0" rIns="0" bIns="0" rtlCol="0" anchor="ctr"/>
            <a:lstStyle>
              <a:defPPr>
                <a:defRPr lang="nl-NL"/>
              </a:defPPr>
              <a:lvl1pPr algn="l" rtl="0" fontAlgn="base">
                <a:spcBef>
                  <a:spcPct val="0"/>
                </a:spcBef>
                <a:spcAft>
                  <a:spcPct val="0"/>
                </a:spcAft>
                <a:defRPr sz="2400" kern="1200">
                  <a:solidFill>
                    <a:schemeClr val="tx1"/>
                  </a:solidFill>
                  <a:latin typeface="Arial" charset="0"/>
                  <a:ea typeface="ＭＳ Ｐゴシック" pitchFamily="34" charset="-128"/>
                  <a:cs typeface="+mn-cs"/>
                </a:defRPr>
              </a:lvl1pPr>
              <a:lvl2pPr marL="457200" algn="l" rtl="0" fontAlgn="base">
                <a:spcBef>
                  <a:spcPct val="0"/>
                </a:spcBef>
                <a:spcAft>
                  <a:spcPct val="0"/>
                </a:spcAft>
                <a:defRPr sz="2400" kern="1200">
                  <a:solidFill>
                    <a:schemeClr val="tx1"/>
                  </a:solidFill>
                  <a:latin typeface="Arial" charset="0"/>
                  <a:ea typeface="ＭＳ Ｐゴシック" pitchFamily="34" charset="-128"/>
                  <a:cs typeface="+mn-cs"/>
                </a:defRPr>
              </a:lvl2pPr>
              <a:lvl3pPr marL="914400" algn="l" rtl="0" fontAlgn="base">
                <a:spcBef>
                  <a:spcPct val="0"/>
                </a:spcBef>
                <a:spcAft>
                  <a:spcPct val="0"/>
                </a:spcAft>
                <a:defRPr sz="2400" kern="1200">
                  <a:solidFill>
                    <a:schemeClr val="tx1"/>
                  </a:solidFill>
                  <a:latin typeface="Arial" charset="0"/>
                  <a:ea typeface="ＭＳ Ｐゴシック" pitchFamily="34" charset="-128"/>
                  <a:cs typeface="+mn-cs"/>
                </a:defRPr>
              </a:lvl3pPr>
              <a:lvl4pPr marL="1371600" algn="l" rtl="0" fontAlgn="base">
                <a:spcBef>
                  <a:spcPct val="0"/>
                </a:spcBef>
                <a:spcAft>
                  <a:spcPct val="0"/>
                </a:spcAft>
                <a:defRPr sz="2400" kern="1200">
                  <a:solidFill>
                    <a:schemeClr val="tx1"/>
                  </a:solidFill>
                  <a:latin typeface="Arial" charset="0"/>
                  <a:ea typeface="ＭＳ Ｐゴシック" pitchFamily="34" charset="-128"/>
                  <a:cs typeface="+mn-cs"/>
                </a:defRPr>
              </a:lvl4pPr>
              <a:lvl5pPr marL="1828800" algn="l" rtl="0" fontAlgn="base">
                <a:spcBef>
                  <a:spcPct val="0"/>
                </a:spcBef>
                <a:spcAft>
                  <a:spcPct val="0"/>
                </a:spcAft>
                <a:defRPr sz="2400" kern="1200">
                  <a:solidFill>
                    <a:schemeClr val="tx1"/>
                  </a:solidFill>
                  <a:latin typeface="Arial" charset="0"/>
                  <a:ea typeface="ＭＳ Ｐゴシック" pitchFamily="34" charset="-128"/>
                  <a:cs typeface="+mn-cs"/>
                </a:defRPr>
              </a:lvl5pPr>
              <a:lvl6pPr marL="2286000" algn="l" defTabSz="914400" rtl="0" eaLnBrk="1" latinLnBrk="0" hangingPunct="1">
                <a:defRPr sz="2400" kern="1200">
                  <a:solidFill>
                    <a:schemeClr val="tx1"/>
                  </a:solidFill>
                  <a:latin typeface="Arial" charset="0"/>
                  <a:ea typeface="ＭＳ Ｐゴシック" pitchFamily="34" charset="-128"/>
                  <a:cs typeface="+mn-cs"/>
                </a:defRPr>
              </a:lvl6pPr>
              <a:lvl7pPr marL="2743200" algn="l" defTabSz="914400" rtl="0" eaLnBrk="1" latinLnBrk="0" hangingPunct="1">
                <a:defRPr sz="2400" kern="1200">
                  <a:solidFill>
                    <a:schemeClr val="tx1"/>
                  </a:solidFill>
                  <a:latin typeface="Arial" charset="0"/>
                  <a:ea typeface="ＭＳ Ｐゴシック" pitchFamily="34" charset="-128"/>
                  <a:cs typeface="+mn-cs"/>
                </a:defRPr>
              </a:lvl7pPr>
              <a:lvl8pPr marL="3200400" algn="l" defTabSz="914400" rtl="0" eaLnBrk="1" latinLnBrk="0" hangingPunct="1">
                <a:defRPr sz="2400" kern="1200">
                  <a:solidFill>
                    <a:schemeClr val="tx1"/>
                  </a:solidFill>
                  <a:latin typeface="Arial" charset="0"/>
                  <a:ea typeface="ＭＳ Ｐゴシック" pitchFamily="34" charset="-128"/>
                  <a:cs typeface="+mn-cs"/>
                </a:defRPr>
              </a:lvl8pPr>
              <a:lvl9pPr marL="3657600" algn="l" defTabSz="914400" rtl="0" eaLnBrk="1" latinLnBrk="0" hangingPunct="1">
                <a:defRPr sz="2400" kern="1200">
                  <a:solidFill>
                    <a:schemeClr val="tx1"/>
                  </a:solidFill>
                  <a:latin typeface="Arial" charset="0"/>
                  <a:ea typeface="ＭＳ Ｐゴシック" pitchFamily="34" charset="-128"/>
                  <a:cs typeface="+mn-cs"/>
                </a:defRPr>
              </a:lvl9pPr>
            </a:lstStyle>
            <a:p>
              <a:pPr fontAlgn="auto">
                <a:lnSpc>
                  <a:spcPct val="90000"/>
                </a:lnSpc>
                <a:spcBef>
                  <a:spcPts val="600"/>
                </a:spcBef>
                <a:spcAft>
                  <a:spcPts val="600"/>
                </a:spcAft>
                <a:defRPr/>
              </a:pPr>
              <a:r>
                <a:rPr lang="nl-NL" sz="1100" b="1" kern="0" dirty="0">
                  <a:solidFill>
                    <a:srgbClr val="000000"/>
                  </a:solidFill>
                  <a:latin typeface="Verdana"/>
                  <a:cs typeface="Segoe UI Light" panose="020B0502040204020203" pitchFamily="34" charset="0"/>
                </a:rPr>
                <a:t>Kopje </a:t>
              </a:r>
              <a:r>
                <a:rPr lang="nl-NL" sz="1100" kern="0" dirty="0">
                  <a:solidFill>
                    <a:srgbClr val="000000"/>
                  </a:solidFill>
                  <a:cs typeface="Segoe UI Light" panose="020B0502040204020203" pitchFamily="34" charset="0"/>
                </a:rPr>
                <a:t>(20pt)</a:t>
              </a:r>
              <a:endParaRPr lang="nl-NL" sz="1100" b="1" kern="0" dirty="0">
                <a:solidFill>
                  <a:srgbClr val="000000"/>
                </a:solidFill>
                <a:latin typeface="Verdana"/>
                <a:cs typeface="Segoe UI Light" panose="020B0502040204020203" pitchFamily="34" charset="0"/>
              </a:endParaRPr>
            </a:p>
          </p:txBody>
        </p:sp>
        <p:sp>
          <p:nvSpPr>
            <p:cNvPr id="111" name="Rechthoek 110">
              <a:extLst>
                <a:ext uri="{FF2B5EF4-FFF2-40B4-BE49-F238E27FC236}">
                  <a16:creationId xmlns:a16="http://schemas.microsoft.com/office/drawing/2014/main" xmlns="" id="{7FD881E0-9215-4E16-BDF6-4DB2E9902D5D}"/>
                </a:ext>
              </a:extLst>
            </p:cNvPr>
            <p:cNvSpPr/>
            <p:nvPr userDrawn="1"/>
          </p:nvSpPr>
          <p:spPr>
            <a:xfrm>
              <a:off x="-3420798" y="1139659"/>
              <a:ext cx="3178016" cy="467013"/>
            </a:xfrm>
            <a:prstGeom prst="rect">
              <a:avLst/>
            </a:prstGeom>
            <a:noFill/>
            <a:ln w="25400" cap="flat" cmpd="sng" algn="ctr">
              <a:noFill/>
              <a:prstDash val="solid"/>
            </a:ln>
            <a:effectLst/>
          </p:spPr>
          <p:txBody>
            <a:bodyPr lIns="0" tIns="0" rIns="0" bIns="0" rtlCol="0" anchor="t"/>
            <a:lstStyle>
              <a:defPPr>
                <a:defRPr lang="nl-NL"/>
              </a:defPPr>
              <a:lvl1pPr algn="l" rtl="0" fontAlgn="base">
                <a:spcBef>
                  <a:spcPct val="0"/>
                </a:spcBef>
                <a:spcAft>
                  <a:spcPct val="0"/>
                </a:spcAft>
                <a:defRPr sz="2400" kern="1200">
                  <a:solidFill>
                    <a:schemeClr val="tx1"/>
                  </a:solidFill>
                  <a:latin typeface="Arial" charset="0"/>
                  <a:ea typeface="ＭＳ Ｐゴシック" pitchFamily="34" charset="-128"/>
                  <a:cs typeface="+mn-cs"/>
                </a:defRPr>
              </a:lvl1pPr>
              <a:lvl2pPr marL="457200" algn="l" rtl="0" fontAlgn="base">
                <a:spcBef>
                  <a:spcPct val="0"/>
                </a:spcBef>
                <a:spcAft>
                  <a:spcPct val="0"/>
                </a:spcAft>
                <a:defRPr sz="2400" kern="1200">
                  <a:solidFill>
                    <a:schemeClr val="tx1"/>
                  </a:solidFill>
                  <a:latin typeface="Arial" charset="0"/>
                  <a:ea typeface="ＭＳ Ｐゴシック" pitchFamily="34" charset="-128"/>
                  <a:cs typeface="+mn-cs"/>
                </a:defRPr>
              </a:lvl2pPr>
              <a:lvl3pPr marL="914400" algn="l" rtl="0" fontAlgn="base">
                <a:spcBef>
                  <a:spcPct val="0"/>
                </a:spcBef>
                <a:spcAft>
                  <a:spcPct val="0"/>
                </a:spcAft>
                <a:defRPr sz="2400" kern="1200">
                  <a:solidFill>
                    <a:schemeClr val="tx1"/>
                  </a:solidFill>
                  <a:latin typeface="Arial" charset="0"/>
                  <a:ea typeface="ＭＳ Ｐゴシック" pitchFamily="34" charset="-128"/>
                  <a:cs typeface="+mn-cs"/>
                </a:defRPr>
              </a:lvl3pPr>
              <a:lvl4pPr marL="1371600" algn="l" rtl="0" fontAlgn="base">
                <a:spcBef>
                  <a:spcPct val="0"/>
                </a:spcBef>
                <a:spcAft>
                  <a:spcPct val="0"/>
                </a:spcAft>
                <a:defRPr sz="2400" kern="1200">
                  <a:solidFill>
                    <a:schemeClr val="tx1"/>
                  </a:solidFill>
                  <a:latin typeface="Arial" charset="0"/>
                  <a:ea typeface="ＭＳ Ｐゴシック" pitchFamily="34" charset="-128"/>
                  <a:cs typeface="+mn-cs"/>
                </a:defRPr>
              </a:lvl4pPr>
              <a:lvl5pPr marL="1828800" algn="l" rtl="0" fontAlgn="base">
                <a:spcBef>
                  <a:spcPct val="0"/>
                </a:spcBef>
                <a:spcAft>
                  <a:spcPct val="0"/>
                </a:spcAft>
                <a:defRPr sz="2400" kern="1200">
                  <a:solidFill>
                    <a:schemeClr val="tx1"/>
                  </a:solidFill>
                  <a:latin typeface="Arial" charset="0"/>
                  <a:ea typeface="ＭＳ Ｐゴシック" pitchFamily="34" charset="-128"/>
                  <a:cs typeface="+mn-cs"/>
                </a:defRPr>
              </a:lvl5pPr>
              <a:lvl6pPr marL="2286000" algn="l" defTabSz="914400" rtl="0" eaLnBrk="1" latinLnBrk="0" hangingPunct="1">
                <a:defRPr sz="2400" kern="1200">
                  <a:solidFill>
                    <a:schemeClr val="tx1"/>
                  </a:solidFill>
                  <a:latin typeface="Arial" charset="0"/>
                  <a:ea typeface="ＭＳ Ｐゴシック" pitchFamily="34" charset="-128"/>
                  <a:cs typeface="+mn-cs"/>
                </a:defRPr>
              </a:lvl6pPr>
              <a:lvl7pPr marL="2743200" algn="l" defTabSz="914400" rtl="0" eaLnBrk="1" latinLnBrk="0" hangingPunct="1">
                <a:defRPr sz="2400" kern="1200">
                  <a:solidFill>
                    <a:schemeClr val="tx1"/>
                  </a:solidFill>
                  <a:latin typeface="Arial" charset="0"/>
                  <a:ea typeface="ＭＳ Ｐゴシック" pitchFamily="34" charset="-128"/>
                  <a:cs typeface="+mn-cs"/>
                </a:defRPr>
              </a:lvl7pPr>
              <a:lvl8pPr marL="3200400" algn="l" defTabSz="914400" rtl="0" eaLnBrk="1" latinLnBrk="0" hangingPunct="1">
                <a:defRPr sz="2400" kern="1200">
                  <a:solidFill>
                    <a:schemeClr val="tx1"/>
                  </a:solidFill>
                  <a:latin typeface="Arial" charset="0"/>
                  <a:ea typeface="ＭＳ Ｐゴシック" pitchFamily="34" charset="-128"/>
                  <a:cs typeface="+mn-cs"/>
                </a:defRPr>
              </a:lvl8pPr>
              <a:lvl9pPr marL="3657600" algn="l" defTabSz="914400" rtl="0" eaLnBrk="1" latinLnBrk="0" hangingPunct="1">
                <a:defRPr sz="2400" kern="1200">
                  <a:solidFill>
                    <a:schemeClr val="tx1"/>
                  </a:solidFill>
                  <a:latin typeface="Arial" charset="0"/>
                  <a:ea typeface="ＭＳ Ｐゴシック" pitchFamily="34" charset="-128"/>
                  <a:cs typeface="+mn-cs"/>
                </a:defRPr>
              </a:lvl9pPr>
            </a:lstStyle>
            <a:p>
              <a:pPr fontAlgn="auto">
                <a:lnSpc>
                  <a:spcPct val="90000"/>
                </a:lnSpc>
                <a:spcBef>
                  <a:spcPts val="600"/>
                </a:spcBef>
                <a:spcAft>
                  <a:spcPts val="600"/>
                </a:spcAft>
                <a:defRPr/>
              </a:pPr>
              <a:r>
                <a:rPr lang="nl-NL" sz="1100" kern="0" dirty="0">
                  <a:solidFill>
                    <a:srgbClr val="000000"/>
                  </a:solidFill>
                  <a:latin typeface="Verdana"/>
                  <a:cs typeface="Segoe UI Light" panose="020B0502040204020203" pitchFamily="34" charset="0"/>
                </a:rPr>
                <a:t>Gebruik, onder de tab </a:t>
              </a:r>
              <a:r>
                <a:rPr lang="nl-NL" sz="1100" b="1" kern="0" dirty="0">
                  <a:solidFill>
                    <a:srgbClr val="000000"/>
                  </a:solidFill>
                  <a:latin typeface="Verdana"/>
                  <a:cs typeface="Segoe UI Light" panose="020B0502040204020203" pitchFamily="34" charset="0"/>
                </a:rPr>
                <a:t>‘Start’</a:t>
              </a:r>
              <a:r>
                <a:rPr lang="nl-NL" sz="1100" kern="0" dirty="0">
                  <a:solidFill>
                    <a:srgbClr val="000000"/>
                  </a:solidFill>
                  <a:latin typeface="Verdana"/>
                  <a:cs typeface="Segoe UI Light" panose="020B0502040204020203" pitchFamily="34" charset="0"/>
                </a:rPr>
                <a:t>, de </a:t>
              </a:r>
              <a:r>
                <a:rPr lang="nl-NL" sz="1100" b="1" kern="0" dirty="0">
                  <a:solidFill>
                    <a:srgbClr val="000000"/>
                  </a:solidFill>
                  <a:latin typeface="Verdana"/>
                  <a:cs typeface="Segoe UI Light" panose="020B0502040204020203" pitchFamily="34" charset="0"/>
                </a:rPr>
                <a:t>lijstniveau-knoppen</a:t>
              </a:r>
              <a:r>
                <a:rPr lang="nl-NL" sz="1100" kern="0" dirty="0">
                  <a:solidFill>
                    <a:srgbClr val="000000"/>
                  </a:solidFill>
                  <a:latin typeface="Verdana"/>
                  <a:cs typeface="Segoe UI Light" panose="020B0502040204020203" pitchFamily="34" charset="0"/>
                </a:rPr>
                <a:t>, zoals hierboven aangegeven, om een tekst niveau te kiezen. Kies uit:</a:t>
              </a:r>
            </a:p>
          </p:txBody>
        </p:sp>
      </p:grpSp>
      <p:sp>
        <p:nvSpPr>
          <p:cNvPr id="167" name="Tijdelijke aanduiding voor tekst 12">
            <a:extLst>
              <a:ext uri="{FF2B5EF4-FFF2-40B4-BE49-F238E27FC236}">
                <a16:creationId xmlns:a16="http://schemas.microsoft.com/office/drawing/2014/main" xmlns="" id="{AF56FF47-8D81-4D40-8DC2-FD5F54680FE0}"/>
              </a:ext>
            </a:extLst>
          </p:cNvPr>
          <p:cNvSpPr txBox="1">
            <a:spLocks/>
          </p:cNvSpPr>
          <p:nvPr userDrawn="1"/>
        </p:nvSpPr>
        <p:spPr bwMode="auto">
          <a:xfrm>
            <a:off x="3055314" y="-16237"/>
            <a:ext cx="3033375" cy="854536"/>
          </a:xfrm>
          <a:prstGeom prst="rect">
            <a:avLst/>
          </a:prstGeom>
          <a:blipFill>
            <a:blip r:embed="rId2" cstate="print">
              <a:extLst>
                <a:ext uri="{28A0092B-C50C-407E-A947-70E740481C1C}">
                  <a14:useLocalDpi xmlns:a14="http://schemas.microsoft.com/office/drawing/2010/main"/>
                </a:ext>
              </a:extLst>
            </a:blip>
            <a:srcRect/>
            <a:stretch>
              <a:fillRect l="43038" r="43136"/>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noAutofit/>
          </a:bodyPr>
          <a:lstStyle>
            <a:lvl1pPr marL="0" indent="0" algn="l" rtl="0" eaLnBrk="0" fontAlgn="base" hangingPunct="0">
              <a:lnSpc>
                <a:spcPct val="100000"/>
              </a:lnSpc>
              <a:spcBef>
                <a:spcPts val="600"/>
              </a:spcBef>
              <a:spcAft>
                <a:spcPts val="600"/>
              </a:spcAft>
              <a:buClr>
                <a:schemeClr val="accent1"/>
              </a:buClr>
              <a:buFont typeface="Verdana" panose="020B0604030504040204" pitchFamily="34" charset="0"/>
              <a:buNone/>
              <a:defRPr lang="nl-NL" sz="100" kern="1200" baseline="0">
                <a:solidFill>
                  <a:schemeClr val="accent1"/>
                </a:solidFill>
                <a:latin typeface="+mn-lt"/>
                <a:ea typeface="Verdana" pitchFamily="34" charset="0"/>
                <a:cs typeface="Verdana" pitchFamily="34" charset="0"/>
              </a:defRPr>
            </a:lvl1pPr>
            <a:lvl2pPr marL="361950" indent="-180975" algn="l" rtl="0" eaLnBrk="0" fontAlgn="base" hangingPunct="0">
              <a:lnSpc>
                <a:spcPct val="100000"/>
              </a:lnSpc>
              <a:spcBef>
                <a:spcPts val="600"/>
              </a:spcBef>
              <a:spcAft>
                <a:spcPts val="600"/>
              </a:spcAft>
              <a:buClr>
                <a:schemeClr val="accent1"/>
              </a:buClr>
              <a:buFont typeface="Verdana" panose="020B0604030504040204" pitchFamily="34" charset="0"/>
              <a:buChar char="-"/>
              <a:defRPr lang="nl-NL" sz="100" kern="1200">
                <a:solidFill>
                  <a:schemeClr val="tx1"/>
                </a:solidFill>
                <a:latin typeface="+mn-lt"/>
                <a:ea typeface="Verdana" pitchFamily="34" charset="0"/>
                <a:cs typeface="Verdana" pitchFamily="34" charset="0"/>
              </a:defRPr>
            </a:lvl2pPr>
            <a:lvl3pPr marL="542925" indent="-180975" algn="l" rtl="0" eaLnBrk="0" fontAlgn="base" hangingPunct="0">
              <a:lnSpc>
                <a:spcPct val="100000"/>
              </a:lnSpc>
              <a:spcBef>
                <a:spcPts val="600"/>
              </a:spcBef>
              <a:spcAft>
                <a:spcPts val="600"/>
              </a:spcAft>
              <a:buClr>
                <a:schemeClr val="accent1"/>
              </a:buClr>
              <a:buFont typeface="Wingdings" panose="05000000000000000000" pitchFamily="2" charset="2"/>
              <a:buChar char="§"/>
              <a:defRPr lang="nl-NL" sz="100" kern="1200">
                <a:solidFill>
                  <a:schemeClr val="tx1"/>
                </a:solidFill>
                <a:latin typeface="+mn-lt"/>
                <a:ea typeface="Verdana" pitchFamily="34" charset="0"/>
                <a:cs typeface="Verdana" pitchFamily="34" charset="0"/>
              </a:defRPr>
            </a:lvl3pPr>
            <a:lvl4pPr marL="0" indent="0" algn="l" rtl="0" eaLnBrk="0" fontAlgn="base" hangingPunct="0">
              <a:lnSpc>
                <a:spcPct val="100000"/>
              </a:lnSpc>
              <a:spcBef>
                <a:spcPts val="600"/>
              </a:spcBef>
              <a:spcAft>
                <a:spcPts val="600"/>
              </a:spcAft>
              <a:buFont typeface="Arial" panose="020B0604020202020204" pitchFamily="34" charset="0"/>
              <a:buNone/>
              <a:tabLst/>
              <a:defRPr lang="nl-NL" sz="100" b="0" kern="1200">
                <a:solidFill>
                  <a:schemeClr val="tx1"/>
                </a:solidFill>
                <a:latin typeface="+mn-lt"/>
                <a:ea typeface="Verdana" pitchFamily="34" charset="0"/>
                <a:cs typeface="Verdana" pitchFamily="34" charset="0"/>
              </a:defRPr>
            </a:lvl4pPr>
            <a:lvl5pPr marL="0" indent="0" algn="l" rtl="0" eaLnBrk="0" fontAlgn="base" hangingPunct="0">
              <a:lnSpc>
                <a:spcPct val="100000"/>
              </a:lnSpc>
              <a:spcBef>
                <a:spcPts val="600"/>
              </a:spcBef>
              <a:spcAft>
                <a:spcPts val="600"/>
              </a:spcAft>
              <a:defRPr lang="nl-NL" sz="100" b="1" i="0" kern="1200" baseline="0">
                <a:solidFill>
                  <a:schemeClr val="bg2"/>
                </a:solidFill>
                <a:latin typeface="+mn-lt"/>
                <a:ea typeface="Verdana" pitchFamily="34" charset="0"/>
                <a:cs typeface="Verdana" pitchFamily="34" charset="0"/>
              </a:defRPr>
            </a:lvl5pPr>
            <a:lvl6pPr marL="180975" indent="-180975" algn="l" rtl="0" fontAlgn="base">
              <a:lnSpc>
                <a:spcPct val="100000"/>
              </a:lnSpc>
              <a:spcBef>
                <a:spcPts val="600"/>
              </a:spcBef>
              <a:spcAft>
                <a:spcPts val="600"/>
              </a:spcAft>
              <a:buClr>
                <a:schemeClr val="accent1"/>
              </a:buClr>
              <a:buFont typeface="Verdana" panose="020B0604030504040204" pitchFamily="34" charset="0"/>
              <a:buChar char="›"/>
              <a:defRPr sz="1800">
                <a:solidFill>
                  <a:schemeClr val="tx1"/>
                </a:solidFill>
                <a:latin typeface="+mn-lt"/>
                <a:cs typeface="+mn-cs"/>
              </a:defRPr>
            </a:lvl6pPr>
            <a:lvl7pPr marL="361950" indent="-180975" algn="l" rtl="0" fontAlgn="base">
              <a:lnSpc>
                <a:spcPct val="100000"/>
              </a:lnSpc>
              <a:spcBef>
                <a:spcPts val="600"/>
              </a:spcBef>
              <a:spcAft>
                <a:spcPts val="600"/>
              </a:spcAft>
              <a:buClr>
                <a:schemeClr val="accent1"/>
              </a:buClr>
              <a:buFont typeface="Verdana" panose="020B0604030504040204" pitchFamily="34" charset="0"/>
              <a:buChar char="-"/>
              <a:defRPr sz="1800">
                <a:solidFill>
                  <a:schemeClr val="tx1"/>
                </a:solidFill>
                <a:latin typeface="+mn-lt"/>
                <a:cs typeface="+mn-cs"/>
              </a:defRPr>
            </a:lvl7pPr>
            <a:lvl8pPr marL="542925" indent="-180975" algn="l" rtl="0" fontAlgn="base">
              <a:lnSpc>
                <a:spcPct val="100000"/>
              </a:lnSpc>
              <a:spcBef>
                <a:spcPts val="600"/>
              </a:spcBef>
              <a:spcAft>
                <a:spcPts val="600"/>
              </a:spcAft>
              <a:buClr>
                <a:schemeClr val="accent1"/>
              </a:buClr>
              <a:buFont typeface="Wingdings" panose="05000000000000000000" pitchFamily="2" charset="2"/>
              <a:buChar char="§"/>
              <a:defRPr sz="1800">
                <a:solidFill>
                  <a:schemeClr val="tx1"/>
                </a:solidFill>
                <a:latin typeface="+mn-lt"/>
                <a:cs typeface="+mn-cs"/>
              </a:defRPr>
            </a:lvl8pPr>
            <a:lvl9pPr marL="0" indent="0" algn="l" rtl="0" fontAlgn="base">
              <a:lnSpc>
                <a:spcPct val="100000"/>
              </a:lnSpc>
              <a:spcBef>
                <a:spcPts val="600"/>
              </a:spcBef>
              <a:spcAft>
                <a:spcPts val="600"/>
              </a:spcAft>
              <a:buNone/>
              <a:defRPr sz="1800" b="0">
                <a:solidFill>
                  <a:schemeClr val="tx1"/>
                </a:solidFill>
                <a:latin typeface="+mn-lt"/>
                <a:cs typeface="+mn-cs"/>
              </a:defRPr>
            </a:lvl9pPr>
          </a:lstStyle>
          <a:p>
            <a:pPr>
              <a:buClr>
                <a:srgbClr val="007BC7"/>
              </a:buClr>
            </a:pPr>
            <a:r>
              <a:rPr>
                <a:solidFill>
                  <a:srgbClr val="007BC7"/>
                </a:solidFill>
              </a:rPr>
              <a:t> </a:t>
            </a:r>
            <a:endParaRPr dirty="0">
              <a:solidFill>
                <a:srgbClr val="007BC7"/>
              </a:solidFill>
            </a:endParaRPr>
          </a:p>
        </p:txBody>
      </p:sp>
    </p:spTree>
    <p:extLst>
      <p:ext uri="{BB962C8B-B14F-4D97-AF65-F5344CB8AC3E}">
        <p14:creationId xmlns:p14="http://schemas.microsoft.com/office/powerpoint/2010/main" val="14916662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kst &amp; Beeld 50%/50%">
    <p:spTree>
      <p:nvGrpSpPr>
        <p:cNvPr id="1" name=""/>
        <p:cNvGrpSpPr/>
        <p:nvPr/>
      </p:nvGrpSpPr>
      <p:grpSpPr>
        <a:xfrm>
          <a:off x="0" y="0"/>
          <a:ext cx="0" cy="0"/>
          <a:chOff x="0" y="0"/>
          <a:chExt cx="0" cy="0"/>
        </a:xfrm>
      </p:grpSpPr>
      <p:graphicFrame>
        <p:nvGraphicFramePr>
          <p:cNvPr id="18" name="Object 17" hidden="1">
            <a:extLst>
              <a:ext uri="{FF2B5EF4-FFF2-40B4-BE49-F238E27FC236}">
                <a16:creationId xmlns:a16="http://schemas.microsoft.com/office/drawing/2014/main" xmlns="" id="{D5294D50-C34A-4268-BC83-68389BCF48B0}"/>
              </a:ext>
            </a:extLst>
          </p:cNvPr>
          <p:cNvGraphicFramePr>
            <a:graphicFrameLocks noChangeAspect="1"/>
          </p:cNvGraphicFramePr>
          <p:nvPr userDrawn="1">
            <p:custDataLst>
              <p:tags r:id="rId2"/>
            </p:custDataLst>
            <p:extLst>
              <p:ext uri="{D42A27DB-BD31-4B8C-83A1-F6EECF244321}">
                <p14:modId xmlns:p14="http://schemas.microsoft.com/office/powerpoint/2010/main" val="3542099361"/>
              </p:ext>
            </p:extLst>
          </p:nvPr>
        </p:nvGraphicFramePr>
        <p:xfrm>
          <a:off x="1191" y="1591"/>
          <a:ext cx="1190" cy="1587"/>
        </p:xfrm>
        <a:graphic>
          <a:graphicData uri="http://schemas.openxmlformats.org/presentationml/2006/ole">
            <mc:AlternateContent xmlns:mc="http://schemas.openxmlformats.org/markup-compatibility/2006">
              <mc:Choice xmlns:v="urn:schemas-microsoft-com:vml" Requires="v">
                <p:oleObj spid="_x0000_s15370" name="think-cell Slide" r:id="rId4" imgW="347" imgH="348" progId="TCLayout.ActiveDocument.1">
                  <p:embed/>
                </p:oleObj>
              </mc:Choice>
              <mc:Fallback>
                <p:oleObj name="think-cell Slide" r:id="rId4" imgW="347" imgH="348" progId="TCLayout.ActiveDocument.1">
                  <p:embed/>
                  <p:pic>
                    <p:nvPicPr>
                      <p:cNvPr id="0" name=""/>
                      <p:cNvPicPr/>
                      <p:nvPr/>
                    </p:nvPicPr>
                    <p:blipFill>
                      <a:blip r:embed="rId5"/>
                      <a:stretch>
                        <a:fillRect/>
                      </a:stretch>
                    </p:blipFill>
                    <p:spPr>
                      <a:xfrm>
                        <a:off x="1191" y="1591"/>
                        <a:ext cx="1190" cy="1587"/>
                      </a:xfrm>
                      <a:prstGeom prst="rect">
                        <a:avLst/>
                      </a:prstGeom>
                    </p:spPr>
                  </p:pic>
                </p:oleObj>
              </mc:Fallback>
            </mc:AlternateContent>
          </a:graphicData>
        </a:graphic>
      </p:graphicFrame>
      <p:sp>
        <p:nvSpPr>
          <p:cNvPr id="17" name="Tijdelijke aanduiding voor afbeelding 2">
            <a:extLst>
              <a:ext uri="{FF2B5EF4-FFF2-40B4-BE49-F238E27FC236}">
                <a16:creationId xmlns:a16="http://schemas.microsoft.com/office/drawing/2014/main" xmlns="" id="{09D20005-F223-4BDC-8E7C-2F6B525EAB98}"/>
              </a:ext>
            </a:extLst>
          </p:cNvPr>
          <p:cNvSpPr>
            <a:spLocks noGrp="1"/>
          </p:cNvSpPr>
          <p:nvPr>
            <p:ph type="pic" idx="13" hasCustomPrompt="1"/>
          </p:nvPr>
        </p:nvSpPr>
        <p:spPr>
          <a:xfrm>
            <a:off x="4572531" y="0"/>
            <a:ext cx="4570599" cy="6858000"/>
          </a:xfrm>
          <a:solidFill>
            <a:schemeClr val="bg2">
              <a:lumMod val="20000"/>
              <a:lumOff val="80000"/>
            </a:schemeClr>
          </a:solidFill>
          <a:ln>
            <a:noFill/>
          </a:ln>
          <a:extLst/>
        </p:spPr>
        <p:txBody>
          <a:bodyPr vert="horz" wrap="square" lIns="0" tIns="2160000" rIns="0" bIns="0" numCol="1" anchor="t" anchorCtr="0" compatLnSpc="1">
            <a:prstTxWarp prst="textNoShape">
              <a:avLst/>
            </a:prstTxWarp>
            <a:noAutofit/>
          </a:bodyPr>
          <a:lstStyle>
            <a:lvl1pPr marL="0" indent="0" algn="ctr">
              <a:spcBef>
                <a:spcPts val="0"/>
              </a:spcBef>
              <a:spcAft>
                <a:spcPts val="0"/>
              </a:spcAft>
              <a:buNone/>
              <a:defRPr lang="nl-NL" sz="1200" i="1" dirty="0">
                <a:solidFill>
                  <a:schemeClr val="bg2">
                    <a:lumMod val="75000"/>
                  </a:schemeClr>
                </a:solidFill>
              </a:defRPr>
            </a:lvl1pPr>
          </a:lstStyle>
          <a:p>
            <a:pPr marL="180975" lvl="0" indent="-180975" algn="ctr"/>
            <a:r>
              <a:rPr lang="nl-NL" noProof="0" dirty="0"/>
              <a:t>1. Klik op onderstaand pictogram</a:t>
            </a:r>
            <a:br>
              <a:rPr lang="nl-NL" noProof="0" dirty="0"/>
            </a:br>
            <a:r>
              <a:rPr lang="nl-NL" noProof="0" dirty="0"/>
              <a:t>om een afbeelding in te voegen</a:t>
            </a:r>
            <a:br>
              <a:rPr lang="nl-NL" noProof="0" dirty="0"/>
            </a:br>
            <a:r>
              <a:rPr lang="nl-NL" noProof="0" dirty="0"/>
              <a:t/>
            </a:r>
            <a:br>
              <a:rPr lang="nl-NL" noProof="0" dirty="0"/>
            </a:br>
            <a:r>
              <a:rPr lang="nl-NL" noProof="0" dirty="0"/>
              <a:t>2. Daarna met rechtermuisknop</a:t>
            </a:r>
            <a:br>
              <a:rPr lang="nl-NL" noProof="0" dirty="0"/>
            </a:br>
            <a:r>
              <a:rPr lang="nl-NL" noProof="0" dirty="0"/>
              <a:t>&gt; Naar achtergrond</a:t>
            </a:r>
          </a:p>
        </p:txBody>
      </p:sp>
      <p:sp>
        <p:nvSpPr>
          <p:cNvPr id="2" name="Titel 1">
            <a:extLst>
              <a:ext uri="{FF2B5EF4-FFF2-40B4-BE49-F238E27FC236}">
                <a16:creationId xmlns:a16="http://schemas.microsoft.com/office/drawing/2014/main" xmlns="" id="{695DA31B-33BB-4EE3-B867-DB83BBC4C72B}"/>
              </a:ext>
            </a:extLst>
          </p:cNvPr>
          <p:cNvSpPr>
            <a:spLocks noGrp="1"/>
          </p:cNvSpPr>
          <p:nvPr>
            <p:ph type="title" hasCustomPrompt="1"/>
          </p:nvPr>
        </p:nvSpPr>
        <p:spPr>
          <a:xfrm>
            <a:off x="552448" y="1264840"/>
            <a:ext cx="4018150" cy="396000"/>
          </a:xfrm>
        </p:spPr>
        <p:txBody>
          <a:bodyPr anchor="t" anchorCtr="0"/>
          <a:lstStyle>
            <a:lvl1pPr algn="l" rtl="0" eaLnBrk="0" fontAlgn="base" hangingPunct="0">
              <a:lnSpc>
                <a:spcPct val="100000"/>
              </a:lnSpc>
              <a:spcBef>
                <a:spcPts val="600"/>
              </a:spcBef>
              <a:spcAft>
                <a:spcPts val="600"/>
              </a:spcAft>
              <a:defRPr lang="nl-NL" sz="3200" cap="none" spc="-120" baseline="0" dirty="0">
                <a:solidFill>
                  <a:schemeClr val="accent1"/>
                </a:solidFill>
                <a:latin typeface="+mj-lt"/>
                <a:ea typeface="Verdana" pitchFamily="34" charset="0"/>
                <a:cs typeface="Verdana" pitchFamily="34" charset="0"/>
              </a:defRPr>
            </a:lvl1pPr>
          </a:lstStyle>
          <a:p>
            <a:pPr lvl="0" algn="l" rtl="0" eaLnBrk="0" fontAlgn="base" hangingPunct="0">
              <a:lnSpc>
                <a:spcPct val="100000"/>
              </a:lnSpc>
              <a:spcBef>
                <a:spcPts val="600"/>
              </a:spcBef>
              <a:spcAft>
                <a:spcPts val="600"/>
              </a:spcAft>
            </a:pPr>
            <a:r>
              <a:rPr lang="nl-NL" dirty="0"/>
              <a:t>Klik om stijl te bewerken</a:t>
            </a:r>
          </a:p>
        </p:txBody>
      </p:sp>
      <p:sp>
        <p:nvSpPr>
          <p:cNvPr id="3" name="Tijdelijke aanduiding voor verticale tekst 2">
            <a:extLst>
              <a:ext uri="{FF2B5EF4-FFF2-40B4-BE49-F238E27FC236}">
                <a16:creationId xmlns:a16="http://schemas.microsoft.com/office/drawing/2014/main" xmlns="" id="{4C14D91D-9AC3-4F24-92B0-1632B8144C64}"/>
              </a:ext>
            </a:extLst>
          </p:cNvPr>
          <p:cNvSpPr>
            <a:spLocks noGrp="1"/>
          </p:cNvSpPr>
          <p:nvPr>
            <p:ph type="body" orient="vert" idx="1"/>
          </p:nvPr>
        </p:nvSpPr>
        <p:spPr>
          <a:xfrm>
            <a:off x="552448" y="1925415"/>
            <a:ext cx="3848196" cy="3882982"/>
          </a:xfrm>
        </p:spPr>
        <p:txBody>
          <a:bodyPr vert="horz"/>
          <a:lstStyle/>
          <a:p>
            <a:pPr lvl="0"/>
            <a:r>
              <a:rPr lang="nl-NL" dirty="0"/>
              <a:t>Tekststijl van het model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4" name="Tijdelijke aanduiding voor datum 3">
            <a:extLst>
              <a:ext uri="{FF2B5EF4-FFF2-40B4-BE49-F238E27FC236}">
                <a16:creationId xmlns:a16="http://schemas.microsoft.com/office/drawing/2014/main" xmlns="" id="{A26BCF30-66F2-4184-8EA9-41F209F126C5}"/>
              </a:ext>
            </a:extLst>
          </p:cNvPr>
          <p:cNvSpPr>
            <a:spLocks noGrp="1"/>
          </p:cNvSpPr>
          <p:nvPr>
            <p:ph type="dt" sz="half" idx="10"/>
          </p:nvPr>
        </p:nvSpPr>
        <p:spPr/>
        <p:txBody>
          <a:bodyPr/>
          <a:lstStyle/>
          <a:p>
            <a:r>
              <a:rPr lang="nl-NL" smtClean="0">
                <a:solidFill>
                  <a:srgbClr val="000000"/>
                </a:solidFill>
              </a:rPr>
              <a:t>16-03-2018</a:t>
            </a:r>
            <a:endParaRPr lang="nl-NL" dirty="0">
              <a:solidFill>
                <a:srgbClr val="000000"/>
              </a:solidFill>
            </a:endParaRPr>
          </a:p>
        </p:txBody>
      </p:sp>
      <p:sp>
        <p:nvSpPr>
          <p:cNvPr id="5" name="Tijdelijke aanduiding voor voettekst 4">
            <a:extLst>
              <a:ext uri="{FF2B5EF4-FFF2-40B4-BE49-F238E27FC236}">
                <a16:creationId xmlns:a16="http://schemas.microsoft.com/office/drawing/2014/main" xmlns="" id="{5D35D6EB-48A8-418E-B320-85D3B9D1A6D5}"/>
              </a:ext>
            </a:extLst>
          </p:cNvPr>
          <p:cNvSpPr>
            <a:spLocks noGrp="1"/>
          </p:cNvSpPr>
          <p:nvPr>
            <p:ph type="ftr" sz="quarter" idx="11"/>
          </p:nvPr>
        </p:nvSpPr>
        <p:spPr/>
        <p:txBody>
          <a:bodyPr/>
          <a:lstStyle/>
          <a:p>
            <a:endParaRPr lang="nl-NL">
              <a:solidFill>
                <a:srgbClr val="FFFFFF"/>
              </a:solidFill>
            </a:endParaRPr>
          </a:p>
        </p:txBody>
      </p:sp>
      <p:sp>
        <p:nvSpPr>
          <p:cNvPr id="6" name="Tijdelijke aanduiding voor dianummer 5">
            <a:extLst>
              <a:ext uri="{FF2B5EF4-FFF2-40B4-BE49-F238E27FC236}">
                <a16:creationId xmlns:a16="http://schemas.microsoft.com/office/drawing/2014/main" xmlns="" id="{7A4CE67B-30A1-45F6-98F6-67A0ED117D08}"/>
              </a:ext>
            </a:extLst>
          </p:cNvPr>
          <p:cNvSpPr>
            <a:spLocks noGrp="1"/>
          </p:cNvSpPr>
          <p:nvPr>
            <p:ph type="sldNum" sz="quarter" idx="12"/>
          </p:nvPr>
        </p:nvSpPr>
        <p:spPr/>
        <p:txBody>
          <a:bodyPr/>
          <a:lstStyle/>
          <a:p>
            <a:fld id="{514C0851-DDD2-479D-B090-D94045F7DF35}" type="slidenum">
              <a:rPr lang="nl-NL" smtClean="0">
                <a:solidFill>
                  <a:srgbClr val="000000"/>
                </a:solidFill>
              </a:rPr>
              <a:pPr/>
              <a:t>‹nr.›</a:t>
            </a:fld>
            <a:endParaRPr lang="nl-NL">
              <a:solidFill>
                <a:srgbClr val="000000"/>
              </a:solidFill>
            </a:endParaRPr>
          </a:p>
        </p:txBody>
      </p:sp>
      <p:sp>
        <p:nvSpPr>
          <p:cNvPr id="7" name="Rechthoek 6">
            <a:extLst>
              <a:ext uri="{FF2B5EF4-FFF2-40B4-BE49-F238E27FC236}">
                <a16:creationId xmlns:a16="http://schemas.microsoft.com/office/drawing/2014/main" xmlns="" id="{8B7DCDE1-E8CC-42F8-843C-512E32A3DDBA}"/>
              </a:ext>
            </a:extLst>
          </p:cNvPr>
          <p:cNvSpPr/>
          <p:nvPr userDrawn="1"/>
        </p:nvSpPr>
        <p:spPr>
          <a:xfrm>
            <a:off x="2689185" y="-524331"/>
            <a:ext cx="3765633" cy="2880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nl-NL" sz="1400" b="1" i="1" dirty="0">
                <a:solidFill>
                  <a:srgbClr val="000000"/>
                </a:solidFill>
              </a:rPr>
              <a:t>Tekst &amp; Beeld 50%/50%</a:t>
            </a:r>
          </a:p>
        </p:txBody>
      </p:sp>
      <p:grpSp>
        <p:nvGrpSpPr>
          <p:cNvPr id="8" name="GRID" hidden="1">
            <a:extLst>
              <a:ext uri="{FF2B5EF4-FFF2-40B4-BE49-F238E27FC236}">
                <a16:creationId xmlns:a16="http://schemas.microsoft.com/office/drawing/2014/main" xmlns="" id="{419E7890-BECC-48DB-BCDB-B1446A4C8F03}"/>
              </a:ext>
            </a:extLst>
          </p:cNvPr>
          <p:cNvGrpSpPr/>
          <p:nvPr userDrawn="1"/>
        </p:nvGrpSpPr>
        <p:grpSpPr>
          <a:xfrm>
            <a:off x="-1" y="0"/>
            <a:ext cx="9144001" cy="6859514"/>
            <a:chOff x="-2" y="0"/>
            <a:chExt cx="12198352" cy="6859514"/>
          </a:xfrm>
        </p:grpSpPr>
        <p:sp>
          <p:nvSpPr>
            <p:cNvPr id="9" name="Rechthoek 8">
              <a:extLst>
                <a:ext uri="{FF2B5EF4-FFF2-40B4-BE49-F238E27FC236}">
                  <a16:creationId xmlns:a16="http://schemas.microsoft.com/office/drawing/2014/main" xmlns="" id="{6CF1D978-5BD9-438B-903C-76A6DD4A3D8F}"/>
                </a:ext>
              </a:extLst>
            </p:cNvPr>
            <p:cNvSpPr/>
            <p:nvPr userDrawn="1"/>
          </p:nvSpPr>
          <p:spPr>
            <a:xfrm>
              <a:off x="0" y="840048"/>
              <a:ext cx="12198350" cy="448239"/>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l-NL" sz="2400" dirty="0">
                <a:solidFill>
                  <a:srgbClr val="000000"/>
                </a:solidFill>
              </a:endParaRPr>
            </a:p>
          </p:txBody>
        </p:sp>
        <p:sp>
          <p:nvSpPr>
            <p:cNvPr id="10" name="Rechthoek 9">
              <a:extLst>
                <a:ext uri="{FF2B5EF4-FFF2-40B4-BE49-F238E27FC236}">
                  <a16:creationId xmlns:a16="http://schemas.microsoft.com/office/drawing/2014/main" xmlns="" id="{16A756AC-80F3-4B74-89CB-68E6DFB0C301}"/>
                </a:ext>
              </a:extLst>
            </p:cNvPr>
            <p:cNvSpPr/>
            <p:nvPr userDrawn="1"/>
          </p:nvSpPr>
          <p:spPr>
            <a:xfrm>
              <a:off x="-2" y="5810741"/>
              <a:ext cx="12198350" cy="448239"/>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l-NL" sz="2400" dirty="0">
                <a:solidFill>
                  <a:srgbClr val="000000"/>
                </a:solidFill>
              </a:endParaRPr>
            </a:p>
          </p:txBody>
        </p:sp>
        <p:sp>
          <p:nvSpPr>
            <p:cNvPr id="11" name="Rechthoek 10">
              <a:extLst>
                <a:ext uri="{FF2B5EF4-FFF2-40B4-BE49-F238E27FC236}">
                  <a16:creationId xmlns:a16="http://schemas.microsoft.com/office/drawing/2014/main" xmlns="" id="{54D87484-4D98-42EE-B9CF-8B6998ED906D}"/>
                </a:ext>
              </a:extLst>
            </p:cNvPr>
            <p:cNvSpPr/>
            <p:nvPr userDrawn="1"/>
          </p:nvSpPr>
          <p:spPr>
            <a:xfrm rot="16200000">
              <a:off x="3312733" y="3400499"/>
              <a:ext cx="5569142" cy="448239"/>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l-NL" sz="2400" dirty="0">
                <a:solidFill>
                  <a:srgbClr val="000000"/>
                </a:solidFill>
              </a:endParaRPr>
            </a:p>
          </p:txBody>
        </p:sp>
        <p:sp>
          <p:nvSpPr>
            <p:cNvPr id="12" name="Rechthoek 11">
              <a:extLst>
                <a:ext uri="{FF2B5EF4-FFF2-40B4-BE49-F238E27FC236}">
                  <a16:creationId xmlns:a16="http://schemas.microsoft.com/office/drawing/2014/main" xmlns="" id="{6ECBA962-F1E1-4958-A009-D96262224DFE}"/>
                </a:ext>
              </a:extLst>
            </p:cNvPr>
            <p:cNvSpPr/>
            <p:nvPr userDrawn="1"/>
          </p:nvSpPr>
          <p:spPr>
            <a:xfrm>
              <a:off x="0" y="1637414"/>
              <a:ext cx="12198350" cy="288000"/>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l-NL" sz="2400" dirty="0">
                <a:solidFill>
                  <a:srgbClr val="000000"/>
                </a:solidFill>
              </a:endParaRPr>
            </a:p>
          </p:txBody>
        </p:sp>
        <p:sp>
          <p:nvSpPr>
            <p:cNvPr id="13" name="Rechthoek 12">
              <a:extLst>
                <a:ext uri="{FF2B5EF4-FFF2-40B4-BE49-F238E27FC236}">
                  <a16:creationId xmlns:a16="http://schemas.microsoft.com/office/drawing/2014/main" xmlns="" id="{0E96B7F2-115E-45EE-AB53-7500BE4C2340}"/>
                </a:ext>
              </a:extLst>
            </p:cNvPr>
            <p:cNvSpPr/>
            <p:nvPr userDrawn="1"/>
          </p:nvSpPr>
          <p:spPr>
            <a:xfrm>
              <a:off x="0" y="0"/>
              <a:ext cx="736980" cy="6857999"/>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l-NL" sz="2400" dirty="0">
                <a:solidFill>
                  <a:srgbClr val="000000"/>
                </a:solidFill>
              </a:endParaRPr>
            </a:p>
          </p:txBody>
        </p:sp>
        <p:sp>
          <p:nvSpPr>
            <p:cNvPr id="14" name="Rechthoek 13">
              <a:extLst>
                <a:ext uri="{FF2B5EF4-FFF2-40B4-BE49-F238E27FC236}">
                  <a16:creationId xmlns:a16="http://schemas.microsoft.com/office/drawing/2014/main" xmlns="" id="{EDD2F0F3-A33B-485E-8523-32B2871755A2}"/>
                </a:ext>
              </a:extLst>
            </p:cNvPr>
            <p:cNvSpPr/>
            <p:nvPr userDrawn="1"/>
          </p:nvSpPr>
          <p:spPr>
            <a:xfrm>
              <a:off x="11460208" y="0"/>
              <a:ext cx="736980" cy="6857999"/>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l-NL" sz="2400" dirty="0">
                <a:solidFill>
                  <a:srgbClr val="000000"/>
                </a:solidFill>
              </a:endParaRPr>
            </a:p>
          </p:txBody>
        </p:sp>
        <p:sp>
          <p:nvSpPr>
            <p:cNvPr id="15" name="Rechthoek 14">
              <a:extLst>
                <a:ext uri="{FF2B5EF4-FFF2-40B4-BE49-F238E27FC236}">
                  <a16:creationId xmlns:a16="http://schemas.microsoft.com/office/drawing/2014/main" xmlns="" id="{F03B8484-0775-44BC-A655-05F259039673}"/>
                </a:ext>
              </a:extLst>
            </p:cNvPr>
            <p:cNvSpPr/>
            <p:nvPr userDrawn="1"/>
          </p:nvSpPr>
          <p:spPr>
            <a:xfrm>
              <a:off x="0" y="0"/>
              <a:ext cx="12198350" cy="448239"/>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l-NL" sz="2400" dirty="0">
                <a:solidFill>
                  <a:srgbClr val="000000"/>
                </a:solidFill>
              </a:endParaRPr>
            </a:p>
          </p:txBody>
        </p:sp>
        <p:sp>
          <p:nvSpPr>
            <p:cNvPr id="16" name="Rechthoek 15">
              <a:extLst>
                <a:ext uri="{FF2B5EF4-FFF2-40B4-BE49-F238E27FC236}">
                  <a16:creationId xmlns:a16="http://schemas.microsoft.com/office/drawing/2014/main" xmlns="" id="{447F29D2-14FE-4954-8288-062A8A67FC62}"/>
                </a:ext>
              </a:extLst>
            </p:cNvPr>
            <p:cNvSpPr/>
            <p:nvPr userDrawn="1"/>
          </p:nvSpPr>
          <p:spPr>
            <a:xfrm>
              <a:off x="0" y="6411275"/>
              <a:ext cx="12198350" cy="448239"/>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l-NL" sz="2400" dirty="0">
                <a:solidFill>
                  <a:srgbClr val="000000"/>
                </a:solidFill>
              </a:endParaRPr>
            </a:p>
          </p:txBody>
        </p:sp>
      </p:grpSp>
      <p:sp>
        <p:nvSpPr>
          <p:cNvPr id="135" name="Tijdelijke aanduiding voor tekst 10">
            <a:extLst>
              <a:ext uri="{FF2B5EF4-FFF2-40B4-BE49-F238E27FC236}">
                <a16:creationId xmlns:a16="http://schemas.microsoft.com/office/drawing/2014/main" xmlns="" id="{9A5EC605-4264-4A67-99E0-DFC79D0F0E5F}"/>
              </a:ext>
            </a:extLst>
          </p:cNvPr>
          <p:cNvSpPr>
            <a:spLocks noGrp="1"/>
          </p:cNvSpPr>
          <p:nvPr>
            <p:ph type="body" sz="quarter" idx="17" hasCustomPrompt="1"/>
          </p:nvPr>
        </p:nvSpPr>
        <p:spPr>
          <a:xfrm>
            <a:off x="4410067" y="6576638"/>
            <a:ext cx="323867" cy="281362"/>
          </a:xfrm>
          <a:solidFill>
            <a:srgbClr val="154273"/>
          </a:solidFill>
        </p:spPr>
        <p:txBody>
          <a:bodyPr/>
          <a:lstStyle>
            <a:lvl1pPr marL="0" indent="0">
              <a:buNone/>
              <a:defRPr sz="100">
                <a:solidFill>
                  <a:srgbClr val="00588E"/>
                </a:solidFill>
              </a:defRPr>
            </a:lvl1pPr>
          </a:lstStyle>
          <a:p>
            <a:pPr lvl="0"/>
            <a:r>
              <a:rPr lang="nl-NL" dirty="0"/>
              <a:t>  </a:t>
            </a:r>
          </a:p>
        </p:txBody>
      </p:sp>
      <p:grpSp>
        <p:nvGrpSpPr>
          <p:cNvPr id="137" name="Instructie">
            <a:extLst>
              <a:ext uri="{FF2B5EF4-FFF2-40B4-BE49-F238E27FC236}">
                <a16:creationId xmlns:a16="http://schemas.microsoft.com/office/drawing/2014/main" xmlns="" id="{44B80BC0-A8FC-4095-9A60-400241D79229}"/>
              </a:ext>
            </a:extLst>
          </p:cNvPr>
          <p:cNvGrpSpPr/>
          <p:nvPr userDrawn="1"/>
        </p:nvGrpSpPr>
        <p:grpSpPr>
          <a:xfrm>
            <a:off x="9293407" y="0"/>
            <a:ext cx="2395201" cy="4929310"/>
            <a:chOff x="-3428901" y="0"/>
            <a:chExt cx="3195265" cy="4929310"/>
          </a:xfrm>
        </p:grpSpPr>
        <p:grpSp>
          <p:nvGrpSpPr>
            <p:cNvPr id="180" name="Groep 179">
              <a:extLst>
                <a:ext uri="{FF2B5EF4-FFF2-40B4-BE49-F238E27FC236}">
                  <a16:creationId xmlns:a16="http://schemas.microsoft.com/office/drawing/2014/main" xmlns="" id="{1BA1C81A-DF61-4727-95AC-1FC34752C827}"/>
                </a:ext>
              </a:extLst>
            </p:cNvPr>
            <p:cNvGrpSpPr/>
            <p:nvPr userDrawn="1"/>
          </p:nvGrpSpPr>
          <p:grpSpPr>
            <a:xfrm>
              <a:off x="-3063220" y="3245259"/>
              <a:ext cx="1499406" cy="678267"/>
              <a:chOff x="12757283" y="3120781"/>
              <a:chExt cx="1499406" cy="678267"/>
            </a:xfrm>
          </p:grpSpPr>
          <p:sp>
            <p:nvSpPr>
              <p:cNvPr id="207" name="Rechthoek 206">
                <a:extLst>
                  <a:ext uri="{FF2B5EF4-FFF2-40B4-BE49-F238E27FC236}">
                    <a16:creationId xmlns:a16="http://schemas.microsoft.com/office/drawing/2014/main" xmlns="" id="{A3C0B090-4778-4547-AC45-FBE1C1D0EF4F}"/>
                  </a:ext>
                </a:extLst>
              </p:cNvPr>
              <p:cNvSpPr/>
              <p:nvPr userDrawn="1"/>
            </p:nvSpPr>
            <p:spPr>
              <a:xfrm>
                <a:off x="12757283" y="3120781"/>
                <a:ext cx="1499406" cy="580946"/>
              </a:xfrm>
              <a:prstGeom prst="rect">
                <a:avLst/>
              </a:prstGeom>
              <a:solidFill>
                <a:schemeClr val="bg1"/>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nSpc>
                    <a:spcPct val="90000"/>
                  </a:lnSpc>
                  <a:spcBef>
                    <a:spcPts val="600"/>
                  </a:spcBef>
                  <a:spcAft>
                    <a:spcPts val="600"/>
                  </a:spcAft>
                </a:pPr>
                <a:endParaRPr lang="nl-NL" sz="600">
                  <a:solidFill>
                    <a:srgbClr val="000000"/>
                  </a:solidFill>
                  <a:latin typeface="Arial" panose="020B0604020202020204" pitchFamily="34" charset="0"/>
                  <a:cs typeface="Arial" panose="020B0604020202020204" pitchFamily="34" charset="0"/>
                </a:endParaRPr>
              </a:p>
            </p:txBody>
          </p:sp>
          <p:sp>
            <p:nvSpPr>
              <p:cNvPr id="208" name="Rechthoek 207">
                <a:extLst>
                  <a:ext uri="{FF2B5EF4-FFF2-40B4-BE49-F238E27FC236}">
                    <a16:creationId xmlns:a16="http://schemas.microsoft.com/office/drawing/2014/main" xmlns="" id="{8B177382-21EA-41FA-9405-7CABDE92DE86}"/>
                  </a:ext>
                </a:extLst>
              </p:cNvPr>
              <p:cNvSpPr/>
              <p:nvPr userDrawn="1"/>
            </p:nvSpPr>
            <p:spPr>
              <a:xfrm>
                <a:off x="12761843" y="3432170"/>
                <a:ext cx="1478943" cy="257235"/>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endParaRPr lang="nl-NL" sz="800" b="1">
                  <a:solidFill>
                    <a:srgbClr val="000000"/>
                  </a:solidFill>
                </a:endParaRPr>
              </a:p>
            </p:txBody>
          </p:sp>
          <p:sp>
            <p:nvSpPr>
              <p:cNvPr id="209" name="Tekstvak 208">
                <a:extLst>
                  <a:ext uri="{FF2B5EF4-FFF2-40B4-BE49-F238E27FC236}">
                    <a16:creationId xmlns:a16="http://schemas.microsoft.com/office/drawing/2014/main" xmlns="" id="{8522A342-E5C6-4216-B435-9086A0411A6D}"/>
                  </a:ext>
                </a:extLst>
              </p:cNvPr>
              <p:cNvSpPr txBox="1"/>
              <p:nvPr userDrawn="1"/>
            </p:nvSpPr>
            <p:spPr>
              <a:xfrm>
                <a:off x="12997648" y="3159891"/>
                <a:ext cx="957818" cy="175433"/>
              </a:xfrm>
              <a:prstGeom prst="rect">
                <a:avLst/>
              </a:prstGeom>
              <a:noFill/>
            </p:spPr>
            <p:txBody>
              <a:bodyPr wrap="square" rtlCol="0">
                <a:spAutoFit/>
              </a:bodyPr>
              <a:lstStyle/>
              <a:p>
                <a:pPr defTabSz="1217512">
                  <a:lnSpc>
                    <a:spcPct val="90000"/>
                  </a:lnSpc>
                  <a:spcBef>
                    <a:spcPts val="600"/>
                  </a:spcBef>
                  <a:spcAft>
                    <a:spcPts val="600"/>
                  </a:spcAft>
                </a:pPr>
                <a:r>
                  <a:rPr lang="nl-NL" sz="600" dirty="0">
                    <a:solidFill>
                      <a:srgbClr val="000000"/>
                    </a:solidFill>
                    <a:latin typeface="Arial" panose="020B0604020202020204" pitchFamily="34" charset="0"/>
                    <a:ea typeface="ＭＳ Ｐゴシック" pitchFamily="34" charset="-128"/>
                    <a:cs typeface="Arial" panose="020B0604020202020204" pitchFamily="34" charset="0"/>
                  </a:rPr>
                  <a:t>Naar voorgrond</a:t>
                </a:r>
              </a:p>
            </p:txBody>
          </p:sp>
          <p:sp>
            <p:nvSpPr>
              <p:cNvPr id="210" name="Tekstvak 209">
                <a:extLst>
                  <a:ext uri="{FF2B5EF4-FFF2-40B4-BE49-F238E27FC236}">
                    <a16:creationId xmlns:a16="http://schemas.microsoft.com/office/drawing/2014/main" xmlns="" id="{B4122383-A290-481B-B8FF-3B748238DBE8}"/>
                  </a:ext>
                </a:extLst>
              </p:cNvPr>
              <p:cNvSpPr txBox="1"/>
              <p:nvPr userDrawn="1"/>
            </p:nvSpPr>
            <p:spPr>
              <a:xfrm>
                <a:off x="12984219" y="3481017"/>
                <a:ext cx="1165564" cy="175433"/>
              </a:xfrm>
              <a:prstGeom prst="rect">
                <a:avLst/>
              </a:prstGeom>
              <a:noFill/>
            </p:spPr>
            <p:txBody>
              <a:bodyPr wrap="square" rtlCol="0">
                <a:spAutoFit/>
              </a:bodyPr>
              <a:lstStyle/>
              <a:p>
                <a:pPr defTabSz="1217512">
                  <a:lnSpc>
                    <a:spcPct val="90000"/>
                  </a:lnSpc>
                  <a:spcBef>
                    <a:spcPts val="600"/>
                  </a:spcBef>
                  <a:spcAft>
                    <a:spcPts val="600"/>
                  </a:spcAft>
                </a:pPr>
                <a:r>
                  <a:rPr lang="nl-NL" sz="600">
                    <a:solidFill>
                      <a:srgbClr val="000000"/>
                    </a:solidFill>
                    <a:latin typeface="Arial" panose="020B0604020202020204" pitchFamily="34" charset="0"/>
                    <a:ea typeface="ＭＳ Ｐゴシック" pitchFamily="34" charset="-128"/>
                    <a:cs typeface="Arial" panose="020B0604020202020204" pitchFamily="34" charset="0"/>
                  </a:rPr>
                  <a:t>Naar achtergrond</a:t>
                </a:r>
              </a:p>
            </p:txBody>
          </p:sp>
          <p:pic>
            <p:nvPicPr>
              <p:cNvPr id="211" name="Picture 3">
                <a:extLst>
                  <a:ext uri="{FF2B5EF4-FFF2-40B4-BE49-F238E27FC236}">
                    <a16:creationId xmlns:a16="http://schemas.microsoft.com/office/drawing/2014/main" xmlns="" id="{AEC0985A-BAFF-4BB8-B57C-281FECA88962}"/>
                  </a:ext>
                </a:extLst>
              </p:cNvPr>
              <p:cNvPicPr>
                <a:picLocks noChangeAspect="1" noChangeArrowheads="1"/>
              </p:cNvPicPr>
              <p:nvPr userDrawn="1"/>
            </p:nvPicPr>
            <p:blipFill>
              <a:blip r:embed="rId6" cstate="print">
                <a:extLst>
                  <a:ext uri="{28A0092B-C50C-407E-A947-70E740481C1C}">
                    <a14:useLocalDpi xmlns:a14="http://schemas.microsoft.com/office/drawing/2010/main"/>
                  </a:ext>
                </a:extLst>
              </a:blip>
              <a:srcRect/>
              <a:stretch>
                <a:fillRect/>
              </a:stretch>
            </p:blipFill>
            <p:spPr bwMode="auto">
              <a:xfrm>
                <a:off x="13938926" y="3567717"/>
                <a:ext cx="143086" cy="231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12" name="Gelijkbenige driehoek 211">
                <a:extLst>
                  <a:ext uri="{FF2B5EF4-FFF2-40B4-BE49-F238E27FC236}">
                    <a16:creationId xmlns:a16="http://schemas.microsoft.com/office/drawing/2014/main" xmlns="" id="{EEAA5A11-9904-476D-8A29-72F0729CF249}"/>
                  </a:ext>
                </a:extLst>
              </p:cNvPr>
              <p:cNvSpPr/>
              <p:nvPr userDrawn="1"/>
            </p:nvSpPr>
            <p:spPr>
              <a:xfrm rot="5400000">
                <a:off x="14094210" y="3548999"/>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endParaRPr lang="nl-NL" sz="800" b="1">
                  <a:solidFill>
                    <a:srgbClr val="000000"/>
                  </a:solidFill>
                </a:endParaRPr>
              </a:p>
            </p:txBody>
          </p:sp>
          <p:grpSp>
            <p:nvGrpSpPr>
              <p:cNvPr id="213" name="Groep 212">
                <a:extLst>
                  <a:ext uri="{FF2B5EF4-FFF2-40B4-BE49-F238E27FC236}">
                    <a16:creationId xmlns:a16="http://schemas.microsoft.com/office/drawing/2014/main" xmlns="" id="{CEFEAC3A-2318-4FE7-ADE1-653F1E74C5D9}"/>
                  </a:ext>
                </a:extLst>
              </p:cNvPr>
              <p:cNvGrpSpPr/>
              <p:nvPr userDrawn="1"/>
            </p:nvGrpSpPr>
            <p:grpSpPr>
              <a:xfrm>
                <a:off x="12822311" y="3178534"/>
                <a:ext cx="182309" cy="163794"/>
                <a:chOff x="12832541" y="3162395"/>
                <a:chExt cx="219532" cy="197236"/>
              </a:xfrm>
            </p:grpSpPr>
            <p:sp>
              <p:nvSpPr>
                <p:cNvPr id="218" name="Rechthoek 217">
                  <a:extLst>
                    <a:ext uri="{FF2B5EF4-FFF2-40B4-BE49-F238E27FC236}">
                      <a16:creationId xmlns:a16="http://schemas.microsoft.com/office/drawing/2014/main" xmlns="" id="{F8D67174-FC46-4F6C-8E1F-05B4F7E6D4B9}"/>
                    </a:ext>
                  </a:extLst>
                </p:cNvPr>
                <p:cNvSpPr/>
                <p:nvPr userDrawn="1"/>
              </p:nvSpPr>
              <p:spPr>
                <a:xfrm>
                  <a:off x="12832541" y="3162395"/>
                  <a:ext cx="81487" cy="81487"/>
                </a:xfrm>
                <a:prstGeom prst="rect">
                  <a:avLst/>
                </a:prstGeom>
                <a:solidFill>
                  <a:schemeClr val="bg1"/>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rgbClr val="FFFFFF"/>
                    </a:solidFill>
                  </a:endParaRPr>
                </a:p>
              </p:txBody>
            </p:sp>
            <p:sp>
              <p:nvSpPr>
                <p:cNvPr id="219" name="Rechthoek 218">
                  <a:extLst>
                    <a:ext uri="{FF2B5EF4-FFF2-40B4-BE49-F238E27FC236}">
                      <a16:creationId xmlns:a16="http://schemas.microsoft.com/office/drawing/2014/main" xmlns="" id="{09373F71-8AF1-4D39-8BF4-062C5F5CD2E9}"/>
                    </a:ext>
                  </a:extLst>
                </p:cNvPr>
                <p:cNvSpPr/>
                <p:nvPr userDrawn="1"/>
              </p:nvSpPr>
              <p:spPr>
                <a:xfrm>
                  <a:off x="12970586" y="3278144"/>
                  <a:ext cx="81487" cy="81487"/>
                </a:xfrm>
                <a:prstGeom prst="rect">
                  <a:avLst/>
                </a:prstGeom>
                <a:solidFill>
                  <a:schemeClr val="bg1"/>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rgbClr val="FFFFFF"/>
                    </a:solidFill>
                  </a:endParaRPr>
                </a:p>
              </p:txBody>
            </p:sp>
            <p:sp>
              <p:nvSpPr>
                <p:cNvPr id="220" name="Rechthoek 219">
                  <a:extLst>
                    <a:ext uri="{FF2B5EF4-FFF2-40B4-BE49-F238E27FC236}">
                      <a16:creationId xmlns:a16="http://schemas.microsoft.com/office/drawing/2014/main" xmlns="" id="{F4A69579-35AA-4E6F-AAE5-8B9F08D273B0}"/>
                    </a:ext>
                  </a:extLst>
                </p:cNvPr>
                <p:cNvSpPr/>
                <p:nvPr userDrawn="1"/>
              </p:nvSpPr>
              <p:spPr>
                <a:xfrm>
                  <a:off x="12873284" y="3191991"/>
                  <a:ext cx="138045" cy="138044"/>
                </a:xfrm>
                <a:prstGeom prst="rect">
                  <a:avLst/>
                </a:prstGeom>
                <a:solidFill>
                  <a:srgbClr val="EABE76"/>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rgbClr val="FFFFFF"/>
                    </a:solidFill>
                  </a:endParaRPr>
                </a:p>
              </p:txBody>
            </p:sp>
          </p:grpSp>
          <p:grpSp>
            <p:nvGrpSpPr>
              <p:cNvPr id="214" name="Groep 213">
                <a:extLst>
                  <a:ext uri="{FF2B5EF4-FFF2-40B4-BE49-F238E27FC236}">
                    <a16:creationId xmlns:a16="http://schemas.microsoft.com/office/drawing/2014/main" xmlns="" id="{04E609B5-2C69-44DC-A888-DFD8DC85C845}"/>
                  </a:ext>
                </a:extLst>
              </p:cNvPr>
              <p:cNvGrpSpPr/>
              <p:nvPr userDrawn="1"/>
            </p:nvGrpSpPr>
            <p:grpSpPr>
              <a:xfrm>
                <a:off x="12822311" y="3480352"/>
                <a:ext cx="182309" cy="163794"/>
                <a:chOff x="12832541" y="3162395"/>
                <a:chExt cx="219532" cy="197236"/>
              </a:xfrm>
            </p:grpSpPr>
            <p:sp>
              <p:nvSpPr>
                <p:cNvPr id="215" name="Rechthoek 214">
                  <a:extLst>
                    <a:ext uri="{FF2B5EF4-FFF2-40B4-BE49-F238E27FC236}">
                      <a16:creationId xmlns:a16="http://schemas.microsoft.com/office/drawing/2014/main" xmlns="" id="{37C3A9CA-4481-45DB-969D-15905BBBA560}"/>
                    </a:ext>
                  </a:extLst>
                </p:cNvPr>
                <p:cNvSpPr/>
                <p:nvPr userDrawn="1"/>
              </p:nvSpPr>
              <p:spPr>
                <a:xfrm>
                  <a:off x="12873284" y="3191991"/>
                  <a:ext cx="138045" cy="138044"/>
                </a:xfrm>
                <a:prstGeom prst="rect">
                  <a:avLst/>
                </a:prstGeom>
                <a:solidFill>
                  <a:srgbClr val="EABE76"/>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rgbClr val="FFFFFF"/>
                    </a:solidFill>
                  </a:endParaRPr>
                </a:p>
              </p:txBody>
            </p:sp>
            <p:sp>
              <p:nvSpPr>
                <p:cNvPr id="216" name="Rechthoek 215">
                  <a:extLst>
                    <a:ext uri="{FF2B5EF4-FFF2-40B4-BE49-F238E27FC236}">
                      <a16:creationId xmlns:a16="http://schemas.microsoft.com/office/drawing/2014/main" xmlns="" id="{D52B8141-9B2C-41B9-95B9-BEB882319138}"/>
                    </a:ext>
                  </a:extLst>
                </p:cNvPr>
                <p:cNvSpPr/>
                <p:nvPr userDrawn="1"/>
              </p:nvSpPr>
              <p:spPr>
                <a:xfrm>
                  <a:off x="12832541" y="3162395"/>
                  <a:ext cx="81487" cy="81487"/>
                </a:xfrm>
                <a:prstGeom prst="rect">
                  <a:avLst/>
                </a:prstGeom>
                <a:solidFill>
                  <a:schemeClr val="bg1"/>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rgbClr val="FFFFFF"/>
                    </a:solidFill>
                  </a:endParaRPr>
                </a:p>
              </p:txBody>
            </p:sp>
            <p:sp>
              <p:nvSpPr>
                <p:cNvPr id="217" name="Rechthoek 216">
                  <a:extLst>
                    <a:ext uri="{FF2B5EF4-FFF2-40B4-BE49-F238E27FC236}">
                      <a16:creationId xmlns:a16="http://schemas.microsoft.com/office/drawing/2014/main" xmlns="" id="{0EBEF0BA-4D4E-4A25-BBF0-84D2C300CC51}"/>
                    </a:ext>
                  </a:extLst>
                </p:cNvPr>
                <p:cNvSpPr/>
                <p:nvPr userDrawn="1"/>
              </p:nvSpPr>
              <p:spPr>
                <a:xfrm>
                  <a:off x="12970586" y="3278144"/>
                  <a:ext cx="81487" cy="81487"/>
                </a:xfrm>
                <a:prstGeom prst="rect">
                  <a:avLst/>
                </a:prstGeom>
                <a:solidFill>
                  <a:schemeClr val="bg1"/>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rgbClr val="FFFFFF"/>
                    </a:solidFill>
                  </a:endParaRPr>
                </a:p>
              </p:txBody>
            </p:sp>
          </p:grpSp>
        </p:grpSp>
        <p:grpSp>
          <p:nvGrpSpPr>
            <p:cNvPr id="181" name="Meer informatie">
              <a:extLst>
                <a:ext uri="{FF2B5EF4-FFF2-40B4-BE49-F238E27FC236}">
                  <a16:creationId xmlns:a16="http://schemas.microsoft.com/office/drawing/2014/main" xmlns="" id="{D5693419-9327-462F-9A61-D2BED8061674}"/>
                </a:ext>
              </a:extLst>
            </p:cNvPr>
            <p:cNvGrpSpPr/>
            <p:nvPr userDrawn="1"/>
          </p:nvGrpSpPr>
          <p:grpSpPr>
            <a:xfrm>
              <a:off x="-3423738" y="4146037"/>
              <a:ext cx="3178515" cy="783273"/>
              <a:chOff x="-3741486" y="3386444"/>
              <a:chExt cx="3178515" cy="783273"/>
            </a:xfrm>
          </p:grpSpPr>
          <p:sp>
            <p:nvSpPr>
              <p:cNvPr id="204" name="Freeform 101">
                <a:extLst>
                  <a:ext uri="{FF2B5EF4-FFF2-40B4-BE49-F238E27FC236}">
                    <a16:creationId xmlns:a16="http://schemas.microsoft.com/office/drawing/2014/main" xmlns="" id="{0F13E62F-4183-4FCC-A4F4-4F23AB759CEC}"/>
                  </a:ext>
                </a:extLst>
              </p:cNvPr>
              <p:cNvSpPr>
                <a:spLocks noEditPoints="1"/>
              </p:cNvSpPr>
              <p:nvPr/>
            </p:nvSpPr>
            <p:spPr bwMode="auto">
              <a:xfrm>
                <a:off x="-3741486" y="3386444"/>
                <a:ext cx="255753" cy="255753"/>
              </a:xfrm>
              <a:custGeom>
                <a:avLst/>
                <a:gdLst>
                  <a:gd name="T0" fmla="*/ 0 w 292"/>
                  <a:gd name="T1" fmla="*/ 146 h 292"/>
                  <a:gd name="T2" fmla="*/ 4 w 292"/>
                  <a:gd name="T3" fmla="*/ 113 h 292"/>
                  <a:gd name="T4" fmla="*/ 14 w 292"/>
                  <a:gd name="T5" fmla="*/ 82 h 292"/>
                  <a:gd name="T6" fmla="*/ 31 w 292"/>
                  <a:gd name="T7" fmla="*/ 55 h 292"/>
                  <a:gd name="T8" fmla="*/ 53 w 292"/>
                  <a:gd name="T9" fmla="*/ 32 h 292"/>
                  <a:gd name="T10" fmla="*/ 81 w 292"/>
                  <a:gd name="T11" fmla="*/ 15 h 292"/>
                  <a:gd name="T12" fmla="*/ 112 w 292"/>
                  <a:gd name="T13" fmla="*/ 4 h 292"/>
                  <a:gd name="T14" fmla="*/ 145 w 292"/>
                  <a:gd name="T15" fmla="*/ 0 h 292"/>
                  <a:gd name="T16" fmla="*/ 179 w 292"/>
                  <a:gd name="T17" fmla="*/ 4 h 292"/>
                  <a:gd name="T18" fmla="*/ 209 w 292"/>
                  <a:gd name="T19" fmla="*/ 15 h 292"/>
                  <a:gd name="T20" fmla="*/ 237 w 292"/>
                  <a:gd name="T21" fmla="*/ 32 h 292"/>
                  <a:gd name="T22" fmla="*/ 259 w 292"/>
                  <a:gd name="T23" fmla="*/ 55 h 292"/>
                  <a:gd name="T24" fmla="*/ 276 w 292"/>
                  <a:gd name="T25" fmla="*/ 82 h 292"/>
                  <a:gd name="T26" fmla="*/ 288 w 292"/>
                  <a:gd name="T27" fmla="*/ 113 h 292"/>
                  <a:gd name="T28" fmla="*/ 292 w 292"/>
                  <a:gd name="T29" fmla="*/ 146 h 292"/>
                  <a:gd name="T30" fmla="*/ 288 w 292"/>
                  <a:gd name="T31" fmla="*/ 180 h 292"/>
                  <a:gd name="T32" fmla="*/ 276 w 292"/>
                  <a:gd name="T33" fmla="*/ 210 h 292"/>
                  <a:gd name="T34" fmla="*/ 259 w 292"/>
                  <a:gd name="T35" fmla="*/ 237 h 292"/>
                  <a:gd name="T36" fmla="*/ 237 w 292"/>
                  <a:gd name="T37" fmla="*/ 260 h 292"/>
                  <a:gd name="T38" fmla="*/ 209 w 292"/>
                  <a:gd name="T39" fmla="*/ 278 h 292"/>
                  <a:gd name="T40" fmla="*/ 179 w 292"/>
                  <a:gd name="T41" fmla="*/ 288 h 292"/>
                  <a:gd name="T42" fmla="*/ 145 w 292"/>
                  <a:gd name="T43" fmla="*/ 292 h 292"/>
                  <a:gd name="T44" fmla="*/ 112 w 292"/>
                  <a:gd name="T45" fmla="*/ 288 h 292"/>
                  <a:gd name="T46" fmla="*/ 81 w 292"/>
                  <a:gd name="T47" fmla="*/ 278 h 292"/>
                  <a:gd name="T48" fmla="*/ 53 w 292"/>
                  <a:gd name="T49" fmla="*/ 260 h 292"/>
                  <a:gd name="T50" fmla="*/ 31 w 292"/>
                  <a:gd name="T51" fmla="*/ 237 h 292"/>
                  <a:gd name="T52" fmla="*/ 14 w 292"/>
                  <a:gd name="T53" fmla="*/ 210 h 292"/>
                  <a:gd name="T54" fmla="*/ 4 w 292"/>
                  <a:gd name="T55" fmla="*/ 180 h 292"/>
                  <a:gd name="T56" fmla="*/ 0 w 292"/>
                  <a:gd name="T57" fmla="*/ 146 h 292"/>
                  <a:gd name="T58" fmla="*/ 102 w 292"/>
                  <a:gd name="T59" fmla="*/ 121 h 292"/>
                  <a:gd name="T60" fmla="*/ 102 w 292"/>
                  <a:gd name="T61" fmla="*/ 142 h 292"/>
                  <a:gd name="T62" fmla="*/ 120 w 292"/>
                  <a:gd name="T63" fmla="*/ 142 h 292"/>
                  <a:gd name="T64" fmla="*/ 120 w 292"/>
                  <a:gd name="T65" fmla="*/ 223 h 292"/>
                  <a:gd name="T66" fmla="*/ 102 w 292"/>
                  <a:gd name="T67" fmla="*/ 223 h 292"/>
                  <a:gd name="T68" fmla="*/ 102 w 292"/>
                  <a:gd name="T69" fmla="*/ 244 h 292"/>
                  <a:gd name="T70" fmla="*/ 188 w 292"/>
                  <a:gd name="T71" fmla="*/ 244 h 292"/>
                  <a:gd name="T72" fmla="*/ 188 w 292"/>
                  <a:gd name="T73" fmla="*/ 223 h 292"/>
                  <a:gd name="T74" fmla="*/ 170 w 292"/>
                  <a:gd name="T75" fmla="*/ 223 h 292"/>
                  <a:gd name="T76" fmla="*/ 170 w 292"/>
                  <a:gd name="T77" fmla="*/ 142 h 292"/>
                  <a:gd name="T78" fmla="*/ 188 w 292"/>
                  <a:gd name="T79" fmla="*/ 142 h 292"/>
                  <a:gd name="T80" fmla="*/ 188 w 292"/>
                  <a:gd name="T81" fmla="*/ 121 h 292"/>
                  <a:gd name="T82" fmla="*/ 102 w 292"/>
                  <a:gd name="T83" fmla="*/ 121 h 292"/>
                  <a:gd name="T84" fmla="*/ 115 w 292"/>
                  <a:gd name="T85" fmla="*/ 79 h 292"/>
                  <a:gd name="T86" fmla="*/ 117 w 292"/>
                  <a:gd name="T87" fmla="*/ 92 h 292"/>
                  <a:gd name="T88" fmla="*/ 124 w 292"/>
                  <a:gd name="T89" fmla="*/ 101 h 292"/>
                  <a:gd name="T90" fmla="*/ 133 w 292"/>
                  <a:gd name="T91" fmla="*/ 108 h 292"/>
                  <a:gd name="T92" fmla="*/ 145 w 292"/>
                  <a:gd name="T93" fmla="*/ 110 h 292"/>
                  <a:gd name="T94" fmla="*/ 157 w 292"/>
                  <a:gd name="T95" fmla="*/ 108 h 292"/>
                  <a:gd name="T96" fmla="*/ 167 w 292"/>
                  <a:gd name="T97" fmla="*/ 101 h 292"/>
                  <a:gd name="T98" fmla="*/ 174 w 292"/>
                  <a:gd name="T99" fmla="*/ 92 h 292"/>
                  <a:gd name="T100" fmla="*/ 176 w 292"/>
                  <a:gd name="T101" fmla="*/ 79 h 292"/>
                  <a:gd name="T102" fmla="*/ 174 w 292"/>
                  <a:gd name="T103" fmla="*/ 67 h 292"/>
                  <a:gd name="T104" fmla="*/ 167 w 292"/>
                  <a:gd name="T105" fmla="*/ 58 h 292"/>
                  <a:gd name="T106" fmla="*/ 157 w 292"/>
                  <a:gd name="T107" fmla="*/ 51 h 292"/>
                  <a:gd name="T108" fmla="*/ 145 w 292"/>
                  <a:gd name="T109" fmla="*/ 49 h 292"/>
                  <a:gd name="T110" fmla="*/ 133 w 292"/>
                  <a:gd name="T111" fmla="*/ 51 h 292"/>
                  <a:gd name="T112" fmla="*/ 124 w 292"/>
                  <a:gd name="T113" fmla="*/ 58 h 292"/>
                  <a:gd name="T114" fmla="*/ 117 w 292"/>
                  <a:gd name="T115" fmla="*/ 67 h 292"/>
                  <a:gd name="T116" fmla="*/ 115 w 292"/>
                  <a:gd name="T117" fmla="*/ 79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92" h="292">
                    <a:moveTo>
                      <a:pt x="0" y="146"/>
                    </a:moveTo>
                    <a:lnTo>
                      <a:pt x="4" y="113"/>
                    </a:lnTo>
                    <a:lnTo>
                      <a:pt x="14" y="82"/>
                    </a:lnTo>
                    <a:lnTo>
                      <a:pt x="31" y="55"/>
                    </a:lnTo>
                    <a:lnTo>
                      <a:pt x="53" y="32"/>
                    </a:lnTo>
                    <a:lnTo>
                      <a:pt x="81" y="15"/>
                    </a:lnTo>
                    <a:lnTo>
                      <a:pt x="112" y="4"/>
                    </a:lnTo>
                    <a:lnTo>
                      <a:pt x="145" y="0"/>
                    </a:lnTo>
                    <a:lnTo>
                      <a:pt x="179" y="4"/>
                    </a:lnTo>
                    <a:lnTo>
                      <a:pt x="209" y="15"/>
                    </a:lnTo>
                    <a:lnTo>
                      <a:pt x="237" y="32"/>
                    </a:lnTo>
                    <a:lnTo>
                      <a:pt x="259" y="55"/>
                    </a:lnTo>
                    <a:lnTo>
                      <a:pt x="276" y="82"/>
                    </a:lnTo>
                    <a:lnTo>
                      <a:pt x="288" y="113"/>
                    </a:lnTo>
                    <a:lnTo>
                      <a:pt x="292" y="146"/>
                    </a:lnTo>
                    <a:lnTo>
                      <a:pt x="288" y="180"/>
                    </a:lnTo>
                    <a:lnTo>
                      <a:pt x="276" y="210"/>
                    </a:lnTo>
                    <a:lnTo>
                      <a:pt x="259" y="237"/>
                    </a:lnTo>
                    <a:lnTo>
                      <a:pt x="237" y="260"/>
                    </a:lnTo>
                    <a:lnTo>
                      <a:pt x="209" y="278"/>
                    </a:lnTo>
                    <a:lnTo>
                      <a:pt x="179" y="288"/>
                    </a:lnTo>
                    <a:lnTo>
                      <a:pt x="145" y="292"/>
                    </a:lnTo>
                    <a:lnTo>
                      <a:pt x="112" y="288"/>
                    </a:lnTo>
                    <a:lnTo>
                      <a:pt x="81" y="278"/>
                    </a:lnTo>
                    <a:lnTo>
                      <a:pt x="53" y="260"/>
                    </a:lnTo>
                    <a:lnTo>
                      <a:pt x="31" y="237"/>
                    </a:lnTo>
                    <a:lnTo>
                      <a:pt x="14" y="210"/>
                    </a:lnTo>
                    <a:lnTo>
                      <a:pt x="4" y="180"/>
                    </a:lnTo>
                    <a:lnTo>
                      <a:pt x="0" y="146"/>
                    </a:lnTo>
                    <a:close/>
                    <a:moveTo>
                      <a:pt x="102" y="121"/>
                    </a:moveTo>
                    <a:lnTo>
                      <a:pt x="102" y="142"/>
                    </a:lnTo>
                    <a:lnTo>
                      <a:pt x="120" y="142"/>
                    </a:lnTo>
                    <a:lnTo>
                      <a:pt x="120" y="223"/>
                    </a:lnTo>
                    <a:lnTo>
                      <a:pt x="102" y="223"/>
                    </a:lnTo>
                    <a:lnTo>
                      <a:pt x="102" y="244"/>
                    </a:lnTo>
                    <a:lnTo>
                      <a:pt x="188" y="244"/>
                    </a:lnTo>
                    <a:lnTo>
                      <a:pt x="188" y="223"/>
                    </a:lnTo>
                    <a:lnTo>
                      <a:pt x="170" y="223"/>
                    </a:lnTo>
                    <a:lnTo>
                      <a:pt x="170" y="142"/>
                    </a:lnTo>
                    <a:lnTo>
                      <a:pt x="188" y="142"/>
                    </a:lnTo>
                    <a:lnTo>
                      <a:pt x="188" y="121"/>
                    </a:lnTo>
                    <a:lnTo>
                      <a:pt x="102" y="121"/>
                    </a:lnTo>
                    <a:close/>
                    <a:moveTo>
                      <a:pt x="115" y="79"/>
                    </a:moveTo>
                    <a:lnTo>
                      <a:pt x="117" y="92"/>
                    </a:lnTo>
                    <a:lnTo>
                      <a:pt x="124" y="101"/>
                    </a:lnTo>
                    <a:lnTo>
                      <a:pt x="133" y="108"/>
                    </a:lnTo>
                    <a:lnTo>
                      <a:pt x="145" y="110"/>
                    </a:lnTo>
                    <a:lnTo>
                      <a:pt x="157" y="108"/>
                    </a:lnTo>
                    <a:lnTo>
                      <a:pt x="167" y="101"/>
                    </a:lnTo>
                    <a:lnTo>
                      <a:pt x="174" y="92"/>
                    </a:lnTo>
                    <a:lnTo>
                      <a:pt x="176" y="79"/>
                    </a:lnTo>
                    <a:lnTo>
                      <a:pt x="174" y="67"/>
                    </a:lnTo>
                    <a:lnTo>
                      <a:pt x="167" y="58"/>
                    </a:lnTo>
                    <a:lnTo>
                      <a:pt x="157" y="51"/>
                    </a:lnTo>
                    <a:lnTo>
                      <a:pt x="145" y="49"/>
                    </a:lnTo>
                    <a:lnTo>
                      <a:pt x="133" y="51"/>
                    </a:lnTo>
                    <a:lnTo>
                      <a:pt x="124" y="58"/>
                    </a:lnTo>
                    <a:lnTo>
                      <a:pt x="117" y="67"/>
                    </a:lnTo>
                    <a:lnTo>
                      <a:pt x="115" y="79"/>
                    </a:lnTo>
                    <a:close/>
                  </a:path>
                </a:pathLst>
              </a:custGeom>
              <a:solidFill>
                <a:srgbClr val="FF78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nl-NL" sz="1000">
                  <a:solidFill>
                    <a:srgbClr val="000000"/>
                  </a:solidFill>
                  <a:ea typeface="ＭＳ Ｐゴシック" pitchFamily="34" charset="-128"/>
                  <a:cs typeface="+mn-cs"/>
                </a:endParaRPr>
              </a:p>
            </p:txBody>
          </p:sp>
          <p:sp>
            <p:nvSpPr>
              <p:cNvPr id="205" name="Rechthoek 204">
                <a:extLst>
                  <a:ext uri="{FF2B5EF4-FFF2-40B4-BE49-F238E27FC236}">
                    <a16:creationId xmlns:a16="http://schemas.microsoft.com/office/drawing/2014/main" xmlns="" id="{32E88384-3FE2-433A-8B0D-8A7DB7196FEC}"/>
                  </a:ext>
                </a:extLst>
              </p:cNvPr>
              <p:cNvSpPr/>
              <p:nvPr userDrawn="1"/>
            </p:nvSpPr>
            <p:spPr>
              <a:xfrm>
                <a:off x="-3380966" y="3458473"/>
                <a:ext cx="2817995" cy="592123"/>
              </a:xfrm>
              <a:prstGeom prst="rect">
                <a:avLst/>
              </a:prstGeom>
              <a:noFill/>
              <a:ln w="25400" cap="flat" cmpd="sng" algn="ctr">
                <a:noFill/>
                <a:prstDash val="solid"/>
              </a:ln>
              <a:effectLst/>
            </p:spPr>
            <p:txBody>
              <a:bodyPr lIns="0" tIns="0" rIns="0" bIns="0" rtlCol="0" anchor="t"/>
              <a:lstStyle/>
              <a:p>
                <a:pPr fontAlgn="auto">
                  <a:lnSpc>
                    <a:spcPct val="90000"/>
                  </a:lnSpc>
                  <a:spcBef>
                    <a:spcPts val="600"/>
                  </a:spcBef>
                  <a:spcAft>
                    <a:spcPts val="600"/>
                  </a:spcAft>
                  <a:defRPr/>
                </a:pPr>
                <a:r>
                  <a:rPr lang="nl-NL" sz="1000" kern="0" dirty="0">
                    <a:solidFill>
                      <a:srgbClr val="000000"/>
                    </a:solidFill>
                    <a:latin typeface="Verdana"/>
                    <a:ea typeface="ＭＳ Ｐゴシック" pitchFamily="34" charset="-128"/>
                    <a:cs typeface="Segoe UI Light" panose="020B0502040204020203" pitchFamily="34" charset="0"/>
                  </a:rPr>
                  <a:t>Meer weten?</a:t>
                </a:r>
                <a:br>
                  <a:rPr lang="nl-NL" sz="1000" kern="0" dirty="0">
                    <a:solidFill>
                      <a:srgbClr val="000000"/>
                    </a:solidFill>
                    <a:latin typeface="Verdana"/>
                    <a:ea typeface="ＭＳ Ｐゴシック" pitchFamily="34" charset="-128"/>
                    <a:cs typeface="Segoe UI Light" panose="020B0502040204020203" pitchFamily="34" charset="0"/>
                  </a:rPr>
                </a:br>
                <a:r>
                  <a:rPr lang="nl-NL" sz="1000" kern="0" dirty="0">
                    <a:solidFill>
                      <a:srgbClr val="000000"/>
                    </a:solidFill>
                    <a:latin typeface="Verdana"/>
                    <a:ea typeface="ＭＳ Ｐゴシック" pitchFamily="34" charset="-128"/>
                    <a:cs typeface="Segoe UI Light" panose="020B0502040204020203" pitchFamily="34" charset="0"/>
                  </a:rPr>
                  <a:t>Ga naar dia </a:t>
                </a:r>
                <a:r>
                  <a:rPr lang="nl-NL" sz="1000" b="1" kern="0" dirty="0">
                    <a:solidFill>
                      <a:srgbClr val="000000"/>
                    </a:solidFill>
                    <a:latin typeface="Verdana"/>
                    <a:ea typeface="ＭＳ Ｐゴシック" pitchFamily="34" charset="-128"/>
                    <a:cs typeface="Segoe UI Light" panose="020B0502040204020203" pitchFamily="34" charset="0"/>
                  </a:rPr>
                  <a:t>‘Instructie dia: YouTube links’</a:t>
                </a:r>
                <a:r>
                  <a:rPr lang="nl-NL" sz="1000" kern="0" dirty="0">
                    <a:solidFill>
                      <a:srgbClr val="000000"/>
                    </a:solidFill>
                    <a:latin typeface="Verdana"/>
                    <a:ea typeface="ＭＳ Ｐゴシック" pitchFamily="34" charset="-128"/>
                    <a:cs typeface="Segoe UI Light" panose="020B0502040204020203" pitchFamily="34" charset="0"/>
                  </a:rPr>
                  <a:t>, open deze in de diavoorstelling en klik op de gewenste video link.</a:t>
                </a:r>
              </a:p>
            </p:txBody>
          </p:sp>
          <p:cxnSp>
            <p:nvCxnSpPr>
              <p:cNvPr id="206" name="Rechte verbindingslijn 205">
                <a:extLst>
                  <a:ext uri="{FF2B5EF4-FFF2-40B4-BE49-F238E27FC236}">
                    <a16:creationId xmlns:a16="http://schemas.microsoft.com/office/drawing/2014/main" xmlns="" id="{64054143-4A9B-493C-8936-84EDD83A98BB}"/>
                  </a:ext>
                </a:extLst>
              </p:cNvPr>
              <p:cNvCxnSpPr>
                <a:cxnSpLocks/>
              </p:cNvCxnSpPr>
              <p:nvPr userDrawn="1"/>
            </p:nvCxnSpPr>
            <p:spPr>
              <a:xfrm>
                <a:off x="-3740987" y="4169717"/>
                <a:ext cx="3178016" cy="0"/>
              </a:xfrm>
              <a:prstGeom prst="line">
                <a:avLst/>
              </a:prstGeom>
              <a:noFill/>
              <a:ln w="3175" cap="flat" cmpd="sng" algn="ctr">
                <a:solidFill>
                  <a:schemeClr val="accent1"/>
                </a:solidFill>
                <a:prstDash val="solid"/>
              </a:ln>
              <a:effectLst/>
            </p:spPr>
          </p:cxnSp>
        </p:grpSp>
        <p:sp>
          <p:nvSpPr>
            <p:cNvPr id="182" name="Rechthoek 181">
              <a:extLst>
                <a:ext uri="{FF2B5EF4-FFF2-40B4-BE49-F238E27FC236}">
                  <a16:creationId xmlns:a16="http://schemas.microsoft.com/office/drawing/2014/main" xmlns="" id="{4E05FC3B-603C-4624-8571-7BFCB11BFD22}"/>
                </a:ext>
              </a:extLst>
            </p:cNvPr>
            <p:cNvSpPr/>
            <p:nvPr userDrawn="1"/>
          </p:nvSpPr>
          <p:spPr>
            <a:xfrm>
              <a:off x="-3423240" y="0"/>
              <a:ext cx="3178016" cy="191611"/>
            </a:xfrm>
            <a:prstGeom prst="rect">
              <a:avLst/>
            </a:prstGeom>
            <a:noFill/>
            <a:ln w="25400" cap="flat" cmpd="sng" algn="ctr">
              <a:noFill/>
              <a:prstDash val="solid"/>
            </a:ln>
            <a:effectLst/>
          </p:spPr>
          <p:txBody>
            <a:bodyPr lIns="0" tIns="0" rIns="0" bIns="0" rtlCol="0" anchor="ctr"/>
            <a:lstStyle/>
            <a:p>
              <a:pPr fontAlgn="auto">
                <a:lnSpc>
                  <a:spcPct val="80000"/>
                </a:lnSpc>
                <a:spcBef>
                  <a:spcPts val="0"/>
                </a:spcBef>
                <a:spcAft>
                  <a:spcPts val="0"/>
                </a:spcAft>
                <a:defRPr/>
              </a:pPr>
              <a:r>
                <a:rPr lang="nl-NL" sz="1100" b="1" kern="0" cap="all" dirty="0">
                  <a:solidFill>
                    <a:srgbClr val="007BC7"/>
                  </a:solidFill>
                  <a:latin typeface="Verdana"/>
                  <a:ea typeface="ＭＳ Ｐゴシック" pitchFamily="34" charset="-128"/>
                  <a:cs typeface="Segoe UI Light" panose="020B0502040204020203" pitchFamily="34" charset="0"/>
                </a:rPr>
                <a:t>Afbeelding invoegen/veranderen</a:t>
              </a:r>
            </a:p>
          </p:txBody>
        </p:sp>
        <p:sp>
          <p:nvSpPr>
            <p:cNvPr id="183" name="Ovaal 182">
              <a:extLst>
                <a:ext uri="{FF2B5EF4-FFF2-40B4-BE49-F238E27FC236}">
                  <a16:creationId xmlns:a16="http://schemas.microsoft.com/office/drawing/2014/main" xmlns="" id="{559EAE1F-209C-467B-A88D-830A90A4D5C5}"/>
                </a:ext>
              </a:extLst>
            </p:cNvPr>
            <p:cNvSpPr/>
            <p:nvPr userDrawn="1"/>
          </p:nvSpPr>
          <p:spPr>
            <a:xfrm>
              <a:off x="-3428901" y="366490"/>
              <a:ext cx="260914" cy="259683"/>
            </a:xfrm>
            <a:prstGeom prst="ellipse">
              <a:avLst/>
            </a:prstGeom>
            <a:solidFill>
              <a:schemeClr val="accent1"/>
            </a:solidFill>
            <a:ln w="25400" cap="flat" cmpd="sng" algn="ctr">
              <a:noFill/>
              <a:prstDash val="solid"/>
            </a:ln>
            <a:effectLst/>
          </p:spPr>
          <p:txBody>
            <a:bodyPr rtlCol="0" anchor="ctr"/>
            <a:lstStyle/>
            <a:p>
              <a:pPr algn="ctr" fontAlgn="auto">
                <a:spcBef>
                  <a:spcPts val="0"/>
                </a:spcBef>
                <a:spcAft>
                  <a:spcPts val="0"/>
                </a:spcAft>
                <a:defRPr/>
              </a:pPr>
              <a:r>
                <a:rPr lang="nl-NL" sz="1000" kern="0">
                  <a:solidFill>
                    <a:srgbClr val="FFFFFF"/>
                  </a:solidFill>
                  <a:latin typeface="Verdana"/>
                  <a:ea typeface="ＭＳ Ｐゴシック" pitchFamily="34" charset="-128"/>
                  <a:cs typeface="Segoe UI Light" panose="020B0502040204020203" pitchFamily="34" charset="0"/>
                </a:rPr>
                <a:t>1</a:t>
              </a:r>
            </a:p>
          </p:txBody>
        </p:sp>
        <p:cxnSp>
          <p:nvCxnSpPr>
            <p:cNvPr id="184" name="Rechte verbindingslijn 183">
              <a:extLst>
                <a:ext uri="{FF2B5EF4-FFF2-40B4-BE49-F238E27FC236}">
                  <a16:creationId xmlns:a16="http://schemas.microsoft.com/office/drawing/2014/main" xmlns="" id="{E7CA38B3-779D-42C7-A418-AC4C6C2C8F53}"/>
                </a:ext>
              </a:extLst>
            </p:cNvPr>
            <p:cNvCxnSpPr>
              <a:cxnSpLocks/>
            </p:cNvCxnSpPr>
            <p:nvPr userDrawn="1"/>
          </p:nvCxnSpPr>
          <p:spPr>
            <a:xfrm>
              <a:off x="-3423241" y="241635"/>
              <a:ext cx="3178017" cy="0"/>
            </a:xfrm>
            <a:prstGeom prst="line">
              <a:avLst/>
            </a:prstGeom>
            <a:noFill/>
            <a:ln w="3175" cap="flat" cmpd="sng" algn="ctr">
              <a:solidFill>
                <a:schemeClr val="accent1"/>
              </a:solidFill>
              <a:prstDash val="solid"/>
            </a:ln>
            <a:effectLst/>
          </p:spPr>
        </p:cxnSp>
        <p:cxnSp>
          <p:nvCxnSpPr>
            <p:cNvPr id="185" name="Rechte verbindingslijn 184">
              <a:extLst>
                <a:ext uri="{FF2B5EF4-FFF2-40B4-BE49-F238E27FC236}">
                  <a16:creationId xmlns:a16="http://schemas.microsoft.com/office/drawing/2014/main" xmlns="" id="{AD7FEB67-E04F-4ACB-949B-CC1FB3D55243}"/>
                </a:ext>
              </a:extLst>
            </p:cNvPr>
            <p:cNvCxnSpPr>
              <a:cxnSpLocks/>
            </p:cNvCxnSpPr>
            <p:nvPr userDrawn="1"/>
          </p:nvCxnSpPr>
          <p:spPr>
            <a:xfrm>
              <a:off x="-3423241" y="1577933"/>
              <a:ext cx="3178017" cy="0"/>
            </a:xfrm>
            <a:prstGeom prst="line">
              <a:avLst/>
            </a:prstGeom>
            <a:noFill/>
            <a:ln w="3175" cap="flat" cmpd="sng" algn="ctr">
              <a:solidFill>
                <a:schemeClr val="accent1"/>
              </a:solidFill>
              <a:prstDash val="solid"/>
            </a:ln>
            <a:effectLst/>
          </p:spPr>
        </p:cxnSp>
        <p:sp>
          <p:nvSpPr>
            <p:cNvPr id="186" name="Rechthoek 185">
              <a:extLst>
                <a:ext uri="{FF2B5EF4-FFF2-40B4-BE49-F238E27FC236}">
                  <a16:creationId xmlns:a16="http://schemas.microsoft.com/office/drawing/2014/main" xmlns="" id="{002AF838-D0BF-4C4E-A0FD-106AF524183B}"/>
                </a:ext>
              </a:extLst>
            </p:cNvPr>
            <p:cNvSpPr/>
            <p:nvPr userDrawn="1"/>
          </p:nvSpPr>
          <p:spPr>
            <a:xfrm>
              <a:off x="-3063220" y="432552"/>
              <a:ext cx="2829584" cy="595423"/>
            </a:xfrm>
            <a:prstGeom prst="rect">
              <a:avLst/>
            </a:prstGeom>
            <a:noFill/>
            <a:ln w="25400" cap="flat" cmpd="sng" algn="ctr">
              <a:noFill/>
              <a:prstDash val="solid"/>
            </a:ln>
            <a:effectLst/>
          </p:spPr>
          <p:txBody>
            <a:bodyPr lIns="0" tIns="0" rIns="0" bIns="0" rtlCol="0" anchor="t"/>
            <a:lstStyle/>
            <a:p>
              <a:pPr fontAlgn="auto">
                <a:lnSpc>
                  <a:spcPct val="90000"/>
                </a:lnSpc>
                <a:spcBef>
                  <a:spcPts val="600"/>
                </a:spcBef>
                <a:spcAft>
                  <a:spcPts val="600"/>
                </a:spcAft>
                <a:buClr>
                  <a:srgbClr val="007BC7"/>
                </a:buClr>
                <a:buFont typeface="Arial" panose="020B0604020202020204" pitchFamily="34" charset="0"/>
                <a:buNone/>
                <a:defRPr/>
              </a:pPr>
              <a:r>
                <a:rPr lang="nl-NL" sz="1000" kern="0" dirty="0">
                  <a:solidFill>
                    <a:srgbClr val="000000"/>
                  </a:solidFill>
                  <a:latin typeface="Verdana"/>
                  <a:ea typeface="ＭＳ Ｐゴシック" pitchFamily="34" charset="-128"/>
                  <a:cs typeface="Segoe UI Light" panose="020B0502040204020203" pitchFamily="34" charset="0"/>
                </a:rPr>
                <a:t>Wanneer nodig, verwijder de bestaande afbeelding d.m.v. de </a:t>
              </a:r>
              <a:r>
                <a:rPr lang="nl-NL" sz="1000" b="1" kern="0" dirty="0">
                  <a:solidFill>
                    <a:srgbClr val="000000"/>
                  </a:solidFill>
                  <a:latin typeface="Verdana"/>
                  <a:ea typeface="ＭＳ Ｐゴシック" pitchFamily="34" charset="-128"/>
                  <a:cs typeface="Segoe UI Light" panose="020B0502040204020203" pitchFamily="34" charset="0"/>
                </a:rPr>
                <a:t>‘Delete’-knop</a:t>
              </a:r>
              <a:r>
                <a:rPr lang="nl-NL" sz="1000" kern="0" dirty="0">
                  <a:solidFill>
                    <a:srgbClr val="000000"/>
                  </a:solidFill>
                  <a:latin typeface="Verdana"/>
                  <a:ea typeface="ＭＳ Ｐゴシック" pitchFamily="34" charset="-128"/>
                  <a:cs typeface="Segoe UI Light" panose="020B0502040204020203" pitchFamily="34" charset="0"/>
                </a:rPr>
                <a:t>. Klik op het pictogram om een nieuwe afbeelding in te voegen. </a:t>
              </a:r>
              <a:r>
                <a:rPr lang="nl-NL" sz="1000" i="1" kern="0" dirty="0">
                  <a:solidFill>
                    <a:srgbClr val="000000"/>
                  </a:solidFill>
                  <a:latin typeface="Verdana"/>
                  <a:ea typeface="ＭＳ Ｐゴシック" pitchFamily="34" charset="-128"/>
                  <a:cs typeface="Segoe UI Light" panose="020B0502040204020203" pitchFamily="34" charset="0"/>
                </a:rPr>
                <a:t>(zie onderstaand voorbeeld).</a:t>
              </a:r>
              <a:endParaRPr lang="nl-NL" sz="1000" kern="0" dirty="0">
                <a:solidFill>
                  <a:srgbClr val="000000"/>
                </a:solidFill>
                <a:latin typeface="Verdana"/>
                <a:ea typeface="ＭＳ Ｐゴシック" pitchFamily="34" charset="-128"/>
                <a:cs typeface="Segoe UI Light" panose="020B0502040204020203" pitchFamily="34" charset="0"/>
              </a:endParaRPr>
            </a:p>
          </p:txBody>
        </p:sp>
        <p:cxnSp>
          <p:nvCxnSpPr>
            <p:cNvPr id="187" name="Rechte verbindingslijn 186">
              <a:extLst>
                <a:ext uri="{FF2B5EF4-FFF2-40B4-BE49-F238E27FC236}">
                  <a16:creationId xmlns:a16="http://schemas.microsoft.com/office/drawing/2014/main" xmlns="" id="{4BC1160B-DE3F-403E-AB57-FC8CD112DB53}"/>
                </a:ext>
              </a:extLst>
            </p:cNvPr>
            <p:cNvCxnSpPr>
              <a:cxnSpLocks/>
            </p:cNvCxnSpPr>
            <p:nvPr userDrawn="1"/>
          </p:nvCxnSpPr>
          <p:spPr>
            <a:xfrm>
              <a:off x="-3423241" y="4028154"/>
              <a:ext cx="3178017" cy="0"/>
            </a:xfrm>
            <a:prstGeom prst="line">
              <a:avLst/>
            </a:prstGeom>
            <a:noFill/>
            <a:ln w="3175" cap="flat" cmpd="sng" algn="ctr">
              <a:solidFill>
                <a:schemeClr val="accent1"/>
              </a:solidFill>
              <a:prstDash val="solid"/>
            </a:ln>
            <a:effectLst/>
          </p:spPr>
        </p:cxnSp>
        <p:sp>
          <p:nvSpPr>
            <p:cNvPr id="188" name="Ovaal 187">
              <a:extLst>
                <a:ext uri="{FF2B5EF4-FFF2-40B4-BE49-F238E27FC236}">
                  <a16:creationId xmlns:a16="http://schemas.microsoft.com/office/drawing/2014/main" xmlns="" id="{112B355F-9DE8-4BA2-AD9A-71C37DBFA7C7}"/>
                </a:ext>
              </a:extLst>
            </p:cNvPr>
            <p:cNvSpPr/>
            <p:nvPr userDrawn="1"/>
          </p:nvSpPr>
          <p:spPr>
            <a:xfrm>
              <a:off x="-3428901" y="1706398"/>
              <a:ext cx="260914" cy="259683"/>
            </a:xfrm>
            <a:prstGeom prst="ellipse">
              <a:avLst/>
            </a:prstGeom>
            <a:solidFill>
              <a:schemeClr val="accent1"/>
            </a:solidFill>
            <a:ln w="25400" cap="flat" cmpd="sng" algn="ctr">
              <a:noFill/>
              <a:prstDash val="solid"/>
            </a:ln>
            <a:effectLst/>
          </p:spPr>
          <p:txBody>
            <a:bodyPr rtlCol="0" anchor="ctr"/>
            <a:lstStyle/>
            <a:p>
              <a:pPr algn="ctr" fontAlgn="auto">
                <a:spcBef>
                  <a:spcPts val="0"/>
                </a:spcBef>
                <a:spcAft>
                  <a:spcPts val="0"/>
                </a:spcAft>
                <a:defRPr/>
              </a:pPr>
              <a:r>
                <a:rPr lang="nl-NL" sz="1000" kern="0">
                  <a:solidFill>
                    <a:srgbClr val="FFFFFF"/>
                  </a:solidFill>
                  <a:latin typeface="Verdana"/>
                  <a:ea typeface="ＭＳ Ｐゴシック" pitchFamily="34" charset="-128"/>
                  <a:cs typeface="Segoe UI Light" panose="020B0502040204020203" pitchFamily="34" charset="0"/>
                </a:rPr>
                <a:t>2</a:t>
              </a:r>
            </a:p>
          </p:txBody>
        </p:sp>
        <p:sp>
          <p:nvSpPr>
            <p:cNvPr id="189" name="Rechthoek 188">
              <a:extLst>
                <a:ext uri="{FF2B5EF4-FFF2-40B4-BE49-F238E27FC236}">
                  <a16:creationId xmlns:a16="http://schemas.microsoft.com/office/drawing/2014/main" xmlns="" id="{428CCF26-D8BA-4964-AED3-18401E8C969A}"/>
                </a:ext>
              </a:extLst>
            </p:cNvPr>
            <p:cNvSpPr/>
            <p:nvPr userDrawn="1"/>
          </p:nvSpPr>
          <p:spPr>
            <a:xfrm>
              <a:off x="-3063220" y="1772461"/>
              <a:ext cx="2817995" cy="318048"/>
            </a:xfrm>
            <a:prstGeom prst="rect">
              <a:avLst/>
            </a:prstGeom>
            <a:noFill/>
            <a:ln w="25400" cap="flat" cmpd="sng" algn="ctr">
              <a:noFill/>
              <a:prstDash val="solid"/>
            </a:ln>
            <a:effectLst/>
          </p:spPr>
          <p:txBody>
            <a:bodyPr lIns="0" tIns="0" rIns="0" bIns="0" rtlCol="0" anchor="t"/>
            <a:lstStyle/>
            <a:p>
              <a:pPr fontAlgn="auto">
                <a:lnSpc>
                  <a:spcPct val="90000"/>
                </a:lnSpc>
                <a:spcBef>
                  <a:spcPts val="600"/>
                </a:spcBef>
                <a:spcAft>
                  <a:spcPts val="600"/>
                </a:spcAft>
                <a:buClr>
                  <a:srgbClr val="007BC7"/>
                </a:buClr>
                <a:buFont typeface="Arial" panose="020B0604020202020204" pitchFamily="34" charset="0"/>
                <a:buNone/>
                <a:defRPr/>
              </a:pPr>
              <a:r>
                <a:rPr lang="nl-NL" sz="1000" kern="0" dirty="0">
                  <a:solidFill>
                    <a:srgbClr val="000000"/>
                  </a:solidFill>
                  <a:latin typeface="Verdana"/>
                  <a:ea typeface="ＭＳ Ｐゴシック" pitchFamily="34" charset="-128"/>
                  <a:cs typeface="Segoe UI Light" panose="020B0502040204020203" pitchFamily="34" charset="0"/>
                </a:rPr>
                <a:t>Selecteer de gewenste afbeelding </a:t>
              </a:r>
              <a:br>
                <a:rPr lang="nl-NL" sz="1000" kern="0" dirty="0">
                  <a:solidFill>
                    <a:srgbClr val="000000"/>
                  </a:solidFill>
                  <a:latin typeface="Verdana"/>
                  <a:ea typeface="ＭＳ Ｐゴシック" pitchFamily="34" charset="-128"/>
                  <a:cs typeface="Segoe UI Light" panose="020B0502040204020203" pitchFamily="34" charset="0"/>
                </a:rPr>
              </a:br>
              <a:r>
                <a:rPr lang="nl-NL" sz="1000" kern="0" dirty="0">
                  <a:solidFill>
                    <a:srgbClr val="000000"/>
                  </a:solidFill>
                  <a:latin typeface="Verdana"/>
                  <a:ea typeface="ＭＳ Ｐゴシック" pitchFamily="34" charset="-128"/>
                  <a:cs typeface="Segoe UI Light" panose="020B0502040204020203" pitchFamily="34" charset="0"/>
                </a:rPr>
                <a:t>via [voorbeeld V:\Uitgeverij\Beeld] </a:t>
              </a:r>
              <a:br>
                <a:rPr lang="nl-NL" sz="1000" kern="0" dirty="0">
                  <a:solidFill>
                    <a:srgbClr val="000000"/>
                  </a:solidFill>
                  <a:latin typeface="Verdana"/>
                  <a:ea typeface="ＭＳ Ｐゴシック" pitchFamily="34" charset="-128"/>
                  <a:cs typeface="Segoe UI Light" panose="020B0502040204020203" pitchFamily="34" charset="0"/>
                </a:rPr>
              </a:br>
              <a:r>
                <a:rPr lang="nl-NL" sz="1000" kern="0" dirty="0">
                  <a:solidFill>
                    <a:srgbClr val="000000"/>
                  </a:solidFill>
                  <a:latin typeface="Verdana"/>
                  <a:ea typeface="ＭＳ Ｐゴシック" pitchFamily="34" charset="-128"/>
                  <a:cs typeface="Segoe UI Light" panose="020B0502040204020203" pitchFamily="34" charset="0"/>
                </a:rPr>
                <a:t>en klik op </a:t>
              </a:r>
              <a:r>
                <a:rPr lang="nl-NL" sz="1000" b="1" kern="0" dirty="0">
                  <a:solidFill>
                    <a:srgbClr val="000000"/>
                  </a:solidFill>
                  <a:latin typeface="Verdana"/>
                  <a:ea typeface="ＭＳ Ｐゴシック" pitchFamily="34" charset="-128"/>
                  <a:cs typeface="Segoe UI Light" panose="020B0502040204020203" pitchFamily="34" charset="0"/>
                </a:rPr>
                <a:t>‘Invoegen’</a:t>
              </a:r>
              <a:r>
                <a:rPr lang="nl-NL" sz="1000" kern="0" dirty="0">
                  <a:solidFill>
                    <a:srgbClr val="000000"/>
                  </a:solidFill>
                  <a:latin typeface="Verdana"/>
                  <a:ea typeface="ＭＳ Ｐゴシック" pitchFamily="34" charset="-128"/>
                  <a:cs typeface="Segoe UI Light" panose="020B0502040204020203" pitchFamily="34" charset="0"/>
                </a:rPr>
                <a:t>.</a:t>
              </a:r>
              <a:endParaRPr lang="nl-NL" sz="1000" b="1" kern="0" dirty="0">
                <a:solidFill>
                  <a:srgbClr val="000000"/>
                </a:solidFill>
                <a:latin typeface="Verdana"/>
                <a:ea typeface="ＭＳ Ｐゴシック" pitchFamily="34" charset="-128"/>
                <a:cs typeface="Segoe UI Light" panose="020B0502040204020203" pitchFamily="34" charset="0"/>
              </a:endParaRPr>
            </a:p>
          </p:txBody>
        </p:sp>
        <p:grpSp>
          <p:nvGrpSpPr>
            <p:cNvPr id="190" name="Groep 189">
              <a:extLst>
                <a:ext uri="{FF2B5EF4-FFF2-40B4-BE49-F238E27FC236}">
                  <a16:creationId xmlns:a16="http://schemas.microsoft.com/office/drawing/2014/main" xmlns="" id="{7394852A-FA5B-4EE8-A6DF-4B4745538CD2}"/>
                </a:ext>
              </a:extLst>
            </p:cNvPr>
            <p:cNvGrpSpPr/>
            <p:nvPr userDrawn="1"/>
          </p:nvGrpSpPr>
          <p:grpSpPr>
            <a:xfrm>
              <a:off x="-3063220" y="2329693"/>
              <a:ext cx="825500" cy="209550"/>
              <a:chOff x="13504624" y="2482850"/>
              <a:chExt cx="825500" cy="209550"/>
            </a:xfrm>
          </p:grpSpPr>
          <p:sp>
            <p:nvSpPr>
              <p:cNvPr id="201" name="Rechthoek 200">
                <a:extLst>
                  <a:ext uri="{FF2B5EF4-FFF2-40B4-BE49-F238E27FC236}">
                    <a16:creationId xmlns:a16="http://schemas.microsoft.com/office/drawing/2014/main" xmlns="" id="{E99FC242-6E6F-49C6-90CE-53048179B640}"/>
                  </a:ext>
                </a:extLst>
              </p:cNvPr>
              <p:cNvSpPr/>
              <p:nvPr userDrawn="1"/>
            </p:nvSpPr>
            <p:spPr>
              <a:xfrm>
                <a:off x="13504624" y="2482850"/>
                <a:ext cx="825500" cy="209550"/>
              </a:xfrm>
              <a:prstGeom prst="rect">
                <a:avLst/>
              </a:prstGeom>
              <a:solidFill>
                <a:srgbClr val="E5F1FB"/>
              </a:solidFill>
              <a:ln w="12700">
                <a:solidFill>
                  <a:srgbClr val="0B7ED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nSpc>
                    <a:spcPct val="90000"/>
                  </a:lnSpc>
                  <a:spcBef>
                    <a:spcPts val="600"/>
                  </a:spcBef>
                  <a:spcAft>
                    <a:spcPts val="600"/>
                  </a:spcAft>
                </a:pPr>
                <a:r>
                  <a:rPr lang="nl-NL" sz="600">
                    <a:solidFill>
                      <a:srgbClr val="000000"/>
                    </a:solidFill>
                    <a:latin typeface="Arial" panose="020B0604020202020204" pitchFamily="34" charset="0"/>
                    <a:cs typeface="Arial" panose="020B0604020202020204" pitchFamily="34" charset="0"/>
                  </a:rPr>
                  <a:t>Invoegen</a:t>
                </a:r>
              </a:p>
            </p:txBody>
          </p:sp>
          <p:cxnSp>
            <p:nvCxnSpPr>
              <p:cNvPr id="202" name="Rechte verbindingslijn 201">
                <a:extLst>
                  <a:ext uri="{FF2B5EF4-FFF2-40B4-BE49-F238E27FC236}">
                    <a16:creationId xmlns:a16="http://schemas.microsoft.com/office/drawing/2014/main" xmlns="" id="{4EE09EF3-4F2A-47A9-9E2C-295A62AFD328}"/>
                  </a:ext>
                </a:extLst>
              </p:cNvPr>
              <p:cNvCxnSpPr/>
              <p:nvPr userDrawn="1"/>
            </p:nvCxnSpPr>
            <p:spPr>
              <a:xfrm>
                <a:off x="14155269" y="2515250"/>
                <a:ext cx="0" cy="142717"/>
              </a:xfrm>
              <a:prstGeom prst="line">
                <a:avLst/>
              </a:prstGeom>
              <a:noFill/>
              <a:ln w="3175" cap="flat" cmpd="sng" algn="ctr">
                <a:solidFill>
                  <a:srgbClr val="44546A"/>
                </a:solidFill>
                <a:prstDash val="solid"/>
              </a:ln>
              <a:effectLst/>
            </p:spPr>
          </p:cxnSp>
          <p:sp>
            <p:nvSpPr>
              <p:cNvPr id="203" name="Gelijkbenige driehoek 202">
                <a:extLst>
                  <a:ext uri="{FF2B5EF4-FFF2-40B4-BE49-F238E27FC236}">
                    <a16:creationId xmlns:a16="http://schemas.microsoft.com/office/drawing/2014/main" xmlns="" id="{D1F62121-FF10-4C3F-99BD-E053D1C1977B}"/>
                  </a:ext>
                </a:extLst>
              </p:cNvPr>
              <p:cNvSpPr/>
              <p:nvPr userDrawn="1"/>
            </p:nvSpPr>
            <p:spPr>
              <a:xfrm rot="10800000">
                <a:off x="14196089" y="2566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endParaRPr lang="nl-NL" sz="800" b="1">
                  <a:solidFill>
                    <a:srgbClr val="000000"/>
                  </a:solidFill>
                </a:endParaRPr>
              </a:p>
            </p:txBody>
          </p:sp>
        </p:grpSp>
        <p:grpSp>
          <p:nvGrpSpPr>
            <p:cNvPr id="191" name="Groep 190">
              <a:extLst>
                <a:ext uri="{FF2B5EF4-FFF2-40B4-BE49-F238E27FC236}">
                  <a16:creationId xmlns:a16="http://schemas.microsoft.com/office/drawing/2014/main" xmlns="" id="{3F20EA5A-D46D-4B3D-827B-69EC1EC808D6}"/>
                </a:ext>
              </a:extLst>
            </p:cNvPr>
            <p:cNvGrpSpPr/>
            <p:nvPr userDrawn="1"/>
          </p:nvGrpSpPr>
          <p:grpSpPr>
            <a:xfrm>
              <a:off x="-3063220" y="1141626"/>
              <a:ext cx="294789" cy="318834"/>
              <a:chOff x="14466489" y="1001522"/>
              <a:chExt cx="290627" cy="314333"/>
            </a:xfrm>
          </p:grpSpPr>
          <p:sp>
            <p:nvSpPr>
              <p:cNvPr id="195" name="Rechthoek 194">
                <a:extLst>
                  <a:ext uri="{FF2B5EF4-FFF2-40B4-BE49-F238E27FC236}">
                    <a16:creationId xmlns:a16="http://schemas.microsoft.com/office/drawing/2014/main" xmlns="" id="{CCB89A1D-5B70-47E6-B9FA-74405E47B192}"/>
                  </a:ext>
                </a:extLst>
              </p:cNvPr>
              <p:cNvSpPr/>
              <p:nvPr userDrawn="1"/>
            </p:nvSpPr>
            <p:spPr>
              <a:xfrm>
                <a:off x="14466489" y="1001522"/>
                <a:ext cx="257935" cy="254168"/>
              </a:xfrm>
              <a:prstGeom prst="rect">
                <a:avLst/>
              </a:prstGeom>
              <a:solidFill>
                <a:schemeClr val="bg1"/>
              </a:solidFill>
              <a:ln w="12700">
                <a:solidFill>
                  <a:srgbClr val="C0C0C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a:lnSpc>
                    <a:spcPct val="90000"/>
                  </a:lnSpc>
                  <a:spcBef>
                    <a:spcPts val="600"/>
                  </a:spcBef>
                  <a:spcAft>
                    <a:spcPts val="600"/>
                  </a:spcAft>
                </a:pPr>
                <a:endParaRPr lang="nl-NL" sz="600">
                  <a:solidFill>
                    <a:srgbClr val="000000"/>
                  </a:solidFill>
                  <a:latin typeface="Arial" panose="020B0604020202020204" pitchFamily="34" charset="0"/>
                  <a:cs typeface="Arial" panose="020B0604020202020204" pitchFamily="34" charset="0"/>
                </a:endParaRPr>
              </a:p>
            </p:txBody>
          </p:sp>
          <p:sp>
            <p:nvSpPr>
              <p:cNvPr id="196" name="Ovaal 195">
                <a:extLst>
                  <a:ext uri="{FF2B5EF4-FFF2-40B4-BE49-F238E27FC236}">
                    <a16:creationId xmlns:a16="http://schemas.microsoft.com/office/drawing/2014/main" xmlns="" id="{5EF04A35-98F4-49EF-8922-E5ABDB831D0A}"/>
                  </a:ext>
                </a:extLst>
              </p:cNvPr>
              <p:cNvSpPr/>
              <p:nvPr userDrawn="1"/>
            </p:nvSpPr>
            <p:spPr>
              <a:xfrm>
                <a:off x="14623626" y="1033630"/>
                <a:ext cx="71169" cy="71169"/>
              </a:xfrm>
              <a:prstGeom prst="ellipse">
                <a:avLst/>
              </a:prstGeom>
              <a:solidFill>
                <a:srgbClr val="F1D8A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endParaRPr lang="nl-NL" sz="800" b="1">
                  <a:solidFill>
                    <a:srgbClr val="000000"/>
                  </a:solidFill>
                </a:endParaRPr>
              </a:p>
            </p:txBody>
          </p:sp>
          <p:sp>
            <p:nvSpPr>
              <p:cNvPr id="197" name="Vrije vorm: vorm 196">
                <a:extLst>
                  <a:ext uri="{FF2B5EF4-FFF2-40B4-BE49-F238E27FC236}">
                    <a16:creationId xmlns:a16="http://schemas.microsoft.com/office/drawing/2014/main" xmlns="" id="{2E4439A7-6727-4602-9D9F-0FE24FA48731}"/>
                  </a:ext>
                </a:extLst>
              </p:cNvPr>
              <p:cNvSpPr/>
              <p:nvPr userDrawn="1"/>
            </p:nvSpPr>
            <p:spPr>
              <a:xfrm rot="2700000">
                <a:off x="14498877" y="1157846"/>
                <a:ext cx="168558" cy="147459"/>
              </a:xfrm>
              <a:custGeom>
                <a:avLst/>
                <a:gdLst>
                  <a:gd name="connsiteX0" fmla="*/ 12837 w 168558"/>
                  <a:gd name="connsiteY0" fmla="*/ 12836 h 147459"/>
                  <a:gd name="connsiteX1" fmla="*/ 43826 w 168558"/>
                  <a:gd name="connsiteY1" fmla="*/ 0 h 147459"/>
                  <a:gd name="connsiteX2" fmla="*/ 168558 w 168558"/>
                  <a:gd name="connsiteY2" fmla="*/ 0 h 147459"/>
                  <a:gd name="connsiteX3" fmla="*/ 21099 w 168558"/>
                  <a:gd name="connsiteY3" fmla="*/ 147459 h 147459"/>
                  <a:gd name="connsiteX4" fmla="*/ 0 w 168558"/>
                  <a:gd name="connsiteY4" fmla="*/ 126361 h 147459"/>
                  <a:gd name="connsiteX5" fmla="*/ 0 w 168558"/>
                  <a:gd name="connsiteY5" fmla="*/ 43826 h 147459"/>
                  <a:gd name="connsiteX6" fmla="*/ 12837 w 168558"/>
                  <a:gd name="connsiteY6" fmla="*/ 12836 h 147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8558" h="147459">
                    <a:moveTo>
                      <a:pt x="12837" y="12836"/>
                    </a:moveTo>
                    <a:cubicBezTo>
                      <a:pt x="20768" y="4905"/>
                      <a:pt x="31724" y="0"/>
                      <a:pt x="43826" y="0"/>
                    </a:cubicBezTo>
                    <a:lnTo>
                      <a:pt x="168558" y="0"/>
                    </a:lnTo>
                    <a:lnTo>
                      <a:pt x="21099" y="147459"/>
                    </a:lnTo>
                    <a:lnTo>
                      <a:pt x="0" y="126361"/>
                    </a:lnTo>
                    <a:lnTo>
                      <a:pt x="0" y="43826"/>
                    </a:lnTo>
                    <a:cubicBezTo>
                      <a:pt x="1" y="31723"/>
                      <a:pt x="4906" y="20767"/>
                      <a:pt x="12837" y="12836"/>
                    </a:cubicBezTo>
                    <a:close/>
                  </a:path>
                </a:pathLst>
              </a:custGeom>
              <a:solidFill>
                <a:srgbClr val="C9D8E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endParaRPr lang="nl-NL" sz="800" b="1">
                  <a:solidFill>
                    <a:srgbClr val="000000"/>
                  </a:solidFill>
                </a:endParaRPr>
              </a:p>
            </p:txBody>
          </p:sp>
          <p:sp>
            <p:nvSpPr>
              <p:cNvPr id="198" name="Rechthoek: afgeronde hoeken 197">
                <a:extLst>
                  <a:ext uri="{FF2B5EF4-FFF2-40B4-BE49-F238E27FC236}">
                    <a16:creationId xmlns:a16="http://schemas.microsoft.com/office/drawing/2014/main" xmlns="" id="{4105F4A5-3A2A-40BE-A665-3FA36E8717CA}"/>
                  </a:ext>
                </a:extLst>
              </p:cNvPr>
              <p:cNvSpPr/>
              <p:nvPr userDrawn="1"/>
            </p:nvSpPr>
            <p:spPr>
              <a:xfrm>
                <a:off x="14601150" y="1145314"/>
                <a:ext cx="155966" cy="116816"/>
              </a:xfrm>
              <a:prstGeom prst="roundRect">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a:lnSpc>
                    <a:spcPct val="90000"/>
                  </a:lnSpc>
                  <a:spcBef>
                    <a:spcPts val="600"/>
                  </a:spcBef>
                  <a:spcAft>
                    <a:spcPts val="600"/>
                  </a:spcAft>
                </a:pPr>
                <a:endParaRPr lang="nl-NL" sz="600">
                  <a:solidFill>
                    <a:srgbClr val="000000"/>
                  </a:solidFill>
                  <a:latin typeface="Arial" panose="020B0604020202020204" pitchFamily="34" charset="0"/>
                  <a:cs typeface="Arial" panose="020B0604020202020204" pitchFamily="34" charset="0"/>
                </a:endParaRPr>
              </a:p>
            </p:txBody>
          </p:sp>
          <p:cxnSp>
            <p:nvCxnSpPr>
              <p:cNvPr id="199" name="Rechte verbindingslijn 198">
                <a:extLst>
                  <a:ext uri="{FF2B5EF4-FFF2-40B4-BE49-F238E27FC236}">
                    <a16:creationId xmlns:a16="http://schemas.microsoft.com/office/drawing/2014/main" xmlns="" id="{6EEE17D2-52CC-4CBB-99AD-1F32F043DF1E}"/>
                  </a:ext>
                </a:extLst>
              </p:cNvPr>
              <p:cNvCxnSpPr>
                <a:cxnSpLocks/>
              </p:cNvCxnSpPr>
              <p:nvPr userDrawn="1"/>
            </p:nvCxnSpPr>
            <p:spPr>
              <a:xfrm>
                <a:off x="14637490" y="1308665"/>
                <a:ext cx="83286" cy="0"/>
              </a:xfrm>
              <a:prstGeom prst="line">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cxnSp>
          <p:cxnSp>
            <p:nvCxnSpPr>
              <p:cNvPr id="200" name="Rechte verbindingslijn 199">
                <a:extLst>
                  <a:ext uri="{FF2B5EF4-FFF2-40B4-BE49-F238E27FC236}">
                    <a16:creationId xmlns:a16="http://schemas.microsoft.com/office/drawing/2014/main" xmlns="" id="{D6182489-FEBF-471D-B859-1DDE15C94178}"/>
                  </a:ext>
                </a:extLst>
              </p:cNvPr>
              <p:cNvCxnSpPr>
                <a:cxnSpLocks/>
                <a:stCxn id="198" idx="2"/>
              </p:cNvCxnSpPr>
              <p:nvPr userDrawn="1"/>
            </p:nvCxnSpPr>
            <p:spPr>
              <a:xfrm flipH="1">
                <a:off x="14678717" y="1262130"/>
                <a:ext cx="416" cy="43573"/>
              </a:xfrm>
              <a:prstGeom prst="line">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cxnSp>
        </p:grpSp>
        <p:sp>
          <p:nvSpPr>
            <p:cNvPr id="192" name="Ovaal 191">
              <a:extLst>
                <a:ext uri="{FF2B5EF4-FFF2-40B4-BE49-F238E27FC236}">
                  <a16:creationId xmlns:a16="http://schemas.microsoft.com/office/drawing/2014/main" xmlns="" id="{98539E19-4477-49A3-8C12-323C6A058BCF}"/>
                </a:ext>
              </a:extLst>
            </p:cNvPr>
            <p:cNvSpPr/>
            <p:nvPr userDrawn="1"/>
          </p:nvSpPr>
          <p:spPr>
            <a:xfrm>
              <a:off x="-3428901" y="2763094"/>
              <a:ext cx="260914" cy="259683"/>
            </a:xfrm>
            <a:prstGeom prst="ellipse">
              <a:avLst/>
            </a:prstGeom>
            <a:solidFill>
              <a:schemeClr val="accent1"/>
            </a:solidFill>
            <a:ln w="25400" cap="flat" cmpd="sng" algn="ctr">
              <a:noFill/>
              <a:prstDash val="solid"/>
            </a:ln>
            <a:effectLst/>
          </p:spPr>
          <p:txBody>
            <a:bodyPr rtlCol="0" anchor="ctr"/>
            <a:lstStyle/>
            <a:p>
              <a:pPr algn="ctr" fontAlgn="auto">
                <a:spcBef>
                  <a:spcPts val="0"/>
                </a:spcBef>
                <a:spcAft>
                  <a:spcPts val="0"/>
                </a:spcAft>
                <a:defRPr/>
              </a:pPr>
              <a:r>
                <a:rPr lang="nl-NL" sz="1000" kern="0" dirty="0">
                  <a:solidFill>
                    <a:srgbClr val="FFFFFF"/>
                  </a:solidFill>
                  <a:latin typeface="Verdana"/>
                  <a:ea typeface="ＭＳ Ｐゴシック" pitchFamily="34" charset="-128"/>
                  <a:cs typeface="Segoe UI Light" panose="020B0502040204020203" pitchFamily="34" charset="0"/>
                </a:rPr>
                <a:t>3</a:t>
              </a:r>
            </a:p>
          </p:txBody>
        </p:sp>
        <p:sp>
          <p:nvSpPr>
            <p:cNvPr id="193" name="Rechthoek 192">
              <a:extLst>
                <a:ext uri="{FF2B5EF4-FFF2-40B4-BE49-F238E27FC236}">
                  <a16:creationId xmlns:a16="http://schemas.microsoft.com/office/drawing/2014/main" xmlns="" id="{3B24BE26-A283-41E3-9DB8-02769944F798}"/>
                </a:ext>
              </a:extLst>
            </p:cNvPr>
            <p:cNvSpPr/>
            <p:nvPr userDrawn="1"/>
          </p:nvSpPr>
          <p:spPr>
            <a:xfrm>
              <a:off x="-3063219" y="2829158"/>
              <a:ext cx="2817996" cy="316612"/>
            </a:xfrm>
            <a:prstGeom prst="rect">
              <a:avLst/>
            </a:prstGeom>
            <a:noFill/>
            <a:ln w="25400" cap="flat" cmpd="sng" algn="ctr">
              <a:noFill/>
              <a:prstDash val="solid"/>
            </a:ln>
            <a:effectLst/>
          </p:spPr>
          <p:txBody>
            <a:bodyPr lIns="0" tIns="0" rIns="0" bIns="0" rtlCol="0" anchor="t"/>
            <a:lstStyle/>
            <a:p>
              <a:pPr fontAlgn="auto">
                <a:lnSpc>
                  <a:spcPct val="90000"/>
                </a:lnSpc>
                <a:spcBef>
                  <a:spcPts val="600"/>
                </a:spcBef>
                <a:spcAft>
                  <a:spcPts val="600"/>
                </a:spcAft>
                <a:buClr>
                  <a:srgbClr val="007BC7"/>
                </a:buClr>
                <a:buFont typeface="Arial" panose="020B0604020202020204" pitchFamily="34" charset="0"/>
                <a:buNone/>
                <a:defRPr/>
              </a:pPr>
              <a:r>
                <a:rPr lang="nl-NL" sz="1000" kern="0" dirty="0">
                  <a:solidFill>
                    <a:srgbClr val="000000"/>
                  </a:solidFill>
                  <a:latin typeface="Verdana"/>
                  <a:ea typeface="ＭＳ Ｐゴシック" pitchFamily="34" charset="-128"/>
                  <a:cs typeface="Segoe UI Light" panose="020B0502040204020203" pitchFamily="34" charset="0"/>
                </a:rPr>
                <a:t>Klik met de rechter muisknop op de afbeelding en kies </a:t>
              </a:r>
              <a:r>
                <a:rPr lang="nl-NL" sz="1000" b="1" kern="0" dirty="0">
                  <a:solidFill>
                    <a:srgbClr val="000000"/>
                  </a:solidFill>
                  <a:latin typeface="Verdana"/>
                  <a:ea typeface="ＭＳ Ｐゴシック" pitchFamily="34" charset="-128"/>
                  <a:cs typeface="Segoe UI Light" panose="020B0502040204020203" pitchFamily="34" charset="0"/>
                </a:rPr>
                <a:t>´Naar achtergrond´</a:t>
              </a:r>
              <a:r>
                <a:rPr lang="nl-NL" sz="1000" kern="0" dirty="0">
                  <a:solidFill>
                    <a:srgbClr val="000000"/>
                  </a:solidFill>
                  <a:latin typeface="Verdana"/>
                  <a:ea typeface="ＭＳ Ｐゴシック" pitchFamily="34" charset="-128"/>
                  <a:cs typeface="Segoe UI Light" panose="020B0502040204020203" pitchFamily="34" charset="0"/>
                </a:rPr>
                <a:t>.</a:t>
              </a:r>
              <a:endParaRPr lang="nl-NL" sz="1000" b="1" kern="0" dirty="0">
                <a:solidFill>
                  <a:srgbClr val="000000"/>
                </a:solidFill>
                <a:latin typeface="Verdana"/>
                <a:ea typeface="ＭＳ Ｐゴシック" pitchFamily="34" charset="-128"/>
                <a:cs typeface="Segoe UI Light" panose="020B0502040204020203" pitchFamily="34" charset="0"/>
              </a:endParaRPr>
            </a:p>
          </p:txBody>
        </p:sp>
        <p:cxnSp>
          <p:nvCxnSpPr>
            <p:cNvPr id="194" name="Rechte verbindingslijn 193">
              <a:extLst>
                <a:ext uri="{FF2B5EF4-FFF2-40B4-BE49-F238E27FC236}">
                  <a16:creationId xmlns:a16="http://schemas.microsoft.com/office/drawing/2014/main" xmlns="" id="{0448048B-C433-4ABD-BEE3-0BD7225A1181}"/>
                </a:ext>
              </a:extLst>
            </p:cNvPr>
            <p:cNvCxnSpPr>
              <a:cxnSpLocks/>
            </p:cNvCxnSpPr>
            <p:nvPr userDrawn="1"/>
          </p:nvCxnSpPr>
          <p:spPr>
            <a:xfrm>
              <a:off x="-3423241" y="2644932"/>
              <a:ext cx="3178017" cy="0"/>
            </a:xfrm>
            <a:prstGeom prst="line">
              <a:avLst/>
            </a:prstGeom>
            <a:noFill/>
            <a:ln w="3175" cap="flat" cmpd="sng" algn="ctr">
              <a:solidFill>
                <a:schemeClr val="accent1"/>
              </a:solidFill>
              <a:prstDash val="solid"/>
            </a:ln>
            <a:effectLst/>
          </p:spPr>
        </p:cxnSp>
      </p:grpSp>
      <p:grpSp>
        <p:nvGrpSpPr>
          <p:cNvPr id="138" name="Instructie">
            <a:extLst>
              <a:ext uri="{FF2B5EF4-FFF2-40B4-BE49-F238E27FC236}">
                <a16:creationId xmlns:a16="http://schemas.microsoft.com/office/drawing/2014/main" xmlns="" id="{17D6ABAE-C3E6-4DD7-8160-7449E01F2A1F}"/>
              </a:ext>
            </a:extLst>
          </p:cNvPr>
          <p:cNvGrpSpPr/>
          <p:nvPr userDrawn="1"/>
        </p:nvGrpSpPr>
        <p:grpSpPr>
          <a:xfrm>
            <a:off x="-2572982" y="0"/>
            <a:ext cx="2399747" cy="6001164"/>
            <a:chOff x="-3437549" y="1434"/>
            <a:chExt cx="3201329" cy="6001164"/>
          </a:xfrm>
        </p:grpSpPr>
        <p:cxnSp>
          <p:nvCxnSpPr>
            <p:cNvPr id="139" name="Rechte verbindingslijn 138">
              <a:extLst>
                <a:ext uri="{FF2B5EF4-FFF2-40B4-BE49-F238E27FC236}">
                  <a16:creationId xmlns:a16="http://schemas.microsoft.com/office/drawing/2014/main" xmlns="" id="{CBAD263C-D8B3-4E1E-8E35-2AC401ADA763}"/>
                </a:ext>
              </a:extLst>
            </p:cNvPr>
            <p:cNvCxnSpPr>
              <a:cxnSpLocks/>
            </p:cNvCxnSpPr>
            <p:nvPr userDrawn="1"/>
          </p:nvCxnSpPr>
          <p:spPr>
            <a:xfrm>
              <a:off x="-3419346" y="5083729"/>
              <a:ext cx="3176013" cy="0"/>
            </a:xfrm>
            <a:prstGeom prst="line">
              <a:avLst/>
            </a:prstGeom>
            <a:noFill/>
            <a:ln w="3175" cap="flat" cmpd="sng" algn="ctr">
              <a:solidFill>
                <a:schemeClr val="accent1"/>
              </a:solidFill>
              <a:prstDash val="solid"/>
            </a:ln>
            <a:effectLst/>
          </p:spPr>
        </p:cxnSp>
        <p:sp>
          <p:nvSpPr>
            <p:cNvPr id="140" name="Ovaal 139">
              <a:extLst>
                <a:ext uri="{FF2B5EF4-FFF2-40B4-BE49-F238E27FC236}">
                  <a16:creationId xmlns:a16="http://schemas.microsoft.com/office/drawing/2014/main" xmlns="" id="{5C26DFC9-27A7-4032-A1D3-301A47F5C94C}"/>
                </a:ext>
              </a:extLst>
            </p:cNvPr>
            <p:cNvSpPr/>
            <p:nvPr userDrawn="1"/>
          </p:nvSpPr>
          <p:spPr>
            <a:xfrm>
              <a:off x="-3425006" y="3588820"/>
              <a:ext cx="260914" cy="259683"/>
            </a:xfrm>
            <a:prstGeom prst="ellipse">
              <a:avLst/>
            </a:prstGeom>
            <a:solidFill>
              <a:schemeClr val="accent1"/>
            </a:solidFill>
            <a:ln w="25400" cap="flat" cmpd="sng" algn="ctr">
              <a:noFill/>
              <a:prstDash val="solid"/>
            </a:ln>
            <a:effectLst/>
          </p:spPr>
          <p:txBody>
            <a:bodyPr rtlCol="0" anchor="ctr"/>
            <a:lstStyle>
              <a:defPPr>
                <a:defRPr lang="nl-NL"/>
              </a:defPPr>
              <a:lvl1pPr algn="l" rtl="0" fontAlgn="base">
                <a:spcBef>
                  <a:spcPct val="0"/>
                </a:spcBef>
                <a:spcAft>
                  <a:spcPct val="0"/>
                </a:spcAft>
                <a:defRPr sz="2400" kern="1200">
                  <a:solidFill>
                    <a:schemeClr val="tx1"/>
                  </a:solidFill>
                  <a:latin typeface="Arial" charset="0"/>
                  <a:ea typeface="ＭＳ Ｐゴシック" pitchFamily="34" charset="-128"/>
                  <a:cs typeface="+mn-cs"/>
                </a:defRPr>
              </a:lvl1pPr>
              <a:lvl2pPr marL="457200" algn="l" rtl="0" fontAlgn="base">
                <a:spcBef>
                  <a:spcPct val="0"/>
                </a:spcBef>
                <a:spcAft>
                  <a:spcPct val="0"/>
                </a:spcAft>
                <a:defRPr sz="2400" kern="1200">
                  <a:solidFill>
                    <a:schemeClr val="tx1"/>
                  </a:solidFill>
                  <a:latin typeface="Arial" charset="0"/>
                  <a:ea typeface="ＭＳ Ｐゴシック" pitchFamily="34" charset="-128"/>
                  <a:cs typeface="+mn-cs"/>
                </a:defRPr>
              </a:lvl2pPr>
              <a:lvl3pPr marL="914400" algn="l" rtl="0" fontAlgn="base">
                <a:spcBef>
                  <a:spcPct val="0"/>
                </a:spcBef>
                <a:spcAft>
                  <a:spcPct val="0"/>
                </a:spcAft>
                <a:defRPr sz="2400" kern="1200">
                  <a:solidFill>
                    <a:schemeClr val="tx1"/>
                  </a:solidFill>
                  <a:latin typeface="Arial" charset="0"/>
                  <a:ea typeface="ＭＳ Ｐゴシック" pitchFamily="34" charset="-128"/>
                  <a:cs typeface="+mn-cs"/>
                </a:defRPr>
              </a:lvl3pPr>
              <a:lvl4pPr marL="1371600" algn="l" rtl="0" fontAlgn="base">
                <a:spcBef>
                  <a:spcPct val="0"/>
                </a:spcBef>
                <a:spcAft>
                  <a:spcPct val="0"/>
                </a:spcAft>
                <a:defRPr sz="2400" kern="1200">
                  <a:solidFill>
                    <a:schemeClr val="tx1"/>
                  </a:solidFill>
                  <a:latin typeface="Arial" charset="0"/>
                  <a:ea typeface="ＭＳ Ｐゴシック" pitchFamily="34" charset="-128"/>
                  <a:cs typeface="+mn-cs"/>
                </a:defRPr>
              </a:lvl4pPr>
              <a:lvl5pPr marL="1828800" algn="l" rtl="0" fontAlgn="base">
                <a:spcBef>
                  <a:spcPct val="0"/>
                </a:spcBef>
                <a:spcAft>
                  <a:spcPct val="0"/>
                </a:spcAft>
                <a:defRPr sz="2400" kern="1200">
                  <a:solidFill>
                    <a:schemeClr val="tx1"/>
                  </a:solidFill>
                  <a:latin typeface="Arial" charset="0"/>
                  <a:ea typeface="ＭＳ Ｐゴシック" pitchFamily="34" charset="-128"/>
                  <a:cs typeface="+mn-cs"/>
                </a:defRPr>
              </a:lvl5pPr>
              <a:lvl6pPr marL="2286000" algn="l" defTabSz="914400" rtl="0" eaLnBrk="1" latinLnBrk="0" hangingPunct="1">
                <a:defRPr sz="2400" kern="1200">
                  <a:solidFill>
                    <a:schemeClr val="tx1"/>
                  </a:solidFill>
                  <a:latin typeface="Arial" charset="0"/>
                  <a:ea typeface="ＭＳ Ｐゴシック" pitchFamily="34" charset="-128"/>
                  <a:cs typeface="+mn-cs"/>
                </a:defRPr>
              </a:lvl6pPr>
              <a:lvl7pPr marL="2743200" algn="l" defTabSz="914400" rtl="0" eaLnBrk="1" latinLnBrk="0" hangingPunct="1">
                <a:defRPr sz="2400" kern="1200">
                  <a:solidFill>
                    <a:schemeClr val="tx1"/>
                  </a:solidFill>
                  <a:latin typeface="Arial" charset="0"/>
                  <a:ea typeface="ＭＳ Ｐゴシック" pitchFamily="34" charset="-128"/>
                  <a:cs typeface="+mn-cs"/>
                </a:defRPr>
              </a:lvl7pPr>
              <a:lvl8pPr marL="3200400" algn="l" defTabSz="914400" rtl="0" eaLnBrk="1" latinLnBrk="0" hangingPunct="1">
                <a:defRPr sz="2400" kern="1200">
                  <a:solidFill>
                    <a:schemeClr val="tx1"/>
                  </a:solidFill>
                  <a:latin typeface="Arial" charset="0"/>
                  <a:ea typeface="ＭＳ Ｐゴシック" pitchFamily="34" charset="-128"/>
                  <a:cs typeface="+mn-cs"/>
                </a:defRPr>
              </a:lvl8pPr>
              <a:lvl9pPr marL="3657600" algn="l" defTabSz="914400" rtl="0" eaLnBrk="1" latinLnBrk="0" hangingPunct="1">
                <a:defRPr sz="2400" kern="1200">
                  <a:solidFill>
                    <a:schemeClr val="tx1"/>
                  </a:solidFill>
                  <a:latin typeface="Arial" charset="0"/>
                  <a:ea typeface="ＭＳ Ｐゴシック" pitchFamily="34" charset="-128"/>
                  <a:cs typeface="+mn-cs"/>
                </a:defRPr>
              </a:lvl9pPr>
            </a:lstStyle>
            <a:p>
              <a:pPr algn="ctr" fontAlgn="auto">
                <a:spcBef>
                  <a:spcPts val="0"/>
                </a:spcBef>
                <a:spcAft>
                  <a:spcPts val="0"/>
                </a:spcAft>
                <a:defRPr/>
              </a:pPr>
              <a:r>
                <a:rPr lang="nl-NL" sz="1100" kern="0" dirty="0">
                  <a:solidFill>
                    <a:srgbClr val="FFFFFF"/>
                  </a:solidFill>
                  <a:latin typeface="Verdana"/>
                  <a:cs typeface="Segoe UI Light" panose="020B0502040204020203" pitchFamily="34" charset="0"/>
                </a:rPr>
                <a:t>6</a:t>
              </a:r>
            </a:p>
          </p:txBody>
        </p:sp>
        <p:sp>
          <p:nvSpPr>
            <p:cNvPr id="141" name="Rechthoek 140">
              <a:extLst>
                <a:ext uri="{FF2B5EF4-FFF2-40B4-BE49-F238E27FC236}">
                  <a16:creationId xmlns:a16="http://schemas.microsoft.com/office/drawing/2014/main" xmlns="" id="{16AE9405-21F3-42AB-81B7-F14F5B87C202}"/>
                </a:ext>
              </a:extLst>
            </p:cNvPr>
            <p:cNvSpPr/>
            <p:nvPr userDrawn="1"/>
          </p:nvSpPr>
          <p:spPr>
            <a:xfrm>
              <a:off x="-3059324" y="3588819"/>
              <a:ext cx="2823104" cy="255963"/>
            </a:xfrm>
            <a:prstGeom prst="rect">
              <a:avLst/>
            </a:prstGeom>
            <a:noFill/>
            <a:ln w="25400" cap="flat" cmpd="sng" algn="ctr">
              <a:noFill/>
              <a:prstDash val="solid"/>
            </a:ln>
            <a:effectLst/>
          </p:spPr>
          <p:txBody>
            <a:bodyPr lIns="0" tIns="0" rIns="0" bIns="0" rtlCol="0" anchor="ctr"/>
            <a:lstStyle>
              <a:defPPr>
                <a:defRPr lang="nl-NL"/>
              </a:defPPr>
              <a:lvl1pPr algn="l" rtl="0" fontAlgn="base">
                <a:spcBef>
                  <a:spcPct val="0"/>
                </a:spcBef>
                <a:spcAft>
                  <a:spcPct val="0"/>
                </a:spcAft>
                <a:defRPr sz="2400" kern="1200">
                  <a:solidFill>
                    <a:schemeClr val="tx1"/>
                  </a:solidFill>
                  <a:latin typeface="Arial" charset="0"/>
                  <a:ea typeface="ＭＳ Ｐゴシック" pitchFamily="34" charset="-128"/>
                  <a:cs typeface="+mn-cs"/>
                </a:defRPr>
              </a:lvl1pPr>
              <a:lvl2pPr marL="457200" algn="l" rtl="0" fontAlgn="base">
                <a:spcBef>
                  <a:spcPct val="0"/>
                </a:spcBef>
                <a:spcAft>
                  <a:spcPct val="0"/>
                </a:spcAft>
                <a:defRPr sz="2400" kern="1200">
                  <a:solidFill>
                    <a:schemeClr val="tx1"/>
                  </a:solidFill>
                  <a:latin typeface="Arial" charset="0"/>
                  <a:ea typeface="ＭＳ Ｐゴシック" pitchFamily="34" charset="-128"/>
                  <a:cs typeface="+mn-cs"/>
                </a:defRPr>
              </a:lvl2pPr>
              <a:lvl3pPr marL="914400" algn="l" rtl="0" fontAlgn="base">
                <a:spcBef>
                  <a:spcPct val="0"/>
                </a:spcBef>
                <a:spcAft>
                  <a:spcPct val="0"/>
                </a:spcAft>
                <a:defRPr sz="2400" kern="1200">
                  <a:solidFill>
                    <a:schemeClr val="tx1"/>
                  </a:solidFill>
                  <a:latin typeface="Arial" charset="0"/>
                  <a:ea typeface="ＭＳ Ｐゴシック" pitchFamily="34" charset="-128"/>
                  <a:cs typeface="+mn-cs"/>
                </a:defRPr>
              </a:lvl3pPr>
              <a:lvl4pPr marL="1371600" algn="l" rtl="0" fontAlgn="base">
                <a:spcBef>
                  <a:spcPct val="0"/>
                </a:spcBef>
                <a:spcAft>
                  <a:spcPct val="0"/>
                </a:spcAft>
                <a:defRPr sz="2400" kern="1200">
                  <a:solidFill>
                    <a:schemeClr val="tx1"/>
                  </a:solidFill>
                  <a:latin typeface="Arial" charset="0"/>
                  <a:ea typeface="ＭＳ Ｐゴシック" pitchFamily="34" charset="-128"/>
                  <a:cs typeface="+mn-cs"/>
                </a:defRPr>
              </a:lvl4pPr>
              <a:lvl5pPr marL="1828800" algn="l" rtl="0" fontAlgn="base">
                <a:spcBef>
                  <a:spcPct val="0"/>
                </a:spcBef>
                <a:spcAft>
                  <a:spcPct val="0"/>
                </a:spcAft>
                <a:defRPr sz="2400" kern="1200">
                  <a:solidFill>
                    <a:schemeClr val="tx1"/>
                  </a:solidFill>
                  <a:latin typeface="Arial" charset="0"/>
                  <a:ea typeface="ＭＳ Ｐゴシック" pitchFamily="34" charset="-128"/>
                  <a:cs typeface="+mn-cs"/>
                </a:defRPr>
              </a:lvl5pPr>
              <a:lvl6pPr marL="2286000" algn="l" defTabSz="914400" rtl="0" eaLnBrk="1" latinLnBrk="0" hangingPunct="1">
                <a:defRPr sz="2400" kern="1200">
                  <a:solidFill>
                    <a:schemeClr val="tx1"/>
                  </a:solidFill>
                  <a:latin typeface="Arial" charset="0"/>
                  <a:ea typeface="ＭＳ Ｐゴシック" pitchFamily="34" charset="-128"/>
                  <a:cs typeface="+mn-cs"/>
                </a:defRPr>
              </a:lvl6pPr>
              <a:lvl7pPr marL="2743200" algn="l" defTabSz="914400" rtl="0" eaLnBrk="1" latinLnBrk="0" hangingPunct="1">
                <a:defRPr sz="2400" kern="1200">
                  <a:solidFill>
                    <a:schemeClr val="tx1"/>
                  </a:solidFill>
                  <a:latin typeface="Arial" charset="0"/>
                  <a:ea typeface="ＭＳ Ｐゴシック" pitchFamily="34" charset="-128"/>
                  <a:cs typeface="+mn-cs"/>
                </a:defRPr>
              </a:lvl7pPr>
              <a:lvl8pPr marL="3200400" algn="l" defTabSz="914400" rtl="0" eaLnBrk="1" latinLnBrk="0" hangingPunct="1">
                <a:defRPr sz="2400" kern="1200">
                  <a:solidFill>
                    <a:schemeClr val="tx1"/>
                  </a:solidFill>
                  <a:latin typeface="Arial" charset="0"/>
                  <a:ea typeface="ＭＳ Ｐゴシック" pitchFamily="34" charset="-128"/>
                  <a:cs typeface="+mn-cs"/>
                </a:defRPr>
              </a:lvl8pPr>
              <a:lvl9pPr marL="3657600" algn="l" defTabSz="914400" rtl="0" eaLnBrk="1" latinLnBrk="0" hangingPunct="1">
                <a:defRPr sz="2400" kern="1200">
                  <a:solidFill>
                    <a:schemeClr val="tx1"/>
                  </a:solidFill>
                  <a:latin typeface="Arial" charset="0"/>
                  <a:ea typeface="ＭＳ Ｐゴシック" pitchFamily="34" charset="-128"/>
                  <a:cs typeface="+mn-cs"/>
                </a:defRPr>
              </a:lvl9pPr>
            </a:lstStyle>
            <a:p>
              <a:pPr marL="171450" indent="-171450" fontAlgn="auto">
                <a:lnSpc>
                  <a:spcPct val="90000"/>
                </a:lnSpc>
                <a:spcBef>
                  <a:spcPts val="600"/>
                </a:spcBef>
                <a:spcAft>
                  <a:spcPts val="600"/>
                </a:spcAft>
                <a:buClr>
                  <a:srgbClr val="007BC7"/>
                </a:buClr>
                <a:buFont typeface="Verdana" panose="020B0604030504040204" pitchFamily="34" charset="0"/>
                <a:buChar char="›"/>
                <a:defRPr/>
              </a:pPr>
              <a:r>
                <a:rPr lang="nl-NL" sz="1100" kern="0" dirty="0">
                  <a:solidFill>
                    <a:srgbClr val="000000"/>
                  </a:solidFill>
                  <a:latin typeface="Verdana"/>
                  <a:cs typeface="Segoe UI Light" panose="020B0502040204020203" pitchFamily="34" charset="0"/>
                </a:rPr>
                <a:t>Opsomming</a:t>
              </a:r>
            </a:p>
          </p:txBody>
        </p:sp>
        <p:sp>
          <p:nvSpPr>
            <p:cNvPr id="142" name="Ovaal 141">
              <a:extLst>
                <a:ext uri="{FF2B5EF4-FFF2-40B4-BE49-F238E27FC236}">
                  <a16:creationId xmlns:a16="http://schemas.microsoft.com/office/drawing/2014/main" xmlns="" id="{FC3509D0-A8E3-4EFC-A9D5-5D50E3BF051F}"/>
                </a:ext>
              </a:extLst>
            </p:cNvPr>
            <p:cNvSpPr/>
            <p:nvPr userDrawn="1"/>
          </p:nvSpPr>
          <p:spPr>
            <a:xfrm>
              <a:off x="-3425006" y="3962996"/>
              <a:ext cx="260914" cy="259683"/>
            </a:xfrm>
            <a:prstGeom prst="ellipse">
              <a:avLst/>
            </a:prstGeom>
            <a:solidFill>
              <a:schemeClr val="accent1"/>
            </a:solidFill>
            <a:ln w="25400" cap="flat" cmpd="sng" algn="ctr">
              <a:noFill/>
              <a:prstDash val="solid"/>
            </a:ln>
            <a:effectLst/>
          </p:spPr>
          <p:txBody>
            <a:bodyPr rtlCol="0" anchor="ctr"/>
            <a:lstStyle>
              <a:defPPr>
                <a:defRPr lang="nl-NL"/>
              </a:defPPr>
              <a:lvl1pPr algn="l" rtl="0" fontAlgn="base">
                <a:spcBef>
                  <a:spcPct val="0"/>
                </a:spcBef>
                <a:spcAft>
                  <a:spcPct val="0"/>
                </a:spcAft>
                <a:defRPr sz="2400" kern="1200">
                  <a:solidFill>
                    <a:schemeClr val="tx1"/>
                  </a:solidFill>
                  <a:latin typeface="Arial" charset="0"/>
                  <a:ea typeface="ＭＳ Ｐゴシック" pitchFamily="34" charset="-128"/>
                  <a:cs typeface="+mn-cs"/>
                </a:defRPr>
              </a:lvl1pPr>
              <a:lvl2pPr marL="457200" algn="l" rtl="0" fontAlgn="base">
                <a:spcBef>
                  <a:spcPct val="0"/>
                </a:spcBef>
                <a:spcAft>
                  <a:spcPct val="0"/>
                </a:spcAft>
                <a:defRPr sz="2400" kern="1200">
                  <a:solidFill>
                    <a:schemeClr val="tx1"/>
                  </a:solidFill>
                  <a:latin typeface="Arial" charset="0"/>
                  <a:ea typeface="ＭＳ Ｐゴシック" pitchFamily="34" charset="-128"/>
                  <a:cs typeface="+mn-cs"/>
                </a:defRPr>
              </a:lvl2pPr>
              <a:lvl3pPr marL="914400" algn="l" rtl="0" fontAlgn="base">
                <a:spcBef>
                  <a:spcPct val="0"/>
                </a:spcBef>
                <a:spcAft>
                  <a:spcPct val="0"/>
                </a:spcAft>
                <a:defRPr sz="2400" kern="1200">
                  <a:solidFill>
                    <a:schemeClr val="tx1"/>
                  </a:solidFill>
                  <a:latin typeface="Arial" charset="0"/>
                  <a:ea typeface="ＭＳ Ｐゴシック" pitchFamily="34" charset="-128"/>
                  <a:cs typeface="+mn-cs"/>
                </a:defRPr>
              </a:lvl3pPr>
              <a:lvl4pPr marL="1371600" algn="l" rtl="0" fontAlgn="base">
                <a:spcBef>
                  <a:spcPct val="0"/>
                </a:spcBef>
                <a:spcAft>
                  <a:spcPct val="0"/>
                </a:spcAft>
                <a:defRPr sz="2400" kern="1200">
                  <a:solidFill>
                    <a:schemeClr val="tx1"/>
                  </a:solidFill>
                  <a:latin typeface="Arial" charset="0"/>
                  <a:ea typeface="ＭＳ Ｐゴシック" pitchFamily="34" charset="-128"/>
                  <a:cs typeface="+mn-cs"/>
                </a:defRPr>
              </a:lvl4pPr>
              <a:lvl5pPr marL="1828800" algn="l" rtl="0" fontAlgn="base">
                <a:spcBef>
                  <a:spcPct val="0"/>
                </a:spcBef>
                <a:spcAft>
                  <a:spcPct val="0"/>
                </a:spcAft>
                <a:defRPr sz="2400" kern="1200">
                  <a:solidFill>
                    <a:schemeClr val="tx1"/>
                  </a:solidFill>
                  <a:latin typeface="Arial" charset="0"/>
                  <a:ea typeface="ＭＳ Ｐゴシック" pitchFamily="34" charset="-128"/>
                  <a:cs typeface="+mn-cs"/>
                </a:defRPr>
              </a:lvl5pPr>
              <a:lvl6pPr marL="2286000" algn="l" defTabSz="914400" rtl="0" eaLnBrk="1" latinLnBrk="0" hangingPunct="1">
                <a:defRPr sz="2400" kern="1200">
                  <a:solidFill>
                    <a:schemeClr val="tx1"/>
                  </a:solidFill>
                  <a:latin typeface="Arial" charset="0"/>
                  <a:ea typeface="ＭＳ Ｐゴシック" pitchFamily="34" charset="-128"/>
                  <a:cs typeface="+mn-cs"/>
                </a:defRPr>
              </a:lvl6pPr>
              <a:lvl7pPr marL="2743200" algn="l" defTabSz="914400" rtl="0" eaLnBrk="1" latinLnBrk="0" hangingPunct="1">
                <a:defRPr sz="2400" kern="1200">
                  <a:solidFill>
                    <a:schemeClr val="tx1"/>
                  </a:solidFill>
                  <a:latin typeface="Arial" charset="0"/>
                  <a:ea typeface="ＭＳ Ｐゴシック" pitchFamily="34" charset="-128"/>
                  <a:cs typeface="+mn-cs"/>
                </a:defRPr>
              </a:lvl7pPr>
              <a:lvl8pPr marL="3200400" algn="l" defTabSz="914400" rtl="0" eaLnBrk="1" latinLnBrk="0" hangingPunct="1">
                <a:defRPr sz="2400" kern="1200">
                  <a:solidFill>
                    <a:schemeClr val="tx1"/>
                  </a:solidFill>
                  <a:latin typeface="Arial" charset="0"/>
                  <a:ea typeface="ＭＳ Ｐゴシック" pitchFamily="34" charset="-128"/>
                  <a:cs typeface="+mn-cs"/>
                </a:defRPr>
              </a:lvl8pPr>
              <a:lvl9pPr marL="3657600" algn="l" defTabSz="914400" rtl="0" eaLnBrk="1" latinLnBrk="0" hangingPunct="1">
                <a:defRPr sz="2400" kern="1200">
                  <a:solidFill>
                    <a:schemeClr val="tx1"/>
                  </a:solidFill>
                  <a:latin typeface="Arial" charset="0"/>
                  <a:ea typeface="ＭＳ Ｐゴシック" pitchFamily="34" charset="-128"/>
                  <a:cs typeface="+mn-cs"/>
                </a:defRPr>
              </a:lvl9pPr>
            </a:lstStyle>
            <a:p>
              <a:pPr algn="ctr" fontAlgn="auto">
                <a:spcBef>
                  <a:spcPts val="0"/>
                </a:spcBef>
                <a:spcAft>
                  <a:spcPts val="0"/>
                </a:spcAft>
                <a:defRPr/>
              </a:pPr>
              <a:r>
                <a:rPr lang="nl-NL" sz="1100" kern="0" dirty="0">
                  <a:solidFill>
                    <a:srgbClr val="FFFFFF"/>
                  </a:solidFill>
                  <a:latin typeface="Verdana"/>
                  <a:cs typeface="Segoe UI Light" panose="020B0502040204020203" pitchFamily="34" charset="0"/>
                </a:rPr>
                <a:t>7</a:t>
              </a:r>
            </a:p>
          </p:txBody>
        </p:sp>
        <p:sp>
          <p:nvSpPr>
            <p:cNvPr id="143" name="Rechthoek 142">
              <a:extLst>
                <a:ext uri="{FF2B5EF4-FFF2-40B4-BE49-F238E27FC236}">
                  <a16:creationId xmlns:a16="http://schemas.microsoft.com/office/drawing/2014/main" xmlns="" id="{51B9EDF9-B1A6-4F56-BD61-81CBCE0CE503}"/>
                </a:ext>
              </a:extLst>
            </p:cNvPr>
            <p:cNvSpPr/>
            <p:nvPr userDrawn="1"/>
          </p:nvSpPr>
          <p:spPr>
            <a:xfrm>
              <a:off x="-3059324" y="3962995"/>
              <a:ext cx="2823104" cy="255963"/>
            </a:xfrm>
            <a:prstGeom prst="rect">
              <a:avLst/>
            </a:prstGeom>
            <a:noFill/>
            <a:ln w="25400" cap="flat" cmpd="sng" algn="ctr">
              <a:noFill/>
              <a:prstDash val="solid"/>
            </a:ln>
            <a:effectLst/>
          </p:spPr>
          <p:txBody>
            <a:bodyPr lIns="0" tIns="0" rIns="0" bIns="0" rtlCol="0" anchor="ctr"/>
            <a:lstStyle>
              <a:defPPr>
                <a:defRPr lang="nl-NL"/>
              </a:defPPr>
              <a:lvl1pPr algn="l" rtl="0" fontAlgn="base">
                <a:spcBef>
                  <a:spcPct val="0"/>
                </a:spcBef>
                <a:spcAft>
                  <a:spcPct val="0"/>
                </a:spcAft>
                <a:defRPr sz="2400" kern="1200">
                  <a:solidFill>
                    <a:schemeClr val="tx1"/>
                  </a:solidFill>
                  <a:latin typeface="Arial" charset="0"/>
                  <a:ea typeface="ＭＳ Ｐゴシック" pitchFamily="34" charset="-128"/>
                  <a:cs typeface="+mn-cs"/>
                </a:defRPr>
              </a:lvl1pPr>
              <a:lvl2pPr marL="457200" algn="l" rtl="0" fontAlgn="base">
                <a:spcBef>
                  <a:spcPct val="0"/>
                </a:spcBef>
                <a:spcAft>
                  <a:spcPct val="0"/>
                </a:spcAft>
                <a:defRPr sz="2400" kern="1200">
                  <a:solidFill>
                    <a:schemeClr val="tx1"/>
                  </a:solidFill>
                  <a:latin typeface="Arial" charset="0"/>
                  <a:ea typeface="ＭＳ Ｐゴシック" pitchFamily="34" charset="-128"/>
                  <a:cs typeface="+mn-cs"/>
                </a:defRPr>
              </a:lvl2pPr>
              <a:lvl3pPr marL="914400" algn="l" rtl="0" fontAlgn="base">
                <a:spcBef>
                  <a:spcPct val="0"/>
                </a:spcBef>
                <a:spcAft>
                  <a:spcPct val="0"/>
                </a:spcAft>
                <a:defRPr sz="2400" kern="1200">
                  <a:solidFill>
                    <a:schemeClr val="tx1"/>
                  </a:solidFill>
                  <a:latin typeface="Arial" charset="0"/>
                  <a:ea typeface="ＭＳ Ｐゴシック" pitchFamily="34" charset="-128"/>
                  <a:cs typeface="+mn-cs"/>
                </a:defRPr>
              </a:lvl3pPr>
              <a:lvl4pPr marL="1371600" algn="l" rtl="0" fontAlgn="base">
                <a:spcBef>
                  <a:spcPct val="0"/>
                </a:spcBef>
                <a:spcAft>
                  <a:spcPct val="0"/>
                </a:spcAft>
                <a:defRPr sz="2400" kern="1200">
                  <a:solidFill>
                    <a:schemeClr val="tx1"/>
                  </a:solidFill>
                  <a:latin typeface="Arial" charset="0"/>
                  <a:ea typeface="ＭＳ Ｐゴシック" pitchFamily="34" charset="-128"/>
                  <a:cs typeface="+mn-cs"/>
                </a:defRPr>
              </a:lvl4pPr>
              <a:lvl5pPr marL="1828800" algn="l" rtl="0" fontAlgn="base">
                <a:spcBef>
                  <a:spcPct val="0"/>
                </a:spcBef>
                <a:spcAft>
                  <a:spcPct val="0"/>
                </a:spcAft>
                <a:defRPr sz="2400" kern="1200">
                  <a:solidFill>
                    <a:schemeClr val="tx1"/>
                  </a:solidFill>
                  <a:latin typeface="Arial" charset="0"/>
                  <a:ea typeface="ＭＳ Ｐゴシック" pitchFamily="34" charset="-128"/>
                  <a:cs typeface="+mn-cs"/>
                </a:defRPr>
              </a:lvl5pPr>
              <a:lvl6pPr marL="2286000" algn="l" defTabSz="914400" rtl="0" eaLnBrk="1" latinLnBrk="0" hangingPunct="1">
                <a:defRPr sz="2400" kern="1200">
                  <a:solidFill>
                    <a:schemeClr val="tx1"/>
                  </a:solidFill>
                  <a:latin typeface="Arial" charset="0"/>
                  <a:ea typeface="ＭＳ Ｐゴシック" pitchFamily="34" charset="-128"/>
                  <a:cs typeface="+mn-cs"/>
                </a:defRPr>
              </a:lvl6pPr>
              <a:lvl7pPr marL="2743200" algn="l" defTabSz="914400" rtl="0" eaLnBrk="1" latinLnBrk="0" hangingPunct="1">
                <a:defRPr sz="2400" kern="1200">
                  <a:solidFill>
                    <a:schemeClr val="tx1"/>
                  </a:solidFill>
                  <a:latin typeface="Arial" charset="0"/>
                  <a:ea typeface="ＭＳ Ｐゴシック" pitchFamily="34" charset="-128"/>
                  <a:cs typeface="+mn-cs"/>
                </a:defRPr>
              </a:lvl7pPr>
              <a:lvl8pPr marL="3200400" algn="l" defTabSz="914400" rtl="0" eaLnBrk="1" latinLnBrk="0" hangingPunct="1">
                <a:defRPr sz="2400" kern="1200">
                  <a:solidFill>
                    <a:schemeClr val="tx1"/>
                  </a:solidFill>
                  <a:latin typeface="Arial" charset="0"/>
                  <a:ea typeface="ＭＳ Ｐゴシック" pitchFamily="34" charset="-128"/>
                  <a:cs typeface="+mn-cs"/>
                </a:defRPr>
              </a:lvl8pPr>
              <a:lvl9pPr marL="3657600" algn="l" defTabSz="914400" rtl="0" eaLnBrk="1" latinLnBrk="0" hangingPunct="1">
                <a:defRPr sz="2400" kern="1200">
                  <a:solidFill>
                    <a:schemeClr val="tx1"/>
                  </a:solidFill>
                  <a:latin typeface="Arial" charset="0"/>
                  <a:ea typeface="ＭＳ Ｐゴシック" pitchFamily="34" charset="-128"/>
                  <a:cs typeface="+mn-cs"/>
                </a:defRPr>
              </a:lvl9pPr>
            </a:lstStyle>
            <a:p>
              <a:pPr marL="352425" indent="-171450" fontAlgn="auto">
                <a:lnSpc>
                  <a:spcPct val="90000"/>
                </a:lnSpc>
                <a:spcBef>
                  <a:spcPts val="600"/>
                </a:spcBef>
                <a:spcAft>
                  <a:spcPts val="600"/>
                </a:spcAft>
                <a:buClr>
                  <a:srgbClr val="007BC7"/>
                </a:buClr>
                <a:buFont typeface="Calibri" panose="020F0502020204030204" pitchFamily="34" charset="0"/>
                <a:buChar char="−"/>
                <a:defRPr/>
              </a:pPr>
              <a:r>
                <a:rPr lang="nl-NL" sz="1100" kern="0" dirty="0">
                  <a:solidFill>
                    <a:srgbClr val="000000"/>
                  </a:solidFill>
                  <a:latin typeface="Verdana"/>
                  <a:cs typeface="Segoe UI Light" panose="020B0502040204020203" pitchFamily="34" charset="0"/>
                </a:rPr>
                <a:t>Alfabet onder opsomming</a:t>
              </a:r>
            </a:p>
          </p:txBody>
        </p:sp>
        <p:sp>
          <p:nvSpPr>
            <p:cNvPr id="144" name="Ovaal 143">
              <a:extLst>
                <a:ext uri="{FF2B5EF4-FFF2-40B4-BE49-F238E27FC236}">
                  <a16:creationId xmlns:a16="http://schemas.microsoft.com/office/drawing/2014/main" xmlns="" id="{0164866B-BE89-4C4A-B13D-7196CD7A1910}"/>
                </a:ext>
              </a:extLst>
            </p:cNvPr>
            <p:cNvSpPr/>
            <p:nvPr userDrawn="1"/>
          </p:nvSpPr>
          <p:spPr>
            <a:xfrm>
              <a:off x="-3425006" y="4335641"/>
              <a:ext cx="260914" cy="259683"/>
            </a:xfrm>
            <a:prstGeom prst="ellipse">
              <a:avLst/>
            </a:prstGeom>
            <a:solidFill>
              <a:schemeClr val="accent1"/>
            </a:solidFill>
            <a:ln w="25400" cap="flat" cmpd="sng" algn="ctr">
              <a:noFill/>
              <a:prstDash val="solid"/>
            </a:ln>
            <a:effectLst/>
          </p:spPr>
          <p:txBody>
            <a:bodyPr rtlCol="0" anchor="ctr"/>
            <a:lstStyle>
              <a:defPPr>
                <a:defRPr lang="nl-NL"/>
              </a:defPPr>
              <a:lvl1pPr algn="l" rtl="0" fontAlgn="base">
                <a:spcBef>
                  <a:spcPct val="0"/>
                </a:spcBef>
                <a:spcAft>
                  <a:spcPct val="0"/>
                </a:spcAft>
                <a:defRPr sz="2400" kern="1200">
                  <a:solidFill>
                    <a:schemeClr val="tx1"/>
                  </a:solidFill>
                  <a:latin typeface="Arial" charset="0"/>
                  <a:ea typeface="ＭＳ Ｐゴシック" pitchFamily="34" charset="-128"/>
                  <a:cs typeface="+mn-cs"/>
                </a:defRPr>
              </a:lvl1pPr>
              <a:lvl2pPr marL="457200" algn="l" rtl="0" fontAlgn="base">
                <a:spcBef>
                  <a:spcPct val="0"/>
                </a:spcBef>
                <a:spcAft>
                  <a:spcPct val="0"/>
                </a:spcAft>
                <a:defRPr sz="2400" kern="1200">
                  <a:solidFill>
                    <a:schemeClr val="tx1"/>
                  </a:solidFill>
                  <a:latin typeface="Arial" charset="0"/>
                  <a:ea typeface="ＭＳ Ｐゴシック" pitchFamily="34" charset="-128"/>
                  <a:cs typeface="+mn-cs"/>
                </a:defRPr>
              </a:lvl2pPr>
              <a:lvl3pPr marL="914400" algn="l" rtl="0" fontAlgn="base">
                <a:spcBef>
                  <a:spcPct val="0"/>
                </a:spcBef>
                <a:spcAft>
                  <a:spcPct val="0"/>
                </a:spcAft>
                <a:defRPr sz="2400" kern="1200">
                  <a:solidFill>
                    <a:schemeClr val="tx1"/>
                  </a:solidFill>
                  <a:latin typeface="Arial" charset="0"/>
                  <a:ea typeface="ＭＳ Ｐゴシック" pitchFamily="34" charset="-128"/>
                  <a:cs typeface="+mn-cs"/>
                </a:defRPr>
              </a:lvl3pPr>
              <a:lvl4pPr marL="1371600" algn="l" rtl="0" fontAlgn="base">
                <a:spcBef>
                  <a:spcPct val="0"/>
                </a:spcBef>
                <a:spcAft>
                  <a:spcPct val="0"/>
                </a:spcAft>
                <a:defRPr sz="2400" kern="1200">
                  <a:solidFill>
                    <a:schemeClr val="tx1"/>
                  </a:solidFill>
                  <a:latin typeface="Arial" charset="0"/>
                  <a:ea typeface="ＭＳ Ｐゴシック" pitchFamily="34" charset="-128"/>
                  <a:cs typeface="+mn-cs"/>
                </a:defRPr>
              </a:lvl4pPr>
              <a:lvl5pPr marL="1828800" algn="l" rtl="0" fontAlgn="base">
                <a:spcBef>
                  <a:spcPct val="0"/>
                </a:spcBef>
                <a:spcAft>
                  <a:spcPct val="0"/>
                </a:spcAft>
                <a:defRPr sz="2400" kern="1200">
                  <a:solidFill>
                    <a:schemeClr val="tx1"/>
                  </a:solidFill>
                  <a:latin typeface="Arial" charset="0"/>
                  <a:ea typeface="ＭＳ Ｐゴシック" pitchFamily="34" charset="-128"/>
                  <a:cs typeface="+mn-cs"/>
                </a:defRPr>
              </a:lvl5pPr>
              <a:lvl6pPr marL="2286000" algn="l" defTabSz="914400" rtl="0" eaLnBrk="1" latinLnBrk="0" hangingPunct="1">
                <a:defRPr sz="2400" kern="1200">
                  <a:solidFill>
                    <a:schemeClr val="tx1"/>
                  </a:solidFill>
                  <a:latin typeface="Arial" charset="0"/>
                  <a:ea typeface="ＭＳ Ｐゴシック" pitchFamily="34" charset="-128"/>
                  <a:cs typeface="+mn-cs"/>
                </a:defRPr>
              </a:lvl6pPr>
              <a:lvl7pPr marL="2743200" algn="l" defTabSz="914400" rtl="0" eaLnBrk="1" latinLnBrk="0" hangingPunct="1">
                <a:defRPr sz="2400" kern="1200">
                  <a:solidFill>
                    <a:schemeClr val="tx1"/>
                  </a:solidFill>
                  <a:latin typeface="Arial" charset="0"/>
                  <a:ea typeface="ＭＳ Ｐゴシック" pitchFamily="34" charset="-128"/>
                  <a:cs typeface="+mn-cs"/>
                </a:defRPr>
              </a:lvl7pPr>
              <a:lvl8pPr marL="3200400" algn="l" defTabSz="914400" rtl="0" eaLnBrk="1" latinLnBrk="0" hangingPunct="1">
                <a:defRPr sz="2400" kern="1200">
                  <a:solidFill>
                    <a:schemeClr val="tx1"/>
                  </a:solidFill>
                  <a:latin typeface="Arial" charset="0"/>
                  <a:ea typeface="ＭＳ Ｐゴシック" pitchFamily="34" charset="-128"/>
                  <a:cs typeface="+mn-cs"/>
                </a:defRPr>
              </a:lvl8pPr>
              <a:lvl9pPr marL="3657600" algn="l" defTabSz="914400" rtl="0" eaLnBrk="1" latinLnBrk="0" hangingPunct="1">
                <a:defRPr sz="2400" kern="1200">
                  <a:solidFill>
                    <a:schemeClr val="tx1"/>
                  </a:solidFill>
                  <a:latin typeface="Arial" charset="0"/>
                  <a:ea typeface="ＭＳ Ｐゴシック" pitchFamily="34" charset="-128"/>
                  <a:cs typeface="+mn-cs"/>
                </a:defRPr>
              </a:lvl9pPr>
            </a:lstStyle>
            <a:p>
              <a:pPr algn="ctr" fontAlgn="auto">
                <a:spcBef>
                  <a:spcPts val="0"/>
                </a:spcBef>
                <a:spcAft>
                  <a:spcPts val="0"/>
                </a:spcAft>
                <a:defRPr/>
              </a:pPr>
              <a:r>
                <a:rPr lang="nl-NL" sz="1100" kern="0" dirty="0">
                  <a:solidFill>
                    <a:srgbClr val="FFFFFF"/>
                  </a:solidFill>
                  <a:latin typeface="Verdana"/>
                  <a:cs typeface="Segoe UI Light" panose="020B0502040204020203" pitchFamily="34" charset="0"/>
                </a:rPr>
                <a:t>8</a:t>
              </a:r>
            </a:p>
          </p:txBody>
        </p:sp>
        <p:sp>
          <p:nvSpPr>
            <p:cNvPr id="145" name="Rechthoek 144">
              <a:extLst>
                <a:ext uri="{FF2B5EF4-FFF2-40B4-BE49-F238E27FC236}">
                  <a16:creationId xmlns:a16="http://schemas.microsoft.com/office/drawing/2014/main" xmlns="" id="{C85B80A2-7F2A-4A6C-BF32-75870404E489}"/>
                </a:ext>
              </a:extLst>
            </p:cNvPr>
            <p:cNvSpPr/>
            <p:nvPr userDrawn="1"/>
          </p:nvSpPr>
          <p:spPr>
            <a:xfrm>
              <a:off x="-3059324" y="4335640"/>
              <a:ext cx="2823104" cy="255963"/>
            </a:xfrm>
            <a:prstGeom prst="rect">
              <a:avLst/>
            </a:prstGeom>
            <a:noFill/>
            <a:ln w="25400" cap="flat" cmpd="sng" algn="ctr">
              <a:noFill/>
              <a:prstDash val="solid"/>
            </a:ln>
            <a:effectLst/>
          </p:spPr>
          <p:txBody>
            <a:bodyPr lIns="0" tIns="0" rIns="0" bIns="0" rtlCol="0" anchor="ctr"/>
            <a:lstStyle>
              <a:defPPr>
                <a:defRPr lang="nl-NL"/>
              </a:defPPr>
              <a:lvl1pPr algn="l" rtl="0" fontAlgn="base">
                <a:spcBef>
                  <a:spcPct val="0"/>
                </a:spcBef>
                <a:spcAft>
                  <a:spcPct val="0"/>
                </a:spcAft>
                <a:defRPr sz="2400" kern="1200">
                  <a:solidFill>
                    <a:schemeClr val="tx1"/>
                  </a:solidFill>
                  <a:latin typeface="Arial" charset="0"/>
                  <a:ea typeface="ＭＳ Ｐゴシック" pitchFamily="34" charset="-128"/>
                  <a:cs typeface="+mn-cs"/>
                </a:defRPr>
              </a:lvl1pPr>
              <a:lvl2pPr marL="457200" algn="l" rtl="0" fontAlgn="base">
                <a:spcBef>
                  <a:spcPct val="0"/>
                </a:spcBef>
                <a:spcAft>
                  <a:spcPct val="0"/>
                </a:spcAft>
                <a:defRPr sz="2400" kern="1200">
                  <a:solidFill>
                    <a:schemeClr val="tx1"/>
                  </a:solidFill>
                  <a:latin typeface="Arial" charset="0"/>
                  <a:ea typeface="ＭＳ Ｐゴシック" pitchFamily="34" charset="-128"/>
                  <a:cs typeface="+mn-cs"/>
                </a:defRPr>
              </a:lvl2pPr>
              <a:lvl3pPr marL="914400" algn="l" rtl="0" fontAlgn="base">
                <a:spcBef>
                  <a:spcPct val="0"/>
                </a:spcBef>
                <a:spcAft>
                  <a:spcPct val="0"/>
                </a:spcAft>
                <a:defRPr sz="2400" kern="1200">
                  <a:solidFill>
                    <a:schemeClr val="tx1"/>
                  </a:solidFill>
                  <a:latin typeface="Arial" charset="0"/>
                  <a:ea typeface="ＭＳ Ｐゴシック" pitchFamily="34" charset="-128"/>
                  <a:cs typeface="+mn-cs"/>
                </a:defRPr>
              </a:lvl3pPr>
              <a:lvl4pPr marL="1371600" algn="l" rtl="0" fontAlgn="base">
                <a:spcBef>
                  <a:spcPct val="0"/>
                </a:spcBef>
                <a:spcAft>
                  <a:spcPct val="0"/>
                </a:spcAft>
                <a:defRPr sz="2400" kern="1200">
                  <a:solidFill>
                    <a:schemeClr val="tx1"/>
                  </a:solidFill>
                  <a:latin typeface="Arial" charset="0"/>
                  <a:ea typeface="ＭＳ Ｐゴシック" pitchFamily="34" charset="-128"/>
                  <a:cs typeface="+mn-cs"/>
                </a:defRPr>
              </a:lvl4pPr>
              <a:lvl5pPr marL="1828800" algn="l" rtl="0" fontAlgn="base">
                <a:spcBef>
                  <a:spcPct val="0"/>
                </a:spcBef>
                <a:spcAft>
                  <a:spcPct val="0"/>
                </a:spcAft>
                <a:defRPr sz="2400" kern="1200">
                  <a:solidFill>
                    <a:schemeClr val="tx1"/>
                  </a:solidFill>
                  <a:latin typeface="Arial" charset="0"/>
                  <a:ea typeface="ＭＳ Ｐゴシック" pitchFamily="34" charset="-128"/>
                  <a:cs typeface="+mn-cs"/>
                </a:defRPr>
              </a:lvl5pPr>
              <a:lvl6pPr marL="2286000" algn="l" defTabSz="914400" rtl="0" eaLnBrk="1" latinLnBrk="0" hangingPunct="1">
                <a:defRPr sz="2400" kern="1200">
                  <a:solidFill>
                    <a:schemeClr val="tx1"/>
                  </a:solidFill>
                  <a:latin typeface="Arial" charset="0"/>
                  <a:ea typeface="ＭＳ Ｐゴシック" pitchFamily="34" charset="-128"/>
                  <a:cs typeface="+mn-cs"/>
                </a:defRPr>
              </a:lvl6pPr>
              <a:lvl7pPr marL="2743200" algn="l" defTabSz="914400" rtl="0" eaLnBrk="1" latinLnBrk="0" hangingPunct="1">
                <a:defRPr sz="2400" kern="1200">
                  <a:solidFill>
                    <a:schemeClr val="tx1"/>
                  </a:solidFill>
                  <a:latin typeface="Arial" charset="0"/>
                  <a:ea typeface="ＭＳ Ｐゴシック" pitchFamily="34" charset="-128"/>
                  <a:cs typeface="+mn-cs"/>
                </a:defRPr>
              </a:lvl7pPr>
              <a:lvl8pPr marL="3200400" algn="l" defTabSz="914400" rtl="0" eaLnBrk="1" latinLnBrk="0" hangingPunct="1">
                <a:defRPr sz="2400" kern="1200">
                  <a:solidFill>
                    <a:schemeClr val="tx1"/>
                  </a:solidFill>
                  <a:latin typeface="Arial" charset="0"/>
                  <a:ea typeface="ＭＳ Ｐゴシック" pitchFamily="34" charset="-128"/>
                  <a:cs typeface="+mn-cs"/>
                </a:defRPr>
              </a:lvl8pPr>
              <a:lvl9pPr marL="3657600" algn="l" defTabSz="914400" rtl="0" eaLnBrk="1" latinLnBrk="0" hangingPunct="1">
                <a:defRPr sz="2400" kern="1200">
                  <a:solidFill>
                    <a:schemeClr val="tx1"/>
                  </a:solidFill>
                  <a:latin typeface="Arial" charset="0"/>
                  <a:ea typeface="ＭＳ Ｐゴシック" pitchFamily="34" charset="-128"/>
                  <a:cs typeface="+mn-cs"/>
                </a:defRPr>
              </a:lvl9pPr>
            </a:lstStyle>
            <a:p>
              <a:pPr marL="541338" indent="-180975" fontAlgn="auto">
                <a:lnSpc>
                  <a:spcPct val="90000"/>
                </a:lnSpc>
                <a:spcBef>
                  <a:spcPts val="600"/>
                </a:spcBef>
                <a:spcAft>
                  <a:spcPts val="600"/>
                </a:spcAft>
                <a:buClr>
                  <a:srgbClr val="007BC7"/>
                </a:buClr>
                <a:buFont typeface="Wingdings" panose="05000000000000000000" pitchFamily="2" charset="2"/>
                <a:buChar char="§"/>
                <a:defRPr/>
              </a:pPr>
              <a:r>
                <a:rPr lang="nl-NL" sz="1100" kern="0" dirty="0">
                  <a:solidFill>
                    <a:srgbClr val="000000"/>
                  </a:solidFill>
                  <a:latin typeface="Verdana"/>
                  <a:cs typeface="Segoe UI Light" panose="020B0502040204020203" pitchFamily="34" charset="0"/>
                </a:rPr>
                <a:t>Sub-</a:t>
              </a:r>
              <a:r>
                <a:rPr lang="nl-NL" sz="1100" kern="0" dirty="0" err="1">
                  <a:solidFill>
                    <a:srgbClr val="000000"/>
                  </a:solidFill>
                  <a:latin typeface="Verdana"/>
                  <a:cs typeface="Segoe UI Light" panose="020B0502040204020203" pitchFamily="34" charset="0"/>
                </a:rPr>
                <a:t>bullet</a:t>
              </a:r>
              <a:r>
                <a:rPr lang="nl-NL" sz="1100" kern="0" dirty="0">
                  <a:solidFill>
                    <a:srgbClr val="000000"/>
                  </a:solidFill>
                  <a:latin typeface="Verdana"/>
                  <a:cs typeface="Segoe UI Light" panose="020B0502040204020203" pitchFamily="34" charset="0"/>
                </a:rPr>
                <a:t> onder opsomming</a:t>
              </a:r>
            </a:p>
          </p:txBody>
        </p:sp>
        <p:sp>
          <p:nvSpPr>
            <p:cNvPr id="146" name="Ovaal 145">
              <a:extLst>
                <a:ext uri="{FF2B5EF4-FFF2-40B4-BE49-F238E27FC236}">
                  <a16:creationId xmlns:a16="http://schemas.microsoft.com/office/drawing/2014/main" xmlns="" id="{AE93A2C1-4131-44B0-9D1E-1DD7D0FA9718}"/>
                </a:ext>
              </a:extLst>
            </p:cNvPr>
            <p:cNvSpPr/>
            <p:nvPr userDrawn="1"/>
          </p:nvSpPr>
          <p:spPr>
            <a:xfrm>
              <a:off x="-3425006" y="4708906"/>
              <a:ext cx="260914" cy="259683"/>
            </a:xfrm>
            <a:prstGeom prst="ellipse">
              <a:avLst/>
            </a:prstGeom>
            <a:solidFill>
              <a:schemeClr val="accent1"/>
            </a:solidFill>
            <a:ln w="25400" cap="flat" cmpd="sng" algn="ctr">
              <a:noFill/>
              <a:prstDash val="solid"/>
            </a:ln>
            <a:effectLst/>
          </p:spPr>
          <p:txBody>
            <a:bodyPr rtlCol="0" anchor="ctr"/>
            <a:lstStyle>
              <a:defPPr>
                <a:defRPr lang="nl-NL"/>
              </a:defPPr>
              <a:lvl1pPr algn="l" rtl="0" fontAlgn="base">
                <a:spcBef>
                  <a:spcPct val="0"/>
                </a:spcBef>
                <a:spcAft>
                  <a:spcPct val="0"/>
                </a:spcAft>
                <a:defRPr sz="2400" kern="1200">
                  <a:solidFill>
                    <a:schemeClr val="tx1"/>
                  </a:solidFill>
                  <a:latin typeface="Arial" charset="0"/>
                  <a:ea typeface="ＭＳ Ｐゴシック" pitchFamily="34" charset="-128"/>
                  <a:cs typeface="+mn-cs"/>
                </a:defRPr>
              </a:lvl1pPr>
              <a:lvl2pPr marL="457200" algn="l" rtl="0" fontAlgn="base">
                <a:spcBef>
                  <a:spcPct val="0"/>
                </a:spcBef>
                <a:spcAft>
                  <a:spcPct val="0"/>
                </a:spcAft>
                <a:defRPr sz="2400" kern="1200">
                  <a:solidFill>
                    <a:schemeClr val="tx1"/>
                  </a:solidFill>
                  <a:latin typeface="Arial" charset="0"/>
                  <a:ea typeface="ＭＳ Ｐゴシック" pitchFamily="34" charset="-128"/>
                  <a:cs typeface="+mn-cs"/>
                </a:defRPr>
              </a:lvl2pPr>
              <a:lvl3pPr marL="914400" algn="l" rtl="0" fontAlgn="base">
                <a:spcBef>
                  <a:spcPct val="0"/>
                </a:spcBef>
                <a:spcAft>
                  <a:spcPct val="0"/>
                </a:spcAft>
                <a:defRPr sz="2400" kern="1200">
                  <a:solidFill>
                    <a:schemeClr val="tx1"/>
                  </a:solidFill>
                  <a:latin typeface="Arial" charset="0"/>
                  <a:ea typeface="ＭＳ Ｐゴシック" pitchFamily="34" charset="-128"/>
                  <a:cs typeface="+mn-cs"/>
                </a:defRPr>
              </a:lvl3pPr>
              <a:lvl4pPr marL="1371600" algn="l" rtl="0" fontAlgn="base">
                <a:spcBef>
                  <a:spcPct val="0"/>
                </a:spcBef>
                <a:spcAft>
                  <a:spcPct val="0"/>
                </a:spcAft>
                <a:defRPr sz="2400" kern="1200">
                  <a:solidFill>
                    <a:schemeClr val="tx1"/>
                  </a:solidFill>
                  <a:latin typeface="Arial" charset="0"/>
                  <a:ea typeface="ＭＳ Ｐゴシック" pitchFamily="34" charset="-128"/>
                  <a:cs typeface="+mn-cs"/>
                </a:defRPr>
              </a:lvl4pPr>
              <a:lvl5pPr marL="1828800" algn="l" rtl="0" fontAlgn="base">
                <a:spcBef>
                  <a:spcPct val="0"/>
                </a:spcBef>
                <a:spcAft>
                  <a:spcPct val="0"/>
                </a:spcAft>
                <a:defRPr sz="2400" kern="1200">
                  <a:solidFill>
                    <a:schemeClr val="tx1"/>
                  </a:solidFill>
                  <a:latin typeface="Arial" charset="0"/>
                  <a:ea typeface="ＭＳ Ｐゴシック" pitchFamily="34" charset="-128"/>
                  <a:cs typeface="+mn-cs"/>
                </a:defRPr>
              </a:lvl5pPr>
              <a:lvl6pPr marL="2286000" algn="l" defTabSz="914400" rtl="0" eaLnBrk="1" latinLnBrk="0" hangingPunct="1">
                <a:defRPr sz="2400" kern="1200">
                  <a:solidFill>
                    <a:schemeClr val="tx1"/>
                  </a:solidFill>
                  <a:latin typeface="Arial" charset="0"/>
                  <a:ea typeface="ＭＳ Ｐゴシック" pitchFamily="34" charset="-128"/>
                  <a:cs typeface="+mn-cs"/>
                </a:defRPr>
              </a:lvl6pPr>
              <a:lvl7pPr marL="2743200" algn="l" defTabSz="914400" rtl="0" eaLnBrk="1" latinLnBrk="0" hangingPunct="1">
                <a:defRPr sz="2400" kern="1200">
                  <a:solidFill>
                    <a:schemeClr val="tx1"/>
                  </a:solidFill>
                  <a:latin typeface="Arial" charset="0"/>
                  <a:ea typeface="ＭＳ Ｐゴシック" pitchFamily="34" charset="-128"/>
                  <a:cs typeface="+mn-cs"/>
                </a:defRPr>
              </a:lvl7pPr>
              <a:lvl8pPr marL="3200400" algn="l" defTabSz="914400" rtl="0" eaLnBrk="1" latinLnBrk="0" hangingPunct="1">
                <a:defRPr sz="2400" kern="1200">
                  <a:solidFill>
                    <a:schemeClr val="tx1"/>
                  </a:solidFill>
                  <a:latin typeface="Arial" charset="0"/>
                  <a:ea typeface="ＭＳ Ｐゴシック" pitchFamily="34" charset="-128"/>
                  <a:cs typeface="+mn-cs"/>
                </a:defRPr>
              </a:lvl8pPr>
              <a:lvl9pPr marL="3657600" algn="l" defTabSz="914400" rtl="0" eaLnBrk="1" latinLnBrk="0" hangingPunct="1">
                <a:defRPr sz="2400" kern="1200">
                  <a:solidFill>
                    <a:schemeClr val="tx1"/>
                  </a:solidFill>
                  <a:latin typeface="Arial" charset="0"/>
                  <a:ea typeface="ＭＳ Ｐゴシック" pitchFamily="34" charset="-128"/>
                  <a:cs typeface="+mn-cs"/>
                </a:defRPr>
              </a:lvl9pPr>
            </a:lstStyle>
            <a:p>
              <a:pPr algn="ctr" fontAlgn="auto">
                <a:spcBef>
                  <a:spcPts val="0"/>
                </a:spcBef>
                <a:spcAft>
                  <a:spcPts val="0"/>
                </a:spcAft>
                <a:defRPr/>
              </a:pPr>
              <a:r>
                <a:rPr lang="nl-NL" sz="1100" kern="0" dirty="0">
                  <a:solidFill>
                    <a:srgbClr val="FFFFFF"/>
                  </a:solidFill>
                  <a:latin typeface="Verdana"/>
                  <a:cs typeface="Segoe UI Light" panose="020B0502040204020203" pitchFamily="34" charset="0"/>
                </a:rPr>
                <a:t>9</a:t>
              </a:r>
            </a:p>
          </p:txBody>
        </p:sp>
        <p:sp>
          <p:nvSpPr>
            <p:cNvPr id="147" name="Rechthoek 146">
              <a:extLst>
                <a:ext uri="{FF2B5EF4-FFF2-40B4-BE49-F238E27FC236}">
                  <a16:creationId xmlns:a16="http://schemas.microsoft.com/office/drawing/2014/main" xmlns="" id="{DB0CE965-3932-4250-B820-80CE2F8E6EAD}"/>
                </a:ext>
              </a:extLst>
            </p:cNvPr>
            <p:cNvSpPr/>
            <p:nvPr userDrawn="1"/>
          </p:nvSpPr>
          <p:spPr>
            <a:xfrm>
              <a:off x="-3059324" y="4708905"/>
              <a:ext cx="2823104" cy="255963"/>
            </a:xfrm>
            <a:prstGeom prst="rect">
              <a:avLst/>
            </a:prstGeom>
            <a:noFill/>
            <a:ln w="25400" cap="flat" cmpd="sng" algn="ctr">
              <a:noFill/>
              <a:prstDash val="solid"/>
            </a:ln>
            <a:effectLst/>
          </p:spPr>
          <p:txBody>
            <a:bodyPr lIns="0" tIns="0" rIns="0" bIns="0" rtlCol="0" anchor="ctr"/>
            <a:lstStyle>
              <a:defPPr>
                <a:defRPr lang="nl-NL"/>
              </a:defPPr>
              <a:lvl1pPr algn="l" rtl="0" fontAlgn="base">
                <a:spcBef>
                  <a:spcPct val="0"/>
                </a:spcBef>
                <a:spcAft>
                  <a:spcPct val="0"/>
                </a:spcAft>
                <a:defRPr sz="2400" kern="1200">
                  <a:solidFill>
                    <a:schemeClr val="tx1"/>
                  </a:solidFill>
                  <a:latin typeface="Arial" charset="0"/>
                  <a:ea typeface="ＭＳ Ｐゴシック" pitchFamily="34" charset="-128"/>
                  <a:cs typeface="+mn-cs"/>
                </a:defRPr>
              </a:lvl1pPr>
              <a:lvl2pPr marL="457200" algn="l" rtl="0" fontAlgn="base">
                <a:spcBef>
                  <a:spcPct val="0"/>
                </a:spcBef>
                <a:spcAft>
                  <a:spcPct val="0"/>
                </a:spcAft>
                <a:defRPr sz="2400" kern="1200">
                  <a:solidFill>
                    <a:schemeClr val="tx1"/>
                  </a:solidFill>
                  <a:latin typeface="Arial" charset="0"/>
                  <a:ea typeface="ＭＳ Ｐゴシック" pitchFamily="34" charset="-128"/>
                  <a:cs typeface="+mn-cs"/>
                </a:defRPr>
              </a:lvl2pPr>
              <a:lvl3pPr marL="914400" algn="l" rtl="0" fontAlgn="base">
                <a:spcBef>
                  <a:spcPct val="0"/>
                </a:spcBef>
                <a:spcAft>
                  <a:spcPct val="0"/>
                </a:spcAft>
                <a:defRPr sz="2400" kern="1200">
                  <a:solidFill>
                    <a:schemeClr val="tx1"/>
                  </a:solidFill>
                  <a:latin typeface="Arial" charset="0"/>
                  <a:ea typeface="ＭＳ Ｐゴシック" pitchFamily="34" charset="-128"/>
                  <a:cs typeface="+mn-cs"/>
                </a:defRPr>
              </a:lvl3pPr>
              <a:lvl4pPr marL="1371600" algn="l" rtl="0" fontAlgn="base">
                <a:spcBef>
                  <a:spcPct val="0"/>
                </a:spcBef>
                <a:spcAft>
                  <a:spcPct val="0"/>
                </a:spcAft>
                <a:defRPr sz="2400" kern="1200">
                  <a:solidFill>
                    <a:schemeClr val="tx1"/>
                  </a:solidFill>
                  <a:latin typeface="Arial" charset="0"/>
                  <a:ea typeface="ＭＳ Ｐゴシック" pitchFamily="34" charset="-128"/>
                  <a:cs typeface="+mn-cs"/>
                </a:defRPr>
              </a:lvl4pPr>
              <a:lvl5pPr marL="1828800" algn="l" rtl="0" fontAlgn="base">
                <a:spcBef>
                  <a:spcPct val="0"/>
                </a:spcBef>
                <a:spcAft>
                  <a:spcPct val="0"/>
                </a:spcAft>
                <a:defRPr sz="2400" kern="1200">
                  <a:solidFill>
                    <a:schemeClr val="tx1"/>
                  </a:solidFill>
                  <a:latin typeface="Arial" charset="0"/>
                  <a:ea typeface="ＭＳ Ｐゴシック" pitchFamily="34" charset="-128"/>
                  <a:cs typeface="+mn-cs"/>
                </a:defRPr>
              </a:lvl5pPr>
              <a:lvl6pPr marL="2286000" algn="l" defTabSz="914400" rtl="0" eaLnBrk="1" latinLnBrk="0" hangingPunct="1">
                <a:defRPr sz="2400" kern="1200">
                  <a:solidFill>
                    <a:schemeClr val="tx1"/>
                  </a:solidFill>
                  <a:latin typeface="Arial" charset="0"/>
                  <a:ea typeface="ＭＳ Ｐゴシック" pitchFamily="34" charset="-128"/>
                  <a:cs typeface="+mn-cs"/>
                </a:defRPr>
              </a:lvl6pPr>
              <a:lvl7pPr marL="2743200" algn="l" defTabSz="914400" rtl="0" eaLnBrk="1" latinLnBrk="0" hangingPunct="1">
                <a:defRPr sz="2400" kern="1200">
                  <a:solidFill>
                    <a:schemeClr val="tx1"/>
                  </a:solidFill>
                  <a:latin typeface="Arial" charset="0"/>
                  <a:ea typeface="ＭＳ Ｐゴシック" pitchFamily="34" charset="-128"/>
                  <a:cs typeface="+mn-cs"/>
                </a:defRPr>
              </a:lvl7pPr>
              <a:lvl8pPr marL="3200400" algn="l" defTabSz="914400" rtl="0" eaLnBrk="1" latinLnBrk="0" hangingPunct="1">
                <a:defRPr sz="2400" kern="1200">
                  <a:solidFill>
                    <a:schemeClr val="tx1"/>
                  </a:solidFill>
                  <a:latin typeface="Arial" charset="0"/>
                  <a:ea typeface="ＭＳ Ｐゴシック" pitchFamily="34" charset="-128"/>
                  <a:cs typeface="+mn-cs"/>
                </a:defRPr>
              </a:lvl8pPr>
              <a:lvl9pPr marL="3657600" algn="l" defTabSz="914400" rtl="0" eaLnBrk="1" latinLnBrk="0" hangingPunct="1">
                <a:defRPr sz="2400" kern="1200">
                  <a:solidFill>
                    <a:schemeClr val="tx1"/>
                  </a:solidFill>
                  <a:latin typeface="Arial" charset="0"/>
                  <a:ea typeface="ＭＳ Ｐゴシック" pitchFamily="34" charset="-128"/>
                  <a:cs typeface="+mn-cs"/>
                </a:defRPr>
              </a:lvl9pPr>
            </a:lstStyle>
            <a:p>
              <a:pPr fontAlgn="auto">
                <a:lnSpc>
                  <a:spcPct val="90000"/>
                </a:lnSpc>
                <a:spcBef>
                  <a:spcPts val="600"/>
                </a:spcBef>
                <a:spcAft>
                  <a:spcPts val="600"/>
                </a:spcAft>
                <a:defRPr/>
              </a:pPr>
              <a:r>
                <a:rPr lang="nl-NL" sz="1100" i="1" kern="0" dirty="0">
                  <a:solidFill>
                    <a:srgbClr val="000000"/>
                  </a:solidFill>
                  <a:latin typeface="Verdana"/>
                  <a:cs typeface="Segoe UI Light" panose="020B0502040204020203" pitchFamily="34" charset="0"/>
                </a:rPr>
                <a:t>Quote tekst</a:t>
              </a:r>
            </a:p>
          </p:txBody>
        </p:sp>
        <p:grpSp>
          <p:nvGrpSpPr>
            <p:cNvPr id="148" name="Meer informatie">
              <a:extLst>
                <a:ext uri="{FF2B5EF4-FFF2-40B4-BE49-F238E27FC236}">
                  <a16:creationId xmlns:a16="http://schemas.microsoft.com/office/drawing/2014/main" xmlns="" id="{E2A7982C-A030-4A0E-8F86-AE82C8AADA0F}"/>
                </a:ext>
              </a:extLst>
            </p:cNvPr>
            <p:cNvGrpSpPr/>
            <p:nvPr userDrawn="1"/>
          </p:nvGrpSpPr>
          <p:grpSpPr>
            <a:xfrm>
              <a:off x="-3421298" y="5206936"/>
              <a:ext cx="3178515" cy="795662"/>
              <a:chOff x="-3741486" y="3387723"/>
              <a:chExt cx="3178515" cy="795662"/>
            </a:xfrm>
          </p:grpSpPr>
          <p:sp>
            <p:nvSpPr>
              <p:cNvPr id="257" name="Freeform 101">
                <a:extLst>
                  <a:ext uri="{FF2B5EF4-FFF2-40B4-BE49-F238E27FC236}">
                    <a16:creationId xmlns:a16="http://schemas.microsoft.com/office/drawing/2014/main" xmlns="" id="{B51DFFDB-2520-4F5C-BC8C-D4AF62118F83}"/>
                  </a:ext>
                </a:extLst>
              </p:cNvPr>
              <p:cNvSpPr>
                <a:spLocks noEditPoints="1"/>
              </p:cNvSpPr>
              <p:nvPr userDrawn="1"/>
            </p:nvSpPr>
            <p:spPr bwMode="auto">
              <a:xfrm>
                <a:off x="-3741486" y="3387723"/>
                <a:ext cx="255753" cy="255753"/>
              </a:xfrm>
              <a:custGeom>
                <a:avLst/>
                <a:gdLst>
                  <a:gd name="T0" fmla="*/ 0 w 292"/>
                  <a:gd name="T1" fmla="*/ 146 h 292"/>
                  <a:gd name="T2" fmla="*/ 4 w 292"/>
                  <a:gd name="T3" fmla="*/ 113 h 292"/>
                  <a:gd name="T4" fmla="*/ 14 w 292"/>
                  <a:gd name="T5" fmla="*/ 82 h 292"/>
                  <a:gd name="T6" fmla="*/ 31 w 292"/>
                  <a:gd name="T7" fmla="*/ 55 h 292"/>
                  <a:gd name="T8" fmla="*/ 53 w 292"/>
                  <a:gd name="T9" fmla="*/ 32 h 292"/>
                  <a:gd name="T10" fmla="*/ 81 w 292"/>
                  <a:gd name="T11" fmla="*/ 15 h 292"/>
                  <a:gd name="T12" fmla="*/ 112 w 292"/>
                  <a:gd name="T13" fmla="*/ 4 h 292"/>
                  <a:gd name="T14" fmla="*/ 145 w 292"/>
                  <a:gd name="T15" fmla="*/ 0 h 292"/>
                  <a:gd name="T16" fmla="*/ 179 w 292"/>
                  <a:gd name="T17" fmla="*/ 4 h 292"/>
                  <a:gd name="T18" fmla="*/ 209 w 292"/>
                  <a:gd name="T19" fmla="*/ 15 h 292"/>
                  <a:gd name="T20" fmla="*/ 237 w 292"/>
                  <a:gd name="T21" fmla="*/ 32 h 292"/>
                  <a:gd name="T22" fmla="*/ 259 w 292"/>
                  <a:gd name="T23" fmla="*/ 55 h 292"/>
                  <a:gd name="T24" fmla="*/ 276 w 292"/>
                  <a:gd name="T25" fmla="*/ 82 h 292"/>
                  <a:gd name="T26" fmla="*/ 288 w 292"/>
                  <a:gd name="T27" fmla="*/ 113 h 292"/>
                  <a:gd name="T28" fmla="*/ 292 w 292"/>
                  <a:gd name="T29" fmla="*/ 146 h 292"/>
                  <a:gd name="T30" fmla="*/ 288 w 292"/>
                  <a:gd name="T31" fmla="*/ 180 h 292"/>
                  <a:gd name="T32" fmla="*/ 276 w 292"/>
                  <a:gd name="T33" fmla="*/ 210 h 292"/>
                  <a:gd name="T34" fmla="*/ 259 w 292"/>
                  <a:gd name="T35" fmla="*/ 237 h 292"/>
                  <a:gd name="T36" fmla="*/ 237 w 292"/>
                  <a:gd name="T37" fmla="*/ 260 h 292"/>
                  <a:gd name="T38" fmla="*/ 209 w 292"/>
                  <a:gd name="T39" fmla="*/ 278 h 292"/>
                  <a:gd name="T40" fmla="*/ 179 w 292"/>
                  <a:gd name="T41" fmla="*/ 288 h 292"/>
                  <a:gd name="T42" fmla="*/ 145 w 292"/>
                  <a:gd name="T43" fmla="*/ 292 h 292"/>
                  <a:gd name="T44" fmla="*/ 112 w 292"/>
                  <a:gd name="T45" fmla="*/ 288 h 292"/>
                  <a:gd name="T46" fmla="*/ 81 w 292"/>
                  <a:gd name="T47" fmla="*/ 278 h 292"/>
                  <a:gd name="T48" fmla="*/ 53 w 292"/>
                  <a:gd name="T49" fmla="*/ 260 h 292"/>
                  <a:gd name="T50" fmla="*/ 31 w 292"/>
                  <a:gd name="T51" fmla="*/ 237 h 292"/>
                  <a:gd name="T52" fmla="*/ 14 w 292"/>
                  <a:gd name="T53" fmla="*/ 210 h 292"/>
                  <a:gd name="T54" fmla="*/ 4 w 292"/>
                  <a:gd name="T55" fmla="*/ 180 h 292"/>
                  <a:gd name="T56" fmla="*/ 0 w 292"/>
                  <a:gd name="T57" fmla="*/ 146 h 292"/>
                  <a:gd name="T58" fmla="*/ 102 w 292"/>
                  <a:gd name="T59" fmla="*/ 121 h 292"/>
                  <a:gd name="T60" fmla="*/ 102 w 292"/>
                  <a:gd name="T61" fmla="*/ 142 h 292"/>
                  <a:gd name="T62" fmla="*/ 120 w 292"/>
                  <a:gd name="T63" fmla="*/ 142 h 292"/>
                  <a:gd name="T64" fmla="*/ 120 w 292"/>
                  <a:gd name="T65" fmla="*/ 223 h 292"/>
                  <a:gd name="T66" fmla="*/ 102 w 292"/>
                  <a:gd name="T67" fmla="*/ 223 h 292"/>
                  <a:gd name="T68" fmla="*/ 102 w 292"/>
                  <a:gd name="T69" fmla="*/ 244 h 292"/>
                  <a:gd name="T70" fmla="*/ 188 w 292"/>
                  <a:gd name="T71" fmla="*/ 244 h 292"/>
                  <a:gd name="T72" fmla="*/ 188 w 292"/>
                  <a:gd name="T73" fmla="*/ 223 h 292"/>
                  <a:gd name="T74" fmla="*/ 170 w 292"/>
                  <a:gd name="T75" fmla="*/ 223 h 292"/>
                  <a:gd name="T76" fmla="*/ 170 w 292"/>
                  <a:gd name="T77" fmla="*/ 142 h 292"/>
                  <a:gd name="T78" fmla="*/ 188 w 292"/>
                  <a:gd name="T79" fmla="*/ 142 h 292"/>
                  <a:gd name="T80" fmla="*/ 188 w 292"/>
                  <a:gd name="T81" fmla="*/ 121 h 292"/>
                  <a:gd name="T82" fmla="*/ 102 w 292"/>
                  <a:gd name="T83" fmla="*/ 121 h 292"/>
                  <a:gd name="T84" fmla="*/ 115 w 292"/>
                  <a:gd name="T85" fmla="*/ 79 h 292"/>
                  <a:gd name="T86" fmla="*/ 117 w 292"/>
                  <a:gd name="T87" fmla="*/ 92 h 292"/>
                  <a:gd name="T88" fmla="*/ 124 w 292"/>
                  <a:gd name="T89" fmla="*/ 101 h 292"/>
                  <a:gd name="T90" fmla="*/ 133 w 292"/>
                  <a:gd name="T91" fmla="*/ 108 h 292"/>
                  <a:gd name="T92" fmla="*/ 145 w 292"/>
                  <a:gd name="T93" fmla="*/ 110 h 292"/>
                  <a:gd name="T94" fmla="*/ 157 w 292"/>
                  <a:gd name="T95" fmla="*/ 108 h 292"/>
                  <a:gd name="T96" fmla="*/ 167 w 292"/>
                  <a:gd name="T97" fmla="*/ 101 h 292"/>
                  <a:gd name="T98" fmla="*/ 174 w 292"/>
                  <a:gd name="T99" fmla="*/ 92 h 292"/>
                  <a:gd name="T100" fmla="*/ 176 w 292"/>
                  <a:gd name="T101" fmla="*/ 79 h 292"/>
                  <a:gd name="T102" fmla="*/ 174 w 292"/>
                  <a:gd name="T103" fmla="*/ 67 h 292"/>
                  <a:gd name="T104" fmla="*/ 167 w 292"/>
                  <a:gd name="T105" fmla="*/ 58 h 292"/>
                  <a:gd name="T106" fmla="*/ 157 w 292"/>
                  <a:gd name="T107" fmla="*/ 51 h 292"/>
                  <a:gd name="T108" fmla="*/ 145 w 292"/>
                  <a:gd name="T109" fmla="*/ 49 h 292"/>
                  <a:gd name="T110" fmla="*/ 133 w 292"/>
                  <a:gd name="T111" fmla="*/ 51 h 292"/>
                  <a:gd name="T112" fmla="*/ 124 w 292"/>
                  <a:gd name="T113" fmla="*/ 58 h 292"/>
                  <a:gd name="T114" fmla="*/ 117 w 292"/>
                  <a:gd name="T115" fmla="*/ 67 h 292"/>
                  <a:gd name="T116" fmla="*/ 115 w 292"/>
                  <a:gd name="T117" fmla="*/ 79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92" h="292">
                    <a:moveTo>
                      <a:pt x="0" y="146"/>
                    </a:moveTo>
                    <a:lnTo>
                      <a:pt x="4" y="113"/>
                    </a:lnTo>
                    <a:lnTo>
                      <a:pt x="14" y="82"/>
                    </a:lnTo>
                    <a:lnTo>
                      <a:pt x="31" y="55"/>
                    </a:lnTo>
                    <a:lnTo>
                      <a:pt x="53" y="32"/>
                    </a:lnTo>
                    <a:lnTo>
                      <a:pt x="81" y="15"/>
                    </a:lnTo>
                    <a:lnTo>
                      <a:pt x="112" y="4"/>
                    </a:lnTo>
                    <a:lnTo>
                      <a:pt x="145" y="0"/>
                    </a:lnTo>
                    <a:lnTo>
                      <a:pt x="179" y="4"/>
                    </a:lnTo>
                    <a:lnTo>
                      <a:pt x="209" y="15"/>
                    </a:lnTo>
                    <a:lnTo>
                      <a:pt x="237" y="32"/>
                    </a:lnTo>
                    <a:lnTo>
                      <a:pt x="259" y="55"/>
                    </a:lnTo>
                    <a:lnTo>
                      <a:pt x="276" y="82"/>
                    </a:lnTo>
                    <a:lnTo>
                      <a:pt x="288" y="113"/>
                    </a:lnTo>
                    <a:lnTo>
                      <a:pt x="292" y="146"/>
                    </a:lnTo>
                    <a:lnTo>
                      <a:pt x="288" y="180"/>
                    </a:lnTo>
                    <a:lnTo>
                      <a:pt x="276" y="210"/>
                    </a:lnTo>
                    <a:lnTo>
                      <a:pt x="259" y="237"/>
                    </a:lnTo>
                    <a:lnTo>
                      <a:pt x="237" y="260"/>
                    </a:lnTo>
                    <a:lnTo>
                      <a:pt x="209" y="278"/>
                    </a:lnTo>
                    <a:lnTo>
                      <a:pt x="179" y="288"/>
                    </a:lnTo>
                    <a:lnTo>
                      <a:pt x="145" y="292"/>
                    </a:lnTo>
                    <a:lnTo>
                      <a:pt x="112" y="288"/>
                    </a:lnTo>
                    <a:lnTo>
                      <a:pt x="81" y="278"/>
                    </a:lnTo>
                    <a:lnTo>
                      <a:pt x="53" y="260"/>
                    </a:lnTo>
                    <a:lnTo>
                      <a:pt x="31" y="237"/>
                    </a:lnTo>
                    <a:lnTo>
                      <a:pt x="14" y="210"/>
                    </a:lnTo>
                    <a:lnTo>
                      <a:pt x="4" y="180"/>
                    </a:lnTo>
                    <a:lnTo>
                      <a:pt x="0" y="146"/>
                    </a:lnTo>
                    <a:close/>
                    <a:moveTo>
                      <a:pt x="102" y="121"/>
                    </a:moveTo>
                    <a:lnTo>
                      <a:pt x="102" y="142"/>
                    </a:lnTo>
                    <a:lnTo>
                      <a:pt x="120" y="142"/>
                    </a:lnTo>
                    <a:lnTo>
                      <a:pt x="120" y="223"/>
                    </a:lnTo>
                    <a:lnTo>
                      <a:pt x="102" y="223"/>
                    </a:lnTo>
                    <a:lnTo>
                      <a:pt x="102" y="244"/>
                    </a:lnTo>
                    <a:lnTo>
                      <a:pt x="188" y="244"/>
                    </a:lnTo>
                    <a:lnTo>
                      <a:pt x="188" y="223"/>
                    </a:lnTo>
                    <a:lnTo>
                      <a:pt x="170" y="223"/>
                    </a:lnTo>
                    <a:lnTo>
                      <a:pt x="170" y="142"/>
                    </a:lnTo>
                    <a:lnTo>
                      <a:pt x="188" y="142"/>
                    </a:lnTo>
                    <a:lnTo>
                      <a:pt x="188" y="121"/>
                    </a:lnTo>
                    <a:lnTo>
                      <a:pt x="102" y="121"/>
                    </a:lnTo>
                    <a:close/>
                    <a:moveTo>
                      <a:pt x="115" y="79"/>
                    </a:moveTo>
                    <a:lnTo>
                      <a:pt x="117" y="92"/>
                    </a:lnTo>
                    <a:lnTo>
                      <a:pt x="124" y="101"/>
                    </a:lnTo>
                    <a:lnTo>
                      <a:pt x="133" y="108"/>
                    </a:lnTo>
                    <a:lnTo>
                      <a:pt x="145" y="110"/>
                    </a:lnTo>
                    <a:lnTo>
                      <a:pt x="157" y="108"/>
                    </a:lnTo>
                    <a:lnTo>
                      <a:pt x="167" y="101"/>
                    </a:lnTo>
                    <a:lnTo>
                      <a:pt x="174" y="92"/>
                    </a:lnTo>
                    <a:lnTo>
                      <a:pt x="176" y="79"/>
                    </a:lnTo>
                    <a:lnTo>
                      <a:pt x="174" y="67"/>
                    </a:lnTo>
                    <a:lnTo>
                      <a:pt x="167" y="58"/>
                    </a:lnTo>
                    <a:lnTo>
                      <a:pt x="157" y="51"/>
                    </a:lnTo>
                    <a:lnTo>
                      <a:pt x="145" y="49"/>
                    </a:lnTo>
                    <a:lnTo>
                      <a:pt x="133" y="51"/>
                    </a:lnTo>
                    <a:lnTo>
                      <a:pt x="124" y="58"/>
                    </a:lnTo>
                    <a:lnTo>
                      <a:pt x="117" y="67"/>
                    </a:lnTo>
                    <a:lnTo>
                      <a:pt x="115" y="79"/>
                    </a:lnTo>
                    <a:close/>
                  </a:path>
                </a:pathLst>
              </a:custGeom>
              <a:solidFill>
                <a:srgbClr val="FF7800"/>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nl-NL"/>
                </a:defPPr>
                <a:lvl1pPr algn="l" rtl="0" fontAlgn="base">
                  <a:spcBef>
                    <a:spcPct val="0"/>
                  </a:spcBef>
                  <a:spcAft>
                    <a:spcPct val="0"/>
                  </a:spcAft>
                  <a:defRPr sz="2400" kern="1200">
                    <a:solidFill>
                      <a:schemeClr val="tx1"/>
                    </a:solidFill>
                    <a:latin typeface="Arial" charset="0"/>
                    <a:ea typeface="ＭＳ Ｐゴシック" pitchFamily="34" charset="-128"/>
                    <a:cs typeface="+mn-cs"/>
                  </a:defRPr>
                </a:lvl1pPr>
                <a:lvl2pPr marL="457200" algn="l" rtl="0" fontAlgn="base">
                  <a:spcBef>
                    <a:spcPct val="0"/>
                  </a:spcBef>
                  <a:spcAft>
                    <a:spcPct val="0"/>
                  </a:spcAft>
                  <a:defRPr sz="2400" kern="1200">
                    <a:solidFill>
                      <a:schemeClr val="tx1"/>
                    </a:solidFill>
                    <a:latin typeface="Arial" charset="0"/>
                    <a:ea typeface="ＭＳ Ｐゴシック" pitchFamily="34" charset="-128"/>
                    <a:cs typeface="+mn-cs"/>
                  </a:defRPr>
                </a:lvl2pPr>
                <a:lvl3pPr marL="914400" algn="l" rtl="0" fontAlgn="base">
                  <a:spcBef>
                    <a:spcPct val="0"/>
                  </a:spcBef>
                  <a:spcAft>
                    <a:spcPct val="0"/>
                  </a:spcAft>
                  <a:defRPr sz="2400" kern="1200">
                    <a:solidFill>
                      <a:schemeClr val="tx1"/>
                    </a:solidFill>
                    <a:latin typeface="Arial" charset="0"/>
                    <a:ea typeface="ＭＳ Ｐゴシック" pitchFamily="34" charset="-128"/>
                    <a:cs typeface="+mn-cs"/>
                  </a:defRPr>
                </a:lvl3pPr>
                <a:lvl4pPr marL="1371600" algn="l" rtl="0" fontAlgn="base">
                  <a:spcBef>
                    <a:spcPct val="0"/>
                  </a:spcBef>
                  <a:spcAft>
                    <a:spcPct val="0"/>
                  </a:spcAft>
                  <a:defRPr sz="2400" kern="1200">
                    <a:solidFill>
                      <a:schemeClr val="tx1"/>
                    </a:solidFill>
                    <a:latin typeface="Arial" charset="0"/>
                    <a:ea typeface="ＭＳ Ｐゴシック" pitchFamily="34" charset="-128"/>
                    <a:cs typeface="+mn-cs"/>
                  </a:defRPr>
                </a:lvl4pPr>
                <a:lvl5pPr marL="1828800" algn="l" rtl="0" fontAlgn="base">
                  <a:spcBef>
                    <a:spcPct val="0"/>
                  </a:spcBef>
                  <a:spcAft>
                    <a:spcPct val="0"/>
                  </a:spcAft>
                  <a:defRPr sz="2400" kern="1200">
                    <a:solidFill>
                      <a:schemeClr val="tx1"/>
                    </a:solidFill>
                    <a:latin typeface="Arial" charset="0"/>
                    <a:ea typeface="ＭＳ Ｐゴシック" pitchFamily="34" charset="-128"/>
                    <a:cs typeface="+mn-cs"/>
                  </a:defRPr>
                </a:lvl5pPr>
                <a:lvl6pPr marL="2286000" algn="l" defTabSz="914400" rtl="0" eaLnBrk="1" latinLnBrk="0" hangingPunct="1">
                  <a:defRPr sz="2400" kern="1200">
                    <a:solidFill>
                      <a:schemeClr val="tx1"/>
                    </a:solidFill>
                    <a:latin typeface="Arial" charset="0"/>
                    <a:ea typeface="ＭＳ Ｐゴシック" pitchFamily="34" charset="-128"/>
                    <a:cs typeface="+mn-cs"/>
                  </a:defRPr>
                </a:lvl6pPr>
                <a:lvl7pPr marL="2743200" algn="l" defTabSz="914400" rtl="0" eaLnBrk="1" latinLnBrk="0" hangingPunct="1">
                  <a:defRPr sz="2400" kern="1200">
                    <a:solidFill>
                      <a:schemeClr val="tx1"/>
                    </a:solidFill>
                    <a:latin typeface="Arial" charset="0"/>
                    <a:ea typeface="ＭＳ Ｐゴシック" pitchFamily="34" charset="-128"/>
                    <a:cs typeface="+mn-cs"/>
                  </a:defRPr>
                </a:lvl7pPr>
                <a:lvl8pPr marL="3200400" algn="l" defTabSz="914400" rtl="0" eaLnBrk="1" latinLnBrk="0" hangingPunct="1">
                  <a:defRPr sz="2400" kern="1200">
                    <a:solidFill>
                      <a:schemeClr val="tx1"/>
                    </a:solidFill>
                    <a:latin typeface="Arial" charset="0"/>
                    <a:ea typeface="ＭＳ Ｐゴシック" pitchFamily="34" charset="-128"/>
                    <a:cs typeface="+mn-cs"/>
                  </a:defRPr>
                </a:lvl8pPr>
                <a:lvl9pPr marL="3657600" algn="l" defTabSz="914400" rtl="0" eaLnBrk="1" latinLnBrk="0" hangingPunct="1">
                  <a:defRPr sz="2400" kern="1200">
                    <a:solidFill>
                      <a:schemeClr val="tx1"/>
                    </a:solidFill>
                    <a:latin typeface="Arial" charset="0"/>
                    <a:ea typeface="ＭＳ Ｐゴシック" pitchFamily="34" charset="-128"/>
                    <a:cs typeface="+mn-cs"/>
                  </a:defRPr>
                </a:lvl9pPr>
              </a:lstStyle>
              <a:p>
                <a:endParaRPr lang="nl-NL" sz="1100">
                  <a:solidFill>
                    <a:srgbClr val="000000"/>
                  </a:solidFill>
                </a:endParaRPr>
              </a:p>
            </p:txBody>
          </p:sp>
          <p:sp>
            <p:nvSpPr>
              <p:cNvPr id="258" name="Rechthoek 257">
                <a:extLst>
                  <a:ext uri="{FF2B5EF4-FFF2-40B4-BE49-F238E27FC236}">
                    <a16:creationId xmlns:a16="http://schemas.microsoft.com/office/drawing/2014/main" xmlns="" id="{498CA962-5ADB-4B9D-93F7-C9726076C292}"/>
                  </a:ext>
                </a:extLst>
              </p:cNvPr>
              <p:cNvSpPr/>
              <p:nvPr userDrawn="1"/>
            </p:nvSpPr>
            <p:spPr>
              <a:xfrm>
                <a:off x="-3380966" y="3459752"/>
                <a:ext cx="2817995" cy="592123"/>
              </a:xfrm>
              <a:prstGeom prst="rect">
                <a:avLst/>
              </a:prstGeom>
              <a:noFill/>
              <a:ln w="25400" cap="flat" cmpd="sng" algn="ctr">
                <a:noFill/>
                <a:prstDash val="solid"/>
              </a:ln>
              <a:effectLst/>
            </p:spPr>
            <p:txBody>
              <a:bodyPr lIns="0" tIns="0" rIns="0" bIns="0" rtlCol="0" anchor="t"/>
              <a:lstStyle>
                <a:defPPr>
                  <a:defRPr lang="nl-NL"/>
                </a:defPPr>
                <a:lvl1pPr algn="l" rtl="0" fontAlgn="base">
                  <a:spcBef>
                    <a:spcPct val="0"/>
                  </a:spcBef>
                  <a:spcAft>
                    <a:spcPct val="0"/>
                  </a:spcAft>
                  <a:defRPr sz="2400" kern="1200">
                    <a:solidFill>
                      <a:schemeClr val="tx1"/>
                    </a:solidFill>
                    <a:latin typeface="Arial" charset="0"/>
                    <a:ea typeface="ＭＳ Ｐゴシック" pitchFamily="34" charset="-128"/>
                    <a:cs typeface="+mn-cs"/>
                  </a:defRPr>
                </a:lvl1pPr>
                <a:lvl2pPr marL="457200" algn="l" rtl="0" fontAlgn="base">
                  <a:spcBef>
                    <a:spcPct val="0"/>
                  </a:spcBef>
                  <a:spcAft>
                    <a:spcPct val="0"/>
                  </a:spcAft>
                  <a:defRPr sz="2400" kern="1200">
                    <a:solidFill>
                      <a:schemeClr val="tx1"/>
                    </a:solidFill>
                    <a:latin typeface="Arial" charset="0"/>
                    <a:ea typeface="ＭＳ Ｐゴシック" pitchFamily="34" charset="-128"/>
                    <a:cs typeface="+mn-cs"/>
                  </a:defRPr>
                </a:lvl2pPr>
                <a:lvl3pPr marL="914400" algn="l" rtl="0" fontAlgn="base">
                  <a:spcBef>
                    <a:spcPct val="0"/>
                  </a:spcBef>
                  <a:spcAft>
                    <a:spcPct val="0"/>
                  </a:spcAft>
                  <a:defRPr sz="2400" kern="1200">
                    <a:solidFill>
                      <a:schemeClr val="tx1"/>
                    </a:solidFill>
                    <a:latin typeface="Arial" charset="0"/>
                    <a:ea typeface="ＭＳ Ｐゴシック" pitchFamily="34" charset="-128"/>
                    <a:cs typeface="+mn-cs"/>
                  </a:defRPr>
                </a:lvl3pPr>
                <a:lvl4pPr marL="1371600" algn="l" rtl="0" fontAlgn="base">
                  <a:spcBef>
                    <a:spcPct val="0"/>
                  </a:spcBef>
                  <a:spcAft>
                    <a:spcPct val="0"/>
                  </a:spcAft>
                  <a:defRPr sz="2400" kern="1200">
                    <a:solidFill>
                      <a:schemeClr val="tx1"/>
                    </a:solidFill>
                    <a:latin typeface="Arial" charset="0"/>
                    <a:ea typeface="ＭＳ Ｐゴシック" pitchFamily="34" charset="-128"/>
                    <a:cs typeface="+mn-cs"/>
                  </a:defRPr>
                </a:lvl4pPr>
                <a:lvl5pPr marL="1828800" algn="l" rtl="0" fontAlgn="base">
                  <a:spcBef>
                    <a:spcPct val="0"/>
                  </a:spcBef>
                  <a:spcAft>
                    <a:spcPct val="0"/>
                  </a:spcAft>
                  <a:defRPr sz="2400" kern="1200">
                    <a:solidFill>
                      <a:schemeClr val="tx1"/>
                    </a:solidFill>
                    <a:latin typeface="Arial" charset="0"/>
                    <a:ea typeface="ＭＳ Ｐゴシック" pitchFamily="34" charset="-128"/>
                    <a:cs typeface="+mn-cs"/>
                  </a:defRPr>
                </a:lvl5pPr>
                <a:lvl6pPr marL="2286000" algn="l" defTabSz="914400" rtl="0" eaLnBrk="1" latinLnBrk="0" hangingPunct="1">
                  <a:defRPr sz="2400" kern="1200">
                    <a:solidFill>
                      <a:schemeClr val="tx1"/>
                    </a:solidFill>
                    <a:latin typeface="Arial" charset="0"/>
                    <a:ea typeface="ＭＳ Ｐゴシック" pitchFamily="34" charset="-128"/>
                    <a:cs typeface="+mn-cs"/>
                  </a:defRPr>
                </a:lvl6pPr>
                <a:lvl7pPr marL="2743200" algn="l" defTabSz="914400" rtl="0" eaLnBrk="1" latinLnBrk="0" hangingPunct="1">
                  <a:defRPr sz="2400" kern="1200">
                    <a:solidFill>
                      <a:schemeClr val="tx1"/>
                    </a:solidFill>
                    <a:latin typeface="Arial" charset="0"/>
                    <a:ea typeface="ＭＳ Ｐゴシック" pitchFamily="34" charset="-128"/>
                    <a:cs typeface="+mn-cs"/>
                  </a:defRPr>
                </a:lvl7pPr>
                <a:lvl8pPr marL="3200400" algn="l" defTabSz="914400" rtl="0" eaLnBrk="1" latinLnBrk="0" hangingPunct="1">
                  <a:defRPr sz="2400" kern="1200">
                    <a:solidFill>
                      <a:schemeClr val="tx1"/>
                    </a:solidFill>
                    <a:latin typeface="Arial" charset="0"/>
                    <a:ea typeface="ＭＳ Ｐゴシック" pitchFamily="34" charset="-128"/>
                    <a:cs typeface="+mn-cs"/>
                  </a:defRPr>
                </a:lvl8pPr>
                <a:lvl9pPr marL="3657600" algn="l" defTabSz="914400" rtl="0" eaLnBrk="1" latinLnBrk="0" hangingPunct="1">
                  <a:defRPr sz="2400" kern="1200">
                    <a:solidFill>
                      <a:schemeClr val="tx1"/>
                    </a:solidFill>
                    <a:latin typeface="Arial" charset="0"/>
                    <a:ea typeface="ＭＳ Ｐゴシック" pitchFamily="34" charset="-128"/>
                    <a:cs typeface="+mn-cs"/>
                  </a:defRPr>
                </a:lvl9pPr>
              </a:lstStyle>
              <a:p>
                <a:pPr fontAlgn="auto">
                  <a:lnSpc>
                    <a:spcPct val="90000"/>
                  </a:lnSpc>
                  <a:spcBef>
                    <a:spcPts val="600"/>
                  </a:spcBef>
                  <a:spcAft>
                    <a:spcPts val="600"/>
                  </a:spcAft>
                  <a:defRPr/>
                </a:pPr>
                <a:r>
                  <a:rPr lang="nl-NL" sz="1100" kern="0" dirty="0">
                    <a:solidFill>
                      <a:srgbClr val="000000"/>
                    </a:solidFill>
                    <a:latin typeface="Verdana"/>
                    <a:cs typeface="Segoe UI Light" panose="020B0502040204020203" pitchFamily="34" charset="0"/>
                  </a:rPr>
                  <a:t>Meer weten?</a:t>
                </a:r>
                <a:br>
                  <a:rPr lang="nl-NL" sz="1100" kern="0" dirty="0">
                    <a:solidFill>
                      <a:srgbClr val="000000"/>
                    </a:solidFill>
                    <a:latin typeface="Verdana"/>
                    <a:cs typeface="Segoe UI Light" panose="020B0502040204020203" pitchFamily="34" charset="0"/>
                  </a:rPr>
                </a:br>
                <a:r>
                  <a:rPr lang="nl-NL" sz="1100" kern="0" dirty="0">
                    <a:solidFill>
                      <a:srgbClr val="000000"/>
                    </a:solidFill>
                    <a:latin typeface="Verdana"/>
                    <a:cs typeface="Segoe UI Light" panose="020B0502040204020203" pitchFamily="34" charset="0"/>
                  </a:rPr>
                  <a:t>Ga naar dia </a:t>
                </a:r>
                <a:r>
                  <a:rPr lang="nl-NL" sz="1100" b="1" kern="0" dirty="0">
                    <a:solidFill>
                      <a:srgbClr val="000000"/>
                    </a:solidFill>
                    <a:latin typeface="Verdana"/>
                    <a:cs typeface="Segoe UI Light" panose="020B0502040204020203" pitchFamily="34" charset="0"/>
                  </a:rPr>
                  <a:t>‘Instructie dia: YouTube links’</a:t>
                </a:r>
                <a:r>
                  <a:rPr lang="nl-NL" sz="1100" kern="0" dirty="0">
                    <a:solidFill>
                      <a:srgbClr val="000000"/>
                    </a:solidFill>
                    <a:latin typeface="Verdana"/>
                    <a:cs typeface="Segoe UI Light" panose="020B0502040204020203" pitchFamily="34" charset="0"/>
                  </a:rPr>
                  <a:t>, open deze in de diavoorstelling en klik op de gewenste video link.</a:t>
                </a:r>
              </a:p>
            </p:txBody>
          </p:sp>
          <p:cxnSp>
            <p:nvCxnSpPr>
              <p:cNvPr id="259" name="Rechte verbindingslijn 258">
                <a:extLst>
                  <a:ext uri="{FF2B5EF4-FFF2-40B4-BE49-F238E27FC236}">
                    <a16:creationId xmlns:a16="http://schemas.microsoft.com/office/drawing/2014/main" xmlns="" id="{3F06005A-8F2F-404F-80A0-05394C4A518E}"/>
                  </a:ext>
                </a:extLst>
              </p:cNvPr>
              <p:cNvCxnSpPr>
                <a:cxnSpLocks/>
              </p:cNvCxnSpPr>
              <p:nvPr userDrawn="1"/>
            </p:nvCxnSpPr>
            <p:spPr>
              <a:xfrm>
                <a:off x="-3740987" y="4183385"/>
                <a:ext cx="3178016" cy="0"/>
              </a:xfrm>
              <a:prstGeom prst="line">
                <a:avLst/>
              </a:prstGeom>
              <a:noFill/>
              <a:ln w="3175" cap="flat" cmpd="sng" algn="ctr">
                <a:solidFill>
                  <a:schemeClr val="accent1"/>
                </a:solidFill>
                <a:prstDash val="solid"/>
              </a:ln>
              <a:effectLst/>
            </p:spPr>
          </p:cxnSp>
        </p:grpSp>
        <p:sp>
          <p:nvSpPr>
            <p:cNvPr id="149" name="Rechthoek 148">
              <a:extLst>
                <a:ext uri="{FF2B5EF4-FFF2-40B4-BE49-F238E27FC236}">
                  <a16:creationId xmlns:a16="http://schemas.microsoft.com/office/drawing/2014/main" xmlns="" id="{652623C3-66F6-4348-920C-B1BBCD9A2653}"/>
                </a:ext>
              </a:extLst>
            </p:cNvPr>
            <p:cNvSpPr/>
            <p:nvPr userDrawn="1"/>
          </p:nvSpPr>
          <p:spPr>
            <a:xfrm>
              <a:off x="-3419345" y="1434"/>
              <a:ext cx="3176012" cy="191611"/>
            </a:xfrm>
            <a:prstGeom prst="rect">
              <a:avLst/>
            </a:prstGeom>
            <a:noFill/>
            <a:ln w="25400" cap="flat" cmpd="sng" algn="ctr">
              <a:noFill/>
              <a:prstDash val="solid"/>
            </a:ln>
            <a:effectLst/>
          </p:spPr>
          <p:txBody>
            <a:bodyPr lIns="0" tIns="0" rIns="0" bIns="0" rtlCol="0" anchor="ctr"/>
            <a:lstStyle>
              <a:defPPr>
                <a:defRPr lang="nl-NL"/>
              </a:defPPr>
              <a:lvl1pPr algn="l" rtl="0" fontAlgn="base">
                <a:spcBef>
                  <a:spcPct val="0"/>
                </a:spcBef>
                <a:spcAft>
                  <a:spcPct val="0"/>
                </a:spcAft>
                <a:defRPr sz="2400" kern="1200">
                  <a:solidFill>
                    <a:schemeClr val="tx1"/>
                  </a:solidFill>
                  <a:latin typeface="Arial" charset="0"/>
                  <a:ea typeface="ＭＳ Ｐゴシック" pitchFamily="34" charset="-128"/>
                  <a:cs typeface="+mn-cs"/>
                </a:defRPr>
              </a:lvl1pPr>
              <a:lvl2pPr marL="457200" algn="l" rtl="0" fontAlgn="base">
                <a:spcBef>
                  <a:spcPct val="0"/>
                </a:spcBef>
                <a:spcAft>
                  <a:spcPct val="0"/>
                </a:spcAft>
                <a:defRPr sz="2400" kern="1200">
                  <a:solidFill>
                    <a:schemeClr val="tx1"/>
                  </a:solidFill>
                  <a:latin typeface="Arial" charset="0"/>
                  <a:ea typeface="ＭＳ Ｐゴシック" pitchFamily="34" charset="-128"/>
                  <a:cs typeface="+mn-cs"/>
                </a:defRPr>
              </a:lvl2pPr>
              <a:lvl3pPr marL="914400" algn="l" rtl="0" fontAlgn="base">
                <a:spcBef>
                  <a:spcPct val="0"/>
                </a:spcBef>
                <a:spcAft>
                  <a:spcPct val="0"/>
                </a:spcAft>
                <a:defRPr sz="2400" kern="1200">
                  <a:solidFill>
                    <a:schemeClr val="tx1"/>
                  </a:solidFill>
                  <a:latin typeface="Arial" charset="0"/>
                  <a:ea typeface="ＭＳ Ｐゴシック" pitchFamily="34" charset="-128"/>
                  <a:cs typeface="+mn-cs"/>
                </a:defRPr>
              </a:lvl3pPr>
              <a:lvl4pPr marL="1371600" algn="l" rtl="0" fontAlgn="base">
                <a:spcBef>
                  <a:spcPct val="0"/>
                </a:spcBef>
                <a:spcAft>
                  <a:spcPct val="0"/>
                </a:spcAft>
                <a:defRPr sz="2400" kern="1200">
                  <a:solidFill>
                    <a:schemeClr val="tx1"/>
                  </a:solidFill>
                  <a:latin typeface="Arial" charset="0"/>
                  <a:ea typeface="ＭＳ Ｐゴシック" pitchFamily="34" charset="-128"/>
                  <a:cs typeface="+mn-cs"/>
                </a:defRPr>
              </a:lvl4pPr>
              <a:lvl5pPr marL="1828800" algn="l" rtl="0" fontAlgn="base">
                <a:spcBef>
                  <a:spcPct val="0"/>
                </a:spcBef>
                <a:spcAft>
                  <a:spcPct val="0"/>
                </a:spcAft>
                <a:defRPr sz="2400" kern="1200">
                  <a:solidFill>
                    <a:schemeClr val="tx1"/>
                  </a:solidFill>
                  <a:latin typeface="Arial" charset="0"/>
                  <a:ea typeface="ＭＳ Ｐゴシック" pitchFamily="34" charset="-128"/>
                  <a:cs typeface="+mn-cs"/>
                </a:defRPr>
              </a:lvl5pPr>
              <a:lvl6pPr marL="2286000" algn="l" defTabSz="914400" rtl="0" eaLnBrk="1" latinLnBrk="0" hangingPunct="1">
                <a:defRPr sz="2400" kern="1200">
                  <a:solidFill>
                    <a:schemeClr val="tx1"/>
                  </a:solidFill>
                  <a:latin typeface="Arial" charset="0"/>
                  <a:ea typeface="ＭＳ Ｐゴシック" pitchFamily="34" charset="-128"/>
                  <a:cs typeface="+mn-cs"/>
                </a:defRPr>
              </a:lvl6pPr>
              <a:lvl7pPr marL="2743200" algn="l" defTabSz="914400" rtl="0" eaLnBrk="1" latinLnBrk="0" hangingPunct="1">
                <a:defRPr sz="2400" kern="1200">
                  <a:solidFill>
                    <a:schemeClr val="tx1"/>
                  </a:solidFill>
                  <a:latin typeface="Arial" charset="0"/>
                  <a:ea typeface="ＭＳ Ｐゴシック" pitchFamily="34" charset="-128"/>
                  <a:cs typeface="+mn-cs"/>
                </a:defRPr>
              </a:lvl7pPr>
              <a:lvl8pPr marL="3200400" algn="l" defTabSz="914400" rtl="0" eaLnBrk="1" latinLnBrk="0" hangingPunct="1">
                <a:defRPr sz="2400" kern="1200">
                  <a:solidFill>
                    <a:schemeClr val="tx1"/>
                  </a:solidFill>
                  <a:latin typeface="Arial" charset="0"/>
                  <a:ea typeface="ＭＳ Ｐゴシック" pitchFamily="34" charset="-128"/>
                  <a:cs typeface="+mn-cs"/>
                </a:defRPr>
              </a:lvl8pPr>
              <a:lvl9pPr marL="3657600" algn="l" defTabSz="914400" rtl="0" eaLnBrk="1" latinLnBrk="0" hangingPunct="1">
                <a:defRPr sz="2400" kern="1200">
                  <a:solidFill>
                    <a:schemeClr val="tx1"/>
                  </a:solidFill>
                  <a:latin typeface="Arial" charset="0"/>
                  <a:ea typeface="ＭＳ Ｐゴシック" pitchFamily="34" charset="-128"/>
                  <a:cs typeface="+mn-cs"/>
                </a:defRPr>
              </a:lvl9pPr>
            </a:lstStyle>
            <a:p>
              <a:pPr fontAlgn="auto">
                <a:lnSpc>
                  <a:spcPct val="80000"/>
                </a:lnSpc>
                <a:spcBef>
                  <a:spcPts val="0"/>
                </a:spcBef>
                <a:spcAft>
                  <a:spcPts val="0"/>
                </a:spcAft>
                <a:defRPr/>
              </a:pPr>
              <a:r>
                <a:rPr lang="nl-NL" sz="1400" b="1" kern="0" cap="all" dirty="0">
                  <a:solidFill>
                    <a:srgbClr val="007BC7"/>
                  </a:solidFill>
                  <a:latin typeface="Verdana"/>
                  <a:cs typeface="Segoe UI Light" panose="020B0502040204020203" pitchFamily="34" charset="0"/>
                </a:rPr>
                <a:t>TEKST NIVEAUS kiezen</a:t>
              </a:r>
            </a:p>
          </p:txBody>
        </p:sp>
        <p:sp>
          <p:nvSpPr>
            <p:cNvPr id="150" name="Ovaal 149">
              <a:extLst>
                <a:ext uri="{FF2B5EF4-FFF2-40B4-BE49-F238E27FC236}">
                  <a16:creationId xmlns:a16="http://schemas.microsoft.com/office/drawing/2014/main" xmlns="" id="{64A9A33B-FD96-47B0-A55B-6ED47E121AEA}"/>
                </a:ext>
              </a:extLst>
            </p:cNvPr>
            <p:cNvSpPr/>
            <p:nvPr userDrawn="1"/>
          </p:nvSpPr>
          <p:spPr>
            <a:xfrm>
              <a:off x="-3425006" y="1719144"/>
              <a:ext cx="260914" cy="259683"/>
            </a:xfrm>
            <a:prstGeom prst="ellipse">
              <a:avLst/>
            </a:prstGeom>
            <a:solidFill>
              <a:schemeClr val="accent1"/>
            </a:solidFill>
            <a:ln w="25400" cap="flat" cmpd="sng" algn="ctr">
              <a:noFill/>
              <a:prstDash val="solid"/>
            </a:ln>
            <a:effectLst/>
          </p:spPr>
          <p:txBody>
            <a:bodyPr rtlCol="0" anchor="ctr"/>
            <a:lstStyle>
              <a:defPPr>
                <a:defRPr lang="nl-NL"/>
              </a:defPPr>
              <a:lvl1pPr algn="l" rtl="0" fontAlgn="base">
                <a:spcBef>
                  <a:spcPct val="0"/>
                </a:spcBef>
                <a:spcAft>
                  <a:spcPct val="0"/>
                </a:spcAft>
                <a:defRPr sz="2400" kern="1200">
                  <a:solidFill>
                    <a:schemeClr val="tx1"/>
                  </a:solidFill>
                  <a:latin typeface="Arial" charset="0"/>
                  <a:ea typeface="ＭＳ Ｐゴシック" pitchFamily="34" charset="-128"/>
                  <a:cs typeface="+mn-cs"/>
                </a:defRPr>
              </a:lvl1pPr>
              <a:lvl2pPr marL="457200" algn="l" rtl="0" fontAlgn="base">
                <a:spcBef>
                  <a:spcPct val="0"/>
                </a:spcBef>
                <a:spcAft>
                  <a:spcPct val="0"/>
                </a:spcAft>
                <a:defRPr sz="2400" kern="1200">
                  <a:solidFill>
                    <a:schemeClr val="tx1"/>
                  </a:solidFill>
                  <a:latin typeface="Arial" charset="0"/>
                  <a:ea typeface="ＭＳ Ｐゴシック" pitchFamily="34" charset="-128"/>
                  <a:cs typeface="+mn-cs"/>
                </a:defRPr>
              </a:lvl2pPr>
              <a:lvl3pPr marL="914400" algn="l" rtl="0" fontAlgn="base">
                <a:spcBef>
                  <a:spcPct val="0"/>
                </a:spcBef>
                <a:spcAft>
                  <a:spcPct val="0"/>
                </a:spcAft>
                <a:defRPr sz="2400" kern="1200">
                  <a:solidFill>
                    <a:schemeClr val="tx1"/>
                  </a:solidFill>
                  <a:latin typeface="Arial" charset="0"/>
                  <a:ea typeface="ＭＳ Ｐゴシック" pitchFamily="34" charset="-128"/>
                  <a:cs typeface="+mn-cs"/>
                </a:defRPr>
              </a:lvl3pPr>
              <a:lvl4pPr marL="1371600" algn="l" rtl="0" fontAlgn="base">
                <a:spcBef>
                  <a:spcPct val="0"/>
                </a:spcBef>
                <a:spcAft>
                  <a:spcPct val="0"/>
                </a:spcAft>
                <a:defRPr sz="2400" kern="1200">
                  <a:solidFill>
                    <a:schemeClr val="tx1"/>
                  </a:solidFill>
                  <a:latin typeface="Arial" charset="0"/>
                  <a:ea typeface="ＭＳ Ｐゴシック" pitchFamily="34" charset="-128"/>
                  <a:cs typeface="+mn-cs"/>
                </a:defRPr>
              </a:lvl4pPr>
              <a:lvl5pPr marL="1828800" algn="l" rtl="0" fontAlgn="base">
                <a:spcBef>
                  <a:spcPct val="0"/>
                </a:spcBef>
                <a:spcAft>
                  <a:spcPct val="0"/>
                </a:spcAft>
                <a:defRPr sz="2400" kern="1200">
                  <a:solidFill>
                    <a:schemeClr val="tx1"/>
                  </a:solidFill>
                  <a:latin typeface="Arial" charset="0"/>
                  <a:ea typeface="ＭＳ Ｐゴシック" pitchFamily="34" charset="-128"/>
                  <a:cs typeface="+mn-cs"/>
                </a:defRPr>
              </a:lvl5pPr>
              <a:lvl6pPr marL="2286000" algn="l" defTabSz="914400" rtl="0" eaLnBrk="1" latinLnBrk="0" hangingPunct="1">
                <a:defRPr sz="2400" kern="1200">
                  <a:solidFill>
                    <a:schemeClr val="tx1"/>
                  </a:solidFill>
                  <a:latin typeface="Arial" charset="0"/>
                  <a:ea typeface="ＭＳ Ｐゴシック" pitchFamily="34" charset="-128"/>
                  <a:cs typeface="+mn-cs"/>
                </a:defRPr>
              </a:lvl6pPr>
              <a:lvl7pPr marL="2743200" algn="l" defTabSz="914400" rtl="0" eaLnBrk="1" latinLnBrk="0" hangingPunct="1">
                <a:defRPr sz="2400" kern="1200">
                  <a:solidFill>
                    <a:schemeClr val="tx1"/>
                  </a:solidFill>
                  <a:latin typeface="Arial" charset="0"/>
                  <a:ea typeface="ＭＳ Ｐゴシック" pitchFamily="34" charset="-128"/>
                  <a:cs typeface="+mn-cs"/>
                </a:defRPr>
              </a:lvl7pPr>
              <a:lvl8pPr marL="3200400" algn="l" defTabSz="914400" rtl="0" eaLnBrk="1" latinLnBrk="0" hangingPunct="1">
                <a:defRPr sz="2400" kern="1200">
                  <a:solidFill>
                    <a:schemeClr val="tx1"/>
                  </a:solidFill>
                  <a:latin typeface="Arial" charset="0"/>
                  <a:ea typeface="ＭＳ Ｐゴシック" pitchFamily="34" charset="-128"/>
                  <a:cs typeface="+mn-cs"/>
                </a:defRPr>
              </a:lvl8pPr>
              <a:lvl9pPr marL="3657600" algn="l" defTabSz="914400" rtl="0" eaLnBrk="1" latinLnBrk="0" hangingPunct="1">
                <a:defRPr sz="2400" kern="1200">
                  <a:solidFill>
                    <a:schemeClr val="tx1"/>
                  </a:solidFill>
                  <a:latin typeface="Arial" charset="0"/>
                  <a:ea typeface="ＭＳ Ｐゴシック" pitchFamily="34" charset="-128"/>
                  <a:cs typeface="+mn-cs"/>
                </a:defRPr>
              </a:lvl9pPr>
            </a:lstStyle>
            <a:p>
              <a:pPr algn="ctr" fontAlgn="auto">
                <a:spcBef>
                  <a:spcPts val="0"/>
                </a:spcBef>
                <a:spcAft>
                  <a:spcPts val="0"/>
                </a:spcAft>
                <a:defRPr/>
              </a:pPr>
              <a:r>
                <a:rPr lang="nl-NL" sz="1100" kern="0" dirty="0">
                  <a:solidFill>
                    <a:srgbClr val="FFFFFF"/>
                  </a:solidFill>
                  <a:latin typeface="Verdana"/>
                  <a:cs typeface="Segoe UI Light" panose="020B0502040204020203" pitchFamily="34" charset="0"/>
                </a:rPr>
                <a:t>1</a:t>
              </a:r>
            </a:p>
          </p:txBody>
        </p:sp>
        <p:cxnSp>
          <p:nvCxnSpPr>
            <p:cNvPr id="151" name="Rechte verbindingslijn 150">
              <a:extLst>
                <a:ext uri="{FF2B5EF4-FFF2-40B4-BE49-F238E27FC236}">
                  <a16:creationId xmlns:a16="http://schemas.microsoft.com/office/drawing/2014/main" xmlns="" id="{7E6D6A66-C637-40E6-862E-8FA6BC2246D4}"/>
                </a:ext>
              </a:extLst>
            </p:cNvPr>
            <p:cNvCxnSpPr>
              <a:cxnSpLocks/>
            </p:cNvCxnSpPr>
            <p:nvPr userDrawn="1"/>
          </p:nvCxnSpPr>
          <p:spPr>
            <a:xfrm>
              <a:off x="-3419346" y="243069"/>
              <a:ext cx="3176013" cy="0"/>
            </a:xfrm>
            <a:prstGeom prst="line">
              <a:avLst/>
            </a:prstGeom>
            <a:noFill/>
            <a:ln w="3175" cap="flat" cmpd="sng" algn="ctr">
              <a:solidFill>
                <a:schemeClr val="accent1"/>
              </a:solidFill>
              <a:prstDash val="solid"/>
            </a:ln>
            <a:effectLst/>
          </p:spPr>
        </p:cxnSp>
        <p:grpSp>
          <p:nvGrpSpPr>
            <p:cNvPr id="152" name="Groep 151">
              <a:extLst>
                <a:ext uri="{FF2B5EF4-FFF2-40B4-BE49-F238E27FC236}">
                  <a16:creationId xmlns:a16="http://schemas.microsoft.com/office/drawing/2014/main" xmlns="" id="{45B38544-BB94-4576-B9BB-530D59D7FA0C}"/>
                </a:ext>
              </a:extLst>
            </p:cNvPr>
            <p:cNvGrpSpPr/>
            <p:nvPr userDrawn="1"/>
          </p:nvGrpSpPr>
          <p:grpSpPr>
            <a:xfrm>
              <a:off x="-3437549" y="349413"/>
              <a:ext cx="2933827" cy="558874"/>
              <a:chOff x="-3419346" y="368233"/>
              <a:chExt cx="3904920" cy="743862"/>
            </a:xfrm>
          </p:grpSpPr>
          <p:sp>
            <p:nvSpPr>
              <p:cNvPr id="164" name="Rechthoek 163">
                <a:extLst>
                  <a:ext uri="{FF2B5EF4-FFF2-40B4-BE49-F238E27FC236}">
                    <a16:creationId xmlns:a16="http://schemas.microsoft.com/office/drawing/2014/main" xmlns="" id="{5E340343-E980-435D-8A4C-EE87D0E84C02}"/>
                  </a:ext>
                </a:extLst>
              </p:cNvPr>
              <p:cNvSpPr/>
              <p:nvPr userDrawn="1"/>
            </p:nvSpPr>
            <p:spPr>
              <a:xfrm>
                <a:off x="-3294549" y="368233"/>
                <a:ext cx="432805" cy="244981"/>
              </a:xfrm>
              <a:prstGeom prst="rect">
                <a:avLst/>
              </a:prstGeom>
              <a:solidFill>
                <a:schemeClr val="bg1"/>
              </a:solidFill>
              <a:ln w="63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defPPr>
                  <a:defRPr lang="nl-NL"/>
                </a:defPPr>
                <a:lvl1pPr algn="l" rtl="0" fontAlgn="base">
                  <a:spcBef>
                    <a:spcPct val="0"/>
                  </a:spcBef>
                  <a:spcAft>
                    <a:spcPct val="0"/>
                  </a:spcAft>
                  <a:defRPr sz="2400" kern="1200">
                    <a:solidFill>
                      <a:schemeClr val="lt1"/>
                    </a:solidFill>
                    <a:latin typeface="+mn-lt"/>
                    <a:ea typeface="+mn-ea"/>
                    <a:cs typeface="+mn-cs"/>
                  </a:defRPr>
                </a:lvl1pPr>
                <a:lvl2pPr marL="457200" algn="l" rtl="0" fontAlgn="base">
                  <a:spcBef>
                    <a:spcPct val="0"/>
                  </a:spcBef>
                  <a:spcAft>
                    <a:spcPct val="0"/>
                  </a:spcAft>
                  <a:defRPr sz="2400" kern="1200">
                    <a:solidFill>
                      <a:schemeClr val="lt1"/>
                    </a:solidFill>
                    <a:latin typeface="+mn-lt"/>
                    <a:ea typeface="+mn-ea"/>
                    <a:cs typeface="+mn-cs"/>
                  </a:defRPr>
                </a:lvl2pPr>
                <a:lvl3pPr marL="914400" algn="l" rtl="0" fontAlgn="base">
                  <a:spcBef>
                    <a:spcPct val="0"/>
                  </a:spcBef>
                  <a:spcAft>
                    <a:spcPct val="0"/>
                  </a:spcAft>
                  <a:defRPr sz="2400" kern="1200">
                    <a:solidFill>
                      <a:schemeClr val="lt1"/>
                    </a:solidFill>
                    <a:latin typeface="+mn-lt"/>
                    <a:ea typeface="+mn-ea"/>
                    <a:cs typeface="+mn-cs"/>
                  </a:defRPr>
                </a:lvl3pPr>
                <a:lvl4pPr marL="1371600" algn="l" rtl="0" fontAlgn="base">
                  <a:spcBef>
                    <a:spcPct val="0"/>
                  </a:spcBef>
                  <a:spcAft>
                    <a:spcPct val="0"/>
                  </a:spcAft>
                  <a:defRPr sz="2400" kern="1200">
                    <a:solidFill>
                      <a:schemeClr val="lt1"/>
                    </a:solidFill>
                    <a:latin typeface="+mn-lt"/>
                    <a:ea typeface="+mn-ea"/>
                    <a:cs typeface="+mn-cs"/>
                  </a:defRPr>
                </a:lvl4pPr>
                <a:lvl5pPr marL="1828800" algn="l" rtl="0" fontAlgn="base">
                  <a:spcBef>
                    <a:spcPct val="0"/>
                  </a:spcBef>
                  <a:spcAft>
                    <a:spcPct val="0"/>
                  </a:spcAft>
                  <a:defRPr sz="2400" kern="1200">
                    <a:solidFill>
                      <a:schemeClr val="lt1"/>
                    </a:solidFill>
                    <a:latin typeface="+mn-lt"/>
                    <a:ea typeface="+mn-ea"/>
                    <a:cs typeface="+mn-cs"/>
                  </a:defRPr>
                </a:lvl5pPr>
                <a:lvl6pPr marL="2286000" algn="l" defTabSz="914400" rtl="0" eaLnBrk="1" latinLnBrk="0" hangingPunct="1">
                  <a:defRPr sz="2400" kern="1200">
                    <a:solidFill>
                      <a:schemeClr val="lt1"/>
                    </a:solidFill>
                    <a:latin typeface="+mn-lt"/>
                    <a:ea typeface="+mn-ea"/>
                    <a:cs typeface="+mn-cs"/>
                  </a:defRPr>
                </a:lvl6pPr>
                <a:lvl7pPr marL="2743200" algn="l" defTabSz="914400" rtl="0" eaLnBrk="1" latinLnBrk="0" hangingPunct="1">
                  <a:defRPr sz="2400" kern="1200">
                    <a:solidFill>
                      <a:schemeClr val="lt1"/>
                    </a:solidFill>
                    <a:latin typeface="+mn-lt"/>
                    <a:ea typeface="+mn-ea"/>
                    <a:cs typeface="+mn-cs"/>
                  </a:defRPr>
                </a:lvl7pPr>
                <a:lvl8pPr marL="3200400" algn="l" defTabSz="914400" rtl="0" eaLnBrk="1" latinLnBrk="0" hangingPunct="1">
                  <a:defRPr sz="2400" kern="1200">
                    <a:solidFill>
                      <a:schemeClr val="lt1"/>
                    </a:solidFill>
                    <a:latin typeface="+mn-lt"/>
                    <a:ea typeface="+mn-ea"/>
                    <a:cs typeface="+mn-cs"/>
                  </a:defRPr>
                </a:lvl8pPr>
                <a:lvl9pPr marL="3657600" algn="l" defTabSz="914400" rtl="0" eaLnBrk="1" latinLnBrk="0" hangingPunct="1">
                  <a:defRPr sz="2400" kern="1200">
                    <a:solidFill>
                      <a:schemeClr val="lt1"/>
                    </a:solidFill>
                    <a:latin typeface="+mn-lt"/>
                    <a:ea typeface="+mn-ea"/>
                    <a:cs typeface="+mn-cs"/>
                  </a:defRPr>
                </a:lvl9pPr>
              </a:lstStyle>
              <a:p>
                <a:pPr algn="ctr"/>
                <a:r>
                  <a:rPr lang="nl-NL" sz="800" dirty="0">
                    <a:solidFill>
                      <a:srgbClr val="C00000"/>
                    </a:solidFill>
                    <a:latin typeface="Arial" panose="020B0604020202020204" pitchFamily="34" charset="0"/>
                    <a:cs typeface="Arial" panose="020B0604020202020204" pitchFamily="34" charset="0"/>
                  </a:rPr>
                  <a:t>Start</a:t>
                </a:r>
              </a:p>
            </p:txBody>
          </p:sp>
          <p:cxnSp>
            <p:nvCxnSpPr>
              <p:cNvPr id="165" name="Rechte verbindingslijn 164">
                <a:extLst>
                  <a:ext uri="{FF2B5EF4-FFF2-40B4-BE49-F238E27FC236}">
                    <a16:creationId xmlns:a16="http://schemas.microsoft.com/office/drawing/2014/main" xmlns="" id="{7F4608F6-15C4-4F42-9A2B-A1A593EAB00B}"/>
                  </a:ext>
                </a:extLst>
              </p:cNvPr>
              <p:cNvCxnSpPr>
                <a:cxnSpLocks/>
              </p:cNvCxnSpPr>
              <p:nvPr userDrawn="1"/>
            </p:nvCxnSpPr>
            <p:spPr>
              <a:xfrm>
                <a:off x="-2861744" y="613214"/>
                <a:ext cx="137087" cy="0"/>
              </a:xfrm>
              <a:prstGeom prst="line">
                <a:avLst/>
              </a:prstGeom>
              <a:ln w="63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66" name="Rechte verbindingslijn 165">
                <a:extLst>
                  <a:ext uri="{FF2B5EF4-FFF2-40B4-BE49-F238E27FC236}">
                    <a16:creationId xmlns:a16="http://schemas.microsoft.com/office/drawing/2014/main" xmlns="" id="{D2B70F72-891D-42BD-96A7-1460F7AE7458}"/>
                  </a:ext>
                </a:extLst>
              </p:cNvPr>
              <p:cNvCxnSpPr>
                <a:cxnSpLocks/>
              </p:cNvCxnSpPr>
              <p:nvPr userDrawn="1"/>
            </p:nvCxnSpPr>
            <p:spPr>
              <a:xfrm>
                <a:off x="-3419346" y="613214"/>
                <a:ext cx="136215" cy="0"/>
              </a:xfrm>
              <a:prstGeom prst="line">
                <a:avLst/>
              </a:prstGeom>
              <a:ln w="63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67" name="Rechthoek 166">
                <a:extLst>
                  <a:ext uri="{FF2B5EF4-FFF2-40B4-BE49-F238E27FC236}">
                    <a16:creationId xmlns:a16="http://schemas.microsoft.com/office/drawing/2014/main" xmlns="" id="{07F399E6-6C3E-40E3-8874-30BABEEE71DA}"/>
                  </a:ext>
                </a:extLst>
              </p:cNvPr>
              <p:cNvSpPr/>
              <p:nvPr userDrawn="1"/>
            </p:nvSpPr>
            <p:spPr>
              <a:xfrm>
                <a:off x="-3289012" y="589683"/>
                <a:ext cx="422160" cy="640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defPPr>
                  <a:defRPr lang="nl-NL"/>
                </a:defPPr>
                <a:lvl1pPr algn="l" rtl="0" fontAlgn="base">
                  <a:spcBef>
                    <a:spcPct val="0"/>
                  </a:spcBef>
                  <a:spcAft>
                    <a:spcPct val="0"/>
                  </a:spcAft>
                  <a:defRPr sz="2400" kern="1200">
                    <a:solidFill>
                      <a:schemeClr val="lt1"/>
                    </a:solidFill>
                    <a:latin typeface="+mn-lt"/>
                    <a:ea typeface="+mn-ea"/>
                    <a:cs typeface="+mn-cs"/>
                  </a:defRPr>
                </a:lvl1pPr>
                <a:lvl2pPr marL="457200" algn="l" rtl="0" fontAlgn="base">
                  <a:spcBef>
                    <a:spcPct val="0"/>
                  </a:spcBef>
                  <a:spcAft>
                    <a:spcPct val="0"/>
                  </a:spcAft>
                  <a:defRPr sz="2400" kern="1200">
                    <a:solidFill>
                      <a:schemeClr val="lt1"/>
                    </a:solidFill>
                    <a:latin typeface="+mn-lt"/>
                    <a:ea typeface="+mn-ea"/>
                    <a:cs typeface="+mn-cs"/>
                  </a:defRPr>
                </a:lvl2pPr>
                <a:lvl3pPr marL="914400" algn="l" rtl="0" fontAlgn="base">
                  <a:spcBef>
                    <a:spcPct val="0"/>
                  </a:spcBef>
                  <a:spcAft>
                    <a:spcPct val="0"/>
                  </a:spcAft>
                  <a:defRPr sz="2400" kern="1200">
                    <a:solidFill>
                      <a:schemeClr val="lt1"/>
                    </a:solidFill>
                    <a:latin typeface="+mn-lt"/>
                    <a:ea typeface="+mn-ea"/>
                    <a:cs typeface="+mn-cs"/>
                  </a:defRPr>
                </a:lvl3pPr>
                <a:lvl4pPr marL="1371600" algn="l" rtl="0" fontAlgn="base">
                  <a:spcBef>
                    <a:spcPct val="0"/>
                  </a:spcBef>
                  <a:spcAft>
                    <a:spcPct val="0"/>
                  </a:spcAft>
                  <a:defRPr sz="2400" kern="1200">
                    <a:solidFill>
                      <a:schemeClr val="lt1"/>
                    </a:solidFill>
                    <a:latin typeface="+mn-lt"/>
                    <a:ea typeface="+mn-ea"/>
                    <a:cs typeface="+mn-cs"/>
                  </a:defRPr>
                </a:lvl4pPr>
                <a:lvl5pPr marL="1828800" algn="l" rtl="0" fontAlgn="base">
                  <a:spcBef>
                    <a:spcPct val="0"/>
                  </a:spcBef>
                  <a:spcAft>
                    <a:spcPct val="0"/>
                  </a:spcAft>
                  <a:defRPr sz="2400" kern="1200">
                    <a:solidFill>
                      <a:schemeClr val="lt1"/>
                    </a:solidFill>
                    <a:latin typeface="+mn-lt"/>
                    <a:ea typeface="+mn-ea"/>
                    <a:cs typeface="+mn-cs"/>
                  </a:defRPr>
                </a:lvl5pPr>
                <a:lvl6pPr marL="2286000" algn="l" defTabSz="914400" rtl="0" eaLnBrk="1" latinLnBrk="0" hangingPunct="1">
                  <a:defRPr sz="2400" kern="1200">
                    <a:solidFill>
                      <a:schemeClr val="lt1"/>
                    </a:solidFill>
                    <a:latin typeface="+mn-lt"/>
                    <a:ea typeface="+mn-ea"/>
                    <a:cs typeface="+mn-cs"/>
                  </a:defRPr>
                </a:lvl6pPr>
                <a:lvl7pPr marL="2743200" algn="l" defTabSz="914400" rtl="0" eaLnBrk="1" latinLnBrk="0" hangingPunct="1">
                  <a:defRPr sz="2400" kern="1200">
                    <a:solidFill>
                      <a:schemeClr val="lt1"/>
                    </a:solidFill>
                    <a:latin typeface="+mn-lt"/>
                    <a:ea typeface="+mn-ea"/>
                    <a:cs typeface="+mn-cs"/>
                  </a:defRPr>
                </a:lvl7pPr>
                <a:lvl8pPr marL="3200400" algn="l" defTabSz="914400" rtl="0" eaLnBrk="1" latinLnBrk="0" hangingPunct="1">
                  <a:defRPr sz="2400" kern="1200">
                    <a:solidFill>
                      <a:schemeClr val="lt1"/>
                    </a:solidFill>
                    <a:latin typeface="+mn-lt"/>
                    <a:ea typeface="+mn-ea"/>
                    <a:cs typeface="+mn-cs"/>
                  </a:defRPr>
                </a:lvl8pPr>
                <a:lvl9pPr marL="3657600" algn="l" defTabSz="914400" rtl="0" eaLnBrk="1" latinLnBrk="0" hangingPunct="1">
                  <a:defRPr sz="2400" kern="1200">
                    <a:solidFill>
                      <a:schemeClr val="lt1"/>
                    </a:solidFill>
                    <a:latin typeface="+mn-lt"/>
                    <a:ea typeface="+mn-ea"/>
                    <a:cs typeface="+mn-cs"/>
                  </a:defRPr>
                </a:lvl9pPr>
              </a:lstStyle>
              <a:p>
                <a:endParaRPr lang="nl-NL" sz="1000" b="1">
                  <a:solidFill>
                    <a:srgbClr val="000000"/>
                  </a:solidFill>
                </a:endParaRPr>
              </a:p>
            </p:txBody>
          </p:sp>
          <p:grpSp>
            <p:nvGrpSpPr>
              <p:cNvPr id="168" name="Groep 167">
                <a:extLst>
                  <a:ext uri="{FF2B5EF4-FFF2-40B4-BE49-F238E27FC236}">
                    <a16:creationId xmlns:a16="http://schemas.microsoft.com/office/drawing/2014/main" xmlns="" id="{9A694170-A5EB-45AC-9221-C518E05638DE}"/>
                  </a:ext>
                </a:extLst>
              </p:cNvPr>
              <p:cNvGrpSpPr/>
              <p:nvPr userDrawn="1"/>
            </p:nvGrpSpPr>
            <p:grpSpPr>
              <a:xfrm>
                <a:off x="-3002834" y="720303"/>
                <a:ext cx="182598" cy="143759"/>
                <a:chOff x="-3310843" y="700986"/>
                <a:chExt cx="182598" cy="143759"/>
              </a:xfrm>
            </p:grpSpPr>
            <p:grpSp>
              <p:nvGrpSpPr>
                <p:cNvPr id="248" name="Groep 247">
                  <a:extLst>
                    <a:ext uri="{FF2B5EF4-FFF2-40B4-BE49-F238E27FC236}">
                      <a16:creationId xmlns:a16="http://schemas.microsoft.com/office/drawing/2014/main" xmlns="" id="{98765878-4E39-47AC-9B10-A7AE64301185}"/>
                    </a:ext>
                  </a:extLst>
                </p:cNvPr>
                <p:cNvGrpSpPr/>
                <p:nvPr userDrawn="1"/>
              </p:nvGrpSpPr>
              <p:grpSpPr>
                <a:xfrm>
                  <a:off x="-3310843" y="700986"/>
                  <a:ext cx="182598" cy="143759"/>
                  <a:chOff x="-3310843" y="700986"/>
                  <a:chExt cx="182598" cy="143759"/>
                </a:xfrm>
              </p:grpSpPr>
              <p:cxnSp>
                <p:nvCxnSpPr>
                  <p:cNvPr id="252" name="Rechte verbindingslijn 251">
                    <a:extLst>
                      <a:ext uri="{FF2B5EF4-FFF2-40B4-BE49-F238E27FC236}">
                        <a16:creationId xmlns:a16="http://schemas.microsoft.com/office/drawing/2014/main" xmlns="" id="{60F798FA-757B-4377-AB02-A4B2F78D2E7B}"/>
                      </a:ext>
                    </a:extLst>
                  </p:cNvPr>
                  <p:cNvCxnSpPr/>
                  <p:nvPr userDrawn="1"/>
                </p:nvCxnSpPr>
                <p:spPr>
                  <a:xfrm>
                    <a:off x="-3310843" y="700986"/>
                    <a:ext cx="182598" cy="0"/>
                  </a:xfrm>
                  <a:prstGeom prst="line">
                    <a:avLst/>
                  </a:prstGeom>
                  <a:noFill/>
                  <a:ln w="9525" cap="flat" cmpd="sng" algn="ctr">
                    <a:solidFill>
                      <a:srgbClr val="292929"/>
                    </a:solidFill>
                    <a:prstDash val="solid"/>
                  </a:ln>
                  <a:effectLst/>
                </p:spPr>
              </p:cxnSp>
              <p:cxnSp>
                <p:nvCxnSpPr>
                  <p:cNvPr id="253" name="Rechte verbindingslijn 252">
                    <a:extLst>
                      <a:ext uri="{FF2B5EF4-FFF2-40B4-BE49-F238E27FC236}">
                        <a16:creationId xmlns:a16="http://schemas.microsoft.com/office/drawing/2014/main" xmlns="" id="{A9E999C0-4DFC-40AF-AB2C-9B7E331CDC49}"/>
                      </a:ext>
                    </a:extLst>
                  </p:cNvPr>
                  <p:cNvCxnSpPr/>
                  <p:nvPr userDrawn="1"/>
                </p:nvCxnSpPr>
                <p:spPr>
                  <a:xfrm>
                    <a:off x="-3310843" y="844745"/>
                    <a:ext cx="182598" cy="0"/>
                  </a:xfrm>
                  <a:prstGeom prst="line">
                    <a:avLst/>
                  </a:prstGeom>
                  <a:noFill/>
                  <a:ln w="9525" cap="flat" cmpd="sng" algn="ctr">
                    <a:solidFill>
                      <a:srgbClr val="292929"/>
                    </a:solidFill>
                    <a:prstDash val="solid"/>
                  </a:ln>
                  <a:effectLst/>
                </p:spPr>
              </p:cxnSp>
              <p:cxnSp>
                <p:nvCxnSpPr>
                  <p:cNvPr id="254" name="Rechte verbindingslijn 253">
                    <a:extLst>
                      <a:ext uri="{FF2B5EF4-FFF2-40B4-BE49-F238E27FC236}">
                        <a16:creationId xmlns:a16="http://schemas.microsoft.com/office/drawing/2014/main" xmlns="" id="{D0F27705-2F2F-4B42-8977-89B8982278BA}"/>
                      </a:ext>
                    </a:extLst>
                  </p:cNvPr>
                  <p:cNvCxnSpPr/>
                  <p:nvPr userDrawn="1"/>
                </p:nvCxnSpPr>
                <p:spPr>
                  <a:xfrm>
                    <a:off x="-3213196" y="808806"/>
                    <a:ext cx="82203" cy="0"/>
                  </a:xfrm>
                  <a:prstGeom prst="line">
                    <a:avLst/>
                  </a:prstGeom>
                  <a:noFill/>
                  <a:ln w="9525" cap="flat" cmpd="sng" algn="ctr">
                    <a:solidFill>
                      <a:srgbClr val="292929"/>
                    </a:solidFill>
                    <a:prstDash val="solid"/>
                  </a:ln>
                  <a:effectLst/>
                </p:spPr>
              </p:cxnSp>
              <p:cxnSp>
                <p:nvCxnSpPr>
                  <p:cNvPr id="255" name="Rechte verbindingslijn 254">
                    <a:extLst>
                      <a:ext uri="{FF2B5EF4-FFF2-40B4-BE49-F238E27FC236}">
                        <a16:creationId xmlns:a16="http://schemas.microsoft.com/office/drawing/2014/main" xmlns="" id="{1D70BA85-51DE-4162-8EEC-4AC45A02DEA7}"/>
                      </a:ext>
                    </a:extLst>
                  </p:cNvPr>
                  <p:cNvCxnSpPr/>
                  <p:nvPr userDrawn="1"/>
                </p:nvCxnSpPr>
                <p:spPr>
                  <a:xfrm>
                    <a:off x="-3213196" y="772866"/>
                    <a:ext cx="82203" cy="0"/>
                  </a:xfrm>
                  <a:prstGeom prst="line">
                    <a:avLst/>
                  </a:prstGeom>
                  <a:noFill/>
                  <a:ln w="9525" cap="flat" cmpd="sng" algn="ctr">
                    <a:solidFill>
                      <a:srgbClr val="292929"/>
                    </a:solidFill>
                    <a:prstDash val="solid"/>
                  </a:ln>
                  <a:effectLst/>
                </p:spPr>
              </p:cxnSp>
              <p:cxnSp>
                <p:nvCxnSpPr>
                  <p:cNvPr id="256" name="Rechte verbindingslijn 255">
                    <a:extLst>
                      <a:ext uri="{FF2B5EF4-FFF2-40B4-BE49-F238E27FC236}">
                        <a16:creationId xmlns:a16="http://schemas.microsoft.com/office/drawing/2014/main" xmlns="" id="{9B4F050E-21BE-4DF6-817F-FE2E8136CD11}"/>
                      </a:ext>
                    </a:extLst>
                  </p:cNvPr>
                  <p:cNvCxnSpPr/>
                  <p:nvPr userDrawn="1"/>
                </p:nvCxnSpPr>
                <p:spPr>
                  <a:xfrm>
                    <a:off x="-3213196" y="736926"/>
                    <a:ext cx="82203" cy="0"/>
                  </a:xfrm>
                  <a:prstGeom prst="line">
                    <a:avLst/>
                  </a:prstGeom>
                  <a:noFill/>
                  <a:ln w="9525" cap="flat" cmpd="sng" algn="ctr">
                    <a:solidFill>
                      <a:srgbClr val="292929"/>
                    </a:solidFill>
                    <a:prstDash val="solid"/>
                  </a:ln>
                  <a:effectLst/>
                </p:spPr>
              </p:cxnSp>
            </p:grpSp>
            <p:grpSp>
              <p:nvGrpSpPr>
                <p:cNvPr id="249" name="Groep 248">
                  <a:extLst>
                    <a:ext uri="{FF2B5EF4-FFF2-40B4-BE49-F238E27FC236}">
                      <a16:creationId xmlns:a16="http://schemas.microsoft.com/office/drawing/2014/main" xmlns="" id="{69EFEF79-39B8-43CD-AD6A-44670BD15872}"/>
                    </a:ext>
                  </a:extLst>
                </p:cNvPr>
                <p:cNvGrpSpPr/>
                <p:nvPr userDrawn="1"/>
              </p:nvGrpSpPr>
              <p:grpSpPr>
                <a:xfrm flipH="1">
                  <a:off x="-3310774" y="735865"/>
                  <a:ext cx="88801" cy="72569"/>
                  <a:chOff x="-2091059" y="1395403"/>
                  <a:chExt cx="157316" cy="128558"/>
                </a:xfrm>
              </p:grpSpPr>
              <p:sp>
                <p:nvSpPr>
                  <p:cNvPr id="250" name="Rechthoek 249">
                    <a:extLst>
                      <a:ext uri="{FF2B5EF4-FFF2-40B4-BE49-F238E27FC236}">
                        <a16:creationId xmlns:a16="http://schemas.microsoft.com/office/drawing/2014/main" xmlns="" id="{4DC8EF4F-115B-43EB-8EA6-81AA7A3F72F9}"/>
                      </a:ext>
                    </a:extLst>
                  </p:cNvPr>
                  <p:cNvSpPr/>
                  <p:nvPr userDrawn="1"/>
                </p:nvSpPr>
                <p:spPr>
                  <a:xfrm>
                    <a:off x="-2051585" y="1436824"/>
                    <a:ext cx="117842" cy="45718"/>
                  </a:xfrm>
                  <a:prstGeom prst="rect">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defPPr>
                      <a:defRPr lang="nl-NL"/>
                    </a:defPPr>
                    <a:lvl1pPr algn="l" rtl="0" fontAlgn="base">
                      <a:spcBef>
                        <a:spcPct val="0"/>
                      </a:spcBef>
                      <a:spcAft>
                        <a:spcPct val="0"/>
                      </a:spcAft>
                      <a:defRPr sz="2400" kern="1200">
                        <a:solidFill>
                          <a:schemeClr val="lt1"/>
                        </a:solidFill>
                        <a:latin typeface="+mn-lt"/>
                        <a:ea typeface="+mn-ea"/>
                        <a:cs typeface="+mn-cs"/>
                      </a:defRPr>
                    </a:lvl1pPr>
                    <a:lvl2pPr marL="457200" algn="l" rtl="0" fontAlgn="base">
                      <a:spcBef>
                        <a:spcPct val="0"/>
                      </a:spcBef>
                      <a:spcAft>
                        <a:spcPct val="0"/>
                      </a:spcAft>
                      <a:defRPr sz="2400" kern="1200">
                        <a:solidFill>
                          <a:schemeClr val="lt1"/>
                        </a:solidFill>
                        <a:latin typeface="+mn-lt"/>
                        <a:ea typeface="+mn-ea"/>
                        <a:cs typeface="+mn-cs"/>
                      </a:defRPr>
                    </a:lvl2pPr>
                    <a:lvl3pPr marL="914400" algn="l" rtl="0" fontAlgn="base">
                      <a:spcBef>
                        <a:spcPct val="0"/>
                      </a:spcBef>
                      <a:spcAft>
                        <a:spcPct val="0"/>
                      </a:spcAft>
                      <a:defRPr sz="2400" kern="1200">
                        <a:solidFill>
                          <a:schemeClr val="lt1"/>
                        </a:solidFill>
                        <a:latin typeface="+mn-lt"/>
                        <a:ea typeface="+mn-ea"/>
                        <a:cs typeface="+mn-cs"/>
                      </a:defRPr>
                    </a:lvl3pPr>
                    <a:lvl4pPr marL="1371600" algn="l" rtl="0" fontAlgn="base">
                      <a:spcBef>
                        <a:spcPct val="0"/>
                      </a:spcBef>
                      <a:spcAft>
                        <a:spcPct val="0"/>
                      </a:spcAft>
                      <a:defRPr sz="2400" kern="1200">
                        <a:solidFill>
                          <a:schemeClr val="lt1"/>
                        </a:solidFill>
                        <a:latin typeface="+mn-lt"/>
                        <a:ea typeface="+mn-ea"/>
                        <a:cs typeface="+mn-cs"/>
                      </a:defRPr>
                    </a:lvl4pPr>
                    <a:lvl5pPr marL="1828800" algn="l" rtl="0" fontAlgn="base">
                      <a:spcBef>
                        <a:spcPct val="0"/>
                      </a:spcBef>
                      <a:spcAft>
                        <a:spcPct val="0"/>
                      </a:spcAft>
                      <a:defRPr sz="2400" kern="1200">
                        <a:solidFill>
                          <a:schemeClr val="lt1"/>
                        </a:solidFill>
                        <a:latin typeface="+mn-lt"/>
                        <a:ea typeface="+mn-ea"/>
                        <a:cs typeface="+mn-cs"/>
                      </a:defRPr>
                    </a:lvl5pPr>
                    <a:lvl6pPr marL="2286000" algn="l" defTabSz="914400" rtl="0" eaLnBrk="1" latinLnBrk="0" hangingPunct="1">
                      <a:defRPr sz="2400" kern="1200">
                        <a:solidFill>
                          <a:schemeClr val="lt1"/>
                        </a:solidFill>
                        <a:latin typeface="+mn-lt"/>
                        <a:ea typeface="+mn-ea"/>
                        <a:cs typeface="+mn-cs"/>
                      </a:defRPr>
                    </a:lvl6pPr>
                    <a:lvl7pPr marL="2743200" algn="l" defTabSz="914400" rtl="0" eaLnBrk="1" latinLnBrk="0" hangingPunct="1">
                      <a:defRPr sz="2400" kern="1200">
                        <a:solidFill>
                          <a:schemeClr val="lt1"/>
                        </a:solidFill>
                        <a:latin typeface="+mn-lt"/>
                        <a:ea typeface="+mn-ea"/>
                        <a:cs typeface="+mn-cs"/>
                      </a:defRPr>
                    </a:lvl7pPr>
                    <a:lvl8pPr marL="3200400" algn="l" defTabSz="914400" rtl="0" eaLnBrk="1" latinLnBrk="0" hangingPunct="1">
                      <a:defRPr sz="2400" kern="1200">
                        <a:solidFill>
                          <a:schemeClr val="lt1"/>
                        </a:solidFill>
                        <a:latin typeface="+mn-lt"/>
                        <a:ea typeface="+mn-ea"/>
                        <a:cs typeface="+mn-cs"/>
                      </a:defRPr>
                    </a:lvl8pPr>
                    <a:lvl9pPr marL="3657600" algn="l" defTabSz="914400" rtl="0" eaLnBrk="1" latinLnBrk="0" hangingPunct="1">
                      <a:defRPr sz="2400" kern="1200">
                        <a:solidFill>
                          <a:schemeClr val="lt1"/>
                        </a:solidFill>
                        <a:latin typeface="+mn-lt"/>
                        <a:ea typeface="+mn-ea"/>
                        <a:cs typeface="+mn-cs"/>
                      </a:defRPr>
                    </a:lvl9pPr>
                  </a:lstStyle>
                  <a:p>
                    <a:endParaRPr lang="nl-NL" sz="1000" b="1">
                      <a:solidFill>
                        <a:srgbClr val="000000"/>
                      </a:solidFill>
                    </a:endParaRPr>
                  </a:p>
                </p:txBody>
              </p:sp>
              <p:sp>
                <p:nvSpPr>
                  <p:cNvPr id="251" name="Pijl: punthaak 250">
                    <a:extLst>
                      <a:ext uri="{FF2B5EF4-FFF2-40B4-BE49-F238E27FC236}">
                        <a16:creationId xmlns:a16="http://schemas.microsoft.com/office/drawing/2014/main" xmlns="" id="{1E9685FD-FFE8-439C-9775-13F3DE5BC674}"/>
                      </a:ext>
                    </a:extLst>
                  </p:cNvPr>
                  <p:cNvSpPr/>
                  <p:nvPr userDrawn="1"/>
                </p:nvSpPr>
                <p:spPr>
                  <a:xfrm flipH="1">
                    <a:off x="-2091059" y="1395403"/>
                    <a:ext cx="128558" cy="128558"/>
                  </a:xfrm>
                  <a:prstGeom prst="chevron">
                    <a:avLst>
                      <a:gd name="adj" fmla="val 47962"/>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defPPr>
                      <a:defRPr lang="nl-NL"/>
                    </a:defPPr>
                    <a:lvl1pPr algn="l" rtl="0" fontAlgn="base">
                      <a:spcBef>
                        <a:spcPct val="0"/>
                      </a:spcBef>
                      <a:spcAft>
                        <a:spcPct val="0"/>
                      </a:spcAft>
                      <a:defRPr sz="2400" kern="1200">
                        <a:solidFill>
                          <a:schemeClr val="lt1"/>
                        </a:solidFill>
                        <a:latin typeface="+mn-lt"/>
                        <a:ea typeface="+mn-ea"/>
                        <a:cs typeface="+mn-cs"/>
                      </a:defRPr>
                    </a:lvl1pPr>
                    <a:lvl2pPr marL="457200" algn="l" rtl="0" fontAlgn="base">
                      <a:spcBef>
                        <a:spcPct val="0"/>
                      </a:spcBef>
                      <a:spcAft>
                        <a:spcPct val="0"/>
                      </a:spcAft>
                      <a:defRPr sz="2400" kern="1200">
                        <a:solidFill>
                          <a:schemeClr val="lt1"/>
                        </a:solidFill>
                        <a:latin typeface="+mn-lt"/>
                        <a:ea typeface="+mn-ea"/>
                        <a:cs typeface="+mn-cs"/>
                      </a:defRPr>
                    </a:lvl2pPr>
                    <a:lvl3pPr marL="914400" algn="l" rtl="0" fontAlgn="base">
                      <a:spcBef>
                        <a:spcPct val="0"/>
                      </a:spcBef>
                      <a:spcAft>
                        <a:spcPct val="0"/>
                      </a:spcAft>
                      <a:defRPr sz="2400" kern="1200">
                        <a:solidFill>
                          <a:schemeClr val="lt1"/>
                        </a:solidFill>
                        <a:latin typeface="+mn-lt"/>
                        <a:ea typeface="+mn-ea"/>
                        <a:cs typeface="+mn-cs"/>
                      </a:defRPr>
                    </a:lvl3pPr>
                    <a:lvl4pPr marL="1371600" algn="l" rtl="0" fontAlgn="base">
                      <a:spcBef>
                        <a:spcPct val="0"/>
                      </a:spcBef>
                      <a:spcAft>
                        <a:spcPct val="0"/>
                      </a:spcAft>
                      <a:defRPr sz="2400" kern="1200">
                        <a:solidFill>
                          <a:schemeClr val="lt1"/>
                        </a:solidFill>
                        <a:latin typeface="+mn-lt"/>
                        <a:ea typeface="+mn-ea"/>
                        <a:cs typeface="+mn-cs"/>
                      </a:defRPr>
                    </a:lvl4pPr>
                    <a:lvl5pPr marL="1828800" algn="l" rtl="0" fontAlgn="base">
                      <a:spcBef>
                        <a:spcPct val="0"/>
                      </a:spcBef>
                      <a:spcAft>
                        <a:spcPct val="0"/>
                      </a:spcAft>
                      <a:defRPr sz="2400" kern="1200">
                        <a:solidFill>
                          <a:schemeClr val="lt1"/>
                        </a:solidFill>
                        <a:latin typeface="+mn-lt"/>
                        <a:ea typeface="+mn-ea"/>
                        <a:cs typeface="+mn-cs"/>
                      </a:defRPr>
                    </a:lvl5pPr>
                    <a:lvl6pPr marL="2286000" algn="l" defTabSz="914400" rtl="0" eaLnBrk="1" latinLnBrk="0" hangingPunct="1">
                      <a:defRPr sz="2400" kern="1200">
                        <a:solidFill>
                          <a:schemeClr val="lt1"/>
                        </a:solidFill>
                        <a:latin typeface="+mn-lt"/>
                        <a:ea typeface="+mn-ea"/>
                        <a:cs typeface="+mn-cs"/>
                      </a:defRPr>
                    </a:lvl6pPr>
                    <a:lvl7pPr marL="2743200" algn="l" defTabSz="914400" rtl="0" eaLnBrk="1" latinLnBrk="0" hangingPunct="1">
                      <a:defRPr sz="2400" kern="1200">
                        <a:solidFill>
                          <a:schemeClr val="lt1"/>
                        </a:solidFill>
                        <a:latin typeface="+mn-lt"/>
                        <a:ea typeface="+mn-ea"/>
                        <a:cs typeface="+mn-cs"/>
                      </a:defRPr>
                    </a:lvl7pPr>
                    <a:lvl8pPr marL="3200400" algn="l" defTabSz="914400" rtl="0" eaLnBrk="1" latinLnBrk="0" hangingPunct="1">
                      <a:defRPr sz="2400" kern="1200">
                        <a:solidFill>
                          <a:schemeClr val="lt1"/>
                        </a:solidFill>
                        <a:latin typeface="+mn-lt"/>
                        <a:ea typeface="+mn-ea"/>
                        <a:cs typeface="+mn-cs"/>
                      </a:defRPr>
                    </a:lvl8pPr>
                    <a:lvl9pPr marL="3657600" algn="l" defTabSz="914400" rtl="0" eaLnBrk="1" latinLnBrk="0" hangingPunct="1">
                      <a:defRPr sz="2400" kern="1200">
                        <a:solidFill>
                          <a:schemeClr val="lt1"/>
                        </a:solidFill>
                        <a:latin typeface="+mn-lt"/>
                        <a:ea typeface="+mn-ea"/>
                        <a:cs typeface="+mn-cs"/>
                      </a:defRPr>
                    </a:lvl9pPr>
                  </a:lstStyle>
                  <a:p>
                    <a:endParaRPr lang="nl-NL" sz="1000" b="1">
                      <a:solidFill>
                        <a:srgbClr val="000000"/>
                      </a:solidFill>
                    </a:endParaRPr>
                  </a:p>
                </p:txBody>
              </p:sp>
            </p:grpSp>
          </p:grpSp>
          <p:grpSp>
            <p:nvGrpSpPr>
              <p:cNvPr id="169" name="Groep 168">
                <a:extLst>
                  <a:ext uri="{FF2B5EF4-FFF2-40B4-BE49-F238E27FC236}">
                    <a16:creationId xmlns:a16="http://schemas.microsoft.com/office/drawing/2014/main" xmlns="" id="{2666C021-894D-4739-AC82-E3FD03CBB806}"/>
                  </a:ext>
                </a:extLst>
              </p:cNvPr>
              <p:cNvGrpSpPr/>
              <p:nvPr userDrawn="1"/>
            </p:nvGrpSpPr>
            <p:grpSpPr>
              <a:xfrm>
                <a:off x="-3326107" y="720303"/>
                <a:ext cx="182598" cy="143759"/>
                <a:chOff x="-3634116" y="700986"/>
                <a:chExt cx="182598" cy="143759"/>
              </a:xfrm>
            </p:grpSpPr>
            <p:grpSp>
              <p:nvGrpSpPr>
                <p:cNvPr id="239" name="Groep 238">
                  <a:extLst>
                    <a:ext uri="{FF2B5EF4-FFF2-40B4-BE49-F238E27FC236}">
                      <a16:creationId xmlns:a16="http://schemas.microsoft.com/office/drawing/2014/main" xmlns="" id="{5F15B934-C732-4A33-9E64-23ED6E69E892}"/>
                    </a:ext>
                  </a:extLst>
                </p:cNvPr>
                <p:cNvGrpSpPr/>
                <p:nvPr userDrawn="1"/>
              </p:nvGrpSpPr>
              <p:grpSpPr>
                <a:xfrm>
                  <a:off x="-3634116" y="700986"/>
                  <a:ext cx="182598" cy="143759"/>
                  <a:chOff x="-3634116" y="700986"/>
                  <a:chExt cx="182598" cy="143759"/>
                </a:xfrm>
              </p:grpSpPr>
              <p:cxnSp>
                <p:nvCxnSpPr>
                  <p:cNvPr id="243" name="Rechte verbindingslijn 242">
                    <a:extLst>
                      <a:ext uri="{FF2B5EF4-FFF2-40B4-BE49-F238E27FC236}">
                        <a16:creationId xmlns:a16="http://schemas.microsoft.com/office/drawing/2014/main" xmlns="" id="{42C9003A-B567-4AF2-A3A2-A173B7B3D1FD}"/>
                      </a:ext>
                    </a:extLst>
                  </p:cNvPr>
                  <p:cNvCxnSpPr/>
                  <p:nvPr userDrawn="1"/>
                </p:nvCxnSpPr>
                <p:spPr>
                  <a:xfrm>
                    <a:off x="-3634116" y="700986"/>
                    <a:ext cx="182598" cy="0"/>
                  </a:xfrm>
                  <a:prstGeom prst="line">
                    <a:avLst/>
                  </a:prstGeom>
                  <a:noFill/>
                  <a:ln w="9525" cap="flat" cmpd="sng" algn="ctr">
                    <a:solidFill>
                      <a:srgbClr val="292929"/>
                    </a:solidFill>
                    <a:prstDash val="solid"/>
                  </a:ln>
                  <a:effectLst/>
                </p:spPr>
              </p:cxnSp>
              <p:cxnSp>
                <p:nvCxnSpPr>
                  <p:cNvPr id="244" name="Rechte verbindingslijn 243">
                    <a:extLst>
                      <a:ext uri="{FF2B5EF4-FFF2-40B4-BE49-F238E27FC236}">
                        <a16:creationId xmlns:a16="http://schemas.microsoft.com/office/drawing/2014/main" xmlns="" id="{E320291B-4D9A-46BF-AD83-DDB15736FF33}"/>
                      </a:ext>
                    </a:extLst>
                  </p:cNvPr>
                  <p:cNvCxnSpPr/>
                  <p:nvPr userDrawn="1"/>
                </p:nvCxnSpPr>
                <p:spPr>
                  <a:xfrm>
                    <a:off x="-3634116" y="844745"/>
                    <a:ext cx="182598" cy="0"/>
                  </a:xfrm>
                  <a:prstGeom prst="line">
                    <a:avLst/>
                  </a:prstGeom>
                  <a:noFill/>
                  <a:ln w="9525" cap="flat" cmpd="sng" algn="ctr">
                    <a:solidFill>
                      <a:srgbClr val="292929"/>
                    </a:solidFill>
                    <a:prstDash val="solid"/>
                  </a:ln>
                  <a:effectLst/>
                </p:spPr>
              </p:cxnSp>
              <p:cxnSp>
                <p:nvCxnSpPr>
                  <p:cNvPr id="245" name="Rechte verbindingslijn 244">
                    <a:extLst>
                      <a:ext uri="{FF2B5EF4-FFF2-40B4-BE49-F238E27FC236}">
                        <a16:creationId xmlns:a16="http://schemas.microsoft.com/office/drawing/2014/main" xmlns="" id="{5C15E89D-CAD3-42C8-9ABC-6B34FCC9019E}"/>
                      </a:ext>
                    </a:extLst>
                  </p:cNvPr>
                  <p:cNvCxnSpPr/>
                  <p:nvPr userDrawn="1"/>
                </p:nvCxnSpPr>
                <p:spPr>
                  <a:xfrm>
                    <a:off x="-3536469" y="808806"/>
                    <a:ext cx="82203" cy="0"/>
                  </a:xfrm>
                  <a:prstGeom prst="line">
                    <a:avLst/>
                  </a:prstGeom>
                  <a:noFill/>
                  <a:ln w="9525" cap="flat" cmpd="sng" algn="ctr">
                    <a:solidFill>
                      <a:srgbClr val="292929"/>
                    </a:solidFill>
                    <a:prstDash val="solid"/>
                  </a:ln>
                  <a:effectLst/>
                </p:spPr>
              </p:cxnSp>
              <p:cxnSp>
                <p:nvCxnSpPr>
                  <p:cNvPr id="246" name="Rechte verbindingslijn 245">
                    <a:extLst>
                      <a:ext uri="{FF2B5EF4-FFF2-40B4-BE49-F238E27FC236}">
                        <a16:creationId xmlns:a16="http://schemas.microsoft.com/office/drawing/2014/main" xmlns="" id="{D557407E-6C1C-49F8-BF85-74A71B2FF6C2}"/>
                      </a:ext>
                    </a:extLst>
                  </p:cNvPr>
                  <p:cNvCxnSpPr/>
                  <p:nvPr userDrawn="1"/>
                </p:nvCxnSpPr>
                <p:spPr>
                  <a:xfrm>
                    <a:off x="-3536469" y="772866"/>
                    <a:ext cx="82203" cy="0"/>
                  </a:xfrm>
                  <a:prstGeom prst="line">
                    <a:avLst/>
                  </a:prstGeom>
                  <a:noFill/>
                  <a:ln w="9525" cap="flat" cmpd="sng" algn="ctr">
                    <a:solidFill>
                      <a:srgbClr val="292929"/>
                    </a:solidFill>
                    <a:prstDash val="solid"/>
                  </a:ln>
                  <a:effectLst/>
                </p:spPr>
              </p:cxnSp>
              <p:cxnSp>
                <p:nvCxnSpPr>
                  <p:cNvPr id="247" name="Rechte verbindingslijn 246">
                    <a:extLst>
                      <a:ext uri="{FF2B5EF4-FFF2-40B4-BE49-F238E27FC236}">
                        <a16:creationId xmlns:a16="http://schemas.microsoft.com/office/drawing/2014/main" xmlns="" id="{5878E87C-467E-4D1B-96E4-C655C224A98E}"/>
                      </a:ext>
                    </a:extLst>
                  </p:cNvPr>
                  <p:cNvCxnSpPr/>
                  <p:nvPr userDrawn="1"/>
                </p:nvCxnSpPr>
                <p:spPr>
                  <a:xfrm>
                    <a:off x="-3536469" y="736926"/>
                    <a:ext cx="82203" cy="0"/>
                  </a:xfrm>
                  <a:prstGeom prst="line">
                    <a:avLst/>
                  </a:prstGeom>
                  <a:noFill/>
                  <a:ln w="9525" cap="flat" cmpd="sng" algn="ctr">
                    <a:solidFill>
                      <a:srgbClr val="292929"/>
                    </a:solidFill>
                    <a:prstDash val="solid"/>
                  </a:ln>
                  <a:effectLst/>
                </p:spPr>
              </p:cxnSp>
            </p:grpSp>
            <p:grpSp>
              <p:nvGrpSpPr>
                <p:cNvPr id="240" name="Groep 239">
                  <a:extLst>
                    <a:ext uri="{FF2B5EF4-FFF2-40B4-BE49-F238E27FC236}">
                      <a16:creationId xmlns:a16="http://schemas.microsoft.com/office/drawing/2014/main" xmlns="" id="{45F424FE-837D-4B02-A1C3-A9DDDB68F2F3}"/>
                    </a:ext>
                  </a:extLst>
                </p:cNvPr>
                <p:cNvGrpSpPr/>
                <p:nvPr userDrawn="1"/>
              </p:nvGrpSpPr>
              <p:grpSpPr>
                <a:xfrm>
                  <a:off x="-3634047" y="735865"/>
                  <a:ext cx="88801" cy="72569"/>
                  <a:chOff x="-2091059" y="1395403"/>
                  <a:chExt cx="157316" cy="128558"/>
                </a:xfrm>
              </p:grpSpPr>
              <p:sp>
                <p:nvSpPr>
                  <p:cNvPr id="241" name="Rechthoek 240">
                    <a:extLst>
                      <a:ext uri="{FF2B5EF4-FFF2-40B4-BE49-F238E27FC236}">
                        <a16:creationId xmlns:a16="http://schemas.microsoft.com/office/drawing/2014/main" xmlns="" id="{11121A6F-A5CF-47CD-95C0-F6D357FAFF81}"/>
                      </a:ext>
                    </a:extLst>
                  </p:cNvPr>
                  <p:cNvSpPr/>
                  <p:nvPr userDrawn="1"/>
                </p:nvSpPr>
                <p:spPr>
                  <a:xfrm>
                    <a:off x="-2051585" y="1436824"/>
                    <a:ext cx="117842" cy="45718"/>
                  </a:xfrm>
                  <a:prstGeom prst="rect">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defPPr>
                      <a:defRPr lang="nl-NL"/>
                    </a:defPPr>
                    <a:lvl1pPr algn="l" rtl="0" fontAlgn="base">
                      <a:spcBef>
                        <a:spcPct val="0"/>
                      </a:spcBef>
                      <a:spcAft>
                        <a:spcPct val="0"/>
                      </a:spcAft>
                      <a:defRPr sz="2400" kern="1200">
                        <a:solidFill>
                          <a:schemeClr val="lt1"/>
                        </a:solidFill>
                        <a:latin typeface="+mn-lt"/>
                        <a:ea typeface="+mn-ea"/>
                        <a:cs typeface="+mn-cs"/>
                      </a:defRPr>
                    </a:lvl1pPr>
                    <a:lvl2pPr marL="457200" algn="l" rtl="0" fontAlgn="base">
                      <a:spcBef>
                        <a:spcPct val="0"/>
                      </a:spcBef>
                      <a:spcAft>
                        <a:spcPct val="0"/>
                      </a:spcAft>
                      <a:defRPr sz="2400" kern="1200">
                        <a:solidFill>
                          <a:schemeClr val="lt1"/>
                        </a:solidFill>
                        <a:latin typeface="+mn-lt"/>
                        <a:ea typeface="+mn-ea"/>
                        <a:cs typeface="+mn-cs"/>
                      </a:defRPr>
                    </a:lvl2pPr>
                    <a:lvl3pPr marL="914400" algn="l" rtl="0" fontAlgn="base">
                      <a:spcBef>
                        <a:spcPct val="0"/>
                      </a:spcBef>
                      <a:spcAft>
                        <a:spcPct val="0"/>
                      </a:spcAft>
                      <a:defRPr sz="2400" kern="1200">
                        <a:solidFill>
                          <a:schemeClr val="lt1"/>
                        </a:solidFill>
                        <a:latin typeface="+mn-lt"/>
                        <a:ea typeface="+mn-ea"/>
                        <a:cs typeface="+mn-cs"/>
                      </a:defRPr>
                    </a:lvl3pPr>
                    <a:lvl4pPr marL="1371600" algn="l" rtl="0" fontAlgn="base">
                      <a:spcBef>
                        <a:spcPct val="0"/>
                      </a:spcBef>
                      <a:spcAft>
                        <a:spcPct val="0"/>
                      </a:spcAft>
                      <a:defRPr sz="2400" kern="1200">
                        <a:solidFill>
                          <a:schemeClr val="lt1"/>
                        </a:solidFill>
                        <a:latin typeface="+mn-lt"/>
                        <a:ea typeface="+mn-ea"/>
                        <a:cs typeface="+mn-cs"/>
                      </a:defRPr>
                    </a:lvl4pPr>
                    <a:lvl5pPr marL="1828800" algn="l" rtl="0" fontAlgn="base">
                      <a:spcBef>
                        <a:spcPct val="0"/>
                      </a:spcBef>
                      <a:spcAft>
                        <a:spcPct val="0"/>
                      </a:spcAft>
                      <a:defRPr sz="2400" kern="1200">
                        <a:solidFill>
                          <a:schemeClr val="lt1"/>
                        </a:solidFill>
                        <a:latin typeface="+mn-lt"/>
                        <a:ea typeface="+mn-ea"/>
                        <a:cs typeface="+mn-cs"/>
                      </a:defRPr>
                    </a:lvl5pPr>
                    <a:lvl6pPr marL="2286000" algn="l" defTabSz="914400" rtl="0" eaLnBrk="1" latinLnBrk="0" hangingPunct="1">
                      <a:defRPr sz="2400" kern="1200">
                        <a:solidFill>
                          <a:schemeClr val="lt1"/>
                        </a:solidFill>
                        <a:latin typeface="+mn-lt"/>
                        <a:ea typeface="+mn-ea"/>
                        <a:cs typeface="+mn-cs"/>
                      </a:defRPr>
                    </a:lvl6pPr>
                    <a:lvl7pPr marL="2743200" algn="l" defTabSz="914400" rtl="0" eaLnBrk="1" latinLnBrk="0" hangingPunct="1">
                      <a:defRPr sz="2400" kern="1200">
                        <a:solidFill>
                          <a:schemeClr val="lt1"/>
                        </a:solidFill>
                        <a:latin typeface="+mn-lt"/>
                        <a:ea typeface="+mn-ea"/>
                        <a:cs typeface="+mn-cs"/>
                      </a:defRPr>
                    </a:lvl7pPr>
                    <a:lvl8pPr marL="3200400" algn="l" defTabSz="914400" rtl="0" eaLnBrk="1" latinLnBrk="0" hangingPunct="1">
                      <a:defRPr sz="2400" kern="1200">
                        <a:solidFill>
                          <a:schemeClr val="lt1"/>
                        </a:solidFill>
                        <a:latin typeface="+mn-lt"/>
                        <a:ea typeface="+mn-ea"/>
                        <a:cs typeface="+mn-cs"/>
                      </a:defRPr>
                    </a:lvl8pPr>
                    <a:lvl9pPr marL="3657600" algn="l" defTabSz="914400" rtl="0" eaLnBrk="1" latinLnBrk="0" hangingPunct="1">
                      <a:defRPr sz="2400" kern="1200">
                        <a:solidFill>
                          <a:schemeClr val="lt1"/>
                        </a:solidFill>
                        <a:latin typeface="+mn-lt"/>
                        <a:ea typeface="+mn-ea"/>
                        <a:cs typeface="+mn-cs"/>
                      </a:defRPr>
                    </a:lvl9pPr>
                  </a:lstStyle>
                  <a:p>
                    <a:endParaRPr lang="nl-NL" sz="1000" b="1">
                      <a:solidFill>
                        <a:srgbClr val="000000"/>
                      </a:solidFill>
                    </a:endParaRPr>
                  </a:p>
                </p:txBody>
              </p:sp>
              <p:sp>
                <p:nvSpPr>
                  <p:cNvPr id="242" name="Pijl: punthaak 241">
                    <a:extLst>
                      <a:ext uri="{FF2B5EF4-FFF2-40B4-BE49-F238E27FC236}">
                        <a16:creationId xmlns:a16="http://schemas.microsoft.com/office/drawing/2014/main" xmlns="" id="{1C2B023C-D432-4987-A592-F9E2F45C7FFB}"/>
                      </a:ext>
                    </a:extLst>
                  </p:cNvPr>
                  <p:cNvSpPr/>
                  <p:nvPr userDrawn="1"/>
                </p:nvSpPr>
                <p:spPr>
                  <a:xfrm flipH="1">
                    <a:off x="-2091059" y="1395403"/>
                    <a:ext cx="128558" cy="128558"/>
                  </a:xfrm>
                  <a:prstGeom prst="chevron">
                    <a:avLst>
                      <a:gd name="adj" fmla="val 47962"/>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defPPr>
                      <a:defRPr lang="nl-NL"/>
                    </a:defPPr>
                    <a:lvl1pPr algn="l" rtl="0" fontAlgn="base">
                      <a:spcBef>
                        <a:spcPct val="0"/>
                      </a:spcBef>
                      <a:spcAft>
                        <a:spcPct val="0"/>
                      </a:spcAft>
                      <a:defRPr sz="2400" kern="1200">
                        <a:solidFill>
                          <a:schemeClr val="lt1"/>
                        </a:solidFill>
                        <a:latin typeface="+mn-lt"/>
                        <a:ea typeface="+mn-ea"/>
                        <a:cs typeface="+mn-cs"/>
                      </a:defRPr>
                    </a:lvl1pPr>
                    <a:lvl2pPr marL="457200" algn="l" rtl="0" fontAlgn="base">
                      <a:spcBef>
                        <a:spcPct val="0"/>
                      </a:spcBef>
                      <a:spcAft>
                        <a:spcPct val="0"/>
                      </a:spcAft>
                      <a:defRPr sz="2400" kern="1200">
                        <a:solidFill>
                          <a:schemeClr val="lt1"/>
                        </a:solidFill>
                        <a:latin typeface="+mn-lt"/>
                        <a:ea typeface="+mn-ea"/>
                        <a:cs typeface="+mn-cs"/>
                      </a:defRPr>
                    </a:lvl2pPr>
                    <a:lvl3pPr marL="914400" algn="l" rtl="0" fontAlgn="base">
                      <a:spcBef>
                        <a:spcPct val="0"/>
                      </a:spcBef>
                      <a:spcAft>
                        <a:spcPct val="0"/>
                      </a:spcAft>
                      <a:defRPr sz="2400" kern="1200">
                        <a:solidFill>
                          <a:schemeClr val="lt1"/>
                        </a:solidFill>
                        <a:latin typeface="+mn-lt"/>
                        <a:ea typeface="+mn-ea"/>
                        <a:cs typeface="+mn-cs"/>
                      </a:defRPr>
                    </a:lvl3pPr>
                    <a:lvl4pPr marL="1371600" algn="l" rtl="0" fontAlgn="base">
                      <a:spcBef>
                        <a:spcPct val="0"/>
                      </a:spcBef>
                      <a:spcAft>
                        <a:spcPct val="0"/>
                      </a:spcAft>
                      <a:defRPr sz="2400" kern="1200">
                        <a:solidFill>
                          <a:schemeClr val="lt1"/>
                        </a:solidFill>
                        <a:latin typeface="+mn-lt"/>
                        <a:ea typeface="+mn-ea"/>
                        <a:cs typeface="+mn-cs"/>
                      </a:defRPr>
                    </a:lvl4pPr>
                    <a:lvl5pPr marL="1828800" algn="l" rtl="0" fontAlgn="base">
                      <a:spcBef>
                        <a:spcPct val="0"/>
                      </a:spcBef>
                      <a:spcAft>
                        <a:spcPct val="0"/>
                      </a:spcAft>
                      <a:defRPr sz="2400" kern="1200">
                        <a:solidFill>
                          <a:schemeClr val="lt1"/>
                        </a:solidFill>
                        <a:latin typeface="+mn-lt"/>
                        <a:ea typeface="+mn-ea"/>
                        <a:cs typeface="+mn-cs"/>
                      </a:defRPr>
                    </a:lvl5pPr>
                    <a:lvl6pPr marL="2286000" algn="l" defTabSz="914400" rtl="0" eaLnBrk="1" latinLnBrk="0" hangingPunct="1">
                      <a:defRPr sz="2400" kern="1200">
                        <a:solidFill>
                          <a:schemeClr val="lt1"/>
                        </a:solidFill>
                        <a:latin typeface="+mn-lt"/>
                        <a:ea typeface="+mn-ea"/>
                        <a:cs typeface="+mn-cs"/>
                      </a:defRPr>
                    </a:lvl6pPr>
                    <a:lvl7pPr marL="2743200" algn="l" defTabSz="914400" rtl="0" eaLnBrk="1" latinLnBrk="0" hangingPunct="1">
                      <a:defRPr sz="2400" kern="1200">
                        <a:solidFill>
                          <a:schemeClr val="lt1"/>
                        </a:solidFill>
                        <a:latin typeface="+mn-lt"/>
                        <a:ea typeface="+mn-ea"/>
                        <a:cs typeface="+mn-cs"/>
                      </a:defRPr>
                    </a:lvl7pPr>
                    <a:lvl8pPr marL="3200400" algn="l" defTabSz="914400" rtl="0" eaLnBrk="1" latinLnBrk="0" hangingPunct="1">
                      <a:defRPr sz="2400" kern="1200">
                        <a:solidFill>
                          <a:schemeClr val="lt1"/>
                        </a:solidFill>
                        <a:latin typeface="+mn-lt"/>
                        <a:ea typeface="+mn-ea"/>
                        <a:cs typeface="+mn-cs"/>
                      </a:defRPr>
                    </a:lvl8pPr>
                    <a:lvl9pPr marL="3657600" algn="l" defTabSz="914400" rtl="0" eaLnBrk="1" latinLnBrk="0" hangingPunct="1">
                      <a:defRPr sz="2400" kern="1200">
                        <a:solidFill>
                          <a:schemeClr val="lt1"/>
                        </a:solidFill>
                        <a:latin typeface="+mn-lt"/>
                        <a:ea typeface="+mn-ea"/>
                        <a:cs typeface="+mn-cs"/>
                      </a:defRPr>
                    </a:lvl9pPr>
                  </a:lstStyle>
                  <a:p>
                    <a:endParaRPr lang="nl-NL" sz="1000" b="1">
                      <a:solidFill>
                        <a:srgbClr val="000000"/>
                      </a:solidFill>
                    </a:endParaRPr>
                  </a:p>
                </p:txBody>
              </p:sp>
            </p:grpSp>
          </p:grpSp>
          <p:cxnSp>
            <p:nvCxnSpPr>
              <p:cNvPr id="170" name="Rechte verbindingslijn 169">
                <a:extLst>
                  <a:ext uri="{FF2B5EF4-FFF2-40B4-BE49-F238E27FC236}">
                    <a16:creationId xmlns:a16="http://schemas.microsoft.com/office/drawing/2014/main" xmlns="" id="{EFF5413C-5590-4F18-8503-98ABA4F8A3B5}"/>
                  </a:ext>
                </a:extLst>
              </p:cNvPr>
              <p:cNvCxnSpPr>
                <a:cxnSpLocks/>
              </p:cNvCxnSpPr>
              <p:nvPr userDrawn="1"/>
            </p:nvCxnSpPr>
            <p:spPr>
              <a:xfrm flipV="1">
                <a:off x="-3136454" y="523622"/>
                <a:ext cx="720437" cy="188422"/>
              </a:xfrm>
              <a:prstGeom prst="line">
                <a:avLst/>
              </a:prstGeom>
              <a:noFill/>
              <a:ln w="19050" cap="rnd" cmpd="sng" algn="ctr">
                <a:solidFill>
                  <a:schemeClr val="accent1"/>
                </a:solidFill>
                <a:prstDash val="solid"/>
                <a:headEnd type="oval"/>
              </a:ln>
              <a:effectLst/>
            </p:spPr>
          </p:cxnSp>
          <p:cxnSp>
            <p:nvCxnSpPr>
              <p:cNvPr id="171" name="Rechte verbindingslijn 170">
                <a:extLst>
                  <a:ext uri="{FF2B5EF4-FFF2-40B4-BE49-F238E27FC236}">
                    <a16:creationId xmlns:a16="http://schemas.microsoft.com/office/drawing/2014/main" xmlns="" id="{E4F2C8F3-BFEE-4296-A2B4-FDBF37B51F77}"/>
                  </a:ext>
                </a:extLst>
              </p:cNvPr>
              <p:cNvCxnSpPr>
                <a:cxnSpLocks/>
              </p:cNvCxnSpPr>
              <p:nvPr userDrawn="1"/>
            </p:nvCxnSpPr>
            <p:spPr>
              <a:xfrm>
                <a:off x="-2820570" y="712044"/>
                <a:ext cx="399011" cy="238298"/>
              </a:xfrm>
              <a:prstGeom prst="line">
                <a:avLst/>
              </a:prstGeom>
              <a:noFill/>
              <a:ln w="19050" cap="rnd" cmpd="sng" algn="ctr">
                <a:solidFill>
                  <a:schemeClr val="accent1"/>
                </a:solidFill>
                <a:prstDash val="solid"/>
                <a:headEnd type="oval"/>
              </a:ln>
              <a:effectLst/>
            </p:spPr>
          </p:cxnSp>
          <p:grpSp>
            <p:nvGrpSpPr>
              <p:cNvPr id="172" name="Groep 171">
                <a:extLst>
                  <a:ext uri="{FF2B5EF4-FFF2-40B4-BE49-F238E27FC236}">
                    <a16:creationId xmlns:a16="http://schemas.microsoft.com/office/drawing/2014/main" xmlns="" id="{276D0685-1EBC-4E7E-8C16-C270933855C6}"/>
                  </a:ext>
                </a:extLst>
              </p:cNvPr>
              <p:cNvGrpSpPr/>
              <p:nvPr userDrawn="1"/>
            </p:nvGrpSpPr>
            <p:grpSpPr>
              <a:xfrm>
                <a:off x="-2425037" y="370226"/>
                <a:ext cx="357690" cy="330595"/>
                <a:chOff x="-2721817" y="347336"/>
                <a:chExt cx="432805" cy="400021"/>
              </a:xfrm>
            </p:grpSpPr>
            <p:sp>
              <p:nvSpPr>
                <p:cNvPr id="228" name="Rechthoek 227">
                  <a:extLst>
                    <a:ext uri="{FF2B5EF4-FFF2-40B4-BE49-F238E27FC236}">
                      <a16:creationId xmlns:a16="http://schemas.microsoft.com/office/drawing/2014/main" xmlns="" id="{4FD65E02-306F-4E40-9642-E2978C5C43E7}"/>
                    </a:ext>
                  </a:extLst>
                </p:cNvPr>
                <p:cNvSpPr/>
                <p:nvPr userDrawn="1"/>
              </p:nvSpPr>
              <p:spPr>
                <a:xfrm>
                  <a:off x="-2721817" y="347336"/>
                  <a:ext cx="432805" cy="400021"/>
                </a:xfrm>
                <a:prstGeom prst="rect">
                  <a:avLst/>
                </a:prstGeom>
                <a:solidFill>
                  <a:schemeClr val="bg1"/>
                </a:solid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defPPr>
                    <a:defRPr lang="nl-NL"/>
                  </a:defPPr>
                  <a:lvl1pPr algn="l" rtl="0" fontAlgn="base">
                    <a:spcBef>
                      <a:spcPct val="0"/>
                    </a:spcBef>
                    <a:spcAft>
                      <a:spcPct val="0"/>
                    </a:spcAft>
                    <a:defRPr sz="2400" kern="1200">
                      <a:solidFill>
                        <a:schemeClr val="lt1"/>
                      </a:solidFill>
                      <a:latin typeface="+mn-lt"/>
                      <a:ea typeface="+mn-ea"/>
                      <a:cs typeface="+mn-cs"/>
                    </a:defRPr>
                  </a:lvl1pPr>
                  <a:lvl2pPr marL="457200" algn="l" rtl="0" fontAlgn="base">
                    <a:spcBef>
                      <a:spcPct val="0"/>
                    </a:spcBef>
                    <a:spcAft>
                      <a:spcPct val="0"/>
                    </a:spcAft>
                    <a:defRPr sz="2400" kern="1200">
                      <a:solidFill>
                        <a:schemeClr val="lt1"/>
                      </a:solidFill>
                      <a:latin typeface="+mn-lt"/>
                      <a:ea typeface="+mn-ea"/>
                      <a:cs typeface="+mn-cs"/>
                    </a:defRPr>
                  </a:lvl2pPr>
                  <a:lvl3pPr marL="914400" algn="l" rtl="0" fontAlgn="base">
                    <a:spcBef>
                      <a:spcPct val="0"/>
                    </a:spcBef>
                    <a:spcAft>
                      <a:spcPct val="0"/>
                    </a:spcAft>
                    <a:defRPr sz="2400" kern="1200">
                      <a:solidFill>
                        <a:schemeClr val="lt1"/>
                      </a:solidFill>
                      <a:latin typeface="+mn-lt"/>
                      <a:ea typeface="+mn-ea"/>
                      <a:cs typeface="+mn-cs"/>
                    </a:defRPr>
                  </a:lvl3pPr>
                  <a:lvl4pPr marL="1371600" algn="l" rtl="0" fontAlgn="base">
                    <a:spcBef>
                      <a:spcPct val="0"/>
                    </a:spcBef>
                    <a:spcAft>
                      <a:spcPct val="0"/>
                    </a:spcAft>
                    <a:defRPr sz="2400" kern="1200">
                      <a:solidFill>
                        <a:schemeClr val="lt1"/>
                      </a:solidFill>
                      <a:latin typeface="+mn-lt"/>
                      <a:ea typeface="+mn-ea"/>
                      <a:cs typeface="+mn-cs"/>
                    </a:defRPr>
                  </a:lvl4pPr>
                  <a:lvl5pPr marL="1828800" algn="l" rtl="0" fontAlgn="base">
                    <a:spcBef>
                      <a:spcPct val="0"/>
                    </a:spcBef>
                    <a:spcAft>
                      <a:spcPct val="0"/>
                    </a:spcAft>
                    <a:defRPr sz="2400" kern="1200">
                      <a:solidFill>
                        <a:schemeClr val="lt1"/>
                      </a:solidFill>
                      <a:latin typeface="+mn-lt"/>
                      <a:ea typeface="+mn-ea"/>
                      <a:cs typeface="+mn-cs"/>
                    </a:defRPr>
                  </a:lvl5pPr>
                  <a:lvl6pPr marL="2286000" algn="l" defTabSz="914400" rtl="0" eaLnBrk="1" latinLnBrk="0" hangingPunct="1">
                    <a:defRPr sz="2400" kern="1200">
                      <a:solidFill>
                        <a:schemeClr val="lt1"/>
                      </a:solidFill>
                      <a:latin typeface="+mn-lt"/>
                      <a:ea typeface="+mn-ea"/>
                      <a:cs typeface="+mn-cs"/>
                    </a:defRPr>
                  </a:lvl6pPr>
                  <a:lvl7pPr marL="2743200" algn="l" defTabSz="914400" rtl="0" eaLnBrk="1" latinLnBrk="0" hangingPunct="1">
                    <a:defRPr sz="2400" kern="1200">
                      <a:solidFill>
                        <a:schemeClr val="lt1"/>
                      </a:solidFill>
                      <a:latin typeface="+mn-lt"/>
                      <a:ea typeface="+mn-ea"/>
                      <a:cs typeface="+mn-cs"/>
                    </a:defRPr>
                  </a:lvl7pPr>
                  <a:lvl8pPr marL="3200400" algn="l" defTabSz="914400" rtl="0" eaLnBrk="1" latinLnBrk="0" hangingPunct="1">
                    <a:defRPr sz="2400" kern="1200">
                      <a:solidFill>
                        <a:schemeClr val="lt1"/>
                      </a:solidFill>
                      <a:latin typeface="+mn-lt"/>
                      <a:ea typeface="+mn-ea"/>
                      <a:cs typeface="+mn-cs"/>
                    </a:defRPr>
                  </a:lvl8pPr>
                  <a:lvl9pPr marL="3657600" algn="l" defTabSz="914400" rtl="0" eaLnBrk="1" latinLnBrk="0" hangingPunct="1">
                    <a:defRPr sz="2400" kern="1200">
                      <a:solidFill>
                        <a:schemeClr val="lt1"/>
                      </a:solidFill>
                      <a:latin typeface="+mn-lt"/>
                      <a:ea typeface="+mn-ea"/>
                      <a:cs typeface="+mn-cs"/>
                    </a:defRPr>
                  </a:lvl9pPr>
                </a:lstStyle>
                <a:p>
                  <a:pPr algn="ctr"/>
                  <a:endParaRPr lang="nl-NL" sz="1050">
                    <a:solidFill>
                      <a:srgbClr val="FF0000"/>
                    </a:solidFill>
                    <a:latin typeface="Arial" panose="020B0604020202020204" pitchFamily="34" charset="0"/>
                    <a:cs typeface="Arial" panose="020B0604020202020204" pitchFamily="34" charset="0"/>
                  </a:endParaRPr>
                </a:p>
              </p:txBody>
            </p:sp>
            <p:grpSp>
              <p:nvGrpSpPr>
                <p:cNvPr id="229" name="Groep 228">
                  <a:extLst>
                    <a:ext uri="{FF2B5EF4-FFF2-40B4-BE49-F238E27FC236}">
                      <a16:creationId xmlns:a16="http://schemas.microsoft.com/office/drawing/2014/main" xmlns="" id="{741B9F7C-EB85-4D0C-8B5A-34D6BA5E48DB}"/>
                    </a:ext>
                  </a:extLst>
                </p:cNvPr>
                <p:cNvGrpSpPr/>
                <p:nvPr userDrawn="1"/>
              </p:nvGrpSpPr>
              <p:grpSpPr>
                <a:xfrm>
                  <a:off x="-2652453" y="431588"/>
                  <a:ext cx="294076" cy="231527"/>
                  <a:chOff x="-3634116" y="700986"/>
                  <a:chExt cx="182598" cy="143759"/>
                </a:xfrm>
              </p:grpSpPr>
              <p:grpSp>
                <p:nvGrpSpPr>
                  <p:cNvPr id="230" name="Groep 229">
                    <a:extLst>
                      <a:ext uri="{FF2B5EF4-FFF2-40B4-BE49-F238E27FC236}">
                        <a16:creationId xmlns:a16="http://schemas.microsoft.com/office/drawing/2014/main" xmlns="" id="{D9877020-775C-4805-97EB-27FD48529781}"/>
                      </a:ext>
                    </a:extLst>
                  </p:cNvPr>
                  <p:cNvGrpSpPr/>
                  <p:nvPr userDrawn="1"/>
                </p:nvGrpSpPr>
                <p:grpSpPr>
                  <a:xfrm>
                    <a:off x="-3634116" y="700986"/>
                    <a:ext cx="182598" cy="143759"/>
                    <a:chOff x="-3634116" y="700986"/>
                    <a:chExt cx="182598" cy="143759"/>
                  </a:xfrm>
                </p:grpSpPr>
                <p:cxnSp>
                  <p:nvCxnSpPr>
                    <p:cNvPr id="234" name="Rechte verbindingslijn 233">
                      <a:extLst>
                        <a:ext uri="{FF2B5EF4-FFF2-40B4-BE49-F238E27FC236}">
                          <a16:creationId xmlns:a16="http://schemas.microsoft.com/office/drawing/2014/main" xmlns="" id="{6D382247-0CAE-4E8F-8221-557755479DB0}"/>
                        </a:ext>
                      </a:extLst>
                    </p:cNvPr>
                    <p:cNvCxnSpPr/>
                    <p:nvPr userDrawn="1"/>
                  </p:nvCxnSpPr>
                  <p:spPr>
                    <a:xfrm>
                      <a:off x="-3634116" y="700986"/>
                      <a:ext cx="182598" cy="0"/>
                    </a:xfrm>
                    <a:prstGeom prst="line">
                      <a:avLst/>
                    </a:prstGeom>
                    <a:noFill/>
                    <a:ln w="19050" cap="flat" cmpd="sng" algn="ctr">
                      <a:solidFill>
                        <a:srgbClr val="292929"/>
                      </a:solidFill>
                      <a:prstDash val="solid"/>
                    </a:ln>
                    <a:effectLst/>
                  </p:spPr>
                </p:cxnSp>
                <p:cxnSp>
                  <p:nvCxnSpPr>
                    <p:cNvPr id="235" name="Rechte verbindingslijn 234">
                      <a:extLst>
                        <a:ext uri="{FF2B5EF4-FFF2-40B4-BE49-F238E27FC236}">
                          <a16:creationId xmlns:a16="http://schemas.microsoft.com/office/drawing/2014/main" xmlns="" id="{7F61896C-95EF-425D-A776-31C79F869A06}"/>
                        </a:ext>
                      </a:extLst>
                    </p:cNvPr>
                    <p:cNvCxnSpPr/>
                    <p:nvPr userDrawn="1"/>
                  </p:nvCxnSpPr>
                  <p:spPr>
                    <a:xfrm>
                      <a:off x="-3634116" y="844745"/>
                      <a:ext cx="182598" cy="0"/>
                    </a:xfrm>
                    <a:prstGeom prst="line">
                      <a:avLst/>
                    </a:prstGeom>
                    <a:noFill/>
                    <a:ln w="19050" cap="flat" cmpd="sng" algn="ctr">
                      <a:solidFill>
                        <a:srgbClr val="292929"/>
                      </a:solidFill>
                      <a:prstDash val="solid"/>
                    </a:ln>
                    <a:effectLst/>
                  </p:spPr>
                </p:cxnSp>
                <p:cxnSp>
                  <p:nvCxnSpPr>
                    <p:cNvPr id="236" name="Rechte verbindingslijn 235">
                      <a:extLst>
                        <a:ext uri="{FF2B5EF4-FFF2-40B4-BE49-F238E27FC236}">
                          <a16:creationId xmlns:a16="http://schemas.microsoft.com/office/drawing/2014/main" xmlns="" id="{25556EA4-3623-481F-A6A4-0429021885AF}"/>
                        </a:ext>
                      </a:extLst>
                    </p:cNvPr>
                    <p:cNvCxnSpPr/>
                    <p:nvPr userDrawn="1"/>
                  </p:nvCxnSpPr>
                  <p:spPr>
                    <a:xfrm>
                      <a:off x="-3536469" y="808806"/>
                      <a:ext cx="82203" cy="0"/>
                    </a:xfrm>
                    <a:prstGeom prst="line">
                      <a:avLst/>
                    </a:prstGeom>
                    <a:noFill/>
                    <a:ln w="19050" cap="flat" cmpd="sng" algn="ctr">
                      <a:solidFill>
                        <a:srgbClr val="292929"/>
                      </a:solidFill>
                      <a:prstDash val="solid"/>
                    </a:ln>
                    <a:effectLst/>
                  </p:spPr>
                </p:cxnSp>
                <p:cxnSp>
                  <p:nvCxnSpPr>
                    <p:cNvPr id="237" name="Rechte verbindingslijn 236">
                      <a:extLst>
                        <a:ext uri="{FF2B5EF4-FFF2-40B4-BE49-F238E27FC236}">
                          <a16:creationId xmlns:a16="http://schemas.microsoft.com/office/drawing/2014/main" xmlns="" id="{1A0A9201-F35E-4D2F-B054-ECC70564EE28}"/>
                        </a:ext>
                      </a:extLst>
                    </p:cNvPr>
                    <p:cNvCxnSpPr/>
                    <p:nvPr userDrawn="1"/>
                  </p:nvCxnSpPr>
                  <p:spPr>
                    <a:xfrm>
                      <a:off x="-3536469" y="772866"/>
                      <a:ext cx="82203" cy="0"/>
                    </a:xfrm>
                    <a:prstGeom prst="line">
                      <a:avLst/>
                    </a:prstGeom>
                    <a:noFill/>
                    <a:ln w="19050" cap="flat" cmpd="sng" algn="ctr">
                      <a:solidFill>
                        <a:srgbClr val="292929"/>
                      </a:solidFill>
                      <a:prstDash val="solid"/>
                    </a:ln>
                    <a:effectLst/>
                  </p:spPr>
                </p:cxnSp>
                <p:cxnSp>
                  <p:nvCxnSpPr>
                    <p:cNvPr id="238" name="Rechte verbindingslijn 237">
                      <a:extLst>
                        <a:ext uri="{FF2B5EF4-FFF2-40B4-BE49-F238E27FC236}">
                          <a16:creationId xmlns:a16="http://schemas.microsoft.com/office/drawing/2014/main" xmlns="" id="{CE3F9122-AE3A-4BEC-8E34-4E361359AA29}"/>
                        </a:ext>
                      </a:extLst>
                    </p:cNvPr>
                    <p:cNvCxnSpPr/>
                    <p:nvPr userDrawn="1"/>
                  </p:nvCxnSpPr>
                  <p:spPr>
                    <a:xfrm>
                      <a:off x="-3536469" y="736926"/>
                      <a:ext cx="82203" cy="0"/>
                    </a:xfrm>
                    <a:prstGeom prst="line">
                      <a:avLst/>
                    </a:prstGeom>
                    <a:noFill/>
                    <a:ln w="19050" cap="flat" cmpd="sng" algn="ctr">
                      <a:solidFill>
                        <a:srgbClr val="292929"/>
                      </a:solidFill>
                      <a:prstDash val="solid"/>
                    </a:ln>
                    <a:effectLst/>
                  </p:spPr>
                </p:cxnSp>
              </p:grpSp>
              <p:grpSp>
                <p:nvGrpSpPr>
                  <p:cNvPr id="231" name="Groep 230">
                    <a:extLst>
                      <a:ext uri="{FF2B5EF4-FFF2-40B4-BE49-F238E27FC236}">
                        <a16:creationId xmlns:a16="http://schemas.microsoft.com/office/drawing/2014/main" xmlns="" id="{3C84DE55-E8E6-4C36-86D8-D8EF2E8128A8}"/>
                      </a:ext>
                    </a:extLst>
                  </p:cNvPr>
                  <p:cNvGrpSpPr/>
                  <p:nvPr userDrawn="1"/>
                </p:nvGrpSpPr>
                <p:grpSpPr>
                  <a:xfrm>
                    <a:off x="-3634047" y="735865"/>
                    <a:ext cx="88801" cy="72569"/>
                    <a:chOff x="-2091059" y="1395403"/>
                    <a:chExt cx="157316" cy="128558"/>
                  </a:xfrm>
                </p:grpSpPr>
                <p:sp>
                  <p:nvSpPr>
                    <p:cNvPr id="232" name="Rechthoek 231">
                      <a:extLst>
                        <a:ext uri="{FF2B5EF4-FFF2-40B4-BE49-F238E27FC236}">
                          <a16:creationId xmlns:a16="http://schemas.microsoft.com/office/drawing/2014/main" xmlns="" id="{5ACAFD44-97E7-4F4E-BAD6-343E7F6D6F99}"/>
                        </a:ext>
                      </a:extLst>
                    </p:cNvPr>
                    <p:cNvSpPr/>
                    <p:nvPr userDrawn="1"/>
                  </p:nvSpPr>
                  <p:spPr>
                    <a:xfrm>
                      <a:off x="-2051585" y="1436824"/>
                      <a:ext cx="117842" cy="45718"/>
                    </a:xfrm>
                    <a:prstGeom prst="rect">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defPPr>
                        <a:defRPr lang="nl-NL"/>
                      </a:defPPr>
                      <a:lvl1pPr algn="l" rtl="0" fontAlgn="base">
                        <a:spcBef>
                          <a:spcPct val="0"/>
                        </a:spcBef>
                        <a:spcAft>
                          <a:spcPct val="0"/>
                        </a:spcAft>
                        <a:defRPr sz="2400" kern="1200">
                          <a:solidFill>
                            <a:schemeClr val="lt1"/>
                          </a:solidFill>
                          <a:latin typeface="+mn-lt"/>
                          <a:ea typeface="+mn-ea"/>
                          <a:cs typeface="+mn-cs"/>
                        </a:defRPr>
                      </a:lvl1pPr>
                      <a:lvl2pPr marL="457200" algn="l" rtl="0" fontAlgn="base">
                        <a:spcBef>
                          <a:spcPct val="0"/>
                        </a:spcBef>
                        <a:spcAft>
                          <a:spcPct val="0"/>
                        </a:spcAft>
                        <a:defRPr sz="2400" kern="1200">
                          <a:solidFill>
                            <a:schemeClr val="lt1"/>
                          </a:solidFill>
                          <a:latin typeface="+mn-lt"/>
                          <a:ea typeface="+mn-ea"/>
                          <a:cs typeface="+mn-cs"/>
                        </a:defRPr>
                      </a:lvl2pPr>
                      <a:lvl3pPr marL="914400" algn="l" rtl="0" fontAlgn="base">
                        <a:spcBef>
                          <a:spcPct val="0"/>
                        </a:spcBef>
                        <a:spcAft>
                          <a:spcPct val="0"/>
                        </a:spcAft>
                        <a:defRPr sz="2400" kern="1200">
                          <a:solidFill>
                            <a:schemeClr val="lt1"/>
                          </a:solidFill>
                          <a:latin typeface="+mn-lt"/>
                          <a:ea typeface="+mn-ea"/>
                          <a:cs typeface="+mn-cs"/>
                        </a:defRPr>
                      </a:lvl3pPr>
                      <a:lvl4pPr marL="1371600" algn="l" rtl="0" fontAlgn="base">
                        <a:spcBef>
                          <a:spcPct val="0"/>
                        </a:spcBef>
                        <a:spcAft>
                          <a:spcPct val="0"/>
                        </a:spcAft>
                        <a:defRPr sz="2400" kern="1200">
                          <a:solidFill>
                            <a:schemeClr val="lt1"/>
                          </a:solidFill>
                          <a:latin typeface="+mn-lt"/>
                          <a:ea typeface="+mn-ea"/>
                          <a:cs typeface="+mn-cs"/>
                        </a:defRPr>
                      </a:lvl4pPr>
                      <a:lvl5pPr marL="1828800" algn="l" rtl="0" fontAlgn="base">
                        <a:spcBef>
                          <a:spcPct val="0"/>
                        </a:spcBef>
                        <a:spcAft>
                          <a:spcPct val="0"/>
                        </a:spcAft>
                        <a:defRPr sz="2400" kern="1200">
                          <a:solidFill>
                            <a:schemeClr val="lt1"/>
                          </a:solidFill>
                          <a:latin typeface="+mn-lt"/>
                          <a:ea typeface="+mn-ea"/>
                          <a:cs typeface="+mn-cs"/>
                        </a:defRPr>
                      </a:lvl5pPr>
                      <a:lvl6pPr marL="2286000" algn="l" defTabSz="914400" rtl="0" eaLnBrk="1" latinLnBrk="0" hangingPunct="1">
                        <a:defRPr sz="2400" kern="1200">
                          <a:solidFill>
                            <a:schemeClr val="lt1"/>
                          </a:solidFill>
                          <a:latin typeface="+mn-lt"/>
                          <a:ea typeface="+mn-ea"/>
                          <a:cs typeface="+mn-cs"/>
                        </a:defRPr>
                      </a:lvl6pPr>
                      <a:lvl7pPr marL="2743200" algn="l" defTabSz="914400" rtl="0" eaLnBrk="1" latinLnBrk="0" hangingPunct="1">
                        <a:defRPr sz="2400" kern="1200">
                          <a:solidFill>
                            <a:schemeClr val="lt1"/>
                          </a:solidFill>
                          <a:latin typeface="+mn-lt"/>
                          <a:ea typeface="+mn-ea"/>
                          <a:cs typeface="+mn-cs"/>
                        </a:defRPr>
                      </a:lvl7pPr>
                      <a:lvl8pPr marL="3200400" algn="l" defTabSz="914400" rtl="0" eaLnBrk="1" latinLnBrk="0" hangingPunct="1">
                        <a:defRPr sz="2400" kern="1200">
                          <a:solidFill>
                            <a:schemeClr val="lt1"/>
                          </a:solidFill>
                          <a:latin typeface="+mn-lt"/>
                          <a:ea typeface="+mn-ea"/>
                          <a:cs typeface="+mn-cs"/>
                        </a:defRPr>
                      </a:lvl8pPr>
                      <a:lvl9pPr marL="3657600" algn="l" defTabSz="914400" rtl="0" eaLnBrk="1" latinLnBrk="0" hangingPunct="1">
                        <a:defRPr sz="2400" kern="1200">
                          <a:solidFill>
                            <a:schemeClr val="lt1"/>
                          </a:solidFill>
                          <a:latin typeface="+mn-lt"/>
                          <a:ea typeface="+mn-ea"/>
                          <a:cs typeface="+mn-cs"/>
                        </a:defRPr>
                      </a:lvl9pPr>
                    </a:lstStyle>
                    <a:p>
                      <a:endParaRPr lang="nl-NL" sz="1000" b="1">
                        <a:solidFill>
                          <a:srgbClr val="000000"/>
                        </a:solidFill>
                      </a:endParaRPr>
                    </a:p>
                  </p:txBody>
                </p:sp>
                <p:sp>
                  <p:nvSpPr>
                    <p:cNvPr id="233" name="Pijl: punthaak 232">
                      <a:extLst>
                        <a:ext uri="{FF2B5EF4-FFF2-40B4-BE49-F238E27FC236}">
                          <a16:creationId xmlns:a16="http://schemas.microsoft.com/office/drawing/2014/main" xmlns="" id="{BF2F9DFF-1FA7-48ED-B078-6E99111B0540}"/>
                        </a:ext>
                      </a:extLst>
                    </p:cNvPr>
                    <p:cNvSpPr/>
                    <p:nvPr userDrawn="1"/>
                  </p:nvSpPr>
                  <p:spPr>
                    <a:xfrm flipH="1">
                      <a:off x="-2091059" y="1395403"/>
                      <a:ext cx="128558" cy="128558"/>
                    </a:xfrm>
                    <a:prstGeom prst="chevron">
                      <a:avLst>
                        <a:gd name="adj" fmla="val 47962"/>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defPPr>
                        <a:defRPr lang="nl-NL"/>
                      </a:defPPr>
                      <a:lvl1pPr algn="l" rtl="0" fontAlgn="base">
                        <a:spcBef>
                          <a:spcPct val="0"/>
                        </a:spcBef>
                        <a:spcAft>
                          <a:spcPct val="0"/>
                        </a:spcAft>
                        <a:defRPr sz="2400" kern="1200">
                          <a:solidFill>
                            <a:schemeClr val="lt1"/>
                          </a:solidFill>
                          <a:latin typeface="+mn-lt"/>
                          <a:ea typeface="+mn-ea"/>
                          <a:cs typeface="+mn-cs"/>
                        </a:defRPr>
                      </a:lvl1pPr>
                      <a:lvl2pPr marL="457200" algn="l" rtl="0" fontAlgn="base">
                        <a:spcBef>
                          <a:spcPct val="0"/>
                        </a:spcBef>
                        <a:spcAft>
                          <a:spcPct val="0"/>
                        </a:spcAft>
                        <a:defRPr sz="2400" kern="1200">
                          <a:solidFill>
                            <a:schemeClr val="lt1"/>
                          </a:solidFill>
                          <a:latin typeface="+mn-lt"/>
                          <a:ea typeface="+mn-ea"/>
                          <a:cs typeface="+mn-cs"/>
                        </a:defRPr>
                      </a:lvl2pPr>
                      <a:lvl3pPr marL="914400" algn="l" rtl="0" fontAlgn="base">
                        <a:spcBef>
                          <a:spcPct val="0"/>
                        </a:spcBef>
                        <a:spcAft>
                          <a:spcPct val="0"/>
                        </a:spcAft>
                        <a:defRPr sz="2400" kern="1200">
                          <a:solidFill>
                            <a:schemeClr val="lt1"/>
                          </a:solidFill>
                          <a:latin typeface="+mn-lt"/>
                          <a:ea typeface="+mn-ea"/>
                          <a:cs typeface="+mn-cs"/>
                        </a:defRPr>
                      </a:lvl3pPr>
                      <a:lvl4pPr marL="1371600" algn="l" rtl="0" fontAlgn="base">
                        <a:spcBef>
                          <a:spcPct val="0"/>
                        </a:spcBef>
                        <a:spcAft>
                          <a:spcPct val="0"/>
                        </a:spcAft>
                        <a:defRPr sz="2400" kern="1200">
                          <a:solidFill>
                            <a:schemeClr val="lt1"/>
                          </a:solidFill>
                          <a:latin typeface="+mn-lt"/>
                          <a:ea typeface="+mn-ea"/>
                          <a:cs typeface="+mn-cs"/>
                        </a:defRPr>
                      </a:lvl4pPr>
                      <a:lvl5pPr marL="1828800" algn="l" rtl="0" fontAlgn="base">
                        <a:spcBef>
                          <a:spcPct val="0"/>
                        </a:spcBef>
                        <a:spcAft>
                          <a:spcPct val="0"/>
                        </a:spcAft>
                        <a:defRPr sz="2400" kern="1200">
                          <a:solidFill>
                            <a:schemeClr val="lt1"/>
                          </a:solidFill>
                          <a:latin typeface="+mn-lt"/>
                          <a:ea typeface="+mn-ea"/>
                          <a:cs typeface="+mn-cs"/>
                        </a:defRPr>
                      </a:lvl5pPr>
                      <a:lvl6pPr marL="2286000" algn="l" defTabSz="914400" rtl="0" eaLnBrk="1" latinLnBrk="0" hangingPunct="1">
                        <a:defRPr sz="2400" kern="1200">
                          <a:solidFill>
                            <a:schemeClr val="lt1"/>
                          </a:solidFill>
                          <a:latin typeface="+mn-lt"/>
                          <a:ea typeface="+mn-ea"/>
                          <a:cs typeface="+mn-cs"/>
                        </a:defRPr>
                      </a:lvl6pPr>
                      <a:lvl7pPr marL="2743200" algn="l" defTabSz="914400" rtl="0" eaLnBrk="1" latinLnBrk="0" hangingPunct="1">
                        <a:defRPr sz="2400" kern="1200">
                          <a:solidFill>
                            <a:schemeClr val="lt1"/>
                          </a:solidFill>
                          <a:latin typeface="+mn-lt"/>
                          <a:ea typeface="+mn-ea"/>
                          <a:cs typeface="+mn-cs"/>
                        </a:defRPr>
                      </a:lvl7pPr>
                      <a:lvl8pPr marL="3200400" algn="l" defTabSz="914400" rtl="0" eaLnBrk="1" latinLnBrk="0" hangingPunct="1">
                        <a:defRPr sz="2400" kern="1200">
                          <a:solidFill>
                            <a:schemeClr val="lt1"/>
                          </a:solidFill>
                          <a:latin typeface="+mn-lt"/>
                          <a:ea typeface="+mn-ea"/>
                          <a:cs typeface="+mn-cs"/>
                        </a:defRPr>
                      </a:lvl8pPr>
                      <a:lvl9pPr marL="3657600" algn="l" defTabSz="914400" rtl="0" eaLnBrk="1" latinLnBrk="0" hangingPunct="1">
                        <a:defRPr sz="2400" kern="1200">
                          <a:solidFill>
                            <a:schemeClr val="lt1"/>
                          </a:solidFill>
                          <a:latin typeface="+mn-lt"/>
                          <a:ea typeface="+mn-ea"/>
                          <a:cs typeface="+mn-cs"/>
                        </a:defRPr>
                      </a:lvl9pPr>
                    </a:lstStyle>
                    <a:p>
                      <a:endParaRPr lang="nl-NL" sz="1000" b="1">
                        <a:solidFill>
                          <a:srgbClr val="000000"/>
                        </a:solidFill>
                      </a:endParaRPr>
                    </a:p>
                  </p:txBody>
                </p:sp>
              </p:grpSp>
            </p:grpSp>
          </p:grpSp>
          <p:grpSp>
            <p:nvGrpSpPr>
              <p:cNvPr id="173" name="Groep 172">
                <a:extLst>
                  <a:ext uri="{FF2B5EF4-FFF2-40B4-BE49-F238E27FC236}">
                    <a16:creationId xmlns:a16="http://schemas.microsoft.com/office/drawing/2014/main" xmlns="" id="{D4290447-665F-4712-ABCD-792BC68EF80A}"/>
                  </a:ext>
                </a:extLst>
              </p:cNvPr>
              <p:cNvGrpSpPr/>
              <p:nvPr userDrawn="1"/>
            </p:nvGrpSpPr>
            <p:grpSpPr>
              <a:xfrm>
                <a:off x="-2425037" y="781500"/>
                <a:ext cx="357690" cy="330595"/>
                <a:chOff x="-2721817" y="782525"/>
                <a:chExt cx="432805" cy="400021"/>
              </a:xfrm>
            </p:grpSpPr>
            <p:sp>
              <p:nvSpPr>
                <p:cNvPr id="176" name="Rechthoek 175">
                  <a:extLst>
                    <a:ext uri="{FF2B5EF4-FFF2-40B4-BE49-F238E27FC236}">
                      <a16:creationId xmlns:a16="http://schemas.microsoft.com/office/drawing/2014/main" xmlns="" id="{46CE1904-1C9E-4E42-B1B7-900530F09C06}"/>
                    </a:ext>
                  </a:extLst>
                </p:cNvPr>
                <p:cNvSpPr/>
                <p:nvPr userDrawn="1"/>
              </p:nvSpPr>
              <p:spPr>
                <a:xfrm>
                  <a:off x="-2721817" y="782525"/>
                  <a:ext cx="432805" cy="400021"/>
                </a:xfrm>
                <a:prstGeom prst="rect">
                  <a:avLst/>
                </a:prstGeom>
                <a:solidFill>
                  <a:schemeClr val="bg1"/>
                </a:solid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defPPr>
                    <a:defRPr lang="nl-NL"/>
                  </a:defPPr>
                  <a:lvl1pPr algn="l" rtl="0" fontAlgn="base">
                    <a:spcBef>
                      <a:spcPct val="0"/>
                    </a:spcBef>
                    <a:spcAft>
                      <a:spcPct val="0"/>
                    </a:spcAft>
                    <a:defRPr sz="2400" kern="1200">
                      <a:solidFill>
                        <a:schemeClr val="lt1"/>
                      </a:solidFill>
                      <a:latin typeface="+mn-lt"/>
                      <a:ea typeface="+mn-ea"/>
                      <a:cs typeface="+mn-cs"/>
                    </a:defRPr>
                  </a:lvl1pPr>
                  <a:lvl2pPr marL="457200" algn="l" rtl="0" fontAlgn="base">
                    <a:spcBef>
                      <a:spcPct val="0"/>
                    </a:spcBef>
                    <a:spcAft>
                      <a:spcPct val="0"/>
                    </a:spcAft>
                    <a:defRPr sz="2400" kern="1200">
                      <a:solidFill>
                        <a:schemeClr val="lt1"/>
                      </a:solidFill>
                      <a:latin typeface="+mn-lt"/>
                      <a:ea typeface="+mn-ea"/>
                      <a:cs typeface="+mn-cs"/>
                    </a:defRPr>
                  </a:lvl2pPr>
                  <a:lvl3pPr marL="914400" algn="l" rtl="0" fontAlgn="base">
                    <a:spcBef>
                      <a:spcPct val="0"/>
                    </a:spcBef>
                    <a:spcAft>
                      <a:spcPct val="0"/>
                    </a:spcAft>
                    <a:defRPr sz="2400" kern="1200">
                      <a:solidFill>
                        <a:schemeClr val="lt1"/>
                      </a:solidFill>
                      <a:latin typeface="+mn-lt"/>
                      <a:ea typeface="+mn-ea"/>
                      <a:cs typeface="+mn-cs"/>
                    </a:defRPr>
                  </a:lvl3pPr>
                  <a:lvl4pPr marL="1371600" algn="l" rtl="0" fontAlgn="base">
                    <a:spcBef>
                      <a:spcPct val="0"/>
                    </a:spcBef>
                    <a:spcAft>
                      <a:spcPct val="0"/>
                    </a:spcAft>
                    <a:defRPr sz="2400" kern="1200">
                      <a:solidFill>
                        <a:schemeClr val="lt1"/>
                      </a:solidFill>
                      <a:latin typeface="+mn-lt"/>
                      <a:ea typeface="+mn-ea"/>
                      <a:cs typeface="+mn-cs"/>
                    </a:defRPr>
                  </a:lvl4pPr>
                  <a:lvl5pPr marL="1828800" algn="l" rtl="0" fontAlgn="base">
                    <a:spcBef>
                      <a:spcPct val="0"/>
                    </a:spcBef>
                    <a:spcAft>
                      <a:spcPct val="0"/>
                    </a:spcAft>
                    <a:defRPr sz="2400" kern="1200">
                      <a:solidFill>
                        <a:schemeClr val="lt1"/>
                      </a:solidFill>
                      <a:latin typeface="+mn-lt"/>
                      <a:ea typeface="+mn-ea"/>
                      <a:cs typeface="+mn-cs"/>
                    </a:defRPr>
                  </a:lvl5pPr>
                  <a:lvl6pPr marL="2286000" algn="l" defTabSz="914400" rtl="0" eaLnBrk="1" latinLnBrk="0" hangingPunct="1">
                    <a:defRPr sz="2400" kern="1200">
                      <a:solidFill>
                        <a:schemeClr val="lt1"/>
                      </a:solidFill>
                      <a:latin typeface="+mn-lt"/>
                      <a:ea typeface="+mn-ea"/>
                      <a:cs typeface="+mn-cs"/>
                    </a:defRPr>
                  </a:lvl6pPr>
                  <a:lvl7pPr marL="2743200" algn="l" defTabSz="914400" rtl="0" eaLnBrk="1" latinLnBrk="0" hangingPunct="1">
                    <a:defRPr sz="2400" kern="1200">
                      <a:solidFill>
                        <a:schemeClr val="lt1"/>
                      </a:solidFill>
                      <a:latin typeface="+mn-lt"/>
                      <a:ea typeface="+mn-ea"/>
                      <a:cs typeface="+mn-cs"/>
                    </a:defRPr>
                  </a:lvl7pPr>
                  <a:lvl8pPr marL="3200400" algn="l" defTabSz="914400" rtl="0" eaLnBrk="1" latinLnBrk="0" hangingPunct="1">
                    <a:defRPr sz="2400" kern="1200">
                      <a:solidFill>
                        <a:schemeClr val="lt1"/>
                      </a:solidFill>
                      <a:latin typeface="+mn-lt"/>
                      <a:ea typeface="+mn-ea"/>
                      <a:cs typeface="+mn-cs"/>
                    </a:defRPr>
                  </a:lvl8pPr>
                  <a:lvl9pPr marL="3657600" algn="l" defTabSz="914400" rtl="0" eaLnBrk="1" latinLnBrk="0" hangingPunct="1">
                    <a:defRPr sz="2400" kern="1200">
                      <a:solidFill>
                        <a:schemeClr val="lt1"/>
                      </a:solidFill>
                      <a:latin typeface="+mn-lt"/>
                      <a:ea typeface="+mn-ea"/>
                      <a:cs typeface="+mn-cs"/>
                    </a:defRPr>
                  </a:lvl9pPr>
                </a:lstStyle>
                <a:p>
                  <a:pPr algn="ctr"/>
                  <a:endParaRPr lang="nl-NL" sz="1050">
                    <a:solidFill>
                      <a:srgbClr val="FF0000"/>
                    </a:solidFill>
                    <a:latin typeface="Arial" panose="020B0604020202020204" pitchFamily="34" charset="0"/>
                    <a:cs typeface="Arial" panose="020B0604020202020204" pitchFamily="34" charset="0"/>
                  </a:endParaRPr>
                </a:p>
              </p:txBody>
            </p:sp>
            <p:grpSp>
              <p:nvGrpSpPr>
                <p:cNvPr id="177" name="Groep 176">
                  <a:extLst>
                    <a:ext uri="{FF2B5EF4-FFF2-40B4-BE49-F238E27FC236}">
                      <a16:creationId xmlns:a16="http://schemas.microsoft.com/office/drawing/2014/main" xmlns="" id="{55DD183E-8855-48A5-8E96-4969F1638DB8}"/>
                    </a:ext>
                  </a:extLst>
                </p:cNvPr>
                <p:cNvGrpSpPr/>
                <p:nvPr userDrawn="1"/>
              </p:nvGrpSpPr>
              <p:grpSpPr>
                <a:xfrm>
                  <a:off x="-2652453" y="866777"/>
                  <a:ext cx="294076" cy="231527"/>
                  <a:chOff x="-3310843" y="700986"/>
                  <a:chExt cx="182598" cy="143759"/>
                </a:xfrm>
              </p:grpSpPr>
              <p:grpSp>
                <p:nvGrpSpPr>
                  <p:cNvPr id="178" name="Groep 177">
                    <a:extLst>
                      <a:ext uri="{FF2B5EF4-FFF2-40B4-BE49-F238E27FC236}">
                        <a16:creationId xmlns:a16="http://schemas.microsoft.com/office/drawing/2014/main" xmlns="" id="{5D4F33E2-E135-40A2-94DB-B50311D3F998}"/>
                      </a:ext>
                    </a:extLst>
                  </p:cNvPr>
                  <p:cNvGrpSpPr/>
                  <p:nvPr userDrawn="1"/>
                </p:nvGrpSpPr>
                <p:grpSpPr>
                  <a:xfrm>
                    <a:off x="-3310843" y="700986"/>
                    <a:ext cx="182598" cy="143759"/>
                    <a:chOff x="-3310843" y="700986"/>
                    <a:chExt cx="182598" cy="143759"/>
                  </a:xfrm>
                </p:grpSpPr>
                <p:cxnSp>
                  <p:nvCxnSpPr>
                    <p:cNvPr id="223" name="Rechte verbindingslijn 222">
                      <a:extLst>
                        <a:ext uri="{FF2B5EF4-FFF2-40B4-BE49-F238E27FC236}">
                          <a16:creationId xmlns:a16="http://schemas.microsoft.com/office/drawing/2014/main" xmlns="" id="{C13F8068-BAF1-4B98-886F-A9B81B23B02B}"/>
                        </a:ext>
                      </a:extLst>
                    </p:cNvPr>
                    <p:cNvCxnSpPr/>
                    <p:nvPr userDrawn="1"/>
                  </p:nvCxnSpPr>
                  <p:spPr>
                    <a:xfrm>
                      <a:off x="-3310843" y="700986"/>
                      <a:ext cx="182598" cy="0"/>
                    </a:xfrm>
                    <a:prstGeom prst="line">
                      <a:avLst/>
                    </a:prstGeom>
                    <a:noFill/>
                    <a:ln w="19050" cap="flat" cmpd="sng" algn="ctr">
                      <a:solidFill>
                        <a:srgbClr val="292929"/>
                      </a:solidFill>
                      <a:prstDash val="solid"/>
                    </a:ln>
                    <a:effectLst/>
                  </p:spPr>
                </p:cxnSp>
                <p:cxnSp>
                  <p:nvCxnSpPr>
                    <p:cNvPr id="224" name="Rechte verbindingslijn 223">
                      <a:extLst>
                        <a:ext uri="{FF2B5EF4-FFF2-40B4-BE49-F238E27FC236}">
                          <a16:creationId xmlns:a16="http://schemas.microsoft.com/office/drawing/2014/main" xmlns="" id="{1716A1A3-2420-424D-8DC7-17C09BBBA4A0}"/>
                        </a:ext>
                      </a:extLst>
                    </p:cNvPr>
                    <p:cNvCxnSpPr/>
                    <p:nvPr userDrawn="1"/>
                  </p:nvCxnSpPr>
                  <p:spPr>
                    <a:xfrm>
                      <a:off x="-3310843" y="844745"/>
                      <a:ext cx="182598" cy="0"/>
                    </a:xfrm>
                    <a:prstGeom prst="line">
                      <a:avLst/>
                    </a:prstGeom>
                    <a:noFill/>
                    <a:ln w="19050" cap="flat" cmpd="sng" algn="ctr">
                      <a:solidFill>
                        <a:srgbClr val="292929"/>
                      </a:solidFill>
                      <a:prstDash val="solid"/>
                    </a:ln>
                    <a:effectLst/>
                  </p:spPr>
                </p:cxnSp>
                <p:cxnSp>
                  <p:nvCxnSpPr>
                    <p:cNvPr id="225" name="Rechte verbindingslijn 224">
                      <a:extLst>
                        <a:ext uri="{FF2B5EF4-FFF2-40B4-BE49-F238E27FC236}">
                          <a16:creationId xmlns:a16="http://schemas.microsoft.com/office/drawing/2014/main" xmlns="" id="{6272A7F4-8FF2-4CA4-BF62-0AEFA29AE1E9}"/>
                        </a:ext>
                      </a:extLst>
                    </p:cNvPr>
                    <p:cNvCxnSpPr/>
                    <p:nvPr userDrawn="1"/>
                  </p:nvCxnSpPr>
                  <p:spPr>
                    <a:xfrm>
                      <a:off x="-3213196" y="808806"/>
                      <a:ext cx="82203" cy="0"/>
                    </a:xfrm>
                    <a:prstGeom prst="line">
                      <a:avLst/>
                    </a:prstGeom>
                    <a:noFill/>
                    <a:ln w="19050" cap="flat" cmpd="sng" algn="ctr">
                      <a:solidFill>
                        <a:srgbClr val="292929"/>
                      </a:solidFill>
                      <a:prstDash val="solid"/>
                    </a:ln>
                    <a:effectLst/>
                  </p:spPr>
                </p:cxnSp>
                <p:cxnSp>
                  <p:nvCxnSpPr>
                    <p:cNvPr id="226" name="Rechte verbindingslijn 225">
                      <a:extLst>
                        <a:ext uri="{FF2B5EF4-FFF2-40B4-BE49-F238E27FC236}">
                          <a16:creationId xmlns:a16="http://schemas.microsoft.com/office/drawing/2014/main" xmlns="" id="{E8EF0713-A60E-4E08-A3EA-EE0F97C5DFC8}"/>
                        </a:ext>
                      </a:extLst>
                    </p:cNvPr>
                    <p:cNvCxnSpPr/>
                    <p:nvPr userDrawn="1"/>
                  </p:nvCxnSpPr>
                  <p:spPr>
                    <a:xfrm>
                      <a:off x="-3213196" y="772866"/>
                      <a:ext cx="82203" cy="0"/>
                    </a:xfrm>
                    <a:prstGeom prst="line">
                      <a:avLst/>
                    </a:prstGeom>
                    <a:noFill/>
                    <a:ln w="19050" cap="flat" cmpd="sng" algn="ctr">
                      <a:solidFill>
                        <a:srgbClr val="292929"/>
                      </a:solidFill>
                      <a:prstDash val="solid"/>
                    </a:ln>
                    <a:effectLst/>
                  </p:spPr>
                </p:cxnSp>
                <p:cxnSp>
                  <p:nvCxnSpPr>
                    <p:cNvPr id="227" name="Rechte verbindingslijn 226">
                      <a:extLst>
                        <a:ext uri="{FF2B5EF4-FFF2-40B4-BE49-F238E27FC236}">
                          <a16:creationId xmlns:a16="http://schemas.microsoft.com/office/drawing/2014/main" xmlns="" id="{10D57434-B8B0-4ADC-8AFA-CE5C1DF3FD5D}"/>
                        </a:ext>
                      </a:extLst>
                    </p:cNvPr>
                    <p:cNvCxnSpPr/>
                    <p:nvPr userDrawn="1"/>
                  </p:nvCxnSpPr>
                  <p:spPr>
                    <a:xfrm>
                      <a:off x="-3213196" y="736926"/>
                      <a:ext cx="82203" cy="0"/>
                    </a:xfrm>
                    <a:prstGeom prst="line">
                      <a:avLst/>
                    </a:prstGeom>
                    <a:noFill/>
                    <a:ln w="19050" cap="flat" cmpd="sng" algn="ctr">
                      <a:solidFill>
                        <a:srgbClr val="292929"/>
                      </a:solidFill>
                      <a:prstDash val="solid"/>
                    </a:ln>
                    <a:effectLst/>
                  </p:spPr>
                </p:cxnSp>
              </p:grpSp>
              <p:grpSp>
                <p:nvGrpSpPr>
                  <p:cNvPr id="179" name="Groep 178">
                    <a:extLst>
                      <a:ext uri="{FF2B5EF4-FFF2-40B4-BE49-F238E27FC236}">
                        <a16:creationId xmlns:a16="http://schemas.microsoft.com/office/drawing/2014/main" xmlns="" id="{7616E497-B160-44A9-9A39-92D1F96E0C73}"/>
                      </a:ext>
                    </a:extLst>
                  </p:cNvPr>
                  <p:cNvGrpSpPr/>
                  <p:nvPr userDrawn="1"/>
                </p:nvGrpSpPr>
                <p:grpSpPr>
                  <a:xfrm flipH="1">
                    <a:off x="-3310774" y="735865"/>
                    <a:ext cx="88801" cy="72569"/>
                    <a:chOff x="-2091059" y="1395403"/>
                    <a:chExt cx="157316" cy="128558"/>
                  </a:xfrm>
                </p:grpSpPr>
                <p:sp>
                  <p:nvSpPr>
                    <p:cNvPr id="221" name="Rechthoek 220">
                      <a:extLst>
                        <a:ext uri="{FF2B5EF4-FFF2-40B4-BE49-F238E27FC236}">
                          <a16:creationId xmlns:a16="http://schemas.microsoft.com/office/drawing/2014/main" xmlns="" id="{441A3852-BC23-4F46-AECE-6851ADCC3862}"/>
                        </a:ext>
                      </a:extLst>
                    </p:cNvPr>
                    <p:cNvSpPr/>
                    <p:nvPr userDrawn="1"/>
                  </p:nvSpPr>
                  <p:spPr>
                    <a:xfrm>
                      <a:off x="-2051585" y="1436824"/>
                      <a:ext cx="117842" cy="45718"/>
                    </a:xfrm>
                    <a:prstGeom prst="rect">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defPPr>
                        <a:defRPr lang="nl-NL"/>
                      </a:defPPr>
                      <a:lvl1pPr algn="l" rtl="0" fontAlgn="base">
                        <a:spcBef>
                          <a:spcPct val="0"/>
                        </a:spcBef>
                        <a:spcAft>
                          <a:spcPct val="0"/>
                        </a:spcAft>
                        <a:defRPr sz="2400" kern="1200">
                          <a:solidFill>
                            <a:schemeClr val="lt1"/>
                          </a:solidFill>
                          <a:latin typeface="+mn-lt"/>
                          <a:ea typeface="+mn-ea"/>
                          <a:cs typeface="+mn-cs"/>
                        </a:defRPr>
                      </a:lvl1pPr>
                      <a:lvl2pPr marL="457200" algn="l" rtl="0" fontAlgn="base">
                        <a:spcBef>
                          <a:spcPct val="0"/>
                        </a:spcBef>
                        <a:spcAft>
                          <a:spcPct val="0"/>
                        </a:spcAft>
                        <a:defRPr sz="2400" kern="1200">
                          <a:solidFill>
                            <a:schemeClr val="lt1"/>
                          </a:solidFill>
                          <a:latin typeface="+mn-lt"/>
                          <a:ea typeface="+mn-ea"/>
                          <a:cs typeface="+mn-cs"/>
                        </a:defRPr>
                      </a:lvl2pPr>
                      <a:lvl3pPr marL="914400" algn="l" rtl="0" fontAlgn="base">
                        <a:spcBef>
                          <a:spcPct val="0"/>
                        </a:spcBef>
                        <a:spcAft>
                          <a:spcPct val="0"/>
                        </a:spcAft>
                        <a:defRPr sz="2400" kern="1200">
                          <a:solidFill>
                            <a:schemeClr val="lt1"/>
                          </a:solidFill>
                          <a:latin typeface="+mn-lt"/>
                          <a:ea typeface="+mn-ea"/>
                          <a:cs typeface="+mn-cs"/>
                        </a:defRPr>
                      </a:lvl3pPr>
                      <a:lvl4pPr marL="1371600" algn="l" rtl="0" fontAlgn="base">
                        <a:spcBef>
                          <a:spcPct val="0"/>
                        </a:spcBef>
                        <a:spcAft>
                          <a:spcPct val="0"/>
                        </a:spcAft>
                        <a:defRPr sz="2400" kern="1200">
                          <a:solidFill>
                            <a:schemeClr val="lt1"/>
                          </a:solidFill>
                          <a:latin typeface="+mn-lt"/>
                          <a:ea typeface="+mn-ea"/>
                          <a:cs typeface="+mn-cs"/>
                        </a:defRPr>
                      </a:lvl4pPr>
                      <a:lvl5pPr marL="1828800" algn="l" rtl="0" fontAlgn="base">
                        <a:spcBef>
                          <a:spcPct val="0"/>
                        </a:spcBef>
                        <a:spcAft>
                          <a:spcPct val="0"/>
                        </a:spcAft>
                        <a:defRPr sz="2400" kern="1200">
                          <a:solidFill>
                            <a:schemeClr val="lt1"/>
                          </a:solidFill>
                          <a:latin typeface="+mn-lt"/>
                          <a:ea typeface="+mn-ea"/>
                          <a:cs typeface="+mn-cs"/>
                        </a:defRPr>
                      </a:lvl5pPr>
                      <a:lvl6pPr marL="2286000" algn="l" defTabSz="914400" rtl="0" eaLnBrk="1" latinLnBrk="0" hangingPunct="1">
                        <a:defRPr sz="2400" kern="1200">
                          <a:solidFill>
                            <a:schemeClr val="lt1"/>
                          </a:solidFill>
                          <a:latin typeface="+mn-lt"/>
                          <a:ea typeface="+mn-ea"/>
                          <a:cs typeface="+mn-cs"/>
                        </a:defRPr>
                      </a:lvl6pPr>
                      <a:lvl7pPr marL="2743200" algn="l" defTabSz="914400" rtl="0" eaLnBrk="1" latinLnBrk="0" hangingPunct="1">
                        <a:defRPr sz="2400" kern="1200">
                          <a:solidFill>
                            <a:schemeClr val="lt1"/>
                          </a:solidFill>
                          <a:latin typeface="+mn-lt"/>
                          <a:ea typeface="+mn-ea"/>
                          <a:cs typeface="+mn-cs"/>
                        </a:defRPr>
                      </a:lvl7pPr>
                      <a:lvl8pPr marL="3200400" algn="l" defTabSz="914400" rtl="0" eaLnBrk="1" latinLnBrk="0" hangingPunct="1">
                        <a:defRPr sz="2400" kern="1200">
                          <a:solidFill>
                            <a:schemeClr val="lt1"/>
                          </a:solidFill>
                          <a:latin typeface="+mn-lt"/>
                          <a:ea typeface="+mn-ea"/>
                          <a:cs typeface="+mn-cs"/>
                        </a:defRPr>
                      </a:lvl8pPr>
                      <a:lvl9pPr marL="3657600" algn="l" defTabSz="914400" rtl="0" eaLnBrk="1" latinLnBrk="0" hangingPunct="1">
                        <a:defRPr sz="2400" kern="1200">
                          <a:solidFill>
                            <a:schemeClr val="lt1"/>
                          </a:solidFill>
                          <a:latin typeface="+mn-lt"/>
                          <a:ea typeface="+mn-ea"/>
                          <a:cs typeface="+mn-cs"/>
                        </a:defRPr>
                      </a:lvl9pPr>
                    </a:lstStyle>
                    <a:p>
                      <a:endParaRPr lang="nl-NL" sz="1000" b="1">
                        <a:solidFill>
                          <a:srgbClr val="000000"/>
                        </a:solidFill>
                      </a:endParaRPr>
                    </a:p>
                  </p:txBody>
                </p:sp>
                <p:sp>
                  <p:nvSpPr>
                    <p:cNvPr id="222" name="Pijl: punthaak 221">
                      <a:extLst>
                        <a:ext uri="{FF2B5EF4-FFF2-40B4-BE49-F238E27FC236}">
                          <a16:creationId xmlns:a16="http://schemas.microsoft.com/office/drawing/2014/main" xmlns="" id="{004B4EF4-D068-428C-8AFF-18C0D3BE4028}"/>
                        </a:ext>
                      </a:extLst>
                    </p:cNvPr>
                    <p:cNvSpPr/>
                    <p:nvPr userDrawn="1"/>
                  </p:nvSpPr>
                  <p:spPr>
                    <a:xfrm flipH="1">
                      <a:off x="-2091059" y="1395403"/>
                      <a:ext cx="128558" cy="128558"/>
                    </a:xfrm>
                    <a:prstGeom prst="chevron">
                      <a:avLst>
                        <a:gd name="adj" fmla="val 47962"/>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defPPr>
                        <a:defRPr lang="nl-NL"/>
                      </a:defPPr>
                      <a:lvl1pPr algn="l" rtl="0" fontAlgn="base">
                        <a:spcBef>
                          <a:spcPct val="0"/>
                        </a:spcBef>
                        <a:spcAft>
                          <a:spcPct val="0"/>
                        </a:spcAft>
                        <a:defRPr sz="2400" kern="1200">
                          <a:solidFill>
                            <a:schemeClr val="lt1"/>
                          </a:solidFill>
                          <a:latin typeface="+mn-lt"/>
                          <a:ea typeface="+mn-ea"/>
                          <a:cs typeface="+mn-cs"/>
                        </a:defRPr>
                      </a:lvl1pPr>
                      <a:lvl2pPr marL="457200" algn="l" rtl="0" fontAlgn="base">
                        <a:spcBef>
                          <a:spcPct val="0"/>
                        </a:spcBef>
                        <a:spcAft>
                          <a:spcPct val="0"/>
                        </a:spcAft>
                        <a:defRPr sz="2400" kern="1200">
                          <a:solidFill>
                            <a:schemeClr val="lt1"/>
                          </a:solidFill>
                          <a:latin typeface="+mn-lt"/>
                          <a:ea typeface="+mn-ea"/>
                          <a:cs typeface="+mn-cs"/>
                        </a:defRPr>
                      </a:lvl2pPr>
                      <a:lvl3pPr marL="914400" algn="l" rtl="0" fontAlgn="base">
                        <a:spcBef>
                          <a:spcPct val="0"/>
                        </a:spcBef>
                        <a:spcAft>
                          <a:spcPct val="0"/>
                        </a:spcAft>
                        <a:defRPr sz="2400" kern="1200">
                          <a:solidFill>
                            <a:schemeClr val="lt1"/>
                          </a:solidFill>
                          <a:latin typeface="+mn-lt"/>
                          <a:ea typeface="+mn-ea"/>
                          <a:cs typeface="+mn-cs"/>
                        </a:defRPr>
                      </a:lvl3pPr>
                      <a:lvl4pPr marL="1371600" algn="l" rtl="0" fontAlgn="base">
                        <a:spcBef>
                          <a:spcPct val="0"/>
                        </a:spcBef>
                        <a:spcAft>
                          <a:spcPct val="0"/>
                        </a:spcAft>
                        <a:defRPr sz="2400" kern="1200">
                          <a:solidFill>
                            <a:schemeClr val="lt1"/>
                          </a:solidFill>
                          <a:latin typeface="+mn-lt"/>
                          <a:ea typeface="+mn-ea"/>
                          <a:cs typeface="+mn-cs"/>
                        </a:defRPr>
                      </a:lvl4pPr>
                      <a:lvl5pPr marL="1828800" algn="l" rtl="0" fontAlgn="base">
                        <a:spcBef>
                          <a:spcPct val="0"/>
                        </a:spcBef>
                        <a:spcAft>
                          <a:spcPct val="0"/>
                        </a:spcAft>
                        <a:defRPr sz="2400" kern="1200">
                          <a:solidFill>
                            <a:schemeClr val="lt1"/>
                          </a:solidFill>
                          <a:latin typeface="+mn-lt"/>
                          <a:ea typeface="+mn-ea"/>
                          <a:cs typeface="+mn-cs"/>
                        </a:defRPr>
                      </a:lvl5pPr>
                      <a:lvl6pPr marL="2286000" algn="l" defTabSz="914400" rtl="0" eaLnBrk="1" latinLnBrk="0" hangingPunct="1">
                        <a:defRPr sz="2400" kern="1200">
                          <a:solidFill>
                            <a:schemeClr val="lt1"/>
                          </a:solidFill>
                          <a:latin typeface="+mn-lt"/>
                          <a:ea typeface="+mn-ea"/>
                          <a:cs typeface="+mn-cs"/>
                        </a:defRPr>
                      </a:lvl6pPr>
                      <a:lvl7pPr marL="2743200" algn="l" defTabSz="914400" rtl="0" eaLnBrk="1" latinLnBrk="0" hangingPunct="1">
                        <a:defRPr sz="2400" kern="1200">
                          <a:solidFill>
                            <a:schemeClr val="lt1"/>
                          </a:solidFill>
                          <a:latin typeface="+mn-lt"/>
                          <a:ea typeface="+mn-ea"/>
                          <a:cs typeface="+mn-cs"/>
                        </a:defRPr>
                      </a:lvl7pPr>
                      <a:lvl8pPr marL="3200400" algn="l" defTabSz="914400" rtl="0" eaLnBrk="1" latinLnBrk="0" hangingPunct="1">
                        <a:defRPr sz="2400" kern="1200">
                          <a:solidFill>
                            <a:schemeClr val="lt1"/>
                          </a:solidFill>
                          <a:latin typeface="+mn-lt"/>
                          <a:ea typeface="+mn-ea"/>
                          <a:cs typeface="+mn-cs"/>
                        </a:defRPr>
                      </a:lvl8pPr>
                      <a:lvl9pPr marL="3657600" algn="l" defTabSz="914400" rtl="0" eaLnBrk="1" latinLnBrk="0" hangingPunct="1">
                        <a:defRPr sz="2400" kern="1200">
                          <a:solidFill>
                            <a:schemeClr val="lt1"/>
                          </a:solidFill>
                          <a:latin typeface="+mn-lt"/>
                          <a:ea typeface="+mn-ea"/>
                          <a:cs typeface="+mn-cs"/>
                        </a:defRPr>
                      </a:lvl9pPr>
                    </a:lstStyle>
                    <a:p>
                      <a:endParaRPr lang="nl-NL" sz="1000" b="1">
                        <a:solidFill>
                          <a:srgbClr val="000000"/>
                        </a:solidFill>
                      </a:endParaRPr>
                    </a:p>
                  </p:txBody>
                </p:sp>
              </p:grpSp>
            </p:grpSp>
          </p:grpSp>
          <p:sp>
            <p:nvSpPr>
              <p:cNvPr id="174" name="Rechthoek 173">
                <a:extLst>
                  <a:ext uri="{FF2B5EF4-FFF2-40B4-BE49-F238E27FC236}">
                    <a16:creationId xmlns:a16="http://schemas.microsoft.com/office/drawing/2014/main" xmlns="" id="{BA17ECD9-CBAA-47A5-A9B6-9BE0DA2E6192}"/>
                  </a:ext>
                </a:extLst>
              </p:cNvPr>
              <p:cNvSpPr/>
              <p:nvPr userDrawn="1"/>
            </p:nvSpPr>
            <p:spPr>
              <a:xfrm>
                <a:off x="-1950057" y="439449"/>
                <a:ext cx="2435631" cy="198066"/>
              </a:xfrm>
              <a:prstGeom prst="rect">
                <a:avLst/>
              </a:prstGeom>
              <a:noFill/>
              <a:ln w="25400" cap="flat" cmpd="sng" algn="ctr">
                <a:noFill/>
                <a:prstDash val="solid"/>
              </a:ln>
              <a:effectLst/>
            </p:spPr>
            <p:txBody>
              <a:bodyPr lIns="0" tIns="0" rIns="0" bIns="0" rtlCol="0" anchor="ctr"/>
              <a:lstStyle>
                <a:defPPr>
                  <a:defRPr lang="nl-NL"/>
                </a:defPPr>
                <a:lvl1pPr algn="l" rtl="0" fontAlgn="base">
                  <a:spcBef>
                    <a:spcPct val="0"/>
                  </a:spcBef>
                  <a:spcAft>
                    <a:spcPct val="0"/>
                  </a:spcAft>
                  <a:defRPr sz="2400" kern="1200">
                    <a:solidFill>
                      <a:schemeClr val="tx1"/>
                    </a:solidFill>
                    <a:latin typeface="Arial" charset="0"/>
                    <a:ea typeface="ＭＳ Ｐゴシック" pitchFamily="34" charset="-128"/>
                    <a:cs typeface="+mn-cs"/>
                  </a:defRPr>
                </a:lvl1pPr>
                <a:lvl2pPr marL="457200" algn="l" rtl="0" fontAlgn="base">
                  <a:spcBef>
                    <a:spcPct val="0"/>
                  </a:spcBef>
                  <a:spcAft>
                    <a:spcPct val="0"/>
                  </a:spcAft>
                  <a:defRPr sz="2400" kern="1200">
                    <a:solidFill>
                      <a:schemeClr val="tx1"/>
                    </a:solidFill>
                    <a:latin typeface="Arial" charset="0"/>
                    <a:ea typeface="ＭＳ Ｐゴシック" pitchFamily="34" charset="-128"/>
                    <a:cs typeface="+mn-cs"/>
                  </a:defRPr>
                </a:lvl2pPr>
                <a:lvl3pPr marL="914400" algn="l" rtl="0" fontAlgn="base">
                  <a:spcBef>
                    <a:spcPct val="0"/>
                  </a:spcBef>
                  <a:spcAft>
                    <a:spcPct val="0"/>
                  </a:spcAft>
                  <a:defRPr sz="2400" kern="1200">
                    <a:solidFill>
                      <a:schemeClr val="tx1"/>
                    </a:solidFill>
                    <a:latin typeface="Arial" charset="0"/>
                    <a:ea typeface="ＭＳ Ｐゴシック" pitchFamily="34" charset="-128"/>
                    <a:cs typeface="+mn-cs"/>
                  </a:defRPr>
                </a:lvl3pPr>
                <a:lvl4pPr marL="1371600" algn="l" rtl="0" fontAlgn="base">
                  <a:spcBef>
                    <a:spcPct val="0"/>
                  </a:spcBef>
                  <a:spcAft>
                    <a:spcPct val="0"/>
                  </a:spcAft>
                  <a:defRPr sz="2400" kern="1200">
                    <a:solidFill>
                      <a:schemeClr val="tx1"/>
                    </a:solidFill>
                    <a:latin typeface="Arial" charset="0"/>
                    <a:ea typeface="ＭＳ Ｐゴシック" pitchFamily="34" charset="-128"/>
                    <a:cs typeface="+mn-cs"/>
                  </a:defRPr>
                </a:lvl4pPr>
                <a:lvl5pPr marL="1828800" algn="l" rtl="0" fontAlgn="base">
                  <a:spcBef>
                    <a:spcPct val="0"/>
                  </a:spcBef>
                  <a:spcAft>
                    <a:spcPct val="0"/>
                  </a:spcAft>
                  <a:defRPr sz="2400" kern="1200">
                    <a:solidFill>
                      <a:schemeClr val="tx1"/>
                    </a:solidFill>
                    <a:latin typeface="Arial" charset="0"/>
                    <a:ea typeface="ＭＳ Ｐゴシック" pitchFamily="34" charset="-128"/>
                    <a:cs typeface="+mn-cs"/>
                  </a:defRPr>
                </a:lvl5pPr>
                <a:lvl6pPr marL="2286000" algn="l" defTabSz="914400" rtl="0" eaLnBrk="1" latinLnBrk="0" hangingPunct="1">
                  <a:defRPr sz="2400" kern="1200">
                    <a:solidFill>
                      <a:schemeClr val="tx1"/>
                    </a:solidFill>
                    <a:latin typeface="Arial" charset="0"/>
                    <a:ea typeface="ＭＳ Ｐゴシック" pitchFamily="34" charset="-128"/>
                    <a:cs typeface="+mn-cs"/>
                  </a:defRPr>
                </a:lvl6pPr>
                <a:lvl7pPr marL="2743200" algn="l" defTabSz="914400" rtl="0" eaLnBrk="1" latinLnBrk="0" hangingPunct="1">
                  <a:defRPr sz="2400" kern="1200">
                    <a:solidFill>
                      <a:schemeClr val="tx1"/>
                    </a:solidFill>
                    <a:latin typeface="Arial" charset="0"/>
                    <a:ea typeface="ＭＳ Ｐゴシック" pitchFamily="34" charset="-128"/>
                    <a:cs typeface="+mn-cs"/>
                  </a:defRPr>
                </a:lvl7pPr>
                <a:lvl8pPr marL="3200400" algn="l" defTabSz="914400" rtl="0" eaLnBrk="1" latinLnBrk="0" hangingPunct="1">
                  <a:defRPr sz="2400" kern="1200">
                    <a:solidFill>
                      <a:schemeClr val="tx1"/>
                    </a:solidFill>
                    <a:latin typeface="Arial" charset="0"/>
                    <a:ea typeface="ＭＳ Ｐゴシック" pitchFamily="34" charset="-128"/>
                    <a:cs typeface="+mn-cs"/>
                  </a:defRPr>
                </a:lvl8pPr>
                <a:lvl9pPr marL="3657600" algn="l" defTabSz="914400" rtl="0" eaLnBrk="1" latinLnBrk="0" hangingPunct="1">
                  <a:defRPr sz="2400" kern="1200">
                    <a:solidFill>
                      <a:schemeClr val="tx1"/>
                    </a:solidFill>
                    <a:latin typeface="Arial" charset="0"/>
                    <a:ea typeface="ＭＳ Ｐゴシック" pitchFamily="34" charset="-128"/>
                    <a:cs typeface="+mn-cs"/>
                  </a:defRPr>
                </a:lvl9pPr>
              </a:lstStyle>
              <a:p>
                <a:pPr fontAlgn="auto">
                  <a:lnSpc>
                    <a:spcPct val="90000"/>
                  </a:lnSpc>
                  <a:spcBef>
                    <a:spcPts val="600"/>
                  </a:spcBef>
                  <a:spcAft>
                    <a:spcPts val="600"/>
                  </a:spcAft>
                  <a:defRPr/>
                </a:pPr>
                <a:r>
                  <a:rPr lang="nl-NL" sz="1100" kern="0" dirty="0">
                    <a:solidFill>
                      <a:srgbClr val="000000"/>
                    </a:solidFill>
                    <a:latin typeface="Verdana"/>
                    <a:cs typeface="Segoe UI Light" panose="020B0502040204020203" pitchFamily="34" charset="0"/>
                  </a:rPr>
                  <a:t>Tekstniveau omhoog</a:t>
                </a:r>
              </a:p>
            </p:txBody>
          </p:sp>
          <p:sp>
            <p:nvSpPr>
              <p:cNvPr id="175" name="Rechthoek 174">
                <a:extLst>
                  <a:ext uri="{FF2B5EF4-FFF2-40B4-BE49-F238E27FC236}">
                    <a16:creationId xmlns:a16="http://schemas.microsoft.com/office/drawing/2014/main" xmlns="" id="{FC9F3198-9E47-42FB-88C2-2D32697BDE6D}"/>
                  </a:ext>
                </a:extLst>
              </p:cNvPr>
              <p:cNvSpPr/>
              <p:nvPr userDrawn="1"/>
            </p:nvSpPr>
            <p:spPr>
              <a:xfrm>
                <a:off x="-1950057" y="848575"/>
                <a:ext cx="2213551" cy="186424"/>
              </a:xfrm>
              <a:prstGeom prst="rect">
                <a:avLst/>
              </a:prstGeom>
              <a:noFill/>
              <a:ln w="25400" cap="flat" cmpd="sng" algn="ctr">
                <a:noFill/>
                <a:prstDash val="solid"/>
              </a:ln>
              <a:effectLst/>
            </p:spPr>
            <p:txBody>
              <a:bodyPr lIns="0" tIns="0" rIns="0" bIns="0" rtlCol="0" anchor="ctr"/>
              <a:lstStyle>
                <a:defPPr>
                  <a:defRPr lang="nl-NL"/>
                </a:defPPr>
                <a:lvl1pPr algn="l" rtl="0" fontAlgn="base">
                  <a:spcBef>
                    <a:spcPct val="0"/>
                  </a:spcBef>
                  <a:spcAft>
                    <a:spcPct val="0"/>
                  </a:spcAft>
                  <a:defRPr sz="2400" kern="1200">
                    <a:solidFill>
                      <a:schemeClr val="tx1"/>
                    </a:solidFill>
                    <a:latin typeface="Arial" charset="0"/>
                    <a:ea typeface="ＭＳ Ｐゴシック" pitchFamily="34" charset="-128"/>
                    <a:cs typeface="+mn-cs"/>
                  </a:defRPr>
                </a:lvl1pPr>
                <a:lvl2pPr marL="457200" algn="l" rtl="0" fontAlgn="base">
                  <a:spcBef>
                    <a:spcPct val="0"/>
                  </a:spcBef>
                  <a:spcAft>
                    <a:spcPct val="0"/>
                  </a:spcAft>
                  <a:defRPr sz="2400" kern="1200">
                    <a:solidFill>
                      <a:schemeClr val="tx1"/>
                    </a:solidFill>
                    <a:latin typeface="Arial" charset="0"/>
                    <a:ea typeface="ＭＳ Ｐゴシック" pitchFamily="34" charset="-128"/>
                    <a:cs typeface="+mn-cs"/>
                  </a:defRPr>
                </a:lvl2pPr>
                <a:lvl3pPr marL="914400" algn="l" rtl="0" fontAlgn="base">
                  <a:spcBef>
                    <a:spcPct val="0"/>
                  </a:spcBef>
                  <a:spcAft>
                    <a:spcPct val="0"/>
                  </a:spcAft>
                  <a:defRPr sz="2400" kern="1200">
                    <a:solidFill>
                      <a:schemeClr val="tx1"/>
                    </a:solidFill>
                    <a:latin typeface="Arial" charset="0"/>
                    <a:ea typeface="ＭＳ Ｐゴシック" pitchFamily="34" charset="-128"/>
                    <a:cs typeface="+mn-cs"/>
                  </a:defRPr>
                </a:lvl3pPr>
                <a:lvl4pPr marL="1371600" algn="l" rtl="0" fontAlgn="base">
                  <a:spcBef>
                    <a:spcPct val="0"/>
                  </a:spcBef>
                  <a:spcAft>
                    <a:spcPct val="0"/>
                  </a:spcAft>
                  <a:defRPr sz="2400" kern="1200">
                    <a:solidFill>
                      <a:schemeClr val="tx1"/>
                    </a:solidFill>
                    <a:latin typeface="Arial" charset="0"/>
                    <a:ea typeface="ＭＳ Ｐゴシック" pitchFamily="34" charset="-128"/>
                    <a:cs typeface="+mn-cs"/>
                  </a:defRPr>
                </a:lvl4pPr>
                <a:lvl5pPr marL="1828800" algn="l" rtl="0" fontAlgn="base">
                  <a:spcBef>
                    <a:spcPct val="0"/>
                  </a:spcBef>
                  <a:spcAft>
                    <a:spcPct val="0"/>
                  </a:spcAft>
                  <a:defRPr sz="2400" kern="1200">
                    <a:solidFill>
                      <a:schemeClr val="tx1"/>
                    </a:solidFill>
                    <a:latin typeface="Arial" charset="0"/>
                    <a:ea typeface="ＭＳ Ｐゴシック" pitchFamily="34" charset="-128"/>
                    <a:cs typeface="+mn-cs"/>
                  </a:defRPr>
                </a:lvl5pPr>
                <a:lvl6pPr marL="2286000" algn="l" defTabSz="914400" rtl="0" eaLnBrk="1" latinLnBrk="0" hangingPunct="1">
                  <a:defRPr sz="2400" kern="1200">
                    <a:solidFill>
                      <a:schemeClr val="tx1"/>
                    </a:solidFill>
                    <a:latin typeface="Arial" charset="0"/>
                    <a:ea typeface="ＭＳ Ｐゴシック" pitchFamily="34" charset="-128"/>
                    <a:cs typeface="+mn-cs"/>
                  </a:defRPr>
                </a:lvl6pPr>
                <a:lvl7pPr marL="2743200" algn="l" defTabSz="914400" rtl="0" eaLnBrk="1" latinLnBrk="0" hangingPunct="1">
                  <a:defRPr sz="2400" kern="1200">
                    <a:solidFill>
                      <a:schemeClr val="tx1"/>
                    </a:solidFill>
                    <a:latin typeface="Arial" charset="0"/>
                    <a:ea typeface="ＭＳ Ｐゴシック" pitchFamily="34" charset="-128"/>
                    <a:cs typeface="+mn-cs"/>
                  </a:defRPr>
                </a:lvl7pPr>
                <a:lvl8pPr marL="3200400" algn="l" defTabSz="914400" rtl="0" eaLnBrk="1" latinLnBrk="0" hangingPunct="1">
                  <a:defRPr sz="2400" kern="1200">
                    <a:solidFill>
                      <a:schemeClr val="tx1"/>
                    </a:solidFill>
                    <a:latin typeface="Arial" charset="0"/>
                    <a:ea typeface="ＭＳ Ｐゴシック" pitchFamily="34" charset="-128"/>
                    <a:cs typeface="+mn-cs"/>
                  </a:defRPr>
                </a:lvl8pPr>
                <a:lvl9pPr marL="3657600" algn="l" defTabSz="914400" rtl="0" eaLnBrk="1" latinLnBrk="0" hangingPunct="1">
                  <a:defRPr sz="2400" kern="1200">
                    <a:solidFill>
                      <a:schemeClr val="tx1"/>
                    </a:solidFill>
                    <a:latin typeface="Arial" charset="0"/>
                    <a:ea typeface="ＭＳ Ｐゴシック" pitchFamily="34" charset="-128"/>
                    <a:cs typeface="+mn-cs"/>
                  </a:defRPr>
                </a:lvl9pPr>
              </a:lstStyle>
              <a:p>
                <a:pPr fontAlgn="auto">
                  <a:lnSpc>
                    <a:spcPct val="90000"/>
                  </a:lnSpc>
                  <a:spcBef>
                    <a:spcPts val="600"/>
                  </a:spcBef>
                  <a:spcAft>
                    <a:spcPts val="600"/>
                  </a:spcAft>
                  <a:defRPr/>
                </a:pPr>
                <a:r>
                  <a:rPr lang="nl-NL" sz="1100" kern="0" dirty="0">
                    <a:solidFill>
                      <a:srgbClr val="000000"/>
                    </a:solidFill>
                    <a:latin typeface="Verdana"/>
                    <a:cs typeface="Segoe UI Light" panose="020B0502040204020203" pitchFamily="34" charset="0"/>
                  </a:rPr>
                  <a:t>Tekstniveau omlaag</a:t>
                </a:r>
              </a:p>
            </p:txBody>
          </p:sp>
        </p:grpSp>
        <p:cxnSp>
          <p:nvCxnSpPr>
            <p:cNvPr id="153" name="Rechte verbindingslijn 152">
              <a:extLst>
                <a:ext uri="{FF2B5EF4-FFF2-40B4-BE49-F238E27FC236}">
                  <a16:creationId xmlns:a16="http://schemas.microsoft.com/office/drawing/2014/main" xmlns="" id="{9F4A9C41-0BFF-4659-917C-89CBE98A9D4F}"/>
                </a:ext>
              </a:extLst>
            </p:cNvPr>
            <p:cNvCxnSpPr>
              <a:cxnSpLocks/>
            </p:cNvCxnSpPr>
            <p:nvPr userDrawn="1"/>
          </p:nvCxnSpPr>
          <p:spPr>
            <a:xfrm>
              <a:off x="-3419346" y="1020931"/>
              <a:ext cx="3176013" cy="0"/>
            </a:xfrm>
            <a:prstGeom prst="line">
              <a:avLst/>
            </a:prstGeom>
            <a:noFill/>
            <a:ln w="3175" cap="flat" cmpd="sng" algn="ctr">
              <a:solidFill>
                <a:schemeClr val="accent1"/>
              </a:solidFill>
              <a:prstDash val="solid"/>
            </a:ln>
            <a:effectLst/>
          </p:spPr>
        </p:cxnSp>
        <p:sp>
          <p:nvSpPr>
            <p:cNvPr id="154" name="Rechthoek 153">
              <a:extLst>
                <a:ext uri="{FF2B5EF4-FFF2-40B4-BE49-F238E27FC236}">
                  <a16:creationId xmlns:a16="http://schemas.microsoft.com/office/drawing/2014/main" xmlns="" id="{8D65D596-F46E-4323-837B-163350840730}"/>
                </a:ext>
              </a:extLst>
            </p:cNvPr>
            <p:cNvSpPr/>
            <p:nvPr userDrawn="1"/>
          </p:nvSpPr>
          <p:spPr>
            <a:xfrm>
              <a:off x="-3059324" y="1719143"/>
              <a:ext cx="2823104" cy="255963"/>
            </a:xfrm>
            <a:prstGeom prst="rect">
              <a:avLst/>
            </a:prstGeom>
            <a:noFill/>
            <a:ln w="25400" cap="flat" cmpd="sng" algn="ctr">
              <a:noFill/>
              <a:prstDash val="solid"/>
            </a:ln>
            <a:effectLst/>
          </p:spPr>
          <p:txBody>
            <a:bodyPr lIns="0" tIns="0" rIns="0" bIns="0" rtlCol="0" anchor="ctr"/>
            <a:lstStyle>
              <a:defPPr>
                <a:defRPr lang="nl-NL"/>
              </a:defPPr>
              <a:lvl1pPr algn="l" rtl="0" fontAlgn="base">
                <a:spcBef>
                  <a:spcPct val="0"/>
                </a:spcBef>
                <a:spcAft>
                  <a:spcPct val="0"/>
                </a:spcAft>
                <a:defRPr sz="2400" kern="1200">
                  <a:solidFill>
                    <a:schemeClr val="tx1"/>
                  </a:solidFill>
                  <a:latin typeface="Arial" charset="0"/>
                  <a:ea typeface="ＭＳ Ｐゴシック" pitchFamily="34" charset="-128"/>
                  <a:cs typeface="+mn-cs"/>
                </a:defRPr>
              </a:lvl1pPr>
              <a:lvl2pPr marL="457200" algn="l" rtl="0" fontAlgn="base">
                <a:spcBef>
                  <a:spcPct val="0"/>
                </a:spcBef>
                <a:spcAft>
                  <a:spcPct val="0"/>
                </a:spcAft>
                <a:defRPr sz="2400" kern="1200">
                  <a:solidFill>
                    <a:schemeClr val="tx1"/>
                  </a:solidFill>
                  <a:latin typeface="Arial" charset="0"/>
                  <a:ea typeface="ＭＳ Ｐゴシック" pitchFamily="34" charset="-128"/>
                  <a:cs typeface="+mn-cs"/>
                </a:defRPr>
              </a:lvl2pPr>
              <a:lvl3pPr marL="914400" algn="l" rtl="0" fontAlgn="base">
                <a:spcBef>
                  <a:spcPct val="0"/>
                </a:spcBef>
                <a:spcAft>
                  <a:spcPct val="0"/>
                </a:spcAft>
                <a:defRPr sz="2400" kern="1200">
                  <a:solidFill>
                    <a:schemeClr val="tx1"/>
                  </a:solidFill>
                  <a:latin typeface="Arial" charset="0"/>
                  <a:ea typeface="ＭＳ Ｐゴシック" pitchFamily="34" charset="-128"/>
                  <a:cs typeface="+mn-cs"/>
                </a:defRPr>
              </a:lvl3pPr>
              <a:lvl4pPr marL="1371600" algn="l" rtl="0" fontAlgn="base">
                <a:spcBef>
                  <a:spcPct val="0"/>
                </a:spcBef>
                <a:spcAft>
                  <a:spcPct val="0"/>
                </a:spcAft>
                <a:defRPr sz="2400" kern="1200">
                  <a:solidFill>
                    <a:schemeClr val="tx1"/>
                  </a:solidFill>
                  <a:latin typeface="Arial" charset="0"/>
                  <a:ea typeface="ＭＳ Ｐゴシック" pitchFamily="34" charset="-128"/>
                  <a:cs typeface="+mn-cs"/>
                </a:defRPr>
              </a:lvl4pPr>
              <a:lvl5pPr marL="1828800" algn="l" rtl="0" fontAlgn="base">
                <a:spcBef>
                  <a:spcPct val="0"/>
                </a:spcBef>
                <a:spcAft>
                  <a:spcPct val="0"/>
                </a:spcAft>
                <a:defRPr sz="2400" kern="1200">
                  <a:solidFill>
                    <a:schemeClr val="tx1"/>
                  </a:solidFill>
                  <a:latin typeface="Arial" charset="0"/>
                  <a:ea typeface="ＭＳ Ｐゴシック" pitchFamily="34" charset="-128"/>
                  <a:cs typeface="+mn-cs"/>
                </a:defRPr>
              </a:lvl5pPr>
              <a:lvl6pPr marL="2286000" algn="l" defTabSz="914400" rtl="0" eaLnBrk="1" latinLnBrk="0" hangingPunct="1">
                <a:defRPr sz="2400" kern="1200">
                  <a:solidFill>
                    <a:schemeClr val="tx1"/>
                  </a:solidFill>
                  <a:latin typeface="Arial" charset="0"/>
                  <a:ea typeface="ＭＳ Ｐゴシック" pitchFamily="34" charset="-128"/>
                  <a:cs typeface="+mn-cs"/>
                </a:defRPr>
              </a:lvl6pPr>
              <a:lvl7pPr marL="2743200" algn="l" defTabSz="914400" rtl="0" eaLnBrk="1" latinLnBrk="0" hangingPunct="1">
                <a:defRPr sz="2400" kern="1200">
                  <a:solidFill>
                    <a:schemeClr val="tx1"/>
                  </a:solidFill>
                  <a:latin typeface="Arial" charset="0"/>
                  <a:ea typeface="ＭＳ Ｐゴシック" pitchFamily="34" charset="-128"/>
                  <a:cs typeface="+mn-cs"/>
                </a:defRPr>
              </a:lvl7pPr>
              <a:lvl8pPr marL="3200400" algn="l" defTabSz="914400" rtl="0" eaLnBrk="1" latinLnBrk="0" hangingPunct="1">
                <a:defRPr sz="2400" kern="1200">
                  <a:solidFill>
                    <a:schemeClr val="tx1"/>
                  </a:solidFill>
                  <a:latin typeface="Arial" charset="0"/>
                  <a:ea typeface="ＭＳ Ｐゴシック" pitchFamily="34" charset="-128"/>
                  <a:cs typeface="+mn-cs"/>
                </a:defRPr>
              </a:lvl8pPr>
              <a:lvl9pPr marL="3657600" algn="l" defTabSz="914400" rtl="0" eaLnBrk="1" latinLnBrk="0" hangingPunct="1">
                <a:defRPr sz="2400" kern="1200">
                  <a:solidFill>
                    <a:schemeClr val="tx1"/>
                  </a:solidFill>
                  <a:latin typeface="Arial" charset="0"/>
                  <a:ea typeface="ＭＳ Ｐゴシック" pitchFamily="34" charset="-128"/>
                  <a:cs typeface="+mn-cs"/>
                </a:defRPr>
              </a:lvl9pPr>
            </a:lstStyle>
            <a:p>
              <a:pPr marL="171450" indent="-171450" fontAlgn="auto">
                <a:lnSpc>
                  <a:spcPct val="90000"/>
                </a:lnSpc>
                <a:spcBef>
                  <a:spcPts val="600"/>
                </a:spcBef>
                <a:spcAft>
                  <a:spcPts val="600"/>
                </a:spcAft>
                <a:buClr>
                  <a:srgbClr val="007BC7"/>
                </a:buClr>
                <a:buFont typeface="Verdana" panose="020B0604030504040204" pitchFamily="34" charset="0"/>
                <a:buChar char="›"/>
                <a:defRPr/>
              </a:pPr>
              <a:r>
                <a:rPr lang="nl-NL" sz="1100" kern="0" dirty="0" err="1">
                  <a:solidFill>
                    <a:srgbClr val="000000"/>
                  </a:solidFill>
                  <a:latin typeface="Verdana"/>
                  <a:cs typeface="Segoe UI Light" panose="020B0502040204020203" pitchFamily="34" charset="0"/>
                </a:rPr>
                <a:t>Bullet</a:t>
              </a:r>
              <a:r>
                <a:rPr lang="nl-NL" sz="1100" kern="0" dirty="0">
                  <a:solidFill>
                    <a:srgbClr val="000000"/>
                  </a:solidFill>
                  <a:latin typeface="Verdana"/>
                  <a:cs typeface="Segoe UI Light" panose="020B0502040204020203" pitchFamily="34" charset="0"/>
                </a:rPr>
                <a:t> (20pt)</a:t>
              </a:r>
            </a:p>
          </p:txBody>
        </p:sp>
        <p:sp>
          <p:nvSpPr>
            <p:cNvPr id="155" name="Ovaal 154">
              <a:extLst>
                <a:ext uri="{FF2B5EF4-FFF2-40B4-BE49-F238E27FC236}">
                  <a16:creationId xmlns:a16="http://schemas.microsoft.com/office/drawing/2014/main" xmlns="" id="{5EE81D18-3F68-43D9-8A3D-AB6B19CF8880}"/>
                </a:ext>
              </a:extLst>
            </p:cNvPr>
            <p:cNvSpPr/>
            <p:nvPr userDrawn="1"/>
          </p:nvSpPr>
          <p:spPr>
            <a:xfrm>
              <a:off x="-3425006" y="2091065"/>
              <a:ext cx="260914" cy="259683"/>
            </a:xfrm>
            <a:prstGeom prst="ellipse">
              <a:avLst/>
            </a:prstGeom>
            <a:solidFill>
              <a:schemeClr val="accent1"/>
            </a:solidFill>
            <a:ln w="25400" cap="flat" cmpd="sng" algn="ctr">
              <a:noFill/>
              <a:prstDash val="solid"/>
            </a:ln>
            <a:effectLst/>
          </p:spPr>
          <p:txBody>
            <a:bodyPr rtlCol="0" anchor="ctr"/>
            <a:lstStyle>
              <a:defPPr>
                <a:defRPr lang="nl-NL"/>
              </a:defPPr>
              <a:lvl1pPr algn="l" rtl="0" fontAlgn="base">
                <a:spcBef>
                  <a:spcPct val="0"/>
                </a:spcBef>
                <a:spcAft>
                  <a:spcPct val="0"/>
                </a:spcAft>
                <a:defRPr sz="2400" kern="1200">
                  <a:solidFill>
                    <a:schemeClr val="tx1"/>
                  </a:solidFill>
                  <a:latin typeface="Arial" charset="0"/>
                  <a:ea typeface="ＭＳ Ｐゴシック" pitchFamily="34" charset="-128"/>
                  <a:cs typeface="+mn-cs"/>
                </a:defRPr>
              </a:lvl1pPr>
              <a:lvl2pPr marL="457200" algn="l" rtl="0" fontAlgn="base">
                <a:spcBef>
                  <a:spcPct val="0"/>
                </a:spcBef>
                <a:spcAft>
                  <a:spcPct val="0"/>
                </a:spcAft>
                <a:defRPr sz="2400" kern="1200">
                  <a:solidFill>
                    <a:schemeClr val="tx1"/>
                  </a:solidFill>
                  <a:latin typeface="Arial" charset="0"/>
                  <a:ea typeface="ＭＳ Ｐゴシック" pitchFamily="34" charset="-128"/>
                  <a:cs typeface="+mn-cs"/>
                </a:defRPr>
              </a:lvl2pPr>
              <a:lvl3pPr marL="914400" algn="l" rtl="0" fontAlgn="base">
                <a:spcBef>
                  <a:spcPct val="0"/>
                </a:spcBef>
                <a:spcAft>
                  <a:spcPct val="0"/>
                </a:spcAft>
                <a:defRPr sz="2400" kern="1200">
                  <a:solidFill>
                    <a:schemeClr val="tx1"/>
                  </a:solidFill>
                  <a:latin typeface="Arial" charset="0"/>
                  <a:ea typeface="ＭＳ Ｐゴシック" pitchFamily="34" charset="-128"/>
                  <a:cs typeface="+mn-cs"/>
                </a:defRPr>
              </a:lvl3pPr>
              <a:lvl4pPr marL="1371600" algn="l" rtl="0" fontAlgn="base">
                <a:spcBef>
                  <a:spcPct val="0"/>
                </a:spcBef>
                <a:spcAft>
                  <a:spcPct val="0"/>
                </a:spcAft>
                <a:defRPr sz="2400" kern="1200">
                  <a:solidFill>
                    <a:schemeClr val="tx1"/>
                  </a:solidFill>
                  <a:latin typeface="Arial" charset="0"/>
                  <a:ea typeface="ＭＳ Ｐゴシック" pitchFamily="34" charset="-128"/>
                  <a:cs typeface="+mn-cs"/>
                </a:defRPr>
              </a:lvl4pPr>
              <a:lvl5pPr marL="1828800" algn="l" rtl="0" fontAlgn="base">
                <a:spcBef>
                  <a:spcPct val="0"/>
                </a:spcBef>
                <a:spcAft>
                  <a:spcPct val="0"/>
                </a:spcAft>
                <a:defRPr sz="2400" kern="1200">
                  <a:solidFill>
                    <a:schemeClr val="tx1"/>
                  </a:solidFill>
                  <a:latin typeface="Arial" charset="0"/>
                  <a:ea typeface="ＭＳ Ｐゴシック" pitchFamily="34" charset="-128"/>
                  <a:cs typeface="+mn-cs"/>
                </a:defRPr>
              </a:lvl5pPr>
              <a:lvl6pPr marL="2286000" algn="l" defTabSz="914400" rtl="0" eaLnBrk="1" latinLnBrk="0" hangingPunct="1">
                <a:defRPr sz="2400" kern="1200">
                  <a:solidFill>
                    <a:schemeClr val="tx1"/>
                  </a:solidFill>
                  <a:latin typeface="Arial" charset="0"/>
                  <a:ea typeface="ＭＳ Ｐゴシック" pitchFamily="34" charset="-128"/>
                  <a:cs typeface="+mn-cs"/>
                </a:defRPr>
              </a:lvl6pPr>
              <a:lvl7pPr marL="2743200" algn="l" defTabSz="914400" rtl="0" eaLnBrk="1" latinLnBrk="0" hangingPunct="1">
                <a:defRPr sz="2400" kern="1200">
                  <a:solidFill>
                    <a:schemeClr val="tx1"/>
                  </a:solidFill>
                  <a:latin typeface="Arial" charset="0"/>
                  <a:ea typeface="ＭＳ Ｐゴシック" pitchFamily="34" charset="-128"/>
                  <a:cs typeface="+mn-cs"/>
                </a:defRPr>
              </a:lvl7pPr>
              <a:lvl8pPr marL="3200400" algn="l" defTabSz="914400" rtl="0" eaLnBrk="1" latinLnBrk="0" hangingPunct="1">
                <a:defRPr sz="2400" kern="1200">
                  <a:solidFill>
                    <a:schemeClr val="tx1"/>
                  </a:solidFill>
                  <a:latin typeface="Arial" charset="0"/>
                  <a:ea typeface="ＭＳ Ｐゴシック" pitchFamily="34" charset="-128"/>
                  <a:cs typeface="+mn-cs"/>
                </a:defRPr>
              </a:lvl8pPr>
              <a:lvl9pPr marL="3657600" algn="l" defTabSz="914400" rtl="0" eaLnBrk="1" latinLnBrk="0" hangingPunct="1">
                <a:defRPr sz="2400" kern="1200">
                  <a:solidFill>
                    <a:schemeClr val="tx1"/>
                  </a:solidFill>
                  <a:latin typeface="Arial" charset="0"/>
                  <a:ea typeface="ＭＳ Ｐゴシック" pitchFamily="34" charset="-128"/>
                  <a:cs typeface="+mn-cs"/>
                </a:defRPr>
              </a:lvl9pPr>
            </a:lstStyle>
            <a:p>
              <a:pPr algn="ctr" fontAlgn="auto">
                <a:spcBef>
                  <a:spcPts val="0"/>
                </a:spcBef>
                <a:spcAft>
                  <a:spcPts val="0"/>
                </a:spcAft>
                <a:defRPr/>
              </a:pPr>
              <a:r>
                <a:rPr lang="nl-NL" sz="1100" kern="0">
                  <a:solidFill>
                    <a:srgbClr val="FFFFFF"/>
                  </a:solidFill>
                  <a:latin typeface="Verdana"/>
                  <a:cs typeface="Segoe UI Light" panose="020B0502040204020203" pitchFamily="34" charset="0"/>
                </a:rPr>
                <a:t>2</a:t>
              </a:r>
            </a:p>
          </p:txBody>
        </p:sp>
        <p:sp>
          <p:nvSpPr>
            <p:cNvPr id="156" name="Rechthoek 155">
              <a:extLst>
                <a:ext uri="{FF2B5EF4-FFF2-40B4-BE49-F238E27FC236}">
                  <a16:creationId xmlns:a16="http://schemas.microsoft.com/office/drawing/2014/main" xmlns="" id="{0BEA1CB5-9394-4ABC-954B-FE55B0A1AB73}"/>
                </a:ext>
              </a:extLst>
            </p:cNvPr>
            <p:cNvSpPr/>
            <p:nvPr userDrawn="1"/>
          </p:nvSpPr>
          <p:spPr>
            <a:xfrm>
              <a:off x="-3059324" y="2091064"/>
              <a:ext cx="2823104" cy="255963"/>
            </a:xfrm>
            <a:prstGeom prst="rect">
              <a:avLst/>
            </a:prstGeom>
            <a:noFill/>
            <a:ln w="25400" cap="flat" cmpd="sng" algn="ctr">
              <a:noFill/>
              <a:prstDash val="solid"/>
            </a:ln>
            <a:effectLst/>
          </p:spPr>
          <p:txBody>
            <a:bodyPr lIns="0" tIns="0" rIns="0" bIns="0" rtlCol="0" anchor="ctr"/>
            <a:lstStyle>
              <a:defPPr>
                <a:defRPr lang="nl-NL"/>
              </a:defPPr>
              <a:lvl1pPr algn="l" rtl="0" fontAlgn="base">
                <a:spcBef>
                  <a:spcPct val="0"/>
                </a:spcBef>
                <a:spcAft>
                  <a:spcPct val="0"/>
                </a:spcAft>
                <a:defRPr sz="2400" kern="1200">
                  <a:solidFill>
                    <a:schemeClr val="tx1"/>
                  </a:solidFill>
                  <a:latin typeface="Arial" charset="0"/>
                  <a:ea typeface="ＭＳ Ｐゴシック" pitchFamily="34" charset="-128"/>
                  <a:cs typeface="+mn-cs"/>
                </a:defRPr>
              </a:lvl1pPr>
              <a:lvl2pPr marL="457200" algn="l" rtl="0" fontAlgn="base">
                <a:spcBef>
                  <a:spcPct val="0"/>
                </a:spcBef>
                <a:spcAft>
                  <a:spcPct val="0"/>
                </a:spcAft>
                <a:defRPr sz="2400" kern="1200">
                  <a:solidFill>
                    <a:schemeClr val="tx1"/>
                  </a:solidFill>
                  <a:latin typeface="Arial" charset="0"/>
                  <a:ea typeface="ＭＳ Ｐゴシック" pitchFamily="34" charset="-128"/>
                  <a:cs typeface="+mn-cs"/>
                </a:defRPr>
              </a:lvl2pPr>
              <a:lvl3pPr marL="914400" algn="l" rtl="0" fontAlgn="base">
                <a:spcBef>
                  <a:spcPct val="0"/>
                </a:spcBef>
                <a:spcAft>
                  <a:spcPct val="0"/>
                </a:spcAft>
                <a:defRPr sz="2400" kern="1200">
                  <a:solidFill>
                    <a:schemeClr val="tx1"/>
                  </a:solidFill>
                  <a:latin typeface="Arial" charset="0"/>
                  <a:ea typeface="ＭＳ Ｐゴシック" pitchFamily="34" charset="-128"/>
                  <a:cs typeface="+mn-cs"/>
                </a:defRPr>
              </a:lvl3pPr>
              <a:lvl4pPr marL="1371600" algn="l" rtl="0" fontAlgn="base">
                <a:spcBef>
                  <a:spcPct val="0"/>
                </a:spcBef>
                <a:spcAft>
                  <a:spcPct val="0"/>
                </a:spcAft>
                <a:defRPr sz="2400" kern="1200">
                  <a:solidFill>
                    <a:schemeClr val="tx1"/>
                  </a:solidFill>
                  <a:latin typeface="Arial" charset="0"/>
                  <a:ea typeface="ＭＳ Ｐゴシック" pitchFamily="34" charset="-128"/>
                  <a:cs typeface="+mn-cs"/>
                </a:defRPr>
              </a:lvl4pPr>
              <a:lvl5pPr marL="1828800" algn="l" rtl="0" fontAlgn="base">
                <a:spcBef>
                  <a:spcPct val="0"/>
                </a:spcBef>
                <a:spcAft>
                  <a:spcPct val="0"/>
                </a:spcAft>
                <a:defRPr sz="2400" kern="1200">
                  <a:solidFill>
                    <a:schemeClr val="tx1"/>
                  </a:solidFill>
                  <a:latin typeface="Arial" charset="0"/>
                  <a:ea typeface="ＭＳ Ｐゴシック" pitchFamily="34" charset="-128"/>
                  <a:cs typeface="+mn-cs"/>
                </a:defRPr>
              </a:lvl5pPr>
              <a:lvl6pPr marL="2286000" algn="l" defTabSz="914400" rtl="0" eaLnBrk="1" latinLnBrk="0" hangingPunct="1">
                <a:defRPr sz="2400" kern="1200">
                  <a:solidFill>
                    <a:schemeClr val="tx1"/>
                  </a:solidFill>
                  <a:latin typeface="Arial" charset="0"/>
                  <a:ea typeface="ＭＳ Ｐゴシック" pitchFamily="34" charset="-128"/>
                  <a:cs typeface="+mn-cs"/>
                </a:defRPr>
              </a:lvl6pPr>
              <a:lvl7pPr marL="2743200" algn="l" defTabSz="914400" rtl="0" eaLnBrk="1" latinLnBrk="0" hangingPunct="1">
                <a:defRPr sz="2400" kern="1200">
                  <a:solidFill>
                    <a:schemeClr val="tx1"/>
                  </a:solidFill>
                  <a:latin typeface="Arial" charset="0"/>
                  <a:ea typeface="ＭＳ Ｐゴシック" pitchFamily="34" charset="-128"/>
                  <a:cs typeface="+mn-cs"/>
                </a:defRPr>
              </a:lvl7pPr>
              <a:lvl8pPr marL="3200400" algn="l" defTabSz="914400" rtl="0" eaLnBrk="1" latinLnBrk="0" hangingPunct="1">
                <a:defRPr sz="2400" kern="1200">
                  <a:solidFill>
                    <a:schemeClr val="tx1"/>
                  </a:solidFill>
                  <a:latin typeface="Arial" charset="0"/>
                  <a:ea typeface="ＭＳ Ｐゴシック" pitchFamily="34" charset="-128"/>
                  <a:cs typeface="+mn-cs"/>
                </a:defRPr>
              </a:lvl8pPr>
              <a:lvl9pPr marL="3657600" algn="l" defTabSz="914400" rtl="0" eaLnBrk="1" latinLnBrk="0" hangingPunct="1">
                <a:defRPr sz="2400" kern="1200">
                  <a:solidFill>
                    <a:schemeClr val="tx1"/>
                  </a:solidFill>
                  <a:latin typeface="Arial" charset="0"/>
                  <a:ea typeface="ＭＳ Ｐゴシック" pitchFamily="34" charset="-128"/>
                  <a:cs typeface="+mn-cs"/>
                </a:defRPr>
              </a:lvl9pPr>
            </a:lstStyle>
            <a:p>
              <a:pPr marL="361950" indent="-180975" fontAlgn="auto">
                <a:lnSpc>
                  <a:spcPct val="90000"/>
                </a:lnSpc>
                <a:spcBef>
                  <a:spcPts val="600"/>
                </a:spcBef>
                <a:spcAft>
                  <a:spcPts val="600"/>
                </a:spcAft>
                <a:buClr>
                  <a:srgbClr val="007BC7"/>
                </a:buClr>
                <a:buFont typeface="Calibri" panose="020F0502020204030204" pitchFamily="34" charset="0"/>
                <a:buChar char="−"/>
                <a:defRPr/>
              </a:pPr>
              <a:r>
                <a:rPr lang="nl-NL" sz="1100" kern="0" dirty="0">
                  <a:solidFill>
                    <a:srgbClr val="000000"/>
                  </a:solidFill>
                  <a:latin typeface="Verdana"/>
                  <a:cs typeface="Segoe UI Light" panose="020B0502040204020203" pitchFamily="34" charset="0"/>
                </a:rPr>
                <a:t>Sub-</a:t>
              </a:r>
              <a:r>
                <a:rPr lang="nl-NL" sz="1100" kern="0" dirty="0" err="1">
                  <a:solidFill>
                    <a:srgbClr val="000000"/>
                  </a:solidFill>
                  <a:latin typeface="Verdana"/>
                  <a:cs typeface="Segoe UI Light" panose="020B0502040204020203" pitchFamily="34" charset="0"/>
                </a:rPr>
                <a:t>bullet</a:t>
              </a:r>
              <a:r>
                <a:rPr lang="nl-NL" sz="1100" kern="0" dirty="0">
                  <a:solidFill>
                    <a:srgbClr val="000000"/>
                  </a:solidFill>
                  <a:latin typeface="Verdana"/>
                  <a:cs typeface="Segoe UI Light" panose="020B0502040204020203" pitchFamily="34" charset="0"/>
                </a:rPr>
                <a:t> #1 </a:t>
              </a:r>
              <a:r>
                <a:rPr lang="nl-NL" sz="1100" kern="0" dirty="0">
                  <a:solidFill>
                    <a:srgbClr val="000000"/>
                  </a:solidFill>
                  <a:cs typeface="Segoe UI Light" panose="020B0502040204020203" pitchFamily="34" charset="0"/>
                </a:rPr>
                <a:t>(18pt)</a:t>
              </a:r>
            </a:p>
          </p:txBody>
        </p:sp>
        <p:sp>
          <p:nvSpPr>
            <p:cNvPr id="157" name="Ovaal 156">
              <a:extLst>
                <a:ext uri="{FF2B5EF4-FFF2-40B4-BE49-F238E27FC236}">
                  <a16:creationId xmlns:a16="http://schemas.microsoft.com/office/drawing/2014/main" xmlns="" id="{3AFE149E-A131-4C9E-907B-07D9FED03A2F}"/>
                </a:ext>
              </a:extLst>
            </p:cNvPr>
            <p:cNvSpPr/>
            <p:nvPr userDrawn="1"/>
          </p:nvSpPr>
          <p:spPr>
            <a:xfrm>
              <a:off x="-3425006" y="2465241"/>
              <a:ext cx="260914" cy="259683"/>
            </a:xfrm>
            <a:prstGeom prst="ellipse">
              <a:avLst/>
            </a:prstGeom>
            <a:solidFill>
              <a:schemeClr val="accent1"/>
            </a:solidFill>
            <a:ln w="25400" cap="flat" cmpd="sng" algn="ctr">
              <a:noFill/>
              <a:prstDash val="solid"/>
            </a:ln>
            <a:effectLst/>
          </p:spPr>
          <p:txBody>
            <a:bodyPr rtlCol="0" anchor="ctr"/>
            <a:lstStyle>
              <a:defPPr>
                <a:defRPr lang="nl-NL"/>
              </a:defPPr>
              <a:lvl1pPr algn="l" rtl="0" fontAlgn="base">
                <a:spcBef>
                  <a:spcPct val="0"/>
                </a:spcBef>
                <a:spcAft>
                  <a:spcPct val="0"/>
                </a:spcAft>
                <a:defRPr sz="2400" kern="1200">
                  <a:solidFill>
                    <a:schemeClr val="tx1"/>
                  </a:solidFill>
                  <a:latin typeface="Arial" charset="0"/>
                  <a:ea typeface="ＭＳ Ｐゴシック" pitchFamily="34" charset="-128"/>
                  <a:cs typeface="+mn-cs"/>
                </a:defRPr>
              </a:lvl1pPr>
              <a:lvl2pPr marL="457200" algn="l" rtl="0" fontAlgn="base">
                <a:spcBef>
                  <a:spcPct val="0"/>
                </a:spcBef>
                <a:spcAft>
                  <a:spcPct val="0"/>
                </a:spcAft>
                <a:defRPr sz="2400" kern="1200">
                  <a:solidFill>
                    <a:schemeClr val="tx1"/>
                  </a:solidFill>
                  <a:latin typeface="Arial" charset="0"/>
                  <a:ea typeface="ＭＳ Ｐゴシック" pitchFamily="34" charset="-128"/>
                  <a:cs typeface="+mn-cs"/>
                </a:defRPr>
              </a:lvl2pPr>
              <a:lvl3pPr marL="914400" algn="l" rtl="0" fontAlgn="base">
                <a:spcBef>
                  <a:spcPct val="0"/>
                </a:spcBef>
                <a:spcAft>
                  <a:spcPct val="0"/>
                </a:spcAft>
                <a:defRPr sz="2400" kern="1200">
                  <a:solidFill>
                    <a:schemeClr val="tx1"/>
                  </a:solidFill>
                  <a:latin typeface="Arial" charset="0"/>
                  <a:ea typeface="ＭＳ Ｐゴシック" pitchFamily="34" charset="-128"/>
                  <a:cs typeface="+mn-cs"/>
                </a:defRPr>
              </a:lvl3pPr>
              <a:lvl4pPr marL="1371600" algn="l" rtl="0" fontAlgn="base">
                <a:spcBef>
                  <a:spcPct val="0"/>
                </a:spcBef>
                <a:spcAft>
                  <a:spcPct val="0"/>
                </a:spcAft>
                <a:defRPr sz="2400" kern="1200">
                  <a:solidFill>
                    <a:schemeClr val="tx1"/>
                  </a:solidFill>
                  <a:latin typeface="Arial" charset="0"/>
                  <a:ea typeface="ＭＳ Ｐゴシック" pitchFamily="34" charset="-128"/>
                  <a:cs typeface="+mn-cs"/>
                </a:defRPr>
              </a:lvl4pPr>
              <a:lvl5pPr marL="1828800" algn="l" rtl="0" fontAlgn="base">
                <a:spcBef>
                  <a:spcPct val="0"/>
                </a:spcBef>
                <a:spcAft>
                  <a:spcPct val="0"/>
                </a:spcAft>
                <a:defRPr sz="2400" kern="1200">
                  <a:solidFill>
                    <a:schemeClr val="tx1"/>
                  </a:solidFill>
                  <a:latin typeface="Arial" charset="0"/>
                  <a:ea typeface="ＭＳ Ｐゴシック" pitchFamily="34" charset="-128"/>
                  <a:cs typeface="+mn-cs"/>
                </a:defRPr>
              </a:lvl5pPr>
              <a:lvl6pPr marL="2286000" algn="l" defTabSz="914400" rtl="0" eaLnBrk="1" latinLnBrk="0" hangingPunct="1">
                <a:defRPr sz="2400" kern="1200">
                  <a:solidFill>
                    <a:schemeClr val="tx1"/>
                  </a:solidFill>
                  <a:latin typeface="Arial" charset="0"/>
                  <a:ea typeface="ＭＳ Ｐゴシック" pitchFamily="34" charset="-128"/>
                  <a:cs typeface="+mn-cs"/>
                </a:defRPr>
              </a:lvl6pPr>
              <a:lvl7pPr marL="2743200" algn="l" defTabSz="914400" rtl="0" eaLnBrk="1" latinLnBrk="0" hangingPunct="1">
                <a:defRPr sz="2400" kern="1200">
                  <a:solidFill>
                    <a:schemeClr val="tx1"/>
                  </a:solidFill>
                  <a:latin typeface="Arial" charset="0"/>
                  <a:ea typeface="ＭＳ Ｐゴシック" pitchFamily="34" charset="-128"/>
                  <a:cs typeface="+mn-cs"/>
                </a:defRPr>
              </a:lvl7pPr>
              <a:lvl8pPr marL="3200400" algn="l" defTabSz="914400" rtl="0" eaLnBrk="1" latinLnBrk="0" hangingPunct="1">
                <a:defRPr sz="2400" kern="1200">
                  <a:solidFill>
                    <a:schemeClr val="tx1"/>
                  </a:solidFill>
                  <a:latin typeface="Arial" charset="0"/>
                  <a:ea typeface="ＭＳ Ｐゴシック" pitchFamily="34" charset="-128"/>
                  <a:cs typeface="+mn-cs"/>
                </a:defRPr>
              </a:lvl8pPr>
              <a:lvl9pPr marL="3657600" algn="l" defTabSz="914400" rtl="0" eaLnBrk="1" latinLnBrk="0" hangingPunct="1">
                <a:defRPr sz="2400" kern="1200">
                  <a:solidFill>
                    <a:schemeClr val="tx1"/>
                  </a:solidFill>
                  <a:latin typeface="Arial" charset="0"/>
                  <a:ea typeface="ＭＳ Ｐゴシック" pitchFamily="34" charset="-128"/>
                  <a:cs typeface="+mn-cs"/>
                </a:defRPr>
              </a:lvl9pPr>
            </a:lstStyle>
            <a:p>
              <a:pPr algn="ctr" fontAlgn="auto">
                <a:spcBef>
                  <a:spcPts val="0"/>
                </a:spcBef>
                <a:spcAft>
                  <a:spcPts val="0"/>
                </a:spcAft>
                <a:defRPr/>
              </a:pPr>
              <a:r>
                <a:rPr lang="nl-NL" sz="1100" kern="0" dirty="0">
                  <a:solidFill>
                    <a:srgbClr val="FFFFFF"/>
                  </a:solidFill>
                  <a:latin typeface="Verdana"/>
                  <a:cs typeface="Segoe UI Light" panose="020B0502040204020203" pitchFamily="34" charset="0"/>
                </a:rPr>
                <a:t>3</a:t>
              </a:r>
            </a:p>
          </p:txBody>
        </p:sp>
        <p:sp>
          <p:nvSpPr>
            <p:cNvPr id="158" name="Rechthoek 157">
              <a:extLst>
                <a:ext uri="{FF2B5EF4-FFF2-40B4-BE49-F238E27FC236}">
                  <a16:creationId xmlns:a16="http://schemas.microsoft.com/office/drawing/2014/main" xmlns="" id="{3A3C63F7-ABCD-42D0-AB01-43D78B6DD7CE}"/>
                </a:ext>
              </a:extLst>
            </p:cNvPr>
            <p:cNvSpPr/>
            <p:nvPr userDrawn="1"/>
          </p:nvSpPr>
          <p:spPr>
            <a:xfrm>
              <a:off x="-3059324" y="2465240"/>
              <a:ext cx="2823104" cy="255963"/>
            </a:xfrm>
            <a:prstGeom prst="rect">
              <a:avLst/>
            </a:prstGeom>
            <a:noFill/>
            <a:ln w="25400" cap="flat" cmpd="sng" algn="ctr">
              <a:noFill/>
              <a:prstDash val="solid"/>
            </a:ln>
            <a:effectLst/>
          </p:spPr>
          <p:txBody>
            <a:bodyPr lIns="0" tIns="0" rIns="0" bIns="0" rtlCol="0" anchor="ctr"/>
            <a:lstStyle>
              <a:defPPr>
                <a:defRPr lang="nl-NL"/>
              </a:defPPr>
              <a:lvl1pPr algn="l" rtl="0" fontAlgn="base">
                <a:spcBef>
                  <a:spcPct val="0"/>
                </a:spcBef>
                <a:spcAft>
                  <a:spcPct val="0"/>
                </a:spcAft>
                <a:defRPr sz="2400" kern="1200">
                  <a:solidFill>
                    <a:schemeClr val="tx1"/>
                  </a:solidFill>
                  <a:latin typeface="Arial" charset="0"/>
                  <a:ea typeface="ＭＳ Ｐゴシック" pitchFamily="34" charset="-128"/>
                  <a:cs typeface="+mn-cs"/>
                </a:defRPr>
              </a:lvl1pPr>
              <a:lvl2pPr marL="457200" algn="l" rtl="0" fontAlgn="base">
                <a:spcBef>
                  <a:spcPct val="0"/>
                </a:spcBef>
                <a:spcAft>
                  <a:spcPct val="0"/>
                </a:spcAft>
                <a:defRPr sz="2400" kern="1200">
                  <a:solidFill>
                    <a:schemeClr val="tx1"/>
                  </a:solidFill>
                  <a:latin typeface="Arial" charset="0"/>
                  <a:ea typeface="ＭＳ Ｐゴシック" pitchFamily="34" charset="-128"/>
                  <a:cs typeface="+mn-cs"/>
                </a:defRPr>
              </a:lvl2pPr>
              <a:lvl3pPr marL="914400" algn="l" rtl="0" fontAlgn="base">
                <a:spcBef>
                  <a:spcPct val="0"/>
                </a:spcBef>
                <a:spcAft>
                  <a:spcPct val="0"/>
                </a:spcAft>
                <a:defRPr sz="2400" kern="1200">
                  <a:solidFill>
                    <a:schemeClr val="tx1"/>
                  </a:solidFill>
                  <a:latin typeface="Arial" charset="0"/>
                  <a:ea typeface="ＭＳ Ｐゴシック" pitchFamily="34" charset="-128"/>
                  <a:cs typeface="+mn-cs"/>
                </a:defRPr>
              </a:lvl3pPr>
              <a:lvl4pPr marL="1371600" algn="l" rtl="0" fontAlgn="base">
                <a:spcBef>
                  <a:spcPct val="0"/>
                </a:spcBef>
                <a:spcAft>
                  <a:spcPct val="0"/>
                </a:spcAft>
                <a:defRPr sz="2400" kern="1200">
                  <a:solidFill>
                    <a:schemeClr val="tx1"/>
                  </a:solidFill>
                  <a:latin typeface="Arial" charset="0"/>
                  <a:ea typeface="ＭＳ Ｐゴシック" pitchFamily="34" charset="-128"/>
                  <a:cs typeface="+mn-cs"/>
                </a:defRPr>
              </a:lvl4pPr>
              <a:lvl5pPr marL="1828800" algn="l" rtl="0" fontAlgn="base">
                <a:spcBef>
                  <a:spcPct val="0"/>
                </a:spcBef>
                <a:spcAft>
                  <a:spcPct val="0"/>
                </a:spcAft>
                <a:defRPr sz="2400" kern="1200">
                  <a:solidFill>
                    <a:schemeClr val="tx1"/>
                  </a:solidFill>
                  <a:latin typeface="Arial" charset="0"/>
                  <a:ea typeface="ＭＳ Ｐゴシック" pitchFamily="34" charset="-128"/>
                  <a:cs typeface="+mn-cs"/>
                </a:defRPr>
              </a:lvl5pPr>
              <a:lvl6pPr marL="2286000" algn="l" defTabSz="914400" rtl="0" eaLnBrk="1" latinLnBrk="0" hangingPunct="1">
                <a:defRPr sz="2400" kern="1200">
                  <a:solidFill>
                    <a:schemeClr val="tx1"/>
                  </a:solidFill>
                  <a:latin typeface="Arial" charset="0"/>
                  <a:ea typeface="ＭＳ Ｐゴシック" pitchFamily="34" charset="-128"/>
                  <a:cs typeface="+mn-cs"/>
                </a:defRPr>
              </a:lvl6pPr>
              <a:lvl7pPr marL="2743200" algn="l" defTabSz="914400" rtl="0" eaLnBrk="1" latinLnBrk="0" hangingPunct="1">
                <a:defRPr sz="2400" kern="1200">
                  <a:solidFill>
                    <a:schemeClr val="tx1"/>
                  </a:solidFill>
                  <a:latin typeface="Arial" charset="0"/>
                  <a:ea typeface="ＭＳ Ｐゴシック" pitchFamily="34" charset="-128"/>
                  <a:cs typeface="+mn-cs"/>
                </a:defRPr>
              </a:lvl7pPr>
              <a:lvl8pPr marL="3200400" algn="l" defTabSz="914400" rtl="0" eaLnBrk="1" latinLnBrk="0" hangingPunct="1">
                <a:defRPr sz="2400" kern="1200">
                  <a:solidFill>
                    <a:schemeClr val="tx1"/>
                  </a:solidFill>
                  <a:latin typeface="Arial" charset="0"/>
                  <a:ea typeface="ＭＳ Ｐゴシック" pitchFamily="34" charset="-128"/>
                  <a:cs typeface="+mn-cs"/>
                </a:defRPr>
              </a:lvl8pPr>
              <a:lvl9pPr marL="3657600" algn="l" defTabSz="914400" rtl="0" eaLnBrk="1" latinLnBrk="0" hangingPunct="1">
                <a:defRPr sz="2400" kern="1200">
                  <a:solidFill>
                    <a:schemeClr val="tx1"/>
                  </a:solidFill>
                  <a:latin typeface="Arial" charset="0"/>
                  <a:ea typeface="ＭＳ Ｐゴシック" pitchFamily="34" charset="-128"/>
                  <a:cs typeface="+mn-cs"/>
                </a:defRPr>
              </a:lvl9pPr>
            </a:lstStyle>
            <a:p>
              <a:pPr marL="542925" indent="-180975" fontAlgn="auto">
                <a:lnSpc>
                  <a:spcPct val="90000"/>
                </a:lnSpc>
                <a:spcBef>
                  <a:spcPts val="600"/>
                </a:spcBef>
                <a:spcAft>
                  <a:spcPts val="600"/>
                </a:spcAft>
                <a:buClr>
                  <a:srgbClr val="007BC7"/>
                </a:buClr>
                <a:buFont typeface="Wingdings" panose="05000000000000000000" pitchFamily="2" charset="2"/>
                <a:buChar char="§"/>
                <a:defRPr/>
              </a:pPr>
              <a:r>
                <a:rPr lang="nl-NL" sz="1100" kern="0" dirty="0">
                  <a:solidFill>
                    <a:srgbClr val="000000"/>
                  </a:solidFill>
                  <a:latin typeface="Verdana"/>
                  <a:cs typeface="Segoe UI Light" panose="020B0502040204020203" pitchFamily="34" charset="0"/>
                </a:rPr>
                <a:t>Sub-</a:t>
              </a:r>
              <a:r>
                <a:rPr lang="nl-NL" sz="1100" kern="0" dirty="0" err="1">
                  <a:solidFill>
                    <a:srgbClr val="000000"/>
                  </a:solidFill>
                  <a:latin typeface="Verdana"/>
                  <a:cs typeface="Segoe UI Light" panose="020B0502040204020203" pitchFamily="34" charset="0"/>
                </a:rPr>
                <a:t>bullet</a:t>
              </a:r>
              <a:r>
                <a:rPr lang="nl-NL" sz="1100" kern="0" dirty="0">
                  <a:solidFill>
                    <a:srgbClr val="000000"/>
                  </a:solidFill>
                  <a:latin typeface="Verdana"/>
                  <a:cs typeface="Segoe UI Light" panose="020B0502040204020203" pitchFamily="34" charset="0"/>
                </a:rPr>
                <a:t> #2 (18pt)</a:t>
              </a:r>
            </a:p>
          </p:txBody>
        </p:sp>
        <p:sp>
          <p:nvSpPr>
            <p:cNvPr id="159" name="Ovaal 158">
              <a:extLst>
                <a:ext uri="{FF2B5EF4-FFF2-40B4-BE49-F238E27FC236}">
                  <a16:creationId xmlns:a16="http://schemas.microsoft.com/office/drawing/2014/main" xmlns="" id="{D3AC0A59-96D1-4104-906B-08B08DF550B2}"/>
                </a:ext>
              </a:extLst>
            </p:cNvPr>
            <p:cNvSpPr/>
            <p:nvPr userDrawn="1"/>
          </p:nvSpPr>
          <p:spPr>
            <a:xfrm>
              <a:off x="-3425006" y="2837886"/>
              <a:ext cx="260914" cy="259683"/>
            </a:xfrm>
            <a:prstGeom prst="ellipse">
              <a:avLst/>
            </a:prstGeom>
            <a:solidFill>
              <a:schemeClr val="accent1"/>
            </a:solidFill>
            <a:ln w="25400" cap="flat" cmpd="sng" algn="ctr">
              <a:noFill/>
              <a:prstDash val="solid"/>
            </a:ln>
            <a:effectLst/>
          </p:spPr>
          <p:txBody>
            <a:bodyPr rtlCol="0" anchor="ctr"/>
            <a:lstStyle>
              <a:defPPr>
                <a:defRPr lang="nl-NL"/>
              </a:defPPr>
              <a:lvl1pPr algn="l" rtl="0" fontAlgn="base">
                <a:spcBef>
                  <a:spcPct val="0"/>
                </a:spcBef>
                <a:spcAft>
                  <a:spcPct val="0"/>
                </a:spcAft>
                <a:defRPr sz="2400" kern="1200">
                  <a:solidFill>
                    <a:schemeClr val="tx1"/>
                  </a:solidFill>
                  <a:latin typeface="Arial" charset="0"/>
                  <a:ea typeface="ＭＳ Ｐゴシック" pitchFamily="34" charset="-128"/>
                  <a:cs typeface="+mn-cs"/>
                </a:defRPr>
              </a:lvl1pPr>
              <a:lvl2pPr marL="457200" algn="l" rtl="0" fontAlgn="base">
                <a:spcBef>
                  <a:spcPct val="0"/>
                </a:spcBef>
                <a:spcAft>
                  <a:spcPct val="0"/>
                </a:spcAft>
                <a:defRPr sz="2400" kern="1200">
                  <a:solidFill>
                    <a:schemeClr val="tx1"/>
                  </a:solidFill>
                  <a:latin typeface="Arial" charset="0"/>
                  <a:ea typeface="ＭＳ Ｐゴシック" pitchFamily="34" charset="-128"/>
                  <a:cs typeface="+mn-cs"/>
                </a:defRPr>
              </a:lvl2pPr>
              <a:lvl3pPr marL="914400" algn="l" rtl="0" fontAlgn="base">
                <a:spcBef>
                  <a:spcPct val="0"/>
                </a:spcBef>
                <a:spcAft>
                  <a:spcPct val="0"/>
                </a:spcAft>
                <a:defRPr sz="2400" kern="1200">
                  <a:solidFill>
                    <a:schemeClr val="tx1"/>
                  </a:solidFill>
                  <a:latin typeface="Arial" charset="0"/>
                  <a:ea typeface="ＭＳ Ｐゴシック" pitchFamily="34" charset="-128"/>
                  <a:cs typeface="+mn-cs"/>
                </a:defRPr>
              </a:lvl3pPr>
              <a:lvl4pPr marL="1371600" algn="l" rtl="0" fontAlgn="base">
                <a:spcBef>
                  <a:spcPct val="0"/>
                </a:spcBef>
                <a:spcAft>
                  <a:spcPct val="0"/>
                </a:spcAft>
                <a:defRPr sz="2400" kern="1200">
                  <a:solidFill>
                    <a:schemeClr val="tx1"/>
                  </a:solidFill>
                  <a:latin typeface="Arial" charset="0"/>
                  <a:ea typeface="ＭＳ Ｐゴシック" pitchFamily="34" charset="-128"/>
                  <a:cs typeface="+mn-cs"/>
                </a:defRPr>
              </a:lvl4pPr>
              <a:lvl5pPr marL="1828800" algn="l" rtl="0" fontAlgn="base">
                <a:spcBef>
                  <a:spcPct val="0"/>
                </a:spcBef>
                <a:spcAft>
                  <a:spcPct val="0"/>
                </a:spcAft>
                <a:defRPr sz="2400" kern="1200">
                  <a:solidFill>
                    <a:schemeClr val="tx1"/>
                  </a:solidFill>
                  <a:latin typeface="Arial" charset="0"/>
                  <a:ea typeface="ＭＳ Ｐゴシック" pitchFamily="34" charset="-128"/>
                  <a:cs typeface="+mn-cs"/>
                </a:defRPr>
              </a:lvl5pPr>
              <a:lvl6pPr marL="2286000" algn="l" defTabSz="914400" rtl="0" eaLnBrk="1" latinLnBrk="0" hangingPunct="1">
                <a:defRPr sz="2400" kern="1200">
                  <a:solidFill>
                    <a:schemeClr val="tx1"/>
                  </a:solidFill>
                  <a:latin typeface="Arial" charset="0"/>
                  <a:ea typeface="ＭＳ Ｐゴシック" pitchFamily="34" charset="-128"/>
                  <a:cs typeface="+mn-cs"/>
                </a:defRPr>
              </a:lvl6pPr>
              <a:lvl7pPr marL="2743200" algn="l" defTabSz="914400" rtl="0" eaLnBrk="1" latinLnBrk="0" hangingPunct="1">
                <a:defRPr sz="2400" kern="1200">
                  <a:solidFill>
                    <a:schemeClr val="tx1"/>
                  </a:solidFill>
                  <a:latin typeface="Arial" charset="0"/>
                  <a:ea typeface="ＭＳ Ｐゴシック" pitchFamily="34" charset="-128"/>
                  <a:cs typeface="+mn-cs"/>
                </a:defRPr>
              </a:lvl7pPr>
              <a:lvl8pPr marL="3200400" algn="l" defTabSz="914400" rtl="0" eaLnBrk="1" latinLnBrk="0" hangingPunct="1">
                <a:defRPr sz="2400" kern="1200">
                  <a:solidFill>
                    <a:schemeClr val="tx1"/>
                  </a:solidFill>
                  <a:latin typeface="Arial" charset="0"/>
                  <a:ea typeface="ＭＳ Ｐゴシック" pitchFamily="34" charset="-128"/>
                  <a:cs typeface="+mn-cs"/>
                </a:defRPr>
              </a:lvl8pPr>
              <a:lvl9pPr marL="3657600" algn="l" defTabSz="914400" rtl="0" eaLnBrk="1" latinLnBrk="0" hangingPunct="1">
                <a:defRPr sz="2400" kern="1200">
                  <a:solidFill>
                    <a:schemeClr val="tx1"/>
                  </a:solidFill>
                  <a:latin typeface="Arial" charset="0"/>
                  <a:ea typeface="ＭＳ Ｐゴシック" pitchFamily="34" charset="-128"/>
                  <a:cs typeface="+mn-cs"/>
                </a:defRPr>
              </a:lvl9pPr>
            </a:lstStyle>
            <a:p>
              <a:pPr algn="ctr" fontAlgn="auto">
                <a:spcBef>
                  <a:spcPts val="0"/>
                </a:spcBef>
                <a:spcAft>
                  <a:spcPts val="0"/>
                </a:spcAft>
                <a:defRPr/>
              </a:pPr>
              <a:r>
                <a:rPr lang="nl-NL" sz="1100" kern="0">
                  <a:solidFill>
                    <a:srgbClr val="FFFFFF"/>
                  </a:solidFill>
                  <a:latin typeface="Verdana"/>
                  <a:cs typeface="Segoe UI Light" panose="020B0502040204020203" pitchFamily="34" charset="0"/>
                </a:rPr>
                <a:t>4</a:t>
              </a:r>
            </a:p>
          </p:txBody>
        </p:sp>
        <p:sp>
          <p:nvSpPr>
            <p:cNvPr id="160" name="Rechthoek 159">
              <a:extLst>
                <a:ext uri="{FF2B5EF4-FFF2-40B4-BE49-F238E27FC236}">
                  <a16:creationId xmlns:a16="http://schemas.microsoft.com/office/drawing/2014/main" xmlns="" id="{9B2F251E-89CB-4A45-95E4-623796D3A20D}"/>
                </a:ext>
              </a:extLst>
            </p:cNvPr>
            <p:cNvSpPr/>
            <p:nvPr userDrawn="1"/>
          </p:nvSpPr>
          <p:spPr>
            <a:xfrm>
              <a:off x="-3059324" y="2837885"/>
              <a:ext cx="2823104" cy="255963"/>
            </a:xfrm>
            <a:prstGeom prst="rect">
              <a:avLst/>
            </a:prstGeom>
            <a:noFill/>
            <a:ln w="25400" cap="flat" cmpd="sng" algn="ctr">
              <a:noFill/>
              <a:prstDash val="solid"/>
            </a:ln>
            <a:effectLst/>
          </p:spPr>
          <p:txBody>
            <a:bodyPr lIns="0" tIns="0" rIns="0" bIns="0" rtlCol="0" anchor="ctr"/>
            <a:lstStyle>
              <a:defPPr>
                <a:defRPr lang="nl-NL"/>
              </a:defPPr>
              <a:lvl1pPr algn="l" rtl="0" fontAlgn="base">
                <a:spcBef>
                  <a:spcPct val="0"/>
                </a:spcBef>
                <a:spcAft>
                  <a:spcPct val="0"/>
                </a:spcAft>
                <a:defRPr sz="2400" kern="1200">
                  <a:solidFill>
                    <a:schemeClr val="tx1"/>
                  </a:solidFill>
                  <a:latin typeface="Arial" charset="0"/>
                  <a:ea typeface="ＭＳ Ｐゴシック" pitchFamily="34" charset="-128"/>
                  <a:cs typeface="+mn-cs"/>
                </a:defRPr>
              </a:lvl1pPr>
              <a:lvl2pPr marL="457200" algn="l" rtl="0" fontAlgn="base">
                <a:spcBef>
                  <a:spcPct val="0"/>
                </a:spcBef>
                <a:spcAft>
                  <a:spcPct val="0"/>
                </a:spcAft>
                <a:defRPr sz="2400" kern="1200">
                  <a:solidFill>
                    <a:schemeClr val="tx1"/>
                  </a:solidFill>
                  <a:latin typeface="Arial" charset="0"/>
                  <a:ea typeface="ＭＳ Ｐゴシック" pitchFamily="34" charset="-128"/>
                  <a:cs typeface="+mn-cs"/>
                </a:defRPr>
              </a:lvl2pPr>
              <a:lvl3pPr marL="914400" algn="l" rtl="0" fontAlgn="base">
                <a:spcBef>
                  <a:spcPct val="0"/>
                </a:spcBef>
                <a:spcAft>
                  <a:spcPct val="0"/>
                </a:spcAft>
                <a:defRPr sz="2400" kern="1200">
                  <a:solidFill>
                    <a:schemeClr val="tx1"/>
                  </a:solidFill>
                  <a:latin typeface="Arial" charset="0"/>
                  <a:ea typeface="ＭＳ Ｐゴシック" pitchFamily="34" charset="-128"/>
                  <a:cs typeface="+mn-cs"/>
                </a:defRPr>
              </a:lvl3pPr>
              <a:lvl4pPr marL="1371600" algn="l" rtl="0" fontAlgn="base">
                <a:spcBef>
                  <a:spcPct val="0"/>
                </a:spcBef>
                <a:spcAft>
                  <a:spcPct val="0"/>
                </a:spcAft>
                <a:defRPr sz="2400" kern="1200">
                  <a:solidFill>
                    <a:schemeClr val="tx1"/>
                  </a:solidFill>
                  <a:latin typeface="Arial" charset="0"/>
                  <a:ea typeface="ＭＳ Ｐゴシック" pitchFamily="34" charset="-128"/>
                  <a:cs typeface="+mn-cs"/>
                </a:defRPr>
              </a:lvl4pPr>
              <a:lvl5pPr marL="1828800" algn="l" rtl="0" fontAlgn="base">
                <a:spcBef>
                  <a:spcPct val="0"/>
                </a:spcBef>
                <a:spcAft>
                  <a:spcPct val="0"/>
                </a:spcAft>
                <a:defRPr sz="2400" kern="1200">
                  <a:solidFill>
                    <a:schemeClr val="tx1"/>
                  </a:solidFill>
                  <a:latin typeface="Arial" charset="0"/>
                  <a:ea typeface="ＭＳ Ｐゴシック" pitchFamily="34" charset="-128"/>
                  <a:cs typeface="+mn-cs"/>
                </a:defRPr>
              </a:lvl5pPr>
              <a:lvl6pPr marL="2286000" algn="l" defTabSz="914400" rtl="0" eaLnBrk="1" latinLnBrk="0" hangingPunct="1">
                <a:defRPr sz="2400" kern="1200">
                  <a:solidFill>
                    <a:schemeClr val="tx1"/>
                  </a:solidFill>
                  <a:latin typeface="Arial" charset="0"/>
                  <a:ea typeface="ＭＳ Ｐゴシック" pitchFamily="34" charset="-128"/>
                  <a:cs typeface="+mn-cs"/>
                </a:defRPr>
              </a:lvl6pPr>
              <a:lvl7pPr marL="2743200" algn="l" defTabSz="914400" rtl="0" eaLnBrk="1" latinLnBrk="0" hangingPunct="1">
                <a:defRPr sz="2400" kern="1200">
                  <a:solidFill>
                    <a:schemeClr val="tx1"/>
                  </a:solidFill>
                  <a:latin typeface="Arial" charset="0"/>
                  <a:ea typeface="ＭＳ Ｐゴシック" pitchFamily="34" charset="-128"/>
                  <a:cs typeface="+mn-cs"/>
                </a:defRPr>
              </a:lvl7pPr>
              <a:lvl8pPr marL="3200400" algn="l" defTabSz="914400" rtl="0" eaLnBrk="1" latinLnBrk="0" hangingPunct="1">
                <a:defRPr sz="2400" kern="1200">
                  <a:solidFill>
                    <a:schemeClr val="tx1"/>
                  </a:solidFill>
                  <a:latin typeface="Arial" charset="0"/>
                  <a:ea typeface="ＭＳ Ｐゴシック" pitchFamily="34" charset="-128"/>
                  <a:cs typeface="+mn-cs"/>
                </a:defRPr>
              </a:lvl8pPr>
              <a:lvl9pPr marL="3657600" algn="l" defTabSz="914400" rtl="0" eaLnBrk="1" latinLnBrk="0" hangingPunct="1">
                <a:defRPr sz="2400" kern="1200">
                  <a:solidFill>
                    <a:schemeClr val="tx1"/>
                  </a:solidFill>
                  <a:latin typeface="Arial" charset="0"/>
                  <a:ea typeface="ＭＳ Ｐゴシック" pitchFamily="34" charset="-128"/>
                  <a:cs typeface="+mn-cs"/>
                </a:defRPr>
              </a:lvl9pPr>
            </a:lstStyle>
            <a:p>
              <a:pPr fontAlgn="auto">
                <a:lnSpc>
                  <a:spcPct val="90000"/>
                </a:lnSpc>
                <a:spcBef>
                  <a:spcPts val="600"/>
                </a:spcBef>
                <a:spcAft>
                  <a:spcPts val="600"/>
                </a:spcAft>
                <a:defRPr/>
              </a:pPr>
              <a:r>
                <a:rPr lang="nl-NL" sz="1100" kern="0" dirty="0">
                  <a:solidFill>
                    <a:srgbClr val="000000"/>
                  </a:solidFill>
                  <a:latin typeface="Verdana"/>
                  <a:cs typeface="Segoe UI Light" panose="020B0502040204020203" pitchFamily="34" charset="0"/>
                </a:rPr>
                <a:t>Leestekst (20pt)</a:t>
              </a:r>
            </a:p>
          </p:txBody>
        </p:sp>
        <p:sp>
          <p:nvSpPr>
            <p:cNvPr id="161" name="Ovaal 160">
              <a:extLst>
                <a:ext uri="{FF2B5EF4-FFF2-40B4-BE49-F238E27FC236}">
                  <a16:creationId xmlns:a16="http://schemas.microsoft.com/office/drawing/2014/main" xmlns="" id="{4E327647-ED15-490E-8924-FF006BB1E740}"/>
                </a:ext>
              </a:extLst>
            </p:cNvPr>
            <p:cNvSpPr/>
            <p:nvPr userDrawn="1"/>
          </p:nvSpPr>
          <p:spPr>
            <a:xfrm>
              <a:off x="-3425006" y="3221492"/>
              <a:ext cx="260914" cy="259683"/>
            </a:xfrm>
            <a:prstGeom prst="ellipse">
              <a:avLst/>
            </a:prstGeom>
            <a:solidFill>
              <a:schemeClr val="accent1"/>
            </a:solidFill>
            <a:ln w="25400" cap="flat" cmpd="sng" algn="ctr">
              <a:noFill/>
              <a:prstDash val="solid"/>
            </a:ln>
            <a:effectLst/>
          </p:spPr>
          <p:txBody>
            <a:bodyPr rtlCol="0" anchor="ctr"/>
            <a:lstStyle>
              <a:defPPr>
                <a:defRPr lang="nl-NL"/>
              </a:defPPr>
              <a:lvl1pPr algn="l" rtl="0" fontAlgn="base">
                <a:spcBef>
                  <a:spcPct val="0"/>
                </a:spcBef>
                <a:spcAft>
                  <a:spcPct val="0"/>
                </a:spcAft>
                <a:defRPr sz="2400" kern="1200">
                  <a:solidFill>
                    <a:schemeClr val="tx1"/>
                  </a:solidFill>
                  <a:latin typeface="Arial" charset="0"/>
                  <a:ea typeface="ＭＳ Ｐゴシック" pitchFamily="34" charset="-128"/>
                  <a:cs typeface="+mn-cs"/>
                </a:defRPr>
              </a:lvl1pPr>
              <a:lvl2pPr marL="457200" algn="l" rtl="0" fontAlgn="base">
                <a:spcBef>
                  <a:spcPct val="0"/>
                </a:spcBef>
                <a:spcAft>
                  <a:spcPct val="0"/>
                </a:spcAft>
                <a:defRPr sz="2400" kern="1200">
                  <a:solidFill>
                    <a:schemeClr val="tx1"/>
                  </a:solidFill>
                  <a:latin typeface="Arial" charset="0"/>
                  <a:ea typeface="ＭＳ Ｐゴシック" pitchFamily="34" charset="-128"/>
                  <a:cs typeface="+mn-cs"/>
                </a:defRPr>
              </a:lvl2pPr>
              <a:lvl3pPr marL="914400" algn="l" rtl="0" fontAlgn="base">
                <a:spcBef>
                  <a:spcPct val="0"/>
                </a:spcBef>
                <a:spcAft>
                  <a:spcPct val="0"/>
                </a:spcAft>
                <a:defRPr sz="2400" kern="1200">
                  <a:solidFill>
                    <a:schemeClr val="tx1"/>
                  </a:solidFill>
                  <a:latin typeface="Arial" charset="0"/>
                  <a:ea typeface="ＭＳ Ｐゴシック" pitchFamily="34" charset="-128"/>
                  <a:cs typeface="+mn-cs"/>
                </a:defRPr>
              </a:lvl3pPr>
              <a:lvl4pPr marL="1371600" algn="l" rtl="0" fontAlgn="base">
                <a:spcBef>
                  <a:spcPct val="0"/>
                </a:spcBef>
                <a:spcAft>
                  <a:spcPct val="0"/>
                </a:spcAft>
                <a:defRPr sz="2400" kern="1200">
                  <a:solidFill>
                    <a:schemeClr val="tx1"/>
                  </a:solidFill>
                  <a:latin typeface="Arial" charset="0"/>
                  <a:ea typeface="ＭＳ Ｐゴシック" pitchFamily="34" charset="-128"/>
                  <a:cs typeface="+mn-cs"/>
                </a:defRPr>
              </a:lvl4pPr>
              <a:lvl5pPr marL="1828800" algn="l" rtl="0" fontAlgn="base">
                <a:spcBef>
                  <a:spcPct val="0"/>
                </a:spcBef>
                <a:spcAft>
                  <a:spcPct val="0"/>
                </a:spcAft>
                <a:defRPr sz="2400" kern="1200">
                  <a:solidFill>
                    <a:schemeClr val="tx1"/>
                  </a:solidFill>
                  <a:latin typeface="Arial" charset="0"/>
                  <a:ea typeface="ＭＳ Ｐゴシック" pitchFamily="34" charset="-128"/>
                  <a:cs typeface="+mn-cs"/>
                </a:defRPr>
              </a:lvl5pPr>
              <a:lvl6pPr marL="2286000" algn="l" defTabSz="914400" rtl="0" eaLnBrk="1" latinLnBrk="0" hangingPunct="1">
                <a:defRPr sz="2400" kern="1200">
                  <a:solidFill>
                    <a:schemeClr val="tx1"/>
                  </a:solidFill>
                  <a:latin typeface="Arial" charset="0"/>
                  <a:ea typeface="ＭＳ Ｐゴシック" pitchFamily="34" charset="-128"/>
                  <a:cs typeface="+mn-cs"/>
                </a:defRPr>
              </a:lvl6pPr>
              <a:lvl7pPr marL="2743200" algn="l" defTabSz="914400" rtl="0" eaLnBrk="1" latinLnBrk="0" hangingPunct="1">
                <a:defRPr sz="2400" kern="1200">
                  <a:solidFill>
                    <a:schemeClr val="tx1"/>
                  </a:solidFill>
                  <a:latin typeface="Arial" charset="0"/>
                  <a:ea typeface="ＭＳ Ｐゴシック" pitchFamily="34" charset="-128"/>
                  <a:cs typeface="+mn-cs"/>
                </a:defRPr>
              </a:lvl7pPr>
              <a:lvl8pPr marL="3200400" algn="l" defTabSz="914400" rtl="0" eaLnBrk="1" latinLnBrk="0" hangingPunct="1">
                <a:defRPr sz="2400" kern="1200">
                  <a:solidFill>
                    <a:schemeClr val="tx1"/>
                  </a:solidFill>
                  <a:latin typeface="Arial" charset="0"/>
                  <a:ea typeface="ＭＳ Ｐゴシック" pitchFamily="34" charset="-128"/>
                  <a:cs typeface="+mn-cs"/>
                </a:defRPr>
              </a:lvl8pPr>
              <a:lvl9pPr marL="3657600" algn="l" defTabSz="914400" rtl="0" eaLnBrk="1" latinLnBrk="0" hangingPunct="1">
                <a:defRPr sz="2400" kern="1200">
                  <a:solidFill>
                    <a:schemeClr val="tx1"/>
                  </a:solidFill>
                  <a:latin typeface="Arial" charset="0"/>
                  <a:ea typeface="ＭＳ Ｐゴシック" pitchFamily="34" charset="-128"/>
                  <a:cs typeface="+mn-cs"/>
                </a:defRPr>
              </a:lvl9pPr>
            </a:lstStyle>
            <a:p>
              <a:pPr algn="ctr" fontAlgn="auto">
                <a:spcBef>
                  <a:spcPts val="0"/>
                </a:spcBef>
                <a:spcAft>
                  <a:spcPts val="0"/>
                </a:spcAft>
                <a:defRPr/>
              </a:pPr>
              <a:r>
                <a:rPr lang="nl-NL" sz="1100" kern="0">
                  <a:solidFill>
                    <a:srgbClr val="FFFFFF"/>
                  </a:solidFill>
                  <a:latin typeface="Verdana"/>
                  <a:cs typeface="Segoe UI Light" panose="020B0502040204020203" pitchFamily="34" charset="0"/>
                </a:rPr>
                <a:t>5</a:t>
              </a:r>
            </a:p>
          </p:txBody>
        </p:sp>
        <p:sp>
          <p:nvSpPr>
            <p:cNvPr id="162" name="Rechthoek 161">
              <a:extLst>
                <a:ext uri="{FF2B5EF4-FFF2-40B4-BE49-F238E27FC236}">
                  <a16:creationId xmlns:a16="http://schemas.microsoft.com/office/drawing/2014/main" xmlns="" id="{A625B3FD-FD4D-4A79-A231-24DAC718C8ED}"/>
                </a:ext>
              </a:extLst>
            </p:cNvPr>
            <p:cNvSpPr/>
            <p:nvPr userDrawn="1"/>
          </p:nvSpPr>
          <p:spPr>
            <a:xfrm>
              <a:off x="-3059324" y="3221491"/>
              <a:ext cx="2823104" cy="255963"/>
            </a:xfrm>
            <a:prstGeom prst="rect">
              <a:avLst/>
            </a:prstGeom>
            <a:noFill/>
            <a:ln w="25400" cap="flat" cmpd="sng" algn="ctr">
              <a:noFill/>
              <a:prstDash val="solid"/>
            </a:ln>
            <a:effectLst/>
          </p:spPr>
          <p:txBody>
            <a:bodyPr lIns="0" tIns="0" rIns="0" bIns="0" rtlCol="0" anchor="ctr"/>
            <a:lstStyle>
              <a:defPPr>
                <a:defRPr lang="nl-NL"/>
              </a:defPPr>
              <a:lvl1pPr algn="l" rtl="0" fontAlgn="base">
                <a:spcBef>
                  <a:spcPct val="0"/>
                </a:spcBef>
                <a:spcAft>
                  <a:spcPct val="0"/>
                </a:spcAft>
                <a:defRPr sz="2400" kern="1200">
                  <a:solidFill>
                    <a:schemeClr val="tx1"/>
                  </a:solidFill>
                  <a:latin typeface="Arial" charset="0"/>
                  <a:ea typeface="ＭＳ Ｐゴシック" pitchFamily="34" charset="-128"/>
                  <a:cs typeface="+mn-cs"/>
                </a:defRPr>
              </a:lvl1pPr>
              <a:lvl2pPr marL="457200" algn="l" rtl="0" fontAlgn="base">
                <a:spcBef>
                  <a:spcPct val="0"/>
                </a:spcBef>
                <a:spcAft>
                  <a:spcPct val="0"/>
                </a:spcAft>
                <a:defRPr sz="2400" kern="1200">
                  <a:solidFill>
                    <a:schemeClr val="tx1"/>
                  </a:solidFill>
                  <a:latin typeface="Arial" charset="0"/>
                  <a:ea typeface="ＭＳ Ｐゴシック" pitchFamily="34" charset="-128"/>
                  <a:cs typeface="+mn-cs"/>
                </a:defRPr>
              </a:lvl2pPr>
              <a:lvl3pPr marL="914400" algn="l" rtl="0" fontAlgn="base">
                <a:spcBef>
                  <a:spcPct val="0"/>
                </a:spcBef>
                <a:spcAft>
                  <a:spcPct val="0"/>
                </a:spcAft>
                <a:defRPr sz="2400" kern="1200">
                  <a:solidFill>
                    <a:schemeClr val="tx1"/>
                  </a:solidFill>
                  <a:latin typeface="Arial" charset="0"/>
                  <a:ea typeface="ＭＳ Ｐゴシック" pitchFamily="34" charset="-128"/>
                  <a:cs typeface="+mn-cs"/>
                </a:defRPr>
              </a:lvl3pPr>
              <a:lvl4pPr marL="1371600" algn="l" rtl="0" fontAlgn="base">
                <a:spcBef>
                  <a:spcPct val="0"/>
                </a:spcBef>
                <a:spcAft>
                  <a:spcPct val="0"/>
                </a:spcAft>
                <a:defRPr sz="2400" kern="1200">
                  <a:solidFill>
                    <a:schemeClr val="tx1"/>
                  </a:solidFill>
                  <a:latin typeface="Arial" charset="0"/>
                  <a:ea typeface="ＭＳ Ｐゴシック" pitchFamily="34" charset="-128"/>
                  <a:cs typeface="+mn-cs"/>
                </a:defRPr>
              </a:lvl4pPr>
              <a:lvl5pPr marL="1828800" algn="l" rtl="0" fontAlgn="base">
                <a:spcBef>
                  <a:spcPct val="0"/>
                </a:spcBef>
                <a:spcAft>
                  <a:spcPct val="0"/>
                </a:spcAft>
                <a:defRPr sz="2400" kern="1200">
                  <a:solidFill>
                    <a:schemeClr val="tx1"/>
                  </a:solidFill>
                  <a:latin typeface="Arial" charset="0"/>
                  <a:ea typeface="ＭＳ Ｐゴシック" pitchFamily="34" charset="-128"/>
                  <a:cs typeface="+mn-cs"/>
                </a:defRPr>
              </a:lvl5pPr>
              <a:lvl6pPr marL="2286000" algn="l" defTabSz="914400" rtl="0" eaLnBrk="1" latinLnBrk="0" hangingPunct="1">
                <a:defRPr sz="2400" kern="1200">
                  <a:solidFill>
                    <a:schemeClr val="tx1"/>
                  </a:solidFill>
                  <a:latin typeface="Arial" charset="0"/>
                  <a:ea typeface="ＭＳ Ｐゴシック" pitchFamily="34" charset="-128"/>
                  <a:cs typeface="+mn-cs"/>
                </a:defRPr>
              </a:lvl6pPr>
              <a:lvl7pPr marL="2743200" algn="l" defTabSz="914400" rtl="0" eaLnBrk="1" latinLnBrk="0" hangingPunct="1">
                <a:defRPr sz="2400" kern="1200">
                  <a:solidFill>
                    <a:schemeClr val="tx1"/>
                  </a:solidFill>
                  <a:latin typeface="Arial" charset="0"/>
                  <a:ea typeface="ＭＳ Ｐゴシック" pitchFamily="34" charset="-128"/>
                  <a:cs typeface="+mn-cs"/>
                </a:defRPr>
              </a:lvl7pPr>
              <a:lvl8pPr marL="3200400" algn="l" defTabSz="914400" rtl="0" eaLnBrk="1" latinLnBrk="0" hangingPunct="1">
                <a:defRPr sz="2400" kern="1200">
                  <a:solidFill>
                    <a:schemeClr val="tx1"/>
                  </a:solidFill>
                  <a:latin typeface="Arial" charset="0"/>
                  <a:ea typeface="ＭＳ Ｐゴシック" pitchFamily="34" charset="-128"/>
                  <a:cs typeface="+mn-cs"/>
                </a:defRPr>
              </a:lvl8pPr>
              <a:lvl9pPr marL="3657600" algn="l" defTabSz="914400" rtl="0" eaLnBrk="1" latinLnBrk="0" hangingPunct="1">
                <a:defRPr sz="2400" kern="1200">
                  <a:solidFill>
                    <a:schemeClr val="tx1"/>
                  </a:solidFill>
                  <a:latin typeface="Arial" charset="0"/>
                  <a:ea typeface="ＭＳ Ｐゴシック" pitchFamily="34" charset="-128"/>
                  <a:cs typeface="+mn-cs"/>
                </a:defRPr>
              </a:lvl9pPr>
            </a:lstStyle>
            <a:p>
              <a:pPr fontAlgn="auto">
                <a:lnSpc>
                  <a:spcPct val="90000"/>
                </a:lnSpc>
                <a:spcBef>
                  <a:spcPts val="600"/>
                </a:spcBef>
                <a:spcAft>
                  <a:spcPts val="600"/>
                </a:spcAft>
                <a:defRPr/>
              </a:pPr>
              <a:r>
                <a:rPr lang="nl-NL" sz="1100" b="1" kern="0" dirty="0">
                  <a:solidFill>
                    <a:srgbClr val="000000"/>
                  </a:solidFill>
                  <a:latin typeface="Verdana"/>
                  <a:cs typeface="Segoe UI Light" panose="020B0502040204020203" pitchFamily="34" charset="0"/>
                </a:rPr>
                <a:t>Kopje </a:t>
              </a:r>
              <a:r>
                <a:rPr lang="nl-NL" sz="1100" kern="0" dirty="0">
                  <a:solidFill>
                    <a:srgbClr val="000000"/>
                  </a:solidFill>
                  <a:cs typeface="Segoe UI Light" panose="020B0502040204020203" pitchFamily="34" charset="0"/>
                </a:rPr>
                <a:t>(20pt)</a:t>
              </a:r>
              <a:endParaRPr lang="nl-NL" sz="1100" b="1" kern="0" dirty="0">
                <a:solidFill>
                  <a:srgbClr val="000000"/>
                </a:solidFill>
                <a:latin typeface="Verdana"/>
                <a:cs typeface="Segoe UI Light" panose="020B0502040204020203" pitchFamily="34" charset="0"/>
              </a:endParaRPr>
            </a:p>
          </p:txBody>
        </p:sp>
        <p:sp>
          <p:nvSpPr>
            <p:cNvPr id="163" name="Rechthoek 162">
              <a:extLst>
                <a:ext uri="{FF2B5EF4-FFF2-40B4-BE49-F238E27FC236}">
                  <a16:creationId xmlns:a16="http://schemas.microsoft.com/office/drawing/2014/main" xmlns="" id="{5CB340FB-743F-4088-B91E-01E5993D0AC5}"/>
                </a:ext>
              </a:extLst>
            </p:cNvPr>
            <p:cNvSpPr/>
            <p:nvPr userDrawn="1"/>
          </p:nvSpPr>
          <p:spPr>
            <a:xfrm>
              <a:off x="-3420798" y="1139659"/>
              <a:ext cx="3178016" cy="467013"/>
            </a:xfrm>
            <a:prstGeom prst="rect">
              <a:avLst/>
            </a:prstGeom>
            <a:noFill/>
            <a:ln w="25400" cap="flat" cmpd="sng" algn="ctr">
              <a:noFill/>
              <a:prstDash val="solid"/>
            </a:ln>
            <a:effectLst/>
          </p:spPr>
          <p:txBody>
            <a:bodyPr lIns="0" tIns="0" rIns="0" bIns="0" rtlCol="0" anchor="t"/>
            <a:lstStyle>
              <a:defPPr>
                <a:defRPr lang="nl-NL"/>
              </a:defPPr>
              <a:lvl1pPr algn="l" rtl="0" fontAlgn="base">
                <a:spcBef>
                  <a:spcPct val="0"/>
                </a:spcBef>
                <a:spcAft>
                  <a:spcPct val="0"/>
                </a:spcAft>
                <a:defRPr sz="2400" kern="1200">
                  <a:solidFill>
                    <a:schemeClr val="tx1"/>
                  </a:solidFill>
                  <a:latin typeface="Arial" charset="0"/>
                  <a:ea typeface="ＭＳ Ｐゴシック" pitchFamily="34" charset="-128"/>
                  <a:cs typeface="+mn-cs"/>
                </a:defRPr>
              </a:lvl1pPr>
              <a:lvl2pPr marL="457200" algn="l" rtl="0" fontAlgn="base">
                <a:spcBef>
                  <a:spcPct val="0"/>
                </a:spcBef>
                <a:spcAft>
                  <a:spcPct val="0"/>
                </a:spcAft>
                <a:defRPr sz="2400" kern="1200">
                  <a:solidFill>
                    <a:schemeClr val="tx1"/>
                  </a:solidFill>
                  <a:latin typeface="Arial" charset="0"/>
                  <a:ea typeface="ＭＳ Ｐゴシック" pitchFamily="34" charset="-128"/>
                  <a:cs typeface="+mn-cs"/>
                </a:defRPr>
              </a:lvl2pPr>
              <a:lvl3pPr marL="914400" algn="l" rtl="0" fontAlgn="base">
                <a:spcBef>
                  <a:spcPct val="0"/>
                </a:spcBef>
                <a:spcAft>
                  <a:spcPct val="0"/>
                </a:spcAft>
                <a:defRPr sz="2400" kern="1200">
                  <a:solidFill>
                    <a:schemeClr val="tx1"/>
                  </a:solidFill>
                  <a:latin typeface="Arial" charset="0"/>
                  <a:ea typeface="ＭＳ Ｐゴシック" pitchFamily="34" charset="-128"/>
                  <a:cs typeface="+mn-cs"/>
                </a:defRPr>
              </a:lvl3pPr>
              <a:lvl4pPr marL="1371600" algn="l" rtl="0" fontAlgn="base">
                <a:spcBef>
                  <a:spcPct val="0"/>
                </a:spcBef>
                <a:spcAft>
                  <a:spcPct val="0"/>
                </a:spcAft>
                <a:defRPr sz="2400" kern="1200">
                  <a:solidFill>
                    <a:schemeClr val="tx1"/>
                  </a:solidFill>
                  <a:latin typeface="Arial" charset="0"/>
                  <a:ea typeface="ＭＳ Ｐゴシック" pitchFamily="34" charset="-128"/>
                  <a:cs typeface="+mn-cs"/>
                </a:defRPr>
              </a:lvl4pPr>
              <a:lvl5pPr marL="1828800" algn="l" rtl="0" fontAlgn="base">
                <a:spcBef>
                  <a:spcPct val="0"/>
                </a:spcBef>
                <a:spcAft>
                  <a:spcPct val="0"/>
                </a:spcAft>
                <a:defRPr sz="2400" kern="1200">
                  <a:solidFill>
                    <a:schemeClr val="tx1"/>
                  </a:solidFill>
                  <a:latin typeface="Arial" charset="0"/>
                  <a:ea typeface="ＭＳ Ｐゴシック" pitchFamily="34" charset="-128"/>
                  <a:cs typeface="+mn-cs"/>
                </a:defRPr>
              </a:lvl5pPr>
              <a:lvl6pPr marL="2286000" algn="l" defTabSz="914400" rtl="0" eaLnBrk="1" latinLnBrk="0" hangingPunct="1">
                <a:defRPr sz="2400" kern="1200">
                  <a:solidFill>
                    <a:schemeClr val="tx1"/>
                  </a:solidFill>
                  <a:latin typeface="Arial" charset="0"/>
                  <a:ea typeface="ＭＳ Ｐゴシック" pitchFamily="34" charset="-128"/>
                  <a:cs typeface="+mn-cs"/>
                </a:defRPr>
              </a:lvl6pPr>
              <a:lvl7pPr marL="2743200" algn="l" defTabSz="914400" rtl="0" eaLnBrk="1" latinLnBrk="0" hangingPunct="1">
                <a:defRPr sz="2400" kern="1200">
                  <a:solidFill>
                    <a:schemeClr val="tx1"/>
                  </a:solidFill>
                  <a:latin typeface="Arial" charset="0"/>
                  <a:ea typeface="ＭＳ Ｐゴシック" pitchFamily="34" charset="-128"/>
                  <a:cs typeface="+mn-cs"/>
                </a:defRPr>
              </a:lvl7pPr>
              <a:lvl8pPr marL="3200400" algn="l" defTabSz="914400" rtl="0" eaLnBrk="1" latinLnBrk="0" hangingPunct="1">
                <a:defRPr sz="2400" kern="1200">
                  <a:solidFill>
                    <a:schemeClr val="tx1"/>
                  </a:solidFill>
                  <a:latin typeface="Arial" charset="0"/>
                  <a:ea typeface="ＭＳ Ｐゴシック" pitchFamily="34" charset="-128"/>
                  <a:cs typeface="+mn-cs"/>
                </a:defRPr>
              </a:lvl8pPr>
              <a:lvl9pPr marL="3657600" algn="l" defTabSz="914400" rtl="0" eaLnBrk="1" latinLnBrk="0" hangingPunct="1">
                <a:defRPr sz="2400" kern="1200">
                  <a:solidFill>
                    <a:schemeClr val="tx1"/>
                  </a:solidFill>
                  <a:latin typeface="Arial" charset="0"/>
                  <a:ea typeface="ＭＳ Ｐゴシック" pitchFamily="34" charset="-128"/>
                  <a:cs typeface="+mn-cs"/>
                </a:defRPr>
              </a:lvl9pPr>
            </a:lstStyle>
            <a:p>
              <a:pPr fontAlgn="auto">
                <a:lnSpc>
                  <a:spcPct val="90000"/>
                </a:lnSpc>
                <a:spcBef>
                  <a:spcPts val="600"/>
                </a:spcBef>
                <a:spcAft>
                  <a:spcPts val="600"/>
                </a:spcAft>
                <a:defRPr/>
              </a:pPr>
              <a:r>
                <a:rPr lang="nl-NL" sz="1100" kern="0" dirty="0">
                  <a:solidFill>
                    <a:srgbClr val="000000"/>
                  </a:solidFill>
                  <a:latin typeface="Verdana"/>
                  <a:cs typeface="Segoe UI Light" panose="020B0502040204020203" pitchFamily="34" charset="0"/>
                </a:rPr>
                <a:t>Gebruik, onder de tab </a:t>
              </a:r>
              <a:r>
                <a:rPr lang="nl-NL" sz="1100" b="1" kern="0" dirty="0">
                  <a:solidFill>
                    <a:srgbClr val="000000"/>
                  </a:solidFill>
                  <a:latin typeface="Verdana"/>
                  <a:cs typeface="Segoe UI Light" panose="020B0502040204020203" pitchFamily="34" charset="0"/>
                </a:rPr>
                <a:t>‘Start’</a:t>
              </a:r>
              <a:r>
                <a:rPr lang="nl-NL" sz="1100" kern="0" dirty="0">
                  <a:solidFill>
                    <a:srgbClr val="000000"/>
                  </a:solidFill>
                  <a:latin typeface="Verdana"/>
                  <a:cs typeface="Segoe UI Light" panose="020B0502040204020203" pitchFamily="34" charset="0"/>
                </a:rPr>
                <a:t>, de </a:t>
              </a:r>
              <a:r>
                <a:rPr lang="nl-NL" sz="1100" b="1" kern="0" dirty="0">
                  <a:solidFill>
                    <a:srgbClr val="000000"/>
                  </a:solidFill>
                  <a:latin typeface="Verdana"/>
                  <a:cs typeface="Segoe UI Light" panose="020B0502040204020203" pitchFamily="34" charset="0"/>
                </a:rPr>
                <a:t>lijstniveau-knoppen</a:t>
              </a:r>
              <a:r>
                <a:rPr lang="nl-NL" sz="1100" kern="0" dirty="0">
                  <a:solidFill>
                    <a:srgbClr val="000000"/>
                  </a:solidFill>
                  <a:latin typeface="Verdana"/>
                  <a:cs typeface="Segoe UI Light" panose="020B0502040204020203" pitchFamily="34" charset="0"/>
                </a:rPr>
                <a:t>, zoals hierboven aangegeven, om een tekst niveau te kiezen. Kies uit:</a:t>
              </a:r>
            </a:p>
          </p:txBody>
        </p:sp>
      </p:grpSp>
      <p:sp>
        <p:nvSpPr>
          <p:cNvPr id="262" name="Tijdelijke aanduiding voor tekst 12">
            <a:extLst>
              <a:ext uri="{FF2B5EF4-FFF2-40B4-BE49-F238E27FC236}">
                <a16:creationId xmlns:a16="http://schemas.microsoft.com/office/drawing/2014/main" xmlns="" id="{B6F99F91-6BD5-4A28-9EF5-636487084604}"/>
              </a:ext>
            </a:extLst>
          </p:cNvPr>
          <p:cNvSpPr>
            <a:spLocks noGrp="1"/>
          </p:cNvSpPr>
          <p:nvPr>
            <p:ph type="body" sz="quarter" idx="16" hasCustomPrompt="1"/>
          </p:nvPr>
        </p:nvSpPr>
        <p:spPr>
          <a:xfrm>
            <a:off x="3055314" y="-16573"/>
            <a:ext cx="3033375" cy="854536"/>
          </a:xfrm>
          <a:blipFill>
            <a:blip r:embed="rId7" cstate="print">
              <a:extLst>
                <a:ext uri="{28A0092B-C50C-407E-A947-70E740481C1C}">
                  <a14:useLocalDpi xmlns:a14="http://schemas.microsoft.com/office/drawing/2010/main"/>
                </a:ext>
              </a:extLst>
            </a:blip>
            <a:srcRect/>
            <a:stretch>
              <a:fillRect l="43038" r="43136"/>
            </a:stretch>
          </a:blipFill>
        </p:spPr>
        <p:txBody>
          <a:bodyPr/>
          <a:lstStyle>
            <a:lvl1pPr marL="0" indent="0">
              <a:buNone/>
              <a:defRPr sz="100">
                <a:solidFill>
                  <a:schemeClr val="accent1"/>
                </a:solidFill>
              </a:defRPr>
            </a:lvl1pPr>
            <a:lvl2pPr>
              <a:defRPr sz="100"/>
            </a:lvl2pPr>
            <a:lvl3pPr>
              <a:defRPr sz="100"/>
            </a:lvl3pPr>
            <a:lvl4pPr>
              <a:defRPr sz="100"/>
            </a:lvl4pPr>
            <a:lvl5pPr>
              <a:defRPr sz="100"/>
            </a:lvl5pPr>
          </a:lstStyle>
          <a:p>
            <a:pPr lvl="0"/>
            <a:r>
              <a:rPr lang="nl-NL" noProof="0" dirty="0"/>
              <a:t> </a:t>
            </a:r>
          </a:p>
        </p:txBody>
      </p:sp>
    </p:spTree>
    <p:extLst>
      <p:ext uri="{BB962C8B-B14F-4D97-AF65-F5344CB8AC3E}">
        <p14:creationId xmlns:p14="http://schemas.microsoft.com/office/powerpoint/2010/main" val="28632467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ekst &amp; Beeld 50%/50% v2">
    <p:spTree>
      <p:nvGrpSpPr>
        <p:cNvPr id="1" name=""/>
        <p:cNvGrpSpPr/>
        <p:nvPr/>
      </p:nvGrpSpPr>
      <p:grpSpPr>
        <a:xfrm>
          <a:off x="0" y="0"/>
          <a:ext cx="0" cy="0"/>
          <a:chOff x="0" y="0"/>
          <a:chExt cx="0" cy="0"/>
        </a:xfrm>
      </p:grpSpPr>
      <p:graphicFrame>
        <p:nvGraphicFramePr>
          <p:cNvPr id="18" name="Object 17" hidden="1">
            <a:extLst>
              <a:ext uri="{FF2B5EF4-FFF2-40B4-BE49-F238E27FC236}">
                <a16:creationId xmlns:a16="http://schemas.microsoft.com/office/drawing/2014/main" xmlns="" id="{D5294D50-C34A-4268-BC83-68389BCF48B0}"/>
              </a:ext>
            </a:extLst>
          </p:cNvPr>
          <p:cNvGraphicFramePr>
            <a:graphicFrameLocks noChangeAspect="1"/>
          </p:cNvGraphicFramePr>
          <p:nvPr userDrawn="1">
            <p:custDataLst>
              <p:tags r:id="rId2"/>
            </p:custDataLst>
            <p:extLst>
              <p:ext uri="{D42A27DB-BD31-4B8C-83A1-F6EECF244321}">
                <p14:modId xmlns:p14="http://schemas.microsoft.com/office/powerpoint/2010/main" val="4238581838"/>
              </p:ext>
            </p:extLst>
          </p:nvPr>
        </p:nvGraphicFramePr>
        <p:xfrm>
          <a:off x="1191" y="1591"/>
          <a:ext cx="1190" cy="1587"/>
        </p:xfrm>
        <a:graphic>
          <a:graphicData uri="http://schemas.openxmlformats.org/presentationml/2006/ole">
            <mc:AlternateContent xmlns:mc="http://schemas.openxmlformats.org/markup-compatibility/2006">
              <mc:Choice xmlns:v="urn:schemas-microsoft-com:vml" Requires="v">
                <p:oleObj spid="_x0000_s16394" name="think-cell Slide" r:id="rId4" imgW="347" imgH="348" progId="TCLayout.ActiveDocument.1">
                  <p:embed/>
                </p:oleObj>
              </mc:Choice>
              <mc:Fallback>
                <p:oleObj name="think-cell Slide" r:id="rId4" imgW="347" imgH="348" progId="TCLayout.ActiveDocument.1">
                  <p:embed/>
                  <p:pic>
                    <p:nvPicPr>
                      <p:cNvPr id="0" name=""/>
                      <p:cNvPicPr/>
                      <p:nvPr/>
                    </p:nvPicPr>
                    <p:blipFill>
                      <a:blip r:embed="rId5"/>
                      <a:stretch>
                        <a:fillRect/>
                      </a:stretch>
                    </p:blipFill>
                    <p:spPr>
                      <a:xfrm>
                        <a:off x="1191" y="1591"/>
                        <a:ext cx="1190" cy="1587"/>
                      </a:xfrm>
                      <a:prstGeom prst="rect">
                        <a:avLst/>
                      </a:prstGeom>
                    </p:spPr>
                  </p:pic>
                </p:oleObj>
              </mc:Fallback>
            </mc:AlternateContent>
          </a:graphicData>
        </a:graphic>
      </p:graphicFrame>
      <p:sp>
        <p:nvSpPr>
          <p:cNvPr id="17" name="Tijdelijke aanduiding voor afbeelding 2">
            <a:extLst>
              <a:ext uri="{FF2B5EF4-FFF2-40B4-BE49-F238E27FC236}">
                <a16:creationId xmlns:a16="http://schemas.microsoft.com/office/drawing/2014/main" xmlns="" id="{09D20005-F223-4BDC-8E7C-2F6B525EAB98}"/>
              </a:ext>
            </a:extLst>
          </p:cNvPr>
          <p:cNvSpPr>
            <a:spLocks noGrp="1"/>
          </p:cNvSpPr>
          <p:nvPr>
            <p:ph type="pic" idx="13" hasCustomPrompt="1"/>
          </p:nvPr>
        </p:nvSpPr>
        <p:spPr>
          <a:xfrm>
            <a:off x="4572531" y="0"/>
            <a:ext cx="4570599" cy="6858000"/>
          </a:xfrm>
          <a:solidFill>
            <a:schemeClr val="bg2">
              <a:lumMod val="20000"/>
              <a:lumOff val="80000"/>
            </a:schemeClr>
          </a:solidFill>
          <a:ln>
            <a:noFill/>
          </a:ln>
          <a:extLst/>
        </p:spPr>
        <p:txBody>
          <a:bodyPr vert="horz" wrap="square" lIns="0" tIns="2160000" rIns="0" bIns="0" numCol="1" anchor="t" anchorCtr="0" compatLnSpc="1">
            <a:prstTxWarp prst="textNoShape">
              <a:avLst/>
            </a:prstTxWarp>
            <a:noAutofit/>
          </a:bodyPr>
          <a:lstStyle>
            <a:lvl1pPr marL="0" indent="0" algn="ctr">
              <a:spcBef>
                <a:spcPts val="0"/>
              </a:spcBef>
              <a:spcAft>
                <a:spcPts val="0"/>
              </a:spcAft>
              <a:buFont typeface="+mj-lt"/>
              <a:buNone/>
              <a:defRPr lang="nl-NL" sz="1200" i="1" dirty="0">
                <a:solidFill>
                  <a:schemeClr val="bg2">
                    <a:lumMod val="75000"/>
                  </a:schemeClr>
                </a:solidFill>
              </a:defRPr>
            </a:lvl1pPr>
          </a:lstStyle>
          <a:p>
            <a:pPr marL="180975" lvl="0" indent="-180975" algn="ctr"/>
            <a:r>
              <a:rPr lang="nl-NL" noProof="0" dirty="0"/>
              <a:t>1. Klik op onderstaand pictogram</a:t>
            </a:r>
            <a:br>
              <a:rPr lang="nl-NL" noProof="0" dirty="0"/>
            </a:br>
            <a:r>
              <a:rPr lang="nl-NL" noProof="0" dirty="0"/>
              <a:t>om een afbeelding in te voegen</a:t>
            </a:r>
            <a:br>
              <a:rPr lang="nl-NL" noProof="0" dirty="0"/>
            </a:br>
            <a:r>
              <a:rPr lang="nl-NL" noProof="0" dirty="0"/>
              <a:t/>
            </a:r>
            <a:br>
              <a:rPr lang="nl-NL" noProof="0" dirty="0"/>
            </a:br>
            <a:r>
              <a:rPr lang="nl-NL" noProof="0" dirty="0"/>
              <a:t>2. Daarna met rechtermuisknop</a:t>
            </a:r>
            <a:br>
              <a:rPr lang="nl-NL" noProof="0" dirty="0"/>
            </a:br>
            <a:r>
              <a:rPr lang="nl-NL" noProof="0" dirty="0"/>
              <a:t>&gt; Naar achtergrond</a:t>
            </a:r>
          </a:p>
        </p:txBody>
      </p:sp>
      <p:sp>
        <p:nvSpPr>
          <p:cNvPr id="2" name="Titel 1">
            <a:extLst>
              <a:ext uri="{FF2B5EF4-FFF2-40B4-BE49-F238E27FC236}">
                <a16:creationId xmlns:a16="http://schemas.microsoft.com/office/drawing/2014/main" xmlns="" id="{695DA31B-33BB-4EE3-B867-DB83BBC4C72B}"/>
              </a:ext>
            </a:extLst>
          </p:cNvPr>
          <p:cNvSpPr>
            <a:spLocks noGrp="1"/>
          </p:cNvSpPr>
          <p:nvPr>
            <p:ph type="title"/>
          </p:nvPr>
        </p:nvSpPr>
        <p:spPr>
          <a:xfrm>
            <a:off x="552448" y="1263234"/>
            <a:ext cx="4018150" cy="396000"/>
          </a:xfrm>
        </p:spPr>
        <p:txBody>
          <a:bodyPr/>
          <a:lstStyle>
            <a:lvl1pPr>
              <a:defRPr sz="3200"/>
            </a:lvl1pPr>
          </a:lstStyle>
          <a:p>
            <a:r>
              <a:rPr lang="nl-NL" dirty="0"/>
              <a:t>Klik om stijl te bewerken</a:t>
            </a:r>
          </a:p>
        </p:txBody>
      </p:sp>
      <p:sp>
        <p:nvSpPr>
          <p:cNvPr id="3" name="Tijdelijke aanduiding voor verticale tekst 2">
            <a:extLst>
              <a:ext uri="{FF2B5EF4-FFF2-40B4-BE49-F238E27FC236}">
                <a16:creationId xmlns:a16="http://schemas.microsoft.com/office/drawing/2014/main" xmlns="" id="{4C14D91D-9AC3-4F24-92B0-1632B8144C64}"/>
              </a:ext>
            </a:extLst>
          </p:cNvPr>
          <p:cNvSpPr>
            <a:spLocks noGrp="1"/>
          </p:cNvSpPr>
          <p:nvPr>
            <p:ph type="body" orient="vert" idx="1"/>
          </p:nvPr>
        </p:nvSpPr>
        <p:spPr>
          <a:xfrm>
            <a:off x="552448" y="2504812"/>
            <a:ext cx="3848196" cy="3303587"/>
          </a:xfrm>
        </p:spPr>
        <p:txBody>
          <a:bodyPr vert="horz"/>
          <a:lstStyle/>
          <a:p>
            <a:pPr lvl="0"/>
            <a:r>
              <a:rPr lang="nl-NL" dirty="0"/>
              <a:t>Tekststijl van het model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4" name="Tijdelijke aanduiding voor datum 3">
            <a:extLst>
              <a:ext uri="{FF2B5EF4-FFF2-40B4-BE49-F238E27FC236}">
                <a16:creationId xmlns:a16="http://schemas.microsoft.com/office/drawing/2014/main" xmlns="" id="{A26BCF30-66F2-4184-8EA9-41F209F126C5}"/>
              </a:ext>
            </a:extLst>
          </p:cNvPr>
          <p:cNvSpPr>
            <a:spLocks noGrp="1"/>
          </p:cNvSpPr>
          <p:nvPr>
            <p:ph type="dt" sz="half" idx="10"/>
          </p:nvPr>
        </p:nvSpPr>
        <p:spPr/>
        <p:txBody>
          <a:bodyPr/>
          <a:lstStyle/>
          <a:p>
            <a:r>
              <a:rPr lang="nl-NL" smtClean="0">
                <a:solidFill>
                  <a:srgbClr val="000000"/>
                </a:solidFill>
              </a:rPr>
              <a:t>16-03-2018</a:t>
            </a:r>
            <a:endParaRPr lang="nl-NL" dirty="0">
              <a:solidFill>
                <a:srgbClr val="000000"/>
              </a:solidFill>
            </a:endParaRPr>
          </a:p>
        </p:txBody>
      </p:sp>
      <p:sp>
        <p:nvSpPr>
          <p:cNvPr id="5" name="Tijdelijke aanduiding voor voettekst 4">
            <a:extLst>
              <a:ext uri="{FF2B5EF4-FFF2-40B4-BE49-F238E27FC236}">
                <a16:creationId xmlns:a16="http://schemas.microsoft.com/office/drawing/2014/main" xmlns="" id="{5D35D6EB-48A8-418E-B320-85D3B9D1A6D5}"/>
              </a:ext>
            </a:extLst>
          </p:cNvPr>
          <p:cNvSpPr>
            <a:spLocks noGrp="1"/>
          </p:cNvSpPr>
          <p:nvPr>
            <p:ph type="ftr" sz="quarter" idx="11"/>
          </p:nvPr>
        </p:nvSpPr>
        <p:spPr/>
        <p:txBody>
          <a:bodyPr/>
          <a:lstStyle/>
          <a:p>
            <a:endParaRPr lang="nl-NL">
              <a:solidFill>
                <a:srgbClr val="FFFFFF"/>
              </a:solidFill>
            </a:endParaRPr>
          </a:p>
        </p:txBody>
      </p:sp>
      <p:sp>
        <p:nvSpPr>
          <p:cNvPr id="6" name="Tijdelijke aanduiding voor dianummer 5">
            <a:extLst>
              <a:ext uri="{FF2B5EF4-FFF2-40B4-BE49-F238E27FC236}">
                <a16:creationId xmlns:a16="http://schemas.microsoft.com/office/drawing/2014/main" xmlns="" id="{7A4CE67B-30A1-45F6-98F6-67A0ED117D08}"/>
              </a:ext>
            </a:extLst>
          </p:cNvPr>
          <p:cNvSpPr>
            <a:spLocks noGrp="1"/>
          </p:cNvSpPr>
          <p:nvPr>
            <p:ph type="sldNum" sz="quarter" idx="12"/>
          </p:nvPr>
        </p:nvSpPr>
        <p:spPr/>
        <p:txBody>
          <a:bodyPr/>
          <a:lstStyle/>
          <a:p>
            <a:fld id="{514C0851-DDD2-479D-B090-D94045F7DF35}" type="slidenum">
              <a:rPr lang="nl-NL" smtClean="0">
                <a:solidFill>
                  <a:srgbClr val="000000"/>
                </a:solidFill>
              </a:rPr>
              <a:pPr/>
              <a:t>‹nr.›</a:t>
            </a:fld>
            <a:endParaRPr lang="nl-NL">
              <a:solidFill>
                <a:srgbClr val="000000"/>
              </a:solidFill>
            </a:endParaRPr>
          </a:p>
        </p:txBody>
      </p:sp>
      <p:sp>
        <p:nvSpPr>
          <p:cNvPr id="7" name="Rechthoek 6">
            <a:extLst>
              <a:ext uri="{FF2B5EF4-FFF2-40B4-BE49-F238E27FC236}">
                <a16:creationId xmlns:a16="http://schemas.microsoft.com/office/drawing/2014/main" xmlns="" id="{8B7DCDE1-E8CC-42F8-843C-512E32A3DDBA}"/>
              </a:ext>
            </a:extLst>
          </p:cNvPr>
          <p:cNvSpPr/>
          <p:nvPr userDrawn="1"/>
        </p:nvSpPr>
        <p:spPr>
          <a:xfrm>
            <a:off x="2689185" y="-524331"/>
            <a:ext cx="3765633" cy="2880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nl-NL" sz="1400" b="1" i="1" dirty="0">
                <a:solidFill>
                  <a:srgbClr val="000000"/>
                </a:solidFill>
              </a:rPr>
              <a:t>Tekst &amp; Beeld 50%/50% versie 2</a:t>
            </a:r>
          </a:p>
        </p:txBody>
      </p:sp>
      <p:grpSp>
        <p:nvGrpSpPr>
          <p:cNvPr id="8" name="GRID" hidden="1">
            <a:extLst>
              <a:ext uri="{FF2B5EF4-FFF2-40B4-BE49-F238E27FC236}">
                <a16:creationId xmlns:a16="http://schemas.microsoft.com/office/drawing/2014/main" xmlns="" id="{419E7890-BECC-48DB-BCDB-B1446A4C8F03}"/>
              </a:ext>
            </a:extLst>
          </p:cNvPr>
          <p:cNvGrpSpPr/>
          <p:nvPr userDrawn="1"/>
        </p:nvGrpSpPr>
        <p:grpSpPr>
          <a:xfrm>
            <a:off x="-1" y="0"/>
            <a:ext cx="9144001" cy="6859514"/>
            <a:chOff x="-2" y="0"/>
            <a:chExt cx="12198352" cy="6859514"/>
          </a:xfrm>
        </p:grpSpPr>
        <p:sp>
          <p:nvSpPr>
            <p:cNvPr id="9" name="Rechthoek 8">
              <a:extLst>
                <a:ext uri="{FF2B5EF4-FFF2-40B4-BE49-F238E27FC236}">
                  <a16:creationId xmlns:a16="http://schemas.microsoft.com/office/drawing/2014/main" xmlns="" id="{6CF1D978-5BD9-438B-903C-76A6DD4A3D8F}"/>
                </a:ext>
              </a:extLst>
            </p:cNvPr>
            <p:cNvSpPr/>
            <p:nvPr userDrawn="1"/>
          </p:nvSpPr>
          <p:spPr>
            <a:xfrm>
              <a:off x="0" y="840048"/>
              <a:ext cx="12198350" cy="448239"/>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l-NL" sz="2400" dirty="0">
                <a:solidFill>
                  <a:srgbClr val="000000"/>
                </a:solidFill>
              </a:endParaRPr>
            </a:p>
          </p:txBody>
        </p:sp>
        <p:sp>
          <p:nvSpPr>
            <p:cNvPr id="10" name="Rechthoek 9">
              <a:extLst>
                <a:ext uri="{FF2B5EF4-FFF2-40B4-BE49-F238E27FC236}">
                  <a16:creationId xmlns:a16="http://schemas.microsoft.com/office/drawing/2014/main" xmlns="" id="{16A756AC-80F3-4B74-89CB-68E6DFB0C301}"/>
                </a:ext>
              </a:extLst>
            </p:cNvPr>
            <p:cNvSpPr/>
            <p:nvPr userDrawn="1"/>
          </p:nvSpPr>
          <p:spPr>
            <a:xfrm>
              <a:off x="-2" y="5810741"/>
              <a:ext cx="12198350" cy="448239"/>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l-NL" sz="2400" dirty="0">
                <a:solidFill>
                  <a:srgbClr val="000000"/>
                </a:solidFill>
              </a:endParaRPr>
            </a:p>
          </p:txBody>
        </p:sp>
        <p:sp>
          <p:nvSpPr>
            <p:cNvPr id="11" name="Rechthoek 10">
              <a:extLst>
                <a:ext uri="{FF2B5EF4-FFF2-40B4-BE49-F238E27FC236}">
                  <a16:creationId xmlns:a16="http://schemas.microsoft.com/office/drawing/2014/main" xmlns="" id="{54D87484-4D98-42EE-B9CF-8B6998ED906D}"/>
                </a:ext>
              </a:extLst>
            </p:cNvPr>
            <p:cNvSpPr/>
            <p:nvPr userDrawn="1"/>
          </p:nvSpPr>
          <p:spPr>
            <a:xfrm rot="16200000">
              <a:off x="3312733" y="3400499"/>
              <a:ext cx="5569142" cy="448239"/>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l-NL" sz="2400" dirty="0">
                <a:solidFill>
                  <a:srgbClr val="000000"/>
                </a:solidFill>
              </a:endParaRPr>
            </a:p>
          </p:txBody>
        </p:sp>
        <p:sp>
          <p:nvSpPr>
            <p:cNvPr id="12" name="Rechthoek 11">
              <a:extLst>
                <a:ext uri="{FF2B5EF4-FFF2-40B4-BE49-F238E27FC236}">
                  <a16:creationId xmlns:a16="http://schemas.microsoft.com/office/drawing/2014/main" xmlns="" id="{6ECBA962-F1E1-4958-A009-D96262224DFE}"/>
                </a:ext>
              </a:extLst>
            </p:cNvPr>
            <p:cNvSpPr/>
            <p:nvPr userDrawn="1"/>
          </p:nvSpPr>
          <p:spPr>
            <a:xfrm>
              <a:off x="0" y="1637414"/>
              <a:ext cx="12198350" cy="288000"/>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l-NL" sz="2400" dirty="0">
                <a:solidFill>
                  <a:srgbClr val="000000"/>
                </a:solidFill>
              </a:endParaRPr>
            </a:p>
          </p:txBody>
        </p:sp>
        <p:sp>
          <p:nvSpPr>
            <p:cNvPr id="13" name="Rechthoek 12">
              <a:extLst>
                <a:ext uri="{FF2B5EF4-FFF2-40B4-BE49-F238E27FC236}">
                  <a16:creationId xmlns:a16="http://schemas.microsoft.com/office/drawing/2014/main" xmlns="" id="{0E96B7F2-115E-45EE-AB53-7500BE4C2340}"/>
                </a:ext>
              </a:extLst>
            </p:cNvPr>
            <p:cNvSpPr/>
            <p:nvPr userDrawn="1"/>
          </p:nvSpPr>
          <p:spPr>
            <a:xfrm>
              <a:off x="0" y="0"/>
              <a:ext cx="736980" cy="6857999"/>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l-NL" sz="2400" dirty="0">
                <a:solidFill>
                  <a:srgbClr val="000000"/>
                </a:solidFill>
              </a:endParaRPr>
            </a:p>
          </p:txBody>
        </p:sp>
        <p:sp>
          <p:nvSpPr>
            <p:cNvPr id="14" name="Rechthoek 13">
              <a:extLst>
                <a:ext uri="{FF2B5EF4-FFF2-40B4-BE49-F238E27FC236}">
                  <a16:creationId xmlns:a16="http://schemas.microsoft.com/office/drawing/2014/main" xmlns="" id="{EDD2F0F3-A33B-485E-8523-32B2871755A2}"/>
                </a:ext>
              </a:extLst>
            </p:cNvPr>
            <p:cNvSpPr/>
            <p:nvPr userDrawn="1"/>
          </p:nvSpPr>
          <p:spPr>
            <a:xfrm>
              <a:off x="11460208" y="0"/>
              <a:ext cx="736980" cy="6857999"/>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l-NL" sz="2400" dirty="0">
                <a:solidFill>
                  <a:srgbClr val="000000"/>
                </a:solidFill>
              </a:endParaRPr>
            </a:p>
          </p:txBody>
        </p:sp>
        <p:sp>
          <p:nvSpPr>
            <p:cNvPr id="15" name="Rechthoek 14">
              <a:extLst>
                <a:ext uri="{FF2B5EF4-FFF2-40B4-BE49-F238E27FC236}">
                  <a16:creationId xmlns:a16="http://schemas.microsoft.com/office/drawing/2014/main" xmlns="" id="{F03B8484-0775-44BC-A655-05F259039673}"/>
                </a:ext>
              </a:extLst>
            </p:cNvPr>
            <p:cNvSpPr/>
            <p:nvPr userDrawn="1"/>
          </p:nvSpPr>
          <p:spPr>
            <a:xfrm>
              <a:off x="0" y="0"/>
              <a:ext cx="12198350" cy="448239"/>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l-NL" sz="2400" dirty="0">
                <a:solidFill>
                  <a:srgbClr val="000000"/>
                </a:solidFill>
              </a:endParaRPr>
            </a:p>
          </p:txBody>
        </p:sp>
        <p:sp>
          <p:nvSpPr>
            <p:cNvPr id="16" name="Rechthoek 15">
              <a:extLst>
                <a:ext uri="{FF2B5EF4-FFF2-40B4-BE49-F238E27FC236}">
                  <a16:creationId xmlns:a16="http://schemas.microsoft.com/office/drawing/2014/main" xmlns="" id="{447F29D2-14FE-4954-8288-062A8A67FC62}"/>
                </a:ext>
              </a:extLst>
            </p:cNvPr>
            <p:cNvSpPr/>
            <p:nvPr userDrawn="1"/>
          </p:nvSpPr>
          <p:spPr>
            <a:xfrm>
              <a:off x="0" y="6411275"/>
              <a:ext cx="12198350" cy="448239"/>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l-NL" sz="2400" dirty="0">
                <a:solidFill>
                  <a:srgbClr val="000000"/>
                </a:solidFill>
              </a:endParaRPr>
            </a:p>
          </p:txBody>
        </p:sp>
      </p:grpSp>
      <p:sp>
        <p:nvSpPr>
          <p:cNvPr id="135" name="Tijdelijke aanduiding voor tekst 10">
            <a:extLst>
              <a:ext uri="{FF2B5EF4-FFF2-40B4-BE49-F238E27FC236}">
                <a16:creationId xmlns:a16="http://schemas.microsoft.com/office/drawing/2014/main" xmlns="" id="{9A5EC605-4264-4A67-99E0-DFC79D0F0E5F}"/>
              </a:ext>
            </a:extLst>
          </p:cNvPr>
          <p:cNvSpPr>
            <a:spLocks noGrp="1"/>
          </p:cNvSpPr>
          <p:nvPr>
            <p:ph type="body" sz="quarter" idx="17" hasCustomPrompt="1"/>
          </p:nvPr>
        </p:nvSpPr>
        <p:spPr>
          <a:xfrm>
            <a:off x="4410067" y="6576638"/>
            <a:ext cx="323867" cy="281362"/>
          </a:xfrm>
          <a:solidFill>
            <a:srgbClr val="154273"/>
          </a:solidFill>
        </p:spPr>
        <p:txBody>
          <a:bodyPr/>
          <a:lstStyle>
            <a:lvl1pPr marL="0" indent="0">
              <a:buNone/>
              <a:defRPr sz="100">
                <a:solidFill>
                  <a:srgbClr val="00588E"/>
                </a:solidFill>
              </a:defRPr>
            </a:lvl1pPr>
          </a:lstStyle>
          <a:p>
            <a:pPr lvl="0"/>
            <a:r>
              <a:rPr lang="nl-NL" dirty="0"/>
              <a:t>  </a:t>
            </a:r>
          </a:p>
        </p:txBody>
      </p:sp>
      <p:grpSp>
        <p:nvGrpSpPr>
          <p:cNvPr id="137" name="Instructie">
            <a:extLst>
              <a:ext uri="{FF2B5EF4-FFF2-40B4-BE49-F238E27FC236}">
                <a16:creationId xmlns:a16="http://schemas.microsoft.com/office/drawing/2014/main" xmlns="" id="{44B80BC0-A8FC-4095-9A60-400241D79229}"/>
              </a:ext>
            </a:extLst>
          </p:cNvPr>
          <p:cNvGrpSpPr/>
          <p:nvPr userDrawn="1"/>
        </p:nvGrpSpPr>
        <p:grpSpPr>
          <a:xfrm>
            <a:off x="9293407" y="0"/>
            <a:ext cx="2395201" cy="4929310"/>
            <a:chOff x="-3428901" y="0"/>
            <a:chExt cx="3195265" cy="4929310"/>
          </a:xfrm>
        </p:grpSpPr>
        <p:grpSp>
          <p:nvGrpSpPr>
            <p:cNvPr id="180" name="Groep 179">
              <a:extLst>
                <a:ext uri="{FF2B5EF4-FFF2-40B4-BE49-F238E27FC236}">
                  <a16:creationId xmlns:a16="http://schemas.microsoft.com/office/drawing/2014/main" xmlns="" id="{1BA1C81A-DF61-4727-95AC-1FC34752C827}"/>
                </a:ext>
              </a:extLst>
            </p:cNvPr>
            <p:cNvGrpSpPr/>
            <p:nvPr userDrawn="1"/>
          </p:nvGrpSpPr>
          <p:grpSpPr>
            <a:xfrm>
              <a:off x="-3063220" y="3245259"/>
              <a:ext cx="1499406" cy="678267"/>
              <a:chOff x="12757283" y="3120781"/>
              <a:chExt cx="1499406" cy="678267"/>
            </a:xfrm>
          </p:grpSpPr>
          <p:sp>
            <p:nvSpPr>
              <p:cNvPr id="207" name="Rechthoek 206">
                <a:extLst>
                  <a:ext uri="{FF2B5EF4-FFF2-40B4-BE49-F238E27FC236}">
                    <a16:creationId xmlns:a16="http://schemas.microsoft.com/office/drawing/2014/main" xmlns="" id="{A3C0B090-4778-4547-AC45-FBE1C1D0EF4F}"/>
                  </a:ext>
                </a:extLst>
              </p:cNvPr>
              <p:cNvSpPr/>
              <p:nvPr userDrawn="1"/>
            </p:nvSpPr>
            <p:spPr>
              <a:xfrm>
                <a:off x="12757283" y="3120781"/>
                <a:ext cx="1499406" cy="580946"/>
              </a:xfrm>
              <a:prstGeom prst="rect">
                <a:avLst/>
              </a:prstGeom>
              <a:solidFill>
                <a:schemeClr val="bg1"/>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nSpc>
                    <a:spcPct val="90000"/>
                  </a:lnSpc>
                  <a:spcBef>
                    <a:spcPts val="600"/>
                  </a:spcBef>
                  <a:spcAft>
                    <a:spcPts val="600"/>
                  </a:spcAft>
                </a:pPr>
                <a:endParaRPr lang="nl-NL" sz="600">
                  <a:solidFill>
                    <a:srgbClr val="000000"/>
                  </a:solidFill>
                  <a:latin typeface="Arial" panose="020B0604020202020204" pitchFamily="34" charset="0"/>
                  <a:cs typeface="Arial" panose="020B0604020202020204" pitchFamily="34" charset="0"/>
                </a:endParaRPr>
              </a:p>
            </p:txBody>
          </p:sp>
          <p:sp>
            <p:nvSpPr>
              <p:cNvPr id="208" name="Rechthoek 207">
                <a:extLst>
                  <a:ext uri="{FF2B5EF4-FFF2-40B4-BE49-F238E27FC236}">
                    <a16:creationId xmlns:a16="http://schemas.microsoft.com/office/drawing/2014/main" xmlns="" id="{8B177382-21EA-41FA-9405-7CABDE92DE86}"/>
                  </a:ext>
                </a:extLst>
              </p:cNvPr>
              <p:cNvSpPr/>
              <p:nvPr userDrawn="1"/>
            </p:nvSpPr>
            <p:spPr>
              <a:xfrm>
                <a:off x="12761843" y="3432170"/>
                <a:ext cx="1478943" cy="257235"/>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endParaRPr lang="nl-NL" sz="800" b="1">
                  <a:solidFill>
                    <a:srgbClr val="000000"/>
                  </a:solidFill>
                </a:endParaRPr>
              </a:p>
            </p:txBody>
          </p:sp>
          <p:sp>
            <p:nvSpPr>
              <p:cNvPr id="209" name="Tekstvak 208">
                <a:extLst>
                  <a:ext uri="{FF2B5EF4-FFF2-40B4-BE49-F238E27FC236}">
                    <a16:creationId xmlns:a16="http://schemas.microsoft.com/office/drawing/2014/main" xmlns="" id="{8522A342-E5C6-4216-B435-9086A0411A6D}"/>
                  </a:ext>
                </a:extLst>
              </p:cNvPr>
              <p:cNvSpPr txBox="1"/>
              <p:nvPr userDrawn="1"/>
            </p:nvSpPr>
            <p:spPr>
              <a:xfrm>
                <a:off x="12997648" y="3159891"/>
                <a:ext cx="957818" cy="175433"/>
              </a:xfrm>
              <a:prstGeom prst="rect">
                <a:avLst/>
              </a:prstGeom>
              <a:noFill/>
            </p:spPr>
            <p:txBody>
              <a:bodyPr wrap="square" rtlCol="0">
                <a:spAutoFit/>
              </a:bodyPr>
              <a:lstStyle/>
              <a:p>
                <a:pPr defTabSz="1217512">
                  <a:lnSpc>
                    <a:spcPct val="90000"/>
                  </a:lnSpc>
                  <a:spcBef>
                    <a:spcPts val="600"/>
                  </a:spcBef>
                  <a:spcAft>
                    <a:spcPts val="600"/>
                  </a:spcAft>
                </a:pPr>
                <a:r>
                  <a:rPr lang="nl-NL" sz="600" dirty="0">
                    <a:solidFill>
                      <a:srgbClr val="000000"/>
                    </a:solidFill>
                    <a:latin typeface="Arial" panose="020B0604020202020204" pitchFamily="34" charset="0"/>
                    <a:ea typeface="ＭＳ Ｐゴシック" pitchFamily="34" charset="-128"/>
                    <a:cs typeface="Arial" panose="020B0604020202020204" pitchFamily="34" charset="0"/>
                  </a:rPr>
                  <a:t>Naar voorgrond</a:t>
                </a:r>
              </a:p>
            </p:txBody>
          </p:sp>
          <p:sp>
            <p:nvSpPr>
              <p:cNvPr id="210" name="Tekstvak 209">
                <a:extLst>
                  <a:ext uri="{FF2B5EF4-FFF2-40B4-BE49-F238E27FC236}">
                    <a16:creationId xmlns:a16="http://schemas.microsoft.com/office/drawing/2014/main" xmlns="" id="{B4122383-A290-481B-B8FF-3B748238DBE8}"/>
                  </a:ext>
                </a:extLst>
              </p:cNvPr>
              <p:cNvSpPr txBox="1"/>
              <p:nvPr userDrawn="1"/>
            </p:nvSpPr>
            <p:spPr>
              <a:xfrm>
                <a:off x="12984219" y="3481017"/>
                <a:ext cx="1165564" cy="175433"/>
              </a:xfrm>
              <a:prstGeom prst="rect">
                <a:avLst/>
              </a:prstGeom>
              <a:noFill/>
            </p:spPr>
            <p:txBody>
              <a:bodyPr wrap="square" rtlCol="0">
                <a:spAutoFit/>
              </a:bodyPr>
              <a:lstStyle/>
              <a:p>
                <a:pPr defTabSz="1217512">
                  <a:lnSpc>
                    <a:spcPct val="90000"/>
                  </a:lnSpc>
                  <a:spcBef>
                    <a:spcPts val="600"/>
                  </a:spcBef>
                  <a:spcAft>
                    <a:spcPts val="600"/>
                  </a:spcAft>
                </a:pPr>
                <a:r>
                  <a:rPr lang="nl-NL" sz="600">
                    <a:solidFill>
                      <a:srgbClr val="000000"/>
                    </a:solidFill>
                    <a:latin typeface="Arial" panose="020B0604020202020204" pitchFamily="34" charset="0"/>
                    <a:ea typeface="ＭＳ Ｐゴシック" pitchFamily="34" charset="-128"/>
                    <a:cs typeface="Arial" panose="020B0604020202020204" pitchFamily="34" charset="0"/>
                  </a:rPr>
                  <a:t>Naar achtergrond</a:t>
                </a:r>
              </a:p>
            </p:txBody>
          </p:sp>
          <p:pic>
            <p:nvPicPr>
              <p:cNvPr id="211" name="Picture 3">
                <a:extLst>
                  <a:ext uri="{FF2B5EF4-FFF2-40B4-BE49-F238E27FC236}">
                    <a16:creationId xmlns:a16="http://schemas.microsoft.com/office/drawing/2014/main" xmlns="" id="{AEC0985A-BAFF-4BB8-B57C-281FECA88962}"/>
                  </a:ext>
                </a:extLst>
              </p:cNvPr>
              <p:cNvPicPr>
                <a:picLocks noChangeAspect="1" noChangeArrowheads="1"/>
              </p:cNvPicPr>
              <p:nvPr userDrawn="1"/>
            </p:nvPicPr>
            <p:blipFill>
              <a:blip r:embed="rId6" cstate="print">
                <a:extLst>
                  <a:ext uri="{28A0092B-C50C-407E-A947-70E740481C1C}">
                    <a14:useLocalDpi xmlns:a14="http://schemas.microsoft.com/office/drawing/2010/main"/>
                  </a:ext>
                </a:extLst>
              </a:blip>
              <a:srcRect/>
              <a:stretch>
                <a:fillRect/>
              </a:stretch>
            </p:blipFill>
            <p:spPr bwMode="auto">
              <a:xfrm>
                <a:off x="13938926" y="3567717"/>
                <a:ext cx="143086" cy="231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12" name="Gelijkbenige driehoek 211">
                <a:extLst>
                  <a:ext uri="{FF2B5EF4-FFF2-40B4-BE49-F238E27FC236}">
                    <a16:creationId xmlns:a16="http://schemas.microsoft.com/office/drawing/2014/main" xmlns="" id="{EEAA5A11-9904-476D-8A29-72F0729CF249}"/>
                  </a:ext>
                </a:extLst>
              </p:cNvPr>
              <p:cNvSpPr/>
              <p:nvPr userDrawn="1"/>
            </p:nvSpPr>
            <p:spPr>
              <a:xfrm rot="5400000">
                <a:off x="14094210" y="3548999"/>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endParaRPr lang="nl-NL" sz="800" b="1">
                  <a:solidFill>
                    <a:srgbClr val="000000"/>
                  </a:solidFill>
                </a:endParaRPr>
              </a:p>
            </p:txBody>
          </p:sp>
          <p:grpSp>
            <p:nvGrpSpPr>
              <p:cNvPr id="213" name="Groep 212">
                <a:extLst>
                  <a:ext uri="{FF2B5EF4-FFF2-40B4-BE49-F238E27FC236}">
                    <a16:creationId xmlns:a16="http://schemas.microsoft.com/office/drawing/2014/main" xmlns="" id="{CEFEAC3A-2318-4FE7-ADE1-653F1E74C5D9}"/>
                  </a:ext>
                </a:extLst>
              </p:cNvPr>
              <p:cNvGrpSpPr/>
              <p:nvPr userDrawn="1"/>
            </p:nvGrpSpPr>
            <p:grpSpPr>
              <a:xfrm>
                <a:off x="12822311" y="3178534"/>
                <a:ext cx="182309" cy="163794"/>
                <a:chOff x="12832541" y="3162395"/>
                <a:chExt cx="219532" cy="197236"/>
              </a:xfrm>
            </p:grpSpPr>
            <p:sp>
              <p:nvSpPr>
                <p:cNvPr id="218" name="Rechthoek 217">
                  <a:extLst>
                    <a:ext uri="{FF2B5EF4-FFF2-40B4-BE49-F238E27FC236}">
                      <a16:creationId xmlns:a16="http://schemas.microsoft.com/office/drawing/2014/main" xmlns="" id="{F8D67174-FC46-4F6C-8E1F-05B4F7E6D4B9}"/>
                    </a:ext>
                  </a:extLst>
                </p:cNvPr>
                <p:cNvSpPr/>
                <p:nvPr userDrawn="1"/>
              </p:nvSpPr>
              <p:spPr>
                <a:xfrm>
                  <a:off x="12832541" y="3162395"/>
                  <a:ext cx="81487" cy="81487"/>
                </a:xfrm>
                <a:prstGeom prst="rect">
                  <a:avLst/>
                </a:prstGeom>
                <a:solidFill>
                  <a:schemeClr val="bg1"/>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rgbClr val="FFFFFF"/>
                    </a:solidFill>
                  </a:endParaRPr>
                </a:p>
              </p:txBody>
            </p:sp>
            <p:sp>
              <p:nvSpPr>
                <p:cNvPr id="219" name="Rechthoek 218">
                  <a:extLst>
                    <a:ext uri="{FF2B5EF4-FFF2-40B4-BE49-F238E27FC236}">
                      <a16:creationId xmlns:a16="http://schemas.microsoft.com/office/drawing/2014/main" xmlns="" id="{09373F71-8AF1-4D39-8BF4-062C5F5CD2E9}"/>
                    </a:ext>
                  </a:extLst>
                </p:cNvPr>
                <p:cNvSpPr/>
                <p:nvPr userDrawn="1"/>
              </p:nvSpPr>
              <p:spPr>
                <a:xfrm>
                  <a:off x="12970586" y="3278144"/>
                  <a:ext cx="81487" cy="81487"/>
                </a:xfrm>
                <a:prstGeom prst="rect">
                  <a:avLst/>
                </a:prstGeom>
                <a:solidFill>
                  <a:schemeClr val="bg1"/>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rgbClr val="FFFFFF"/>
                    </a:solidFill>
                  </a:endParaRPr>
                </a:p>
              </p:txBody>
            </p:sp>
            <p:sp>
              <p:nvSpPr>
                <p:cNvPr id="220" name="Rechthoek 219">
                  <a:extLst>
                    <a:ext uri="{FF2B5EF4-FFF2-40B4-BE49-F238E27FC236}">
                      <a16:creationId xmlns:a16="http://schemas.microsoft.com/office/drawing/2014/main" xmlns="" id="{F4A69579-35AA-4E6F-AAE5-8B9F08D273B0}"/>
                    </a:ext>
                  </a:extLst>
                </p:cNvPr>
                <p:cNvSpPr/>
                <p:nvPr userDrawn="1"/>
              </p:nvSpPr>
              <p:spPr>
                <a:xfrm>
                  <a:off x="12873284" y="3191991"/>
                  <a:ext cx="138045" cy="138044"/>
                </a:xfrm>
                <a:prstGeom prst="rect">
                  <a:avLst/>
                </a:prstGeom>
                <a:solidFill>
                  <a:srgbClr val="EABE76"/>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rgbClr val="FFFFFF"/>
                    </a:solidFill>
                  </a:endParaRPr>
                </a:p>
              </p:txBody>
            </p:sp>
          </p:grpSp>
          <p:grpSp>
            <p:nvGrpSpPr>
              <p:cNvPr id="214" name="Groep 213">
                <a:extLst>
                  <a:ext uri="{FF2B5EF4-FFF2-40B4-BE49-F238E27FC236}">
                    <a16:creationId xmlns:a16="http://schemas.microsoft.com/office/drawing/2014/main" xmlns="" id="{04E609B5-2C69-44DC-A888-DFD8DC85C845}"/>
                  </a:ext>
                </a:extLst>
              </p:cNvPr>
              <p:cNvGrpSpPr/>
              <p:nvPr userDrawn="1"/>
            </p:nvGrpSpPr>
            <p:grpSpPr>
              <a:xfrm>
                <a:off x="12822311" y="3480352"/>
                <a:ext cx="182309" cy="163794"/>
                <a:chOff x="12832541" y="3162395"/>
                <a:chExt cx="219532" cy="197236"/>
              </a:xfrm>
            </p:grpSpPr>
            <p:sp>
              <p:nvSpPr>
                <p:cNvPr id="215" name="Rechthoek 214">
                  <a:extLst>
                    <a:ext uri="{FF2B5EF4-FFF2-40B4-BE49-F238E27FC236}">
                      <a16:creationId xmlns:a16="http://schemas.microsoft.com/office/drawing/2014/main" xmlns="" id="{37C3A9CA-4481-45DB-969D-15905BBBA560}"/>
                    </a:ext>
                  </a:extLst>
                </p:cNvPr>
                <p:cNvSpPr/>
                <p:nvPr userDrawn="1"/>
              </p:nvSpPr>
              <p:spPr>
                <a:xfrm>
                  <a:off x="12873284" y="3191991"/>
                  <a:ext cx="138045" cy="138044"/>
                </a:xfrm>
                <a:prstGeom prst="rect">
                  <a:avLst/>
                </a:prstGeom>
                <a:solidFill>
                  <a:srgbClr val="EABE76"/>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rgbClr val="FFFFFF"/>
                    </a:solidFill>
                  </a:endParaRPr>
                </a:p>
              </p:txBody>
            </p:sp>
            <p:sp>
              <p:nvSpPr>
                <p:cNvPr id="216" name="Rechthoek 215">
                  <a:extLst>
                    <a:ext uri="{FF2B5EF4-FFF2-40B4-BE49-F238E27FC236}">
                      <a16:creationId xmlns:a16="http://schemas.microsoft.com/office/drawing/2014/main" xmlns="" id="{D52B8141-9B2C-41B9-95B9-BEB882319138}"/>
                    </a:ext>
                  </a:extLst>
                </p:cNvPr>
                <p:cNvSpPr/>
                <p:nvPr userDrawn="1"/>
              </p:nvSpPr>
              <p:spPr>
                <a:xfrm>
                  <a:off x="12832541" y="3162395"/>
                  <a:ext cx="81487" cy="81487"/>
                </a:xfrm>
                <a:prstGeom prst="rect">
                  <a:avLst/>
                </a:prstGeom>
                <a:solidFill>
                  <a:schemeClr val="bg1"/>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rgbClr val="FFFFFF"/>
                    </a:solidFill>
                  </a:endParaRPr>
                </a:p>
              </p:txBody>
            </p:sp>
            <p:sp>
              <p:nvSpPr>
                <p:cNvPr id="217" name="Rechthoek 216">
                  <a:extLst>
                    <a:ext uri="{FF2B5EF4-FFF2-40B4-BE49-F238E27FC236}">
                      <a16:creationId xmlns:a16="http://schemas.microsoft.com/office/drawing/2014/main" xmlns="" id="{0EBEF0BA-4D4E-4A25-BBF0-84D2C300CC51}"/>
                    </a:ext>
                  </a:extLst>
                </p:cNvPr>
                <p:cNvSpPr/>
                <p:nvPr userDrawn="1"/>
              </p:nvSpPr>
              <p:spPr>
                <a:xfrm>
                  <a:off x="12970586" y="3278144"/>
                  <a:ext cx="81487" cy="81487"/>
                </a:xfrm>
                <a:prstGeom prst="rect">
                  <a:avLst/>
                </a:prstGeom>
                <a:solidFill>
                  <a:schemeClr val="bg1"/>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rgbClr val="FFFFFF"/>
                    </a:solidFill>
                  </a:endParaRPr>
                </a:p>
              </p:txBody>
            </p:sp>
          </p:grpSp>
        </p:grpSp>
        <p:grpSp>
          <p:nvGrpSpPr>
            <p:cNvPr id="181" name="Meer informatie">
              <a:extLst>
                <a:ext uri="{FF2B5EF4-FFF2-40B4-BE49-F238E27FC236}">
                  <a16:creationId xmlns:a16="http://schemas.microsoft.com/office/drawing/2014/main" xmlns="" id="{D5693419-9327-462F-9A61-D2BED8061674}"/>
                </a:ext>
              </a:extLst>
            </p:cNvPr>
            <p:cNvGrpSpPr/>
            <p:nvPr userDrawn="1"/>
          </p:nvGrpSpPr>
          <p:grpSpPr>
            <a:xfrm>
              <a:off x="-3423738" y="4146037"/>
              <a:ext cx="3178515" cy="783273"/>
              <a:chOff x="-3741486" y="3386444"/>
              <a:chExt cx="3178515" cy="783273"/>
            </a:xfrm>
          </p:grpSpPr>
          <p:sp>
            <p:nvSpPr>
              <p:cNvPr id="204" name="Freeform 101">
                <a:extLst>
                  <a:ext uri="{FF2B5EF4-FFF2-40B4-BE49-F238E27FC236}">
                    <a16:creationId xmlns:a16="http://schemas.microsoft.com/office/drawing/2014/main" xmlns="" id="{0F13E62F-4183-4FCC-A4F4-4F23AB759CEC}"/>
                  </a:ext>
                </a:extLst>
              </p:cNvPr>
              <p:cNvSpPr>
                <a:spLocks noEditPoints="1"/>
              </p:cNvSpPr>
              <p:nvPr/>
            </p:nvSpPr>
            <p:spPr bwMode="auto">
              <a:xfrm>
                <a:off x="-3741486" y="3386444"/>
                <a:ext cx="255753" cy="255753"/>
              </a:xfrm>
              <a:custGeom>
                <a:avLst/>
                <a:gdLst>
                  <a:gd name="T0" fmla="*/ 0 w 292"/>
                  <a:gd name="T1" fmla="*/ 146 h 292"/>
                  <a:gd name="T2" fmla="*/ 4 w 292"/>
                  <a:gd name="T3" fmla="*/ 113 h 292"/>
                  <a:gd name="T4" fmla="*/ 14 w 292"/>
                  <a:gd name="T5" fmla="*/ 82 h 292"/>
                  <a:gd name="T6" fmla="*/ 31 w 292"/>
                  <a:gd name="T7" fmla="*/ 55 h 292"/>
                  <a:gd name="T8" fmla="*/ 53 w 292"/>
                  <a:gd name="T9" fmla="*/ 32 h 292"/>
                  <a:gd name="T10" fmla="*/ 81 w 292"/>
                  <a:gd name="T11" fmla="*/ 15 h 292"/>
                  <a:gd name="T12" fmla="*/ 112 w 292"/>
                  <a:gd name="T13" fmla="*/ 4 h 292"/>
                  <a:gd name="T14" fmla="*/ 145 w 292"/>
                  <a:gd name="T15" fmla="*/ 0 h 292"/>
                  <a:gd name="T16" fmla="*/ 179 w 292"/>
                  <a:gd name="T17" fmla="*/ 4 h 292"/>
                  <a:gd name="T18" fmla="*/ 209 w 292"/>
                  <a:gd name="T19" fmla="*/ 15 h 292"/>
                  <a:gd name="T20" fmla="*/ 237 w 292"/>
                  <a:gd name="T21" fmla="*/ 32 h 292"/>
                  <a:gd name="T22" fmla="*/ 259 w 292"/>
                  <a:gd name="T23" fmla="*/ 55 h 292"/>
                  <a:gd name="T24" fmla="*/ 276 w 292"/>
                  <a:gd name="T25" fmla="*/ 82 h 292"/>
                  <a:gd name="T26" fmla="*/ 288 w 292"/>
                  <a:gd name="T27" fmla="*/ 113 h 292"/>
                  <a:gd name="T28" fmla="*/ 292 w 292"/>
                  <a:gd name="T29" fmla="*/ 146 h 292"/>
                  <a:gd name="T30" fmla="*/ 288 w 292"/>
                  <a:gd name="T31" fmla="*/ 180 h 292"/>
                  <a:gd name="T32" fmla="*/ 276 w 292"/>
                  <a:gd name="T33" fmla="*/ 210 h 292"/>
                  <a:gd name="T34" fmla="*/ 259 w 292"/>
                  <a:gd name="T35" fmla="*/ 237 h 292"/>
                  <a:gd name="T36" fmla="*/ 237 w 292"/>
                  <a:gd name="T37" fmla="*/ 260 h 292"/>
                  <a:gd name="T38" fmla="*/ 209 w 292"/>
                  <a:gd name="T39" fmla="*/ 278 h 292"/>
                  <a:gd name="T40" fmla="*/ 179 w 292"/>
                  <a:gd name="T41" fmla="*/ 288 h 292"/>
                  <a:gd name="T42" fmla="*/ 145 w 292"/>
                  <a:gd name="T43" fmla="*/ 292 h 292"/>
                  <a:gd name="T44" fmla="*/ 112 w 292"/>
                  <a:gd name="T45" fmla="*/ 288 h 292"/>
                  <a:gd name="T46" fmla="*/ 81 w 292"/>
                  <a:gd name="T47" fmla="*/ 278 h 292"/>
                  <a:gd name="T48" fmla="*/ 53 w 292"/>
                  <a:gd name="T49" fmla="*/ 260 h 292"/>
                  <a:gd name="T50" fmla="*/ 31 w 292"/>
                  <a:gd name="T51" fmla="*/ 237 h 292"/>
                  <a:gd name="T52" fmla="*/ 14 w 292"/>
                  <a:gd name="T53" fmla="*/ 210 h 292"/>
                  <a:gd name="T54" fmla="*/ 4 w 292"/>
                  <a:gd name="T55" fmla="*/ 180 h 292"/>
                  <a:gd name="T56" fmla="*/ 0 w 292"/>
                  <a:gd name="T57" fmla="*/ 146 h 292"/>
                  <a:gd name="T58" fmla="*/ 102 w 292"/>
                  <a:gd name="T59" fmla="*/ 121 h 292"/>
                  <a:gd name="T60" fmla="*/ 102 w 292"/>
                  <a:gd name="T61" fmla="*/ 142 h 292"/>
                  <a:gd name="T62" fmla="*/ 120 w 292"/>
                  <a:gd name="T63" fmla="*/ 142 h 292"/>
                  <a:gd name="T64" fmla="*/ 120 w 292"/>
                  <a:gd name="T65" fmla="*/ 223 h 292"/>
                  <a:gd name="T66" fmla="*/ 102 w 292"/>
                  <a:gd name="T67" fmla="*/ 223 h 292"/>
                  <a:gd name="T68" fmla="*/ 102 w 292"/>
                  <a:gd name="T69" fmla="*/ 244 h 292"/>
                  <a:gd name="T70" fmla="*/ 188 w 292"/>
                  <a:gd name="T71" fmla="*/ 244 h 292"/>
                  <a:gd name="T72" fmla="*/ 188 w 292"/>
                  <a:gd name="T73" fmla="*/ 223 h 292"/>
                  <a:gd name="T74" fmla="*/ 170 w 292"/>
                  <a:gd name="T75" fmla="*/ 223 h 292"/>
                  <a:gd name="T76" fmla="*/ 170 w 292"/>
                  <a:gd name="T77" fmla="*/ 142 h 292"/>
                  <a:gd name="T78" fmla="*/ 188 w 292"/>
                  <a:gd name="T79" fmla="*/ 142 h 292"/>
                  <a:gd name="T80" fmla="*/ 188 w 292"/>
                  <a:gd name="T81" fmla="*/ 121 h 292"/>
                  <a:gd name="T82" fmla="*/ 102 w 292"/>
                  <a:gd name="T83" fmla="*/ 121 h 292"/>
                  <a:gd name="T84" fmla="*/ 115 w 292"/>
                  <a:gd name="T85" fmla="*/ 79 h 292"/>
                  <a:gd name="T86" fmla="*/ 117 w 292"/>
                  <a:gd name="T87" fmla="*/ 92 h 292"/>
                  <a:gd name="T88" fmla="*/ 124 w 292"/>
                  <a:gd name="T89" fmla="*/ 101 h 292"/>
                  <a:gd name="T90" fmla="*/ 133 w 292"/>
                  <a:gd name="T91" fmla="*/ 108 h 292"/>
                  <a:gd name="T92" fmla="*/ 145 w 292"/>
                  <a:gd name="T93" fmla="*/ 110 h 292"/>
                  <a:gd name="T94" fmla="*/ 157 w 292"/>
                  <a:gd name="T95" fmla="*/ 108 h 292"/>
                  <a:gd name="T96" fmla="*/ 167 w 292"/>
                  <a:gd name="T97" fmla="*/ 101 h 292"/>
                  <a:gd name="T98" fmla="*/ 174 w 292"/>
                  <a:gd name="T99" fmla="*/ 92 h 292"/>
                  <a:gd name="T100" fmla="*/ 176 w 292"/>
                  <a:gd name="T101" fmla="*/ 79 h 292"/>
                  <a:gd name="T102" fmla="*/ 174 w 292"/>
                  <a:gd name="T103" fmla="*/ 67 h 292"/>
                  <a:gd name="T104" fmla="*/ 167 w 292"/>
                  <a:gd name="T105" fmla="*/ 58 h 292"/>
                  <a:gd name="T106" fmla="*/ 157 w 292"/>
                  <a:gd name="T107" fmla="*/ 51 h 292"/>
                  <a:gd name="T108" fmla="*/ 145 w 292"/>
                  <a:gd name="T109" fmla="*/ 49 h 292"/>
                  <a:gd name="T110" fmla="*/ 133 w 292"/>
                  <a:gd name="T111" fmla="*/ 51 h 292"/>
                  <a:gd name="T112" fmla="*/ 124 w 292"/>
                  <a:gd name="T113" fmla="*/ 58 h 292"/>
                  <a:gd name="T114" fmla="*/ 117 w 292"/>
                  <a:gd name="T115" fmla="*/ 67 h 292"/>
                  <a:gd name="T116" fmla="*/ 115 w 292"/>
                  <a:gd name="T117" fmla="*/ 79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92" h="292">
                    <a:moveTo>
                      <a:pt x="0" y="146"/>
                    </a:moveTo>
                    <a:lnTo>
                      <a:pt x="4" y="113"/>
                    </a:lnTo>
                    <a:lnTo>
                      <a:pt x="14" y="82"/>
                    </a:lnTo>
                    <a:lnTo>
                      <a:pt x="31" y="55"/>
                    </a:lnTo>
                    <a:lnTo>
                      <a:pt x="53" y="32"/>
                    </a:lnTo>
                    <a:lnTo>
                      <a:pt x="81" y="15"/>
                    </a:lnTo>
                    <a:lnTo>
                      <a:pt x="112" y="4"/>
                    </a:lnTo>
                    <a:lnTo>
                      <a:pt x="145" y="0"/>
                    </a:lnTo>
                    <a:lnTo>
                      <a:pt x="179" y="4"/>
                    </a:lnTo>
                    <a:lnTo>
                      <a:pt x="209" y="15"/>
                    </a:lnTo>
                    <a:lnTo>
                      <a:pt x="237" y="32"/>
                    </a:lnTo>
                    <a:lnTo>
                      <a:pt x="259" y="55"/>
                    </a:lnTo>
                    <a:lnTo>
                      <a:pt x="276" y="82"/>
                    </a:lnTo>
                    <a:lnTo>
                      <a:pt x="288" y="113"/>
                    </a:lnTo>
                    <a:lnTo>
                      <a:pt x="292" y="146"/>
                    </a:lnTo>
                    <a:lnTo>
                      <a:pt x="288" y="180"/>
                    </a:lnTo>
                    <a:lnTo>
                      <a:pt x="276" y="210"/>
                    </a:lnTo>
                    <a:lnTo>
                      <a:pt x="259" y="237"/>
                    </a:lnTo>
                    <a:lnTo>
                      <a:pt x="237" y="260"/>
                    </a:lnTo>
                    <a:lnTo>
                      <a:pt x="209" y="278"/>
                    </a:lnTo>
                    <a:lnTo>
                      <a:pt x="179" y="288"/>
                    </a:lnTo>
                    <a:lnTo>
                      <a:pt x="145" y="292"/>
                    </a:lnTo>
                    <a:lnTo>
                      <a:pt x="112" y="288"/>
                    </a:lnTo>
                    <a:lnTo>
                      <a:pt x="81" y="278"/>
                    </a:lnTo>
                    <a:lnTo>
                      <a:pt x="53" y="260"/>
                    </a:lnTo>
                    <a:lnTo>
                      <a:pt x="31" y="237"/>
                    </a:lnTo>
                    <a:lnTo>
                      <a:pt x="14" y="210"/>
                    </a:lnTo>
                    <a:lnTo>
                      <a:pt x="4" y="180"/>
                    </a:lnTo>
                    <a:lnTo>
                      <a:pt x="0" y="146"/>
                    </a:lnTo>
                    <a:close/>
                    <a:moveTo>
                      <a:pt x="102" y="121"/>
                    </a:moveTo>
                    <a:lnTo>
                      <a:pt x="102" y="142"/>
                    </a:lnTo>
                    <a:lnTo>
                      <a:pt x="120" y="142"/>
                    </a:lnTo>
                    <a:lnTo>
                      <a:pt x="120" y="223"/>
                    </a:lnTo>
                    <a:lnTo>
                      <a:pt x="102" y="223"/>
                    </a:lnTo>
                    <a:lnTo>
                      <a:pt x="102" y="244"/>
                    </a:lnTo>
                    <a:lnTo>
                      <a:pt x="188" y="244"/>
                    </a:lnTo>
                    <a:lnTo>
                      <a:pt x="188" y="223"/>
                    </a:lnTo>
                    <a:lnTo>
                      <a:pt x="170" y="223"/>
                    </a:lnTo>
                    <a:lnTo>
                      <a:pt x="170" y="142"/>
                    </a:lnTo>
                    <a:lnTo>
                      <a:pt x="188" y="142"/>
                    </a:lnTo>
                    <a:lnTo>
                      <a:pt x="188" y="121"/>
                    </a:lnTo>
                    <a:lnTo>
                      <a:pt x="102" y="121"/>
                    </a:lnTo>
                    <a:close/>
                    <a:moveTo>
                      <a:pt x="115" y="79"/>
                    </a:moveTo>
                    <a:lnTo>
                      <a:pt x="117" y="92"/>
                    </a:lnTo>
                    <a:lnTo>
                      <a:pt x="124" y="101"/>
                    </a:lnTo>
                    <a:lnTo>
                      <a:pt x="133" y="108"/>
                    </a:lnTo>
                    <a:lnTo>
                      <a:pt x="145" y="110"/>
                    </a:lnTo>
                    <a:lnTo>
                      <a:pt x="157" y="108"/>
                    </a:lnTo>
                    <a:lnTo>
                      <a:pt x="167" y="101"/>
                    </a:lnTo>
                    <a:lnTo>
                      <a:pt x="174" y="92"/>
                    </a:lnTo>
                    <a:lnTo>
                      <a:pt x="176" y="79"/>
                    </a:lnTo>
                    <a:lnTo>
                      <a:pt x="174" y="67"/>
                    </a:lnTo>
                    <a:lnTo>
                      <a:pt x="167" y="58"/>
                    </a:lnTo>
                    <a:lnTo>
                      <a:pt x="157" y="51"/>
                    </a:lnTo>
                    <a:lnTo>
                      <a:pt x="145" y="49"/>
                    </a:lnTo>
                    <a:lnTo>
                      <a:pt x="133" y="51"/>
                    </a:lnTo>
                    <a:lnTo>
                      <a:pt x="124" y="58"/>
                    </a:lnTo>
                    <a:lnTo>
                      <a:pt x="117" y="67"/>
                    </a:lnTo>
                    <a:lnTo>
                      <a:pt x="115" y="79"/>
                    </a:lnTo>
                    <a:close/>
                  </a:path>
                </a:pathLst>
              </a:custGeom>
              <a:solidFill>
                <a:srgbClr val="FF78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nl-NL" sz="1000">
                  <a:solidFill>
                    <a:srgbClr val="000000"/>
                  </a:solidFill>
                  <a:ea typeface="ＭＳ Ｐゴシック" pitchFamily="34" charset="-128"/>
                  <a:cs typeface="+mn-cs"/>
                </a:endParaRPr>
              </a:p>
            </p:txBody>
          </p:sp>
          <p:sp>
            <p:nvSpPr>
              <p:cNvPr id="205" name="Rechthoek 204">
                <a:extLst>
                  <a:ext uri="{FF2B5EF4-FFF2-40B4-BE49-F238E27FC236}">
                    <a16:creationId xmlns:a16="http://schemas.microsoft.com/office/drawing/2014/main" xmlns="" id="{32E88384-3FE2-433A-8B0D-8A7DB7196FEC}"/>
                  </a:ext>
                </a:extLst>
              </p:cNvPr>
              <p:cNvSpPr/>
              <p:nvPr userDrawn="1"/>
            </p:nvSpPr>
            <p:spPr>
              <a:xfrm>
                <a:off x="-3380966" y="3458473"/>
                <a:ext cx="2817995" cy="592123"/>
              </a:xfrm>
              <a:prstGeom prst="rect">
                <a:avLst/>
              </a:prstGeom>
              <a:noFill/>
              <a:ln w="25400" cap="flat" cmpd="sng" algn="ctr">
                <a:noFill/>
                <a:prstDash val="solid"/>
              </a:ln>
              <a:effectLst/>
            </p:spPr>
            <p:txBody>
              <a:bodyPr lIns="0" tIns="0" rIns="0" bIns="0" rtlCol="0" anchor="t"/>
              <a:lstStyle/>
              <a:p>
                <a:pPr fontAlgn="auto">
                  <a:lnSpc>
                    <a:spcPct val="90000"/>
                  </a:lnSpc>
                  <a:spcBef>
                    <a:spcPts val="600"/>
                  </a:spcBef>
                  <a:spcAft>
                    <a:spcPts val="600"/>
                  </a:spcAft>
                  <a:defRPr/>
                </a:pPr>
                <a:r>
                  <a:rPr lang="nl-NL" sz="1000" kern="0" dirty="0">
                    <a:solidFill>
                      <a:srgbClr val="000000"/>
                    </a:solidFill>
                    <a:latin typeface="Verdana"/>
                    <a:ea typeface="ＭＳ Ｐゴシック" pitchFamily="34" charset="-128"/>
                    <a:cs typeface="Segoe UI Light" panose="020B0502040204020203" pitchFamily="34" charset="0"/>
                  </a:rPr>
                  <a:t>Meer weten?</a:t>
                </a:r>
                <a:br>
                  <a:rPr lang="nl-NL" sz="1000" kern="0" dirty="0">
                    <a:solidFill>
                      <a:srgbClr val="000000"/>
                    </a:solidFill>
                    <a:latin typeface="Verdana"/>
                    <a:ea typeface="ＭＳ Ｐゴシック" pitchFamily="34" charset="-128"/>
                    <a:cs typeface="Segoe UI Light" panose="020B0502040204020203" pitchFamily="34" charset="0"/>
                  </a:rPr>
                </a:br>
                <a:r>
                  <a:rPr lang="nl-NL" sz="1000" kern="0" dirty="0">
                    <a:solidFill>
                      <a:srgbClr val="000000"/>
                    </a:solidFill>
                    <a:latin typeface="Verdana"/>
                    <a:ea typeface="ＭＳ Ｐゴシック" pitchFamily="34" charset="-128"/>
                    <a:cs typeface="Segoe UI Light" panose="020B0502040204020203" pitchFamily="34" charset="0"/>
                  </a:rPr>
                  <a:t>Ga naar dia </a:t>
                </a:r>
                <a:r>
                  <a:rPr lang="nl-NL" sz="1000" b="1" kern="0" dirty="0">
                    <a:solidFill>
                      <a:srgbClr val="000000"/>
                    </a:solidFill>
                    <a:latin typeface="Verdana"/>
                    <a:ea typeface="ＭＳ Ｐゴシック" pitchFamily="34" charset="-128"/>
                    <a:cs typeface="Segoe UI Light" panose="020B0502040204020203" pitchFamily="34" charset="0"/>
                  </a:rPr>
                  <a:t>‘Instructie dia: YouTube links’</a:t>
                </a:r>
                <a:r>
                  <a:rPr lang="nl-NL" sz="1000" kern="0" dirty="0">
                    <a:solidFill>
                      <a:srgbClr val="000000"/>
                    </a:solidFill>
                    <a:latin typeface="Verdana"/>
                    <a:ea typeface="ＭＳ Ｐゴシック" pitchFamily="34" charset="-128"/>
                    <a:cs typeface="Segoe UI Light" panose="020B0502040204020203" pitchFamily="34" charset="0"/>
                  </a:rPr>
                  <a:t>, open deze in de diavoorstelling en klik op de gewenste video link.</a:t>
                </a:r>
              </a:p>
            </p:txBody>
          </p:sp>
          <p:cxnSp>
            <p:nvCxnSpPr>
              <p:cNvPr id="206" name="Rechte verbindingslijn 205">
                <a:extLst>
                  <a:ext uri="{FF2B5EF4-FFF2-40B4-BE49-F238E27FC236}">
                    <a16:creationId xmlns:a16="http://schemas.microsoft.com/office/drawing/2014/main" xmlns="" id="{64054143-4A9B-493C-8936-84EDD83A98BB}"/>
                  </a:ext>
                </a:extLst>
              </p:cNvPr>
              <p:cNvCxnSpPr>
                <a:cxnSpLocks/>
              </p:cNvCxnSpPr>
              <p:nvPr userDrawn="1"/>
            </p:nvCxnSpPr>
            <p:spPr>
              <a:xfrm>
                <a:off x="-3740987" y="4169717"/>
                <a:ext cx="3178016" cy="0"/>
              </a:xfrm>
              <a:prstGeom prst="line">
                <a:avLst/>
              </a:prstGeom>
              <a:noFill/>
              <a:ln w="3175" cap="flat" cmpd="sng" algn="ctr">
                <a:solidFill>
                  <a:schemeClr val="accent1"/>
                </a:solidFill>
                <a:prstDash val="solid"/>
              </a:ln>
              <a:effectLst/>
            </p:spPr>
          </p:cxnSp>
        </p:grpSp>
        <p:sp>
          <p:nvSpPr>
            <p:cNvPr id="182" name="Rechthoek 181">
              <a:extLst>
                <a:ext uri="{FF2B5EF4-FFF2-40B4-BE49-F238E27FC236}">
                  <a16:creationId xmlns:a16="http://schemas.microsoft.com/office/drawing/2014/main" xmlns="" id="{4E05FC3B-603C-4624-8571-7BFCB11BFD22}"/>
                </a:ext>
              </a:extLst>
            </p:cNvPr>
            <p:cNvSpPr/>
            <p:nvPr userDrawn="1"/>
          </p:nvSpPr>
          <p:spPr>
            <a:xfrm>
              <a:off x="-3423240" y="0"/>
              <a:ext cx="3178016" cy="191611"/>
            </a:xfrm>
            <a:prstGeom prst="rect">
              <a:avLst/>
            </a:prstGeom>
            <a:noFill/>
            <a:ln w="25400" cap="flat" cmpd="sng" algn="ctr">
              <a:noFill/>
              <a:prstDash val="solid"/>
            </a:ln>
            <a:effectLst/>
          </p:spPr>
          <p:txBody>
            <a:bodyPr lIns="0" tIns="0" rIns="0" bIns="0" rtlCol="0" anchor="ctr"/>
            <a:lstStyle/>
            <a:p>
              <a:pPr fontAlgn="auto">
                <a:lnSpc>
                  <a:spcPct val="80000"/>
                </a:lnSpc>
                <a:spcBef>
                  <a:spcPts val="0"/>
                </a:spcBef>
                <a:spcAft>
                  <a:spcPts val="0"/>
                </a:spcAft>
                <a:defRPr/>
              </a:pPr>
              <a:r>
                <a:rPr lang="nl-NL" sz="1100" b="1" kern="0" cap="all" dirty="0">
                  <a:solidFill>
                    <a:srgbClr val="007BC7"/>
                  </a:solidFill>
                  <a:latin typeface="Verdana"/>
                  <a:ea typeface="ＭＳ Ｐゴシック" pitchFamily="34" charset="-128"/>
                  <a:cs typeface="Segoe UI Light" panose="020B0502040204020203" pitchFamily="34" charset="0"/>
                </a:rPr>
                <a:t>Afbeelding invoegen/veranderen</a:t>
              </a:r>
            </a:p>
          </p:txBody>
        </p:sp>
        <p:sp>
          <p:nvSpPr>
            <p:cNvPr id="183" name="Ovaal 182">
              <a:extLst>
                <a:ext uri="{FF2B5EF4-FFF2-40B4-BE49-F238E27FC236}">
                  <a16:creationId xmlns:a16="http://schemas.microsoft.com/office/drawing/2014/main" xmlns="" id="{559EAE1F-209C-467B-A88D-830A90A4D5C5}"/>
                </a:ext>
              </a:extLst>
            </p:cNvPr>
            <p:cNvSpPr/>
            <p:nvPr userDrawn="1"/>
          </p:nvSpPr>
          <p:spPr>
            <a:xfrm>
              <a:off x="-3428901" y="366490"/>
              <a:ext cx="260914" cy="259683"/>
            </a:xfrm>
            <a:prstGeom prst="ellipse">
              <a:avLst/>
            </a:prstGeom>
            <a:solidFill>
              <a:schemeClr val="accent1"/>
            </a:solidFill>
            <a:ln w="25400" cap="flat" cmpd="sng" algn="ctr">
              <a:noFill/>
              <a:prstDash val="solid"/>
            </a:ln>
            <a:effectLst/>
          </p:spPr>
          <p:txBody>
            <a:bodyPr rtlCol="0" anchor="ctr"/>
            <a:lstStyle/>
            <a:p>
              <a:pPr algn="ctr" fontAlgn="auto">
                <a:spcBef>
                  <a:spcPts val="0"/>
                </a:spcBef>
                <a:spcAft>
                  <a:spcPts val="0"/>
                </a:spcAft>
                <a:defRPr/>
              </a:pPr>
              <a:r>
                <a:rPr lang="nl-NL" sz="1000" kern="0">
                  <a:solidFill>
                    <a:srgbClr val="FFFFFF"/>
                  </a:solidFill>
                  <a:latin typeface="Verdana"/>
                  <a:ea typeface="ＭＳ Ｐゴシック" pitchFamily="34" charset="-128"/>
                  <a:cs typeface="Segoe UI Light" panose="020B0502040204020203" pitchFamily="34" charset="0"/>
                </a:rPr>
                <a:t>1</a:t>
              </a:r>
            </a:p>
          </p:txBody>
        </p:sp>
        <p:cxnSp>
          <p:nvCxnSpPr>
            <p:cNvPr id="184" name="Rechte verbindingslijn 183">
              <a:extLst>
                <a:ext uri="{FF2B5EF4-FFF2-40B4-BE49-F238E27FC236}">
                  <a16:creationId xmlns:a16="http://schemas.microsoft.com/office/drawing/2014/main" xmlns="" id="{E7CA38B3-779D-42C7-A418-AC4C6C2C8F53}"/>
                </a:ext>
              </a:extLst>
            </p:cNvPr>
            <p:cNvCxnSpPr>
              <a:cxnSpLocks/>
            </p:cNvCxnSpPr>
            <p:nvPr userDrawn="1"/>
          </p:nvCxnSpPr>
          <p:spPr>
            <a:xfrm>
              <a:off x="-3423241" y="241635"/>
              <a:ext cx="3178017" cy="0"/>
            </a:xfrm>
            <a:prstGeom prst="line">
              <a:avLst/>
            </a:prstGeom>
            <a:noFill/>
            <a:ln w="3175" cap="flat" cmpd="sng" algn="ctr">
              <a:solidFill>
                <a:schemeClr val="accent1"/>
              </a:solidFill>
              <a:prstDash val="solid"/>
            </a:ln>
            <a:effectLst/>
          </p:spPr>
        </p:cxnSp>
        <p:cxnSp>
          <p:nvCxnSpPr>
            <p:cNvPr id="185" name="Rechte verbindingslijn 184">
              <a:extLst>
                <a:ext uri="{FF2B5EF4-FFF2-40B4-BE49-F238E27FC236}">
                  <a16:creationId xmlns:a16="http://schemas.microsoft.com/office/drawing/2014/main" xmlns="" id="{AD7FEB67-E04F-4ACB-949B-CC1FB3D55243}"/>
                </a:ext>
              </a:extLst>
            </p:cNvPr>
            <p:cNvCxnSpPr>
              <a:cxnSpLocks/>
            </p:cNvCxnSpPr>
            <p:nvPr userDrawn="1"/>
          </p:nvCxnSpPr>
          <p:spPr>
            <a:xfrm>
              <a:off x="-3423241" y="1577933"/>
              <a:ext cx="3178017" cy="0"/>
            </a:xfrm>
            <a:prstGeom prst="line">
              <a:avLst/>
            </a:prstGeom>
            <a:noFill/>
            <a:ln w="3175" cap="flat" cmpd="sng" algn="ctr">
              <a:solidFill>
                <a:schemeClr val="accent1"/>
              </a:solidFill>
              <a:prstDash val="solid"/>
            </a:ln>
            <a:effectLst/>
          </p:spPr>
        </p:cxnSp>
        <p:sp>
          <p:nvSpPr>
            <p:cNvPr id="186" name="Rechthoek 185">
              <a:extLst>
                <a:ext uri="{FF2B5EF4-FFF2-40B4-BE49-F238E27FC236}">
                  <a16:creationId xmlns:a16="http://schemas.microsoft.com/office/drawing/2014/main" xmlns="" id="{002AF838-D0BF-4C4E-A0FD-106AF524183B}"/>
                </a:ext>
              </a:extLst>
            </p:cNvPr>
            <p:cNvSpPr/>
            <p:nvPr userDrawn="1"/>
          </p:nvSpPr>
          <p:spPr>
            <a:xfrm>
              <a:off x="-3063220" y="432552"/>
              <a:ext cx="2829584" cy="595423"/>
            </a:xfrm>
            <a:prstGeom prst="rect">
              <a:avLst/>
            </a:prstGeom>
            <a:noFill/>
            <a:ln w="25400" cap="flat" cmpd="sng" algn="ctr">
              <a:noFill/>
              <a:prstDash val="solid"/>
            </a:ln>
            <a:effectLst/>
          </p:spPr>
          <p:txBody>
            <a:bodyPr lIns="0" tIns="0" rIns="0" bIns="0" rtlCol="0" anchor="t"/>
            <a:lstStyle/>
            <a:p>
              <a:pPr fontAlgn="auto">
                <a:lnSpc>
                  <a:spcPct val="90000"/>
                </a:lnSpc>
                <a:spcBef>
                  <a:spcPts val="600"/>
                </a:spcBef>
                <a:spcAft>
                  <a:spcPts val="600"/>
                </a:spcAft>
                <a:buClr>
                  <a:srgbClr val="007BC7"/>
                </a:buClr>
                <a:buFont typeface="Arial" panose="020B0604020202020204" pitchFamily="34" charset="0"/>
                <a:buNone/>
                <a:defRPr/>
              </a:pPr>
              <a:r>
                <a:rPr lang="nl-NL" sz="1000" kern="0" dirty="0">
                  <a:solidFill>
                    <a:srgbClr val="000000"/>
                  </a:solidFill>
                  <a:latin typeface="Verdana"/>
                  <a:ea typeface="ＭＳ Ｐゴシック" pitchFamily="34" charset="-128"/>
                  <a:cs typeface="Segoe UI Light" panose="020B0502040204020203" pitchFamily="34" charset="0"/>
                </a:rPr>
                <a:t>Wanneer nodig, verwijder de bestaande afbeelding d.m.v. de </a:t>
              </a:r>
              <a:r>
                <a:rPr lang="nl-NL" sz="1000" b="1" kern="0" dirty="0">
                  <a:solidFill>
                    <a:srgbClr val="000000"/>
                  </a:solidFill>
                  <a:latin typeface="Verdana"/>
                  <a:ea typeface="ＭＳ Ｐゴシック" pitchFamily="34" charset="-128"/>
                  <a:cs typeface="Segoe UI Light" panose="020B0502040204020203" pitchFamily="34" charset="0"/>
                </a:rPr>
                <a:t>‘Delete’-knop</a:t>
              </a:r>
              <a:r>
                <a:rPr lang="nl-NL" sz="1000" kern="0" dirty="0">
                  <a:solidFill>
                    <a:srgbClr val="000000"/>
                  </a:solidFill>
                  <a:latin typeface="Verdana"/>
                  <a:ea typeface="ＭＳ Ｐゴシック" pitchFamily="34" charset="-128"/>
                  <a:cs typeface="Segoe UI Light" panose="020B0502040204020203" pitchFamily="34" charset="0"/>
                </a:rPr>
                <a:t>. Klik op het pictogram om een nieuwe afbeelding in te voegen. </a:t>
              </a:r>
              <a:r>
                <a:rPr lang="nl-NL" sz="1000" i="1" kern="0" dirty="0">
                  <a:solidFill>
                    <a:srgbClr val="000000"/>
                  </a:solidFill>
                  <a:latin typeface="Verdana"/>
                  <a:ea typeface="ＭＳ Ｐゴシック" pitchFamily="34" charset="-128"/>
                  <a:cs typeface="Segoe UI Light" panose="020B0502040204020203" pitchFamily="34" charset="0"/>
                </a:rPr>
                <a:t>(zie onderstaand voorbeeld).</a:t>
              </a:r>
              <a:endParaRPr lang="nl-NL" sz="1000" kern="0" dirty="0">
                <a:solidFill>
                  <a:srgbClr val="000000"/>
                </a:solidFill>
                <a:latin typeface="Verdana"/>
                <a:ea typeface="ＭＳ Ｐゴシック" pitchFamily="34" charset="-128"/>
                <a:cs typeface="Segoe UI Light" panose="020B0502040204020203" pitchFamily="34" charset="0"/>
              </a:endParaRPr>
            </a:p>
          </p:txBody>
        </p:sp>
        <p:cxnSp>
          <p:nvCxnSpPr>
            <p:cNvPr id="187" name="Rechte verbindingslijn 186">
              <a:extLst>
                <a:ext uri="{FF2B5EF4-FFF2-40B4-BE49-F238E27FC236}">
                  <a16:creationId xmlns:a16="http://schemas.microsoft.com/office/drawing/2014/main" xmlns="" id="{4BC1160B-DE3F-403E-AB57-FC8CD112DB53}"/>
                </a:ext>
              </a:extLst>
            </p:cNvPr>
            <p:cNvCxnSpPr>
              <a:cxnSpLocks/>
            </p:cNvCxnSpPr>
            <p:nvPr userDrawn="1"/>
          </p:nvCxnSpPr>
          <p:spPr>
            <a:xfrm>
              <a:off x="-3423241" y="4028154"/>
              <a:ext cx="3178017" cy="0"/>
            </a:xfrm>
            <a:prstGeom prst="line">
              <a:avLst/>
            </a:prstGeom>
            <a:noFill/>
            <a:ln w="3175" cap="flat" cmpd="sng" algn="ctr">
              <a:solidFill>
                <a:schemeClr val="accent1"/>
              </a:solidFill>
              <a:prstDash val="solid"/>
            </a:ln>
            <a:effectLst/>
          </p:spPr>
        </p:cxnSp>
        <p:sp>
          <p:nvSpPr>
            <p:cNvPr id="188" name="Ovaal 187">
              <a:extLst>
                <a:ext uri="{FF2B5EF4-FFF2-40B4-BE49-F238E27FC236}">
                  <a16:creationId xmlns:a16="http://schemas.microsoft.com/office/drawing/2014/main" xmlns="" id="{112B355F-9DE8-4BA2-AD9A-71C37DBFA7C7}"/>
                </a:ext>
              </a:extLst>
            </p:cNvPr>
            <p:cNvSpPr/>
            <p:nvPr userDrawn="1"/>
          </p:nvSpPr>
          <p:spPr>
            <a:xfrm>
              <a:off x="-3428901" y="1706398"/>
              <a:ext cx="260914" cy="259683"/>
            </a:xfrm>
            <a:prstGeom prst="ellipse">
              <a:avLst/>
            </a:prstGeom>
            <a:solidFill>
              <a:schemeClr val="accent1"/>
            </a:solidFill>
            <a:ln w="25400" cap="flat" cmpd="sng" algn="ctr">
              <a:noFill/>
              <a:prstDash val="solid"/>
            </a:ln>
            <a:effectLst/>
          </p:spPr>
          <p:txBody>
            <a:bodyPr rtlCol="0" anchor="ctr"/>
            <a:lstStyle/>
            <a:p>
              <a:pPr algn="ctr" fontAlgn="auto">
                <a:spcBef>
                  <a:spcPts val="0"/>
                </a:spcBef>
                <a:spcAft>
                  <a:spcPts val="0"/>
                </a:spcAft>
                <a:defRPr/>
              </a:pPr>
              <a:r>
                <a:rPr lang="nl-NL" sz="1000" kern="0">
                  <a:solidFill>
                    <a:srgbClr val="FFFFFF"/>
                  </a:solidFill>
                  <a:latin typeface="Verdana"/>
                  <a:ea typeface="ＭＳ Ｐゴシック" pitchFamily="34" charset="-128"/>
                  <a:cs typeface="Segoe UI Light" panose="020B0502040204020203" pitchFamily="34" charset="0"/>
                </a:rPr>
                <a:t>2</a:t>
              </a:r>
            </a:p>
          </p:txBody>
        </p:sp>
        <p:sp>
          <p:nvSpPr>
            <p:cNvPr id="189" name="Rechthoek 188">
              <a:extLst>
                <a:ext uri="{FF2B5EF4-FFF2-40B4-BE49-F238E27FC236}">
                  <a16:creationId xmlns:a16="http://schemas.microsoft.com/office/drawing/2014/main" xmlns="" id="{428CCF26-D8BA-4964-AED3-18401E8C969A}"/>
                </a:ext>
              </a:extLst>
            </p:cNvPr>
            <p:cNvSpPr/>
            <p:nvPr userDrawn="1"/>
          </p:nvSpPr>
          <p:spPr>
            <a:xfrm>
              <a:off x="-3063220" y="1772461"/>
              <a:ext cx="2817995" cy="318048"/>
            </a:xfrm>
            <a:prstGeom prst="rect">
              <a:avLst/>
            </a:prstGeom>
            <a:noFill/>
            <a:ln w="25400" cap="flat" cmpd="sng" algn="ctr">
              <a:noFill/>
              <a:prstDash val="solid"/>
            </a:ln>
            <a:effectLst/>
          </p:spPr>
          <p:txBody>
            <a:bodyPr lIns="0" tIns="0" rIns="0" bIns="0" rtlCol="0" anchor="t"/>
            <a:lstStyle/>
            <a:p>
              <a:pPr fontAlgn="auto">
                <a:lnSpc>
                  <a:spcPct val="90000"/>
                </a:lnSpc>
                <a:spcBef>
                  <a:spcPts val="600"/>
                </a:spcBef>
                <a:spcAft>
                  <a:spcPts val="600"/>
                </a:spcAft>
                <a:buClr>
                  <a:srgbClr val="007BC7"/>
                </a:buClr>
                <a:buFont typeface="Arial" panose="020B0604020202020204" pitchFamily="34" charset="0"/>
                <a:buNone/>
                <a:defRPr/>
              </a:pPr>
              <a:r>
                <a:rPr lang="nl-NL" sz="1000" kern="0" dirty="0">
                  <a:solidFill>
                    <a:srgbClr val="000000"/>
                  </a:solidFill>
                  <a:latin typeface="Verdana"/>
                  <a:ea typeface="ＭＳ Ｐゴシック" pitchFamily="34" charset="-128"/>
                  <a:cs typeface="Segoe UI Light" panose="020B0502040204020203" pitchFamily="34" charset="0"/>
                </a:rPr>
                <a:t>Selecteer de gewenste afbeelding </a:t>
              </a:r>
              <a:br>
                <a:rPr lang="nl-NL" sz="1000" kern="0" dirty="0">
                  <a:solidFill>
                    <a:srgbClr val="000000"/>
                  </a:solidFill>
                  <a:latin typeface="Verdana"/>
                  <a:ea typeface="ＭＳ Ｐゴシック" pitchFamily="34" charset="-128"/>
                  <a:cs typeface="Segoe UI Light" panose="020B0502040204020203" pitchFamily="34" charset="0"/>
                </a:rPr>
              </a:br>
              <a:r>
                <a:rPr lang="nl-NL" sz="1000" kern="0" dirty="0">
                  <a:solidFill>
                    <a:srgbClr val="000000"/>
                  </a:solidFill>
                  <a:latin typeface="Verdana"/>
                  <a:ea typeface="ＭＳ Ｐゴシック" pitchFamily="34" charset="-128"/>
                  <a:cs typeface="Segoe UI Light" panose="020B0502040204020203" pitchFamily="34" charset="0"/>
                </a:rPr>
                <a:t>via [voorbeeld V:\Uitgeverij\Beeld] </a:t>
              </a:r>
              <a:br>
                <a:rPr lang="nl-NL" sz="1000" kern="0" dirty="0">
                  <a:solidFill>
                    <a:srgbClr val="000000"/>
                  </a:solidFill>
                  <a:latin typeface="Verdana"/>
                  <a:ea typeface="ＭＳ Ｐゴシック" pitchFamily="34" charset="-128"/>
                  <a:cs typeface="Segoe UI Light" panose="020B0502040204020203" pitchFamily="34" charset="0"/>
                </a:rPr>
              </a:br>
              <a:r>
                <a:rPr lang="nl-NL" sz="1000" kern="0" dirty="0">
                  <a:solidFill>
                    <a:srgbClr val="000000"/>
                  </a:solidFill>
                  <a:latin typeface="Verdana"/>
                  <a:ea typeface="ＭＳ Ｐゴシック" pitchFamily="34" charset="-128"/>
                  <a:cs typeface="Segoe UI Light" panose="020B0502040204020203" pitchFamily="34" charset="0"/>
                </a:rPr>
                <a:t>en klik op </a:t>
              </a:r>
              <a:r>
                <a:rPr lang="nl-NL" sz="1000" b="1" kern="0" dirty="0">
                  <a:solidFill>
                    <a:srgbClr val="000000"/>
                  </a:solidFill>
                  <a:latin typeface="Verdana"/>
                  <a:ea typeface="ＭＳ Ｐゴシック" pitchFamily="34" charset="-128"/>
                  <a:cs typeface="Segoe UI Light" panose="020B0502040204020203" pitchFamily="34" charset="0"/>
                </a:rPr>
                <a:t>‘Invoegen’</a:t>
              </a:r>
              <a:r>
                <a:rPr lang="nl-NL" sz="1000" kern="0" dirty="0">
                  <a:solidFill>
                    <a:srgbClr val="000000"/>
                  </a:solidFill>
                  <a:latin typeface="Verdana"/>
                  <a:ea typeface="ＭＳ Ｐゴシック" pitchFamily="34" charset="-128"/>
                  <a:cs typeface="Segoe UI Light" panose="020B0502040204020203" pitchFamily="34" charset="0"/>
                </a:rPr>
                <a:t>.</a:t>
              </a:r>
              <a:endParaRPr lang="nl-NL" sz="1000" b="1" kern="0" dirty="0">
                <a:solidFill>
                  <a:srgbClr val="000000"/>
                </a:solidFill>
                <a:latin typeface="Verdana"/>
                <a:ea typeface="ＭＳ Ｐゴシック" pitchFamily="34" charset="-128"/>
                <a:cs typeface="Segoe UI Light" panose="020B0502040204020203" pitchFamily="34" charset="0"/>
              </a:endParaRPr>
            </a:p>
          </p:txBody>
        </p:sp>
        <p:grpSp>
          <p:nvGrpSpPr>
            <p:cNvPr id="190" name="Groep 189">
              <a:extLst>
                <a:ext uri="{FF2B5EF4-FFF2-40B4-BE49-F238E27FC236}">
                  <a16:creationId xmlns:a16="http://schemas.microsoft.com/office/drawing/2014/main" xmlns="" id="{7394852A-FA5B-4EE8-A6DF-4B4745538CD2}"/>
                </a:ext>
              </a:extLst>
            </p:cNvPr>
            <p:cNvGrpSpPr/>
            <p:nvPr userDrawn="1"/>
          </p:nvGrpSpPr>
          <p:grpSpPr>
            <a:xfrm>
              <a:off x="-3063220" y="2329693"/>
              <a:ext cx="825500" cy="209550"/>
              <a:chOff x="13504624" y="2482850"/>
              <a:chExt cx="825500" cy="209550"/>
            </a:xfrm>
          </p:grpSpPr>
          <p:sp>
            <p:nvSpPr>
              <p:cNvPr id="201" name="Rechthoek 200">
                <a:extLst>
                  <a:ext uri="{FF2B5EF4-FFF2-40B4-BE49-F238E27FC236}">
                    <a16:creationId xmlns:a16="http://schemas.microsoft.com/office/drawing/2014/main" xmlns="" id="{E99FC242-6E6F-49C6-90CE-53048179B640}"/>
                  </a:ext>
                </a:extLst>
              </p:cNvPr>
              <p:cNvSpPr/>
              <p:nvPr userDrawn="1"/>
            </p:nvSpPr>
            <p:spPr>
              <a:xfrm>
                <a:off x="13504624" y="2482850"/>
                <a:ext cx="825500" cy="209550"/>
              </a:xfrm>
              <a:prstGeom prst="rect">
                <a:avLst/>
              </a:prstGeom>
              <a:solidFill>
                <a:srgbClr val="E5F1FB"/>
              </a:solidFill>
              <a:ln w="12700">
                <a:solidFill>
                  <a:srgbClr val="0B7ED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nSpc>
                    <a:spcPct val="90000"/>
                  </a:lnSpc>
                  <a:spcBef>
                    <a:spcPts val="600"/>
                  </a:spcBef>
                  <a:spcAft>
                    <a:spcPts val="600"/>
                  </a:spcAft>
                </a:pPr>
                <a:r>
                  <a:rPr lang="nl-NL" sz="600">
                    <a:solidFill>
                      <a:srgbClr val="000000"/>
                    </a:solidFill>
                    <a:latin typeface="Arial" panose="020B0604020202020204" pitchFamily="34" charset="0"/>
                    <a:cs typeface="Arial" panose="020B0604020202020204" pitchFamily="34" charset="0"/>
                  </a:rPr>
                  <a:t>Invoegen</a:t>
                </a:r>
              </a:p>
            </p:txBody>
          </p:sp>
          <p:cxnSp>
            <p:nvCxnSpPr>
              <p:cNvPr id="202" name="Rechte verbindingslijn 201">
                <a:extLst>
                  <a:ext uri="{FF2B5EF4-FFF2-40B4-BE49-F238E27FC236}">
                    <a16:creationId xmlns:a16="http://schemas.microsoft.com/office/drawing/2014/main" xmlns="" id="{4EE09EF3-4F2A-47A9-9E2C-295A62AFD328}"/>
                  </a:ext>
                </a:extLst>
              </p:cNvPr>
              <p:cNvCxnSpPr/>
              <p:nvPr userDrawn="1"/>
            </p:nvCxnSpPr>
            <p:spPr>
              <a:xfrm>
                <a:off x="14155269" y="2515250"/>
                <a:ext cx="0" cy="142717"/>
              </a:xfrm>
              <a:prstGeom prst="line">
                <a:avLst/>
              </a:prstGeom>
              <a:noFill/>
              <a:ln w="3175" cap="flat" cmpd="sng" algn="ctr">
                <a:solidFill>
                  <a:srgbClr val="44546A"/>
                </a:solidFill>
                <a:prstDash val="solid"/>
              </a:ln>
              <a:effectLst/>
            </p:spPr>
          </p:cxnSp>
          <p:sp>
            <p:nvSpPr>
              <p:cNvPr id="203" name="Gelijkbenige driehoek 202">
                <a:extLst>
                  <a:ext uri="{FF2B5EF4-FFF2-40B4-BE49-F238E27FC236}">
                    <a16:creationId xmlns:a16="http://schemas.microsoft.com/office/drawing/2014/main" xmlns="" id="{D1F62121-FF10-4C3F-99BD-E053D1C1977B}"/>
                  </a:ext>
                </a:extLst>
              </p:cNvPr>
              <p:cNvSpPr/>
              <p:nvPr userDrawn="1"/>
            </p:nvSpPr>
            <p:spPr>
              <a:xfrm rot="10800000">
                <a:off x="14196089" y="2566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endParaRPr lang="nl-NL" sz="800" b="1">
                  <a:solidFill>
                    <a:srgbClr val="000000"/>
                  </a:solidFill>
                </a:endParaRPr>
              </a:p>
            </p:txBody>
          </p:sp>
        </p:grpSp>
        <p:grpSp>
          <p:nvGrpSpPr>
            <p:cNvPr id="191" name="Groep 190">
              <a:extLst>
                <a:ext uri="{FF2B5EF4-FFF2-40B4-BE49-F238E27FC236}">
                  <a16:creationId xmlns:a16="http://schemas.microsoft.com/office/drawing/2014/main" xmlns="" id="{3F20EA5A-D46D-4B3D-827B-69EC1EC808D6}"/>
                </a:ext>
              </a:extLst>
            </p:cNvPr>
            <p:cNvGrpSpPr/>
            <p:nvPr userDrawn="1"/>
          </p:nvGrpSpPr>
          <p:grpSpPr>
            <a:xfrm>
              <a:off x="-3063220" y="1141626"/>
              <a:ext cx="294789" cy="318834"/>
              <a:chOff x="14466489" y="1001522"/>
              <a:chExt cx="290627" cy="314333"/>
            </a:xfrm>
          </p:grpSpPr>
          <p:sp>
            <p:nvSpPr>
              <p:cNvPr id="195" name="Rechthoek 194">
                <a:extLst>
                  <a:ext uri="{FF2B5EF4-FFF2-40B4-BE49-F238E27FC236}">
                    <a16:creationId xmlns:a16="http://schemas.microsoft.com/office/drawing/2014/main" xmlns="" id="{CCB89A1D-5B70-47E6-B9FA-74405E47B192}"/>
                  </a:ext>
                </a:extLst>
              </p:cNvPr>
              <p:cNvSpPr/>
              <p:nvPr userDrawn="1"/>
            </p:nvSpPr>
            <p:spPr>
              <a:xfrm>
                <a:off x="14466489" y="1001522"/>
                <a:ext cx="257935" cy="254168"/>
              </a:xfrm>
              <a:prstGeom prst="rect">
                <a:avLst/>
              </a:prstGeom>
              <a:solidFill>
                <a:schemeClr val="bg1"/>
              </a:solidFill>
              <a:ln w="12700">
                <a:solidFill>
                  <a:srgbClr val="C0C0C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a:lnSpc>
                    <a:spcPct val="90000"/>
                  </a:lnSpc>
                  <a:spcBef>
                    <a:spcPts val="600"/>
                  </a:spcBef>
                  <a:spcAft>
                    <a:spcPts val="600"/>
                  </a:spcAft>
                </a:pPr>
                <a:endParaRPr lang="nl-NL" sz="600">
                  <a:solidFill>
                    <a:srgbClr val="000000"/>
                  </a:solidFill>
                  <a:latin typeface="Arial" panose="020B0604020202020204" pitchFamily="34" charset="0"/>
                  <a:cs typeface="Arial" panose="020B0604020202020204" pitchFamily="34" charset="0"/>
                </a:endParaRPr>
              </a:p>
            </p:txBody>
          </p:sp>
          <p:sp>
            <p:nvSpPr>
              <p:cNvPr id="196" name="Ovaal 195">
                <a:extLst>
                  <a:ext uri="{FF2B5EF4-FFF2-40B4-BE49-F238E27FC236}">
                    <a16:creationId xmlns:a16="http://schemas.microsoft.com/office/drawing/2014/main" xmlns="" id="{5EF04A35-98F4-49EF-8922-E5ABDB831D0A}"/>
                  </a:ext>
                </a:extLst>
              </p:cNvPr>
              <p:cNvSpPr/>
              <p:nvPr userDrawn="1"/>
            </p:nvSpPr>
            <p:spPr>
              <a:xfrm>
                <a:off x="14623626" y="1033630"/>
                <a:ext cx="71169" cy="71169"/>
              </a:xfrm>
              <a:prstGeom prst="ellipse">
                <a:avLst/>
              </a:prstGeom>
              <a:solidFill>
                <a:srgbClr val="F1D8A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endParaRPr lang="nl-NL" sz="800" b="1">
                  <a:solidFill>
                    <a:srgbClr val="000000"/>
                  </a:solidFill>
                </a:endParaRPr>
              </a:p>
            </p:txBody>
          </p:sp>
          <p:sp>
            <p:nvSpPr>
              <p:cNvPr id="197" name="Vrije vorm: vorm 196">
                <a:extLst>
                  <a:ext uri="{FF2B5EF4-FFF2-40B4-BE49-F238E27FC236}">
                    <a16:creationId xmlns:a16="http://schemas.microsoft.com/office/drawing/2014/main" xmlns="" id="{2E4439A7-6727-4602-9D9F-0FE24FA48731}"/>
                  </a:ext>
                </a:extLst>
              </p:cNvPr>
              <p:cNvSpPr/>
              <p:nvPr userDrawn="1"/>
            </p:nvSpPr>
            <p:spPr>
              <a:xfrm rot="2700000">
                <a:off x="14498877" y="1157846"/>
                <a:ext cx="168558" cy="147459"/>
              </a:xfrm>
              <a:custGeom>
                <a:avLst/>
                <a:gdLst>
                  <a:gd name="connsiteX0" fmla="*/ 12837 w 168558"/>
                  <a:gd name="connsiteY0" fmla="*/ 12836 h 147459"/>
                  <a:gd name="connsiteX1" fmla="*/ 43826 w 168558"/>
                  <a:gd name="connsiteY1" fmla="*/ 0 h 147459"/>
                  <a:gd name="connsiteX2" fmla="*/ 168558 w 168558"/>
                  <a:gd name="connsiteY2" fmla="*/ 0 h 147459"/>
                  <a:gd name="connsiteX3" fmla="*/ 21099 w 168558"/>
                  <a:gd name="connsiteY3" fmla="*/ 147459 h 147459"/>
                  <a:gd name="connsiteX4" fmla="*/ 0 w 168558"/>
                  <a:gd name="connsiteY4" fmla="*/ 126361 h 147459"/>
                  <a:gd name="connsiteX5" fmla="*/ 0 w 168558"/>
                  <a:gd name="connsiteY5" fmla="*/ 43826 h 147459"/>
                  <a:gd name="connsiteX6" fmla="*/ 12837 w 168558"/>
                  <a:gd name="connsiteY6" fmla="*/ 12836 h 147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8558" h="147459">
                    <a:moveTo>
                      <a:pt x="12837" y="12836"/>
                    </a:moveTo>
                    <a:cubicBezTo>
                      <a:pt x="20768" y="4905"/>
                      <a:pt x="31724" y="0"/>
                      <a:pt x="43826" y="0"/>
                    </a:cubicBezTo>
                    <a:lnTo>
                      <a:pt x="168558" y="0"/>
                    </a:lnTo>
                    <a:lnTo>
                      <a:pt x="21099" y="147459"/>
                    </a:lnTo>
                    <a:lnTo>
                      <a:pt x="0" y="126361"/>
                    </a:lnTo>
                    <a:lnTo>
                      <a:pt x="0" y="43826"/>
                    </a:lnTo>
                    <a:cubicBezTo>
                      <a:pt x="1" y="31723"/>
                      <a:pt x="4906" y="20767"/>
                      <a:pt x="12837" y="12836"/>
                    </a:cubicBezTo>
                    <a:close/>
                  </a:path>
                </a:pathLst>
              </a:custGeom>
              <a:solidFill>
                <a:srgbClr val="C9D8E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endParaRPr lang="nl-NL" sz="800" b="1">
                  <a:solidFill>
                    <a:srgbClr val="000000"/>
                  </a:solidFill>
                </a:endParaRPr>
              </a:p>
            </p:txBody>
          </p:sp>
          <p:sp>
            <p:nvSpPr>
              <p:cNvPr id="198" name="Rechthoek: afgeronde hoeken 197">
                <a:extLst>
                  <a:ext uri="{FF2B5EF4-FFF2-40B4-BE49-F238E27FC236}">
                    <a16:creationId xmlns:a16="http://schemas.microsoft.com/office/drawing/2014/main" xmlns="" id="{4105F4A5-3A2A-40BE-A665-3FA36E8717CA}"/>
                  </a:ext>
                </a:extLst>
              </p:cNvPr>
              <p:cNvSpPr/>
              <p:nvPr userDrawn="1"/>
            </p:nvSpPr>
            <p:spPr>
              <a:xfrm>
                <a:off x="14601150" y="1145314"/>
                <a:ext cx="155966" cy="116816"/>
              </a:xfrm>
              <a:prstGeom prst="roundRect">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a:lnSpc>
                    <a:spcPct val="90000"/>
                  </a:lnSpc>
                  <a:spcBef>
                    <a:spcPts val="600"/>
                  </a:spcBef>
                  <a:spcAft>
                    <a:spcPts val="600"/>
                  </a:spcAft>
                </a:pPr>
                <a:endParaRPr lang="nl-NL" sz="600">
                  <a:solidFill>
                    <a:srgbClr val="000000"/>
                  </a:solidFill>
                  <a:latin typeface="Arial" panose="020B0604020202020204" pitchFamily="34" charset="0"/>
                  <a:cs typeface="Arial" panose="020B0604020202020204" pitchFamily="34" charset="0"/>
                </a:endParaRPr>
              </a:p>
            </p:txBody>
          </p:sp>
          <p:cxnSp>
            <p:nvCxnSpPr>
              <p:cNvPr id="199" name="Rechte verbindingslijn 198">
                <a:extLst>
                  <a:ext uri="{FF2B5EF4-FFF2-40B4-BE49-F238E27FC236}">
                    <a16:creationId xmlns:a16="http://schemas.microsoft.com/office/drawing/2014/main" xmlns="" id="{6EEE17D2-52CC-4CBB-99AD-1F32F043DF1E}"/>
                  </a:ext>
                </a:extLst>
              </p:cNvPr>
              <p:cNvCxnSpPr>
                <a:cxnSpLocks/>
              </p:cNvCxnSpPr>
              <p:nvPr userDrawn="1"/>
            </p:nvCxnSpPr>
            <p:spPr>
              <a:xfrm>
                <a:off x="14637490" y="1308665"/>
                <a:ext cx="83286" cy="0"/>
              </a:xfrm>
              <a:prstGeom prst="line">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cxnSp>
          <p:cxnSp>
            <p:nvCxnSpPr>
              <p:cNvPr id="200" name="Rechte verbindingslijn 199">
                <a:extLst>
                  <a:ext uri="{FF2B5EF4-FFF2-40B4-BE49-F238E27FC236}">
                    <a16:creationId xmlns:a16="http://schemas.microsoft.com/office/drawing/2014/main" xmlns="" id="{D6182489-FEBF-471D-B859-1DDE15C94178}"/>
                  </a:ext>
                </a:extLst>
              </p:cNvPr>
              <p:cNvCxnSpPr>
                <a:cxnSpLocks/>
                <a:stCxn id="198" idx="2"/>
              </p:cNvCxnSpPr>
              <p:nvPr userDrawn="1"/>
            </p:nvCxnSpPr>
            <p:spPr>
              <a:xfrm flipH="1">
                <a:off x="14678717" y="1262130"/>
                <a:ext cx="416" cy="43573"/>
              </a:xfrm>
              <a:prstGeom prst="line">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cxnSp>
        </p:grpSp>
        <p:sp>
          <p:nvSpPr>
            <p:cNvPr id="192" name="Ovaal 191">
              <a:extLst>
                <a:ext uri="{FF2B5EF4-FFF2-40B4-BE49-F238E27FC236}">
                  <a16:creationId xmlns:a16="http://schemas.microsoft.com/office/drawing/2014/main" xmlns="" id="{98539E19-4477-49A3-8C12-323C6A058BCF}"/>
                </a:ext>
              </a:extLst>
            </p:cNvPr>
            <p:cNvSpPr/>
            <p:nvPr userDrawn="1"/>
          </p:nvSpPr>
          <p:spPr>
            <a:xfrm>
              <a:off x="-3428901" y="2763094"/>
              <a:ext cx="260914" cy="259683"/>
            </a:xfrm>
            <a:prstGeom prst="ellipse">
              <a:avLst/>
            </a:prstGeom>
            <a:solidFill>
              <a:schemeClr val="accent1"/>
            </a:solidFill>
            <a:ln w="25400" cap="flat" cmpd="sng" algn="ctr">
              <a:noFill/>
              <a:prstDash val="solid"/>
            </a:ln>
            <a:effectLst/>
          </p:spPr>
          <p:txBody>
            <a:bodyPr rtlCol="0" anchor="ctr"/>
            <a:lstStyle/>
            <a:p>
              <a:pPr algn="ctr" fontAlgn="auto">
                <a:spcBef>
                  <a:spcPts val="0"/>
                </a:spcBef>
                <a:spcAft>
                  <a:spcPts val="0"/>
                </a:spcAft>
                <a:defRPr/>
              </a:pPr>
              <a:r>
                <a:rPr lang="nl-NL" sz="1000" kern="0" dirty="0">
                  <a:solidFill>
                    <a:srgbClr val="FFFFFF"/>
                  </a:solidFill>
                  <a:latin typeface="Verdana"/>
                  <a:ea typeface="ＭＳ Ｐゴシック" pitchFamily="34" charset="-128"/>
                  <a:cs typeface="Segoe UI Light" panose="020B0502040204020203" pitchFamily="34" charset="0"/>
                </a:rPr>
                <a:t>3</a:t>
              </a:r>
            </a:p>
          </p:txBody>
        </p:sp>
        <p:sp>
          <p:nvSpPr>
            <p:cNvPr id="193" name="Rechthoek 192">
              <a:extLst>
                <a:ext uri="{FF2B5EF4-FFF2-40B4-BE49-F238E27FC236}">
                  <a16:creationId xmlns:a16="http://schemas.microsoft.com/office/drawing/2014/main" xmlns="" id="{3B24BE26-A283-41E3-9DB8-02769944F798}"/>
                </a:ext>
              </a:extLst>
            </p:cNvPr>
            <p:cNvSpPr/>
            <p:nvPr userDrawn="1"/>
          </p:nvSpPr>
          <p:spPr>
            <a:xfrm>
              <a:off x="-3063219" y="2829158"/>
              <a:ext cx="2817996" cy="316612"/>
            </a:xfrm>
            <a:prstGeom prst="rect">
              <a:avLst/>
            </a:prstGeom>
            <a:noFill/>
            <a:ln w="25400" cap="flat" cmpd="sng" algn="ctr">
              <a:noFill/>
              <a:prstDash val="solid"/>
            </a:ln>
            <a:effectLst/>
          </p:spPr>
          <p:txBody>
            <a:bodyPr lIns="0" tIns="0" rIns="0" bIns="0" rtlCol="0" anchor="t"/>
            <a:lstStyle/>
            <a:p>
              <a:pPr fontAlgn="auto">
                <a:lnSpc>
                  <a:spcPct val="90000"/>
                </a:lnSpc>
                <a:spcBef>
                  <a:spcPts val="600"/>
                </a:spcBef>
                <a:spcAft>
                  <a:spcPts val="600"/>
                </a:spcAft>
                <a:buClr>
                  <a:srgbClr val="007BC7"/>
                </a:buClr>
                <a:buFont typeface="Arial" panose="020B0604020202020204" pitchFamily="34" charset="0"/>
                <a:buNone/>
                <a:defRPr/>
              </a:pPr>
              <a:r>
                <a:rPr lang="nl-NL" sz="1000" kern="0" dirty="0">
                  <a:solidFill>
                    <a:srgbClr val="000000"/>
                  </a:solidFill>
                  <a:latin typeface="Verdana"/>
                  <a:ea typeface="ＭＳ Ｐゴシック" pitchFamily="34" charset="-128"/>
                  <a:cs typeface="Segoe UI Light" panose="020B0502040204020203" pitchFamily="34" charset="0"/>
                </a:rPr>
                <a:t>Klik met de rechter muisknop op de afbeelding en kies </a:t>
              </a:r>
              <a:r>
                <a:rPr lang="nl-NL" sz="1000" b="1" kern="0" dirty="0">
                  <a:solidFill>
                    <a:srgbClr val="000000"/>
                  </a:solidFill>
                  <a:latin typeface="Verdana"/>
                  <a:ea typeface="ＭＳ Ｐゴシック" pitchFamily="34" charset="-128"/>
                  <a:cs typeface="Segoe UI Light" panose="020B0502040204020203" pitchFamily="34" charset="0"/>
                </a:rPr>
                <a:t>´Naar achtergrond´</a:t>
              </a:r>
              <a:r>
                <a:rPr lang="nl-NL" sz="1000" kern="0" dirty="0">
                  <a:solidFill>
                    <a:srgbClr val="000000"/>
                  </a:solidFill>
                  <a:latin typeface="Verdana"/>
                  <a:ea typeface="ＭＳ Ｐゴシック" pitchFamily="34" charset="-128"/>
                  <a:cs typeface="Segoe UI Light" panose="020B0502040204020203" pitchFamily="34" charset="0"/>
                </a:rPr>
                <a:t>.</a:t>
              </a:r>
              <a:endParaRPr lang="nl-NL" sz="1000" b="1" kern="0" dirty="0">
                <a:solidFill>
                  <a:srgbClr val="000000"/>
                </a:solidFill>
                <a:latin typeface="Verdana"/>
                <a:ea typeface="ＭＳ Ｐゴシック" pitchFamily="34" charset="-128"/>
                <a:cs typeface="Segoe UI Light" panose="020B0502040204020203" pitchFamily="34" charset="0"/>
              </a:endParaRPr>
            </a:p>
          </p:txBody>
        </p:sp>
        <p:cxnSp>
          <p:nvCxnSpPr>
            <p:cNvPr id="194" name="Rechte verbindingslijn 193">
              <a:extLst>
                <a:ext uri="{FF2B5EF4-FFF2-40B4-BE49-F238E27FC236}">
                  <a16:creationId xmlns:a16="http://schemas.microsoft.com/office/drawing/2014/main" xmlns="" id="{0448048B-C433-4ABD-BEE3-0BD7225A1181}"/>
                </a:ext>
              </a:extLst>
            </p:cNvPr>
            <p:cNvCxnSpPr>
              <a:cxnSpLocks/>
            </p:cNvCxnSpPr>
            <p:nvPr userDrawn="1"/>
          </p:nvCxnSpPr>
          <p:spPr>
            <a:xfrm>
              <a:off x="-3423241" y="2644932"/>
              <a:ext cx="3178017" cy="0"/>
            </a:xfrm>
            <a:prstGeom prst="line">
              <a:avLst/>
            </a:prstGeom>
            <a:noFill/>
            <a:ln w="3175" cap="flat" cmpd="sng" algn="ctr">
              <a:solidFill>
                <a:schemeClr val="accent1"/>
              </a:solidFill>
              <a:prstDash val="solid"/>
            </a:ln>
            <a:effectLst/>
          </p:spPr>
        </p:cxnSp>
      </p:grpSp>
      <p:grpSp>
        <p:nvGrpSpPr>
          <p:cNvPr id="138" name="Instructie">
            <a:extLst>
              <a:ext uri="{FF2B5EF4-FFF2-40B4-BE49-F238E27FC236}">
                <a16:creationId xmlns:a16="http://schemas.microsoft.com/office/drawing/2014/main" xmlns="" id="{F90F99BD-6F50-4D20-8AA2-55B57DA561A7}"/>
              </a:ext>
            </a:extLst>
          </p:cNvPr>
          <p:cNvGrpSpPr/>
          <p:nvPr userDrawn="1"/>
        </p:nvGrpSpPr>
        <p:grpSpPr>
          <a:xfrm>
            <a:off x="-2572982" y="0"/>
            <a:ext cx="2399747" cy="6001164"/>
            <a:chOff x="-3437549" y="1434"/>
            <a:chExt cx="3201329" cy="6001164"/>
          </a:xfrm>
        </p:grpSpPr>
        <p:cxnSp>
          <p:nvCxnSpPr>
            <p:cNvPr id="139" name="Rechte verbindingslijn 138">
              <a:extLst>
                <a:ext uri="{FF2B5EF4-FFF2-40B4-BE49-F238E27FC236}">
                  <a16:creationId xmlns:a16="http://schemas.microsoft.com/office/drawing/2014/main" xmlns="" id="{EADF29D4-B8BC-4A28-A574-8799CCF6AD70}"/>
                </a:ext>
              </a:extLst>
            </p:cNvPr>
            <p:cNvCxnSpPr>
              <a:cxnSpLocks/>
            </p:cNvCxnSpPr>
            <p:nvPr userDrawn="1"/>
          </p:nvCxnSpPr>
          <p:spPr>
            <a:xfrm>
              <a:off x="-3419346" y="5083729"/>
              <a:ext cx="3176013" cy="0"/>
            </a:xfrm>
            <a:prstGeom prst="line">
              <a:avLst/>
            </a:prstGeom>
            <a:noFill/>
            <a:ln w="3175" cap="flat" cmpd="sng" algn="ctr">
              <a:solidFill>
                <a:schemeClr val="accent1"/>
              </a:solidFill>
              <a:prstDash val="solid"/>
            </a:ln>
            <a:effectLst/>
          </p:spPr>
        </p:cxnSp>
        <p:sp>
          <p:nvSpPr>
            <p:cNvPr id="140" name="Ovaal 139">
              <a:extLst>
                <a:ext uri="{FF2B5EF4-FFF2-40B4-BE49-F238E27FC236}">
                  <a16:creationId xmlns:a16="http://schemas.microsoft.com/office/drawing/2014/main" xmlns="" id="{3A3ECA97-B096-4366-9656-41A5F881BA02}"/>
                </a:ext>
              </a:extLst>
            </p:cNvPr>
            <p:cNvSpPr/>
            <p:nvPr userDrawn="1"/>
          </p:nvSpPr>
          <p:spPr>
            <a:xfrm>
              <a:off x="-3425006" y="3588820"/>
              <a:ext cx="260914" cy="259683"/>
            </a:xfrm>
            <a:prstGeom prst="ellipse">
              <a:avLst/>
            </a:prstGeom>
            <a:solidFill>
              <a:schemeClr val="accent1"/>
            </a:solidFill>
            <a:ln w="25400" cap="flat" cmpd="sng" algn="ctr">
              <a:noFill/>
              <a:prstDash val="solid"/>
            </a:ln>
            <a:effectLst/>
          </p:spPr>
          <p:txBody>
            <a:bodyPr rtlCol="0" anchor="ctr"/>
            <a:lstStyle>
              <a:defPPr>
                <a:defRPr lang="nl-NL"/>
              </a:defPPr>
              <a:lvl1pPr algn="l" rtl="0" fontAlgn="base">
                <a:spcBef>
                  <a:spcPct val="0"/>
                </a:spcBef>
                <a:spcAft>
                  <a:spcPct val="0"/>
                </a:spcAft>
                <a:defRPr sz="2400" kern="1200">
                  <a:solidFill>
                    <a:schemeClr val="tx1"/>
                  </a:solidFill>
                  <a:latin typeface="Arial" charset="0"/>
                  <a:ea typeface="ＭＳ Ｐゴシック" pitchFamily="34" charset="-128"/>
                  <a:cs typeface="+mn-cs"/>
                </a:defRPr>
              </a:lvl1pPr>
              <a:lvl2pPr marL="457200" algn="l" rtl="0" fontAlgn="base">
                <a:spcBef>
                  <a:spcPct val="0"/>
                </a:spcBef>
                <a:spcAft>
                  <a:spcPct val="0"/>
                </a:spcAft>
                <a:defRPr sz="2400" kern="1200">
                  <a:solidFill>
                    <a:schemeClr val="tx1"/>
                  </a:solidFill>
                  <a:latin typeface="Arial" charset="0"/>
                  <a:ea typeface="ＭＳ Ｐゴシック" pitchFamily="34" charset="-128"/>
                  <a:cs typeface="+mn-cs"/>
                </a:defRPr>
              </a:lvl2pPr>
              <a:lvl3pPr marL="914400" algn="l" rtl="0" fontAlgn="base">
                <a:spcBef>
                  <a:spcPct val="0"/>
                </a:spcBef>
                <a:spcAft>
                  <a:spcPct val="0"/>
                </a:spcAft>
                <a:defRPr sz="2400" kern="1200">
                  <a:solidFill>
                    <a:schemeClr val="tx1"/>
                  </a:solidFill>
                  <a:latin typeface="Arial" charset="0"/>
                  <a:ea typeface="ＭＳ Ｐゴシック" pitchFamily="34" charset="-128"/>
                  <a:cs typeface="+mn-cs"/>
                </a:defRPr>
              </a:lvl3pPr>
              <a:lvl4pPr marL="1371600" algn="l" rtl="0" fontAlgn="base">
                <a:spcBef>
                  <a:spcPct val="0"/>
                </a:spcBef>
                <a:spcAft>
                  <a:spcPct val="0"/>
                </a:spcAft>
                <a:defRPr sz="2400" kern="1200">
                  <a:solidFill>
                    <a:schemeClr val="tx1"/>
                  </a:solidFill>
                  <a:latin typeface="Arial" charset="0"/>
                  <a:ea typeface="ＭＳ Ｐゴシック" pitchFamily="34" charset="-128"/>
                  <a:cs typeface="+mn-cs"/>
                </a:defRPr>
              </a:lvl4pPr>
              <a:lvl5pPr marL="1828800" algn="l" rtl="0" fontAlgn="base">
                <a:spcBef>
                  <a:spcPct val="0"/>
                </a:spcBef>
                <a:spcAft>
                  <a:spcPct val="0"/>
                </a:spcAft>
                <a:defRPr sz="2400" kern="1200">
                  <a:solidFill>
                    <a:schemeClr val="tx1"/>
                  </a:solidFill>
                  <a:latin typeface="Arial" charset="0"/>
                  <a:ea typeface="ＭＳ Ｐゴシック" pitchFamily="34" charset="-128"/>
                  <a:cs typeface="+mn-cs"/>
                </a:defRPr>
              </a:lvl5pPr>
              <a:lvl6pPr marL="2286000" algn="l" defTabSz="914400" rtl="0" eaLnBrk="1" latinLnBrk="0" hangingPunct="1">
                <a:defRPr sz="2400" kern="1200">
                  <a:solidFill>
                    <a:schemeClr val="tx1"/>
                  </a:solidFill>
                  <a:latin typeface="Arial" charset="0"/>
                  <a:ea typeface="ＭＳ Ｐゴシック" pitchFamily="34" charset="-128"/>
                  <a:cs typeface="+mn-cs"/>
                </a:defRPr>
              </a:lvl6pPr>
              <a:lvl7pPr marL="2743200" algn="l" defTabSz="914400" rtl="0" eaLnBrk="1" latinLnBrk="0" hangingPunct="1">
                <a:defRPr sz="2400" kern="1200">
                  <a:solidFill>
                    <a:schemeClr val="tx1"/>
                  </a:solidFill>
                  <a:latin typeface="Arial" charset="0"/>
                  <a:ea typeface="ＭＳ Ｐゴシック" pitchFamily="34" charset="-128"/>
                  <a:cs typeface="+mn-cs"/>
                </a:defRPr>
              </a:lvl7pPr>
              <a:lvl8pPr marL="3200400" algn="l" defTabSz="914400" rtl="0" eaLnBrk="1" latinLnBrk="0" hangingPunct="1">
                <a:defRPr sz="2400" kern="1200">
                  <a:solidFill>
                    <a:schemeClr val="tx1"/>
                  </a:solidFill>
                  <a:latin typeface="Arial" charset="0"/>
                  <a:ea typeface="ＭＳ Ｐゴシック" pitchFamily="34" charset="-128"/>
                  <a:cs typeface="+mn-cs"/>
                </a:defRPr>
              </a:lvl8pPr>
              <a:lvl9pPr marL="3657600" algn="l" defTabSz="914400" rtl="0" eaLnBrk="1" latinLnBrk="0" hangingPunct="1">
                <a:defRPr sz="2400" kern="1200">
                  <a:solidFill>
                    <a:schemeClr val="tx1"/>
                  </a:solidFill>
                  <a:latin typeface="Arial" charset="0"/>
                  <a:ea typeface="ＭＳ Ｐゴシック" pitchFamily="34" charset="-128"/>
                  <a:cs typeface="+mn-cs"/>
                </a:defRPr>
              </a:lvl9pPr>
            </a:lstStyle>
            <a:p>
              <a:pPr algn="ctr" fontAlgn="auto">
                <a:spcBef>
                  <a:spcPts val="0"/>
                </a:spcBef>
                <a:spcAft>
                  <a:spcPts val="0"/>
                </a:spcAft>
                <a:defRPr/>
              </a:pPr>
              <a:r>
                <a:rPr lang="nl-NL" sz="1100" kern="0" dirty="0">
                  <a:solidFill>
                    <a:srgbClr val="FFFFFF"/>
                  </a:solidFill>
                  <a:latin typeface="Verdana"/>
                  <a:cs typeface="Segoe UI Light" panose="020B0502040204020203" pitchFamily="34" charset="0"/>
                </a:rPr>
                <a:t>6</a:t>
              </a:r>
            </a:p>
          </p:txBody>
        </p:sp>
        <p:sp>
          <p:nvSpPr>
            <p:cNvPr id="141" name="Rechthoek 140">
              <a:extLst>
                <a:ext uri="{FF2B5EF4-FFF2-40B4-BE49-F238E27FC236}">
                  <a16:creationId xmlns:a16="http://schemas.microsoft.com/office/drawing/2014/main" xmlns="" id="{D65B07A6-B55A-45D9-8512-BE7C04137B8E}"/>
                </a:ext>
              </a:extLst>
            </p:cNvPr>
            <p:cNvSpPr/>
            <p:nvPr userDrawn="1"/>
          </p:nvSpPr>
          <p:spPr>
            <a:xfrm>
              <a:off x="-3059324" y="3588819"/>
              <a:ext cx="2823104" cy="255963"/>
            </a:xfrm>
            <a:prstGeom prst="rect">
              <a:avLst/>
            </a:prstGeom>
            <a:noFill/>
            <a:ln w="25400" cap="flat" cmpd="sng" algn="ctr">
              <a:noFill/>
              <a:prstDash val="solid"/>
            </a:ln>
            <a:effectLst/>
          </p:spPr>
          <p:txBody>
            <a:bodyPr lIns="0" tIns="0" rIns="0" bIns="0" rtlCol="0" anchor="ctr"/>
            <a:lstStyle>
              <a:defPPr>
                <a:defRPr lang="nl-NL"/>
              </a:defPPr>
              <a:lvl1pPr algn="l" rtl="0" fontAlgn="base">
                <a:spcBef>
                  <a:spcPct val="0"/>
                </a:spcBef>
                <a:spcAft>
                  <a:spcPct val="0"/>
                </a:spcAft>
                <a:defRPr sz="2400" kern="1200">
                  <a:solidFill>
                    <a:schemeClr val="tx1"/>
                  </a:solidFill>
                  <a:latin typeface="Arial" charset="0"/>
                  <a:ea typeface="ＭＳ Ｐゴシック" pitchFamily="34" charset="-128"/>
                  <a:cs typeface="+mn-cs"/>
                </a:defRPr>
              </a:lvl1pPr>
              <a:lvl2pPr marL="457200" algn="l" rtl="0" fontAlgn="base">
                <a:spcBef>
                  <a:spcPct val="0"/>
                </a:spcBef>
                <a:spcAft>
                  <a:spcPct val="0"/>
                </a:spcAft>
                <a:defRPr sz="2400" kern="1200">
                  <a:solidFill>
                    <a:schemeClr val="tx1"/>
                  </a:solidFill>
                  <a:latin typeface="Arial" charset="0"/>
                  <a:ea typeface="ＭＳ Ｐゴシック" pitchFamily="34" charset="-128"/>
                  <a:cs typeface="+mn-cs"/>
                </a:defRPr>
              </a:lvl2pPr>
              <a:lvl3pPr marL="914400" algn="l" rtl="0" fontAlgn="base">
                <a:spcBef>
                  <a:spcPct val="0"/>
                </a:spcBef>
                <a:spcAft>
                  <a:spcPct val="0"/>
                </a:spcAft>
                <a:defRPr sz="2400" kern="1200">
                  <a:solidFill>
                    <a:schemeClr val="tx1"/>
                  </a:solidFill>
                  <a:latin typeface="Arial" charset="0"/>
                  <a:ea typeface="ＭＳ Ｐゴシック" pitchFamily="34" charset="-128"/>
                  <a:cs typeface="+mn-cs"/>
                </a:defRPr>
              </a:lvl3pPr>
              <a:lvl4pPr marL="1371600" algn="l" rtl="0" fontAlgn="base">
                <a:spcBef>
                  <a:spcPct val="0"/>
                </a:spcBef>
                <a:spcAft>
                  <a:spcPct val="0"/>
                </a:spcAft>
                <a:defRPr sz="2400" kern="1200">
                  <a:solidFill>
                    <a:schemeClr val="tx1"/>
                  </a:solidFill>
                  <a:latin typeface="Arial" charset="0"/>
                  <a:ea typeface="ＭＳ Ｐゴシック" pitchFamily="34" charset="-128"/>
                  <a:cs typeface="+mn-cs"/>
                </a:defRPr>
              </a:lvl4pPr>
              <a:lvl5pPr marL="1828800" algn="l" rtl="0" fontAlgn="base">
                <a:spcBef>
                  <a:spcPct val="0"/>
                </a:spcBef>
                <a:spcAft>
                  <a:spcPct val="0"/>
                </a:spcAft>
                <a:defRPr sz="2400" kern="1200">
                  <a:solidFill>
                    <a:schemeClr val="tx1"/>
                  </a:solidFill>
                  <a:latin typeface="Arial" charset="0"/>
                  <a:ea typeface="ＭＳ Ｐゴシック" pitchFamily="34" charset="-128"/>
                  <a:cs typeface="+mn-cs"/>
                </a:defRPr>
              </a:lvl5pPr>
              <a:lvl6pPr marL="2286000" algn="l" defTabSz="914400" rtl="0" eaLnBrk="1" latinLnBrk="0" hangingPunct="1">
                <a:defRPr sz="2400" kern="1200">
                  <a:solidFill>
                    <a:schemeClr val="tx1"/>
                  </a:solidFill>
                  <a:latin typeface="Arial" charset="0"/>
                  <a:ea typeface="ＭＳ Ｐゴシック" pitchFamily="34" charset="-128"/>
                  <a:cs typeface="+mn-cs"/>
                </a:defRPr>
              </a:lvl6pPr>
              <a:lvl7pPr marL="2743200" algn="l" defTabSz="914400" rtl="0" eaLnBrk="1" latinLnBrk="0" hangingPunct="1">
                <a:defRPr sz="2400" kern="1200">
                  <a:solidFill>
                    <a:schemeClr val="tx1"/>
                  </a:solidFill>
                  <a:latin typeface="Arial" charset="0"/>
                  <a:ea typeface="ＭＳ Ｐゴシック" pitchFamily="34" charset="-128"/>
                  <a:cs typeface="+mn-cs"/>
                </a:defRPr>
              </a:lvl7pPr>
              <a:lvl8pPr marL="3200400" algn="l" defTabSz="914400" rtl="0" eaLnBrk="1" latinLnBrk="0" hangingPunct="1">
                <a:defRPr sz="2400" kern="1200">
                  <a:solidFill>
                    <a:schemeClr val="tx1"/>
                  </a:solidFill>
                  <a:latin typeface="Arial" charset="0"/>
                  <a:ea typeface="ＭＳ Ｐゴシック" pitchFamily="34" charset="-128"/>
                  <a:cs typeface="+mn-cs"/>
                </a:defRPr>
              </a:lvl8pPr>
              <a:lvl9pPr marL="3657600" algn="l" defTabSz="914400" rtl="0" eaLnBrk="1" latinLnBrk="0" hangingPunct="1">
                <a:defRPr sz="2400" kern="1200">
                  <a:solidFill>
                    <a:schemeClr val="tx1"/>
                  </a:solidFill>
                  <a:latin typeface="Arial" charset="0"/>
                  <a:ea typeface="ＭＳ Ｐゴシック" pitchFamily="34" charset="-128"/>
                  <a:cs typeface="+mn-cs"/>
                </a:defRPr>
              </a:lvl9pPr>
            </a:lstStyle>
            <a:p>
              <a:pPr marL="171450" indent="-171450" fontAlgn="auto">
                <a:lnSpc>
                  <a:spcPct val="90000"/>
                </a:lnSpc>
                <a:spcBef>
                  <a:spcPts val="600"/>
                </a:spcBef>
                <a:spcAft>
                  <a:spcPts val="600"/>
                </a:spcAft>
                <a:buClr>
                  <a:srgbClr val="007BC7"/>
                </a:buClr>
                <a:buFont typeface="Verdana" panose="020B0604030504040204" pitchFamily="34" charset="0"/>
                <a:buChar char="›"/>
                <a:defRPr/>
              </a:pPr>
              <a:r>
                <a:rPr lang="nl-NL" sz="1100" kern="0" dirty="0">
                  <a:solidFill>
                    <a:srgbClr val="000000"/>
                  </a:solidFill>
                  <a:latin typeface="Verdana"/>
                  <a:cs typeface="Segoe UI Light" panose="020B0502040204020203" pitchFamily="34" charset="0"/>
                </a:rPr>
                <a:t>Opsomming</a:t>
              </a:r>
            </a:p>
          </p:txBody>
        </p:sp>
        <p:sp>
          <p:nvSpPr>
            <p:cNvPr id="142" name="Ovaal 141">
              <a:extLst>
                <a:ext uri="{FF2B5EF4-FFF2-40B4-BE49-F238E27FC236}">
                  <a16:creationId xmlns:a16="http://schemas.microsoft.com/office/drawing/2014/main" xmlns="" id="{5F49C692-55D1-4CB1-88A5-EC391DCF9D0A}"/>
                </a:ext>
              </a:extLst>
            </p:cNvPr>
            <p:cNvSpPr/>
            <p:nvPr userDrawn="1"/>
          </p:nvSpPr>
          <p:spPr>
            <a:xfrm>
              <a:off x="-3425006" y="3962996"/>
              <a:ext cx="260914" cy="259683"/>
            </a:xfrm>
            <a:prstGeom prst="ellipse">
              <a:avLst/>
            </a:prstGeom>
            <a:solidFill>
              <a:schemeClr val="accent1"/>
            </a:solidFill>
            <a:ln w="25400" cap="flat" cmpd="sng" algn="ctr">
              <a:noFill/>
              <a:prstDash val="solid"/>
            </a:ln>
            <a:effectLst/>
          </p:spPr>
          <p:txBody>
            <a:bodyPr rtlCol="0" anchor="ctr"/>
            <a:lstStyle>
              <a:defPPr>
                <a:defRPr lang="nl-NL"/>
              </a:defPPr>
              <a:lvl1pPr algn="l" rtl="0" fontAlgn="base">
                <a:spcBef>
                  <a:spcPct val="0"/>
                </a:spcBef>
                <a:spcAft>
                  <a:spcPct val="0"/>
                </a:spcAft>
                <a:defRPr sz="2400" kern="1200">
                  <a:solidFill>
                    <a:schemeClr val="tx1"/>
                  </a:solidFill>
                  <a:latin typeface="Arial" charset="0"/>
                  <a:ea typeface="ＭＳ Ｐゴシック" pitchFamily="34" charset="-128"/>
                  <a:cs typeface="+mn-cs"/>
                </a:defRPr>
              </a:lvl1pPr>
              <a:lvl2pPr marL="457200" algn="l" rtl="0" fontAlgn="base">
                <a:spcBef>
                  <a:spcPct val="0"/>
                </a:spcBef>
                <a:spcAft>
                  <a:spcPct val="0"/>
                </a:spcAft>
                <a:defRPr sz="2400" kern="1200">
                  <a:solidFill>
                    <a:schemeClr val="tx1"/>
                  </a:solidFill>
                  <a:latin typeface="Arial" charset="0"/>
                  <a:ea typeface="ＭＳ Ｐゴシック" pitchFamily="34" charset="-128"/>
                  <a:cs typeface="+mn-cs"/>
                </a:defRPr>
              </a:lvl2pPr>
              <a:lvl3pPr marL="914400" algn="l" rtl="0" fontAlgn="base">
                <a:spcBef>
                  <a:spcPct val="0"/>
                </a:spcBef>
                <a:spcAft>
                  <a:spcPct val="0"/>
                </a:spcAft>
                <a:defRPr sz="2400" kern="1200">
                  <a:solidFill>
                    <a:schemeClr val="tx1"/>
                  </a:solidFill>
                  <a:latin typeface="Arial" charset="0"/>
                  <a:ea typeface="ＭＳ Ｐゴシック" pitchFamily="34" charset="-128"/>
                  <a:cs typeface="+mn-cs"/>
                </a:defRPr>
              </a:lvl3pPr>
              <a:lvl4pPr marL="1371600" algn="l" rtl="0" fontAlgn="base">
                <a:spcBef>
                  <a:spcPct val="0"/>
                </a:spcBef>
                <a:spcAft>
                  <a:spcPct val="0"/>
                </a:spcAft>
                <a:defRPr sz="2400" kern="1200">
                  <a:solidFill>
                    <a:schemeClr val="tx1"/>
                  </a:solidFill>
                  <a:latin typeface="Arial" charset="0"/>
                  <a:ea typeface="ＭＳ Ｐゴシック" pitchFamily="34" charset="-128"/>
                  <a:cs typeface="+mn-cs"/>
                </a:defRPr>
              </a:lvl4pPr>
              <a:lvl5pPr marL="1828800" algn="l" rtl="0" fontAlgn="base">
                <a:spcBef>
                  <a:spcPct val="0"/>
                </a:spcBef>
                <a:spcAft>
                  <a:spcPct val="0"/>
                </a:spcAft>
                <a:defRPr sz="2400" kern="1200">
                  <a:solidFill>
                    <a:schemeClr val="tx1"/>
                  </a:solidFill>
                  <a:latin typeface="Arial" charset="0"/>
                  <a:ea typeface="ＭＳ Ｐゴシック" pitchFamily="34" charset="-128"/>
                  <a:cs typeface="+mn-cs"/>
                </a:defRPr>
              </a:lvl5pPr>
              <a:lvl6pPr marL="2286000" algn="l" defTabSz="914400" rtl="0" eaLnBrk="1" latinLnBrk="0" hangingPunct="1">
                <a:defRPr sz="2400" kern="1200">
                  <a:solidFill>
                    <a:schemeClr val="tx1"/>
                  </a:solidFill>
                  <a:latin typeface="Arial" charset="0"/>
                  <a:ea typeface="ＭＳ Ｐゴシック" pitchFamily="34" charset="-128"/>
                  <a:cs typeface="+mn-cs"/>
                </a:defRPr>
              </a:lvl6pPr>
              <a:lvl7pPr marL="2743200" algn="l" defTabSz="914400" rtl="0" eaLnBrk="1" latinLnBrk="0" hangingPunct="1">
                <a:defRPr sz="2400" kern="1200">
                  <a:solidFill>
                    <a:schemeClr val="tx1"/>
                  </a:solidFill>
                  <a:latin typeface="Arial" charset="0"/>
                  <a:ea typeface="ＭＳ Ｐゴシック" pitchFamily="34" charset="-128"/>
                  <a:cs typeface="+mn-cs"/>
                </a:defRPr>
              </a:lvl7pPr>
              <a:lvl8pPr marL="3200400" algn="l" defTabSz="914400" rtl="0" eaLnBrk="1" latinLnBrk="0" hangingPunct="1">
                <a:defRPr sz="2400" kern="1200">
                  <a:solidFill>
                    <a:schemeClr val="tx1"/>
                  </a:solidFill>
                  <a:latin typeface="Arial" charset="0"/>
                  <a:ea typeface="ＭＳ Ｐゴシック" pitchFamily="34" charset="-128"/>
                  <a:cs typeface="+mn-cs"/>
                </a:defRPr>
              </a:lvl8pPr>
              <a:lvl9pPr marL="3657600" algn="l" defTabSz="914400" rtl="0" eaLnBrk="1" latinLnBrk="0" hangingPunct="1">
                <a:defRPr sz="2400" kern="1200">
                  <a:solidFill>
                    <a:schemeClr val="tx1"/>
                  </a:solidFill>
                  <a:latin typeface="Arial" charset="0"/>
                  <a:ea typeface="ＭＳ Ｐゴシック" pitchFamily="34" charset="-128"/>
                  <a:cs typeface="+mn-cs"/>
                </a:defRPr>
              </a:lvl9pPr>
            </a:lstStyle>
            <a:p>
              <a:pPr algn="ctr" fontAlgn="auto">
                <a:spcBef>
                  <a:spcPts val="0"/>
                </a:spcBef>
                <a:spcAft>
                  <a:spcPts val="0"/>
                </a:spcAft>
                <a:defRPr/>
              </a:pPr>
              <a:r>
                <a:rPr lang="nl-NL" sz="1100" kern="0" dirty="0">
                  <a:solidFill>
                    <a:srgbClr val="FFFFFF"/>
                  </a:solidFill>
                  <a:latin typeface="Verdana"/>
                  <a:cs typeface="Segoe UI Light" panose="020B0502040204020203" pitchFamily="34" charset="0"/>
                </a:rPr>
                <a:t>7</a:t>
              </a:r>
            </a:p>
          </p:txBody>
        </p:sp>
        <p:sp>
          <p:nvSpPr>
            <p:cNvPr id="143" name="Rechthoek 142">
              <a:extLst>
                <a:ext uri="{FF2B5EF4-FFF2-40B4-BE49-F238E27FC236}">
                  <a16:creationId xmlns:a16="http://schemas.microsoft.com/office/drawing/2014/main" xmlns="" id="{AB595861-FEF5-4441-88D9-2730BBF53B1A}"/>
                </a:ext>
              </a:extLst>
            </p:cNvPr>
            <p:cNvSpPr/>
            <p:nvPr userDrawn="1"/>
          </p:nvSpPr>
          <p:spPr>
            <a:xfrm>
              <a:off x="-3059324" y="3962995"/>
              <a:ext cx="2823104" cy="255963"/>
            </a:xfrm>
            <a:prstGeom prst="rect">
              <a:avLst/>
            </a:prstGeom>
            <a:noFill/>
            <a:ln w="25400" cap="flat" cmpd="sng" algn="ctr">
              <a:noFill/>
              <a:prstDash val="solid"/>
            </a:ln>
            <a:effectLst/>
          </p:spPr>
          <p:txBody>
            <a:bodyPr lIns="0" tIns="0" rIns="0" bIns="0" rtlCol="0" anchor="ctr"/>
            <a:lstStyle>
              <a:defPPr>
                <a:defRPr lang="nl-NL"/>
              </a:defPPr>
              <a:lvl1pPr algn="l" rtl="0" fontAlgn="base">
                <a:spcBef>
                  <a:spcPct val="0"/>
                </a:spcBef>
                <a:spcAft>
                  <a:spcPct val="0"/>
                </a:spcAft>
                <a:defRPr sz="2400" kern="1200">
                  <a:solidFill>
                    <a:schemeClr val="tx1"/>
                  </a:solidFill>
                  <a:latin typeface="Arial" charset="0"/>
                  <a:ea typeface="ＭＳ Ｐゴシック" pitchFamily="34" charset="-128"/>
                  <a:cs typeface="+mn-cs"/>
                </a:defRPr>
              </a:lvl1pPr>
              <a:lvl2pPr marL="457200" algn="l" rtl="0" fontAlgn="base">
                <a:spcBef>
                  <a:spcPct val="0"/>
                </a:spcBef>
                <a:spcAft>
                  <a:spcPct val="0"/>
                </a:spcAft>
                <a:defRPr sz="2400" kern="1200">
                  <a:solidFill>
                    <a:schemeClr val="tx1"/>
                  </a:solidFill>
                  <a:latin typeface="Arial" charset="0"/>
                  <a:ea typeface="ＭＳ Ｐゴシック" pitchFamily="34" charset="-128"/>
                  <a:cs typeface="+mn-cs"/>
                </a:defRPr>
              </a:lvl2pPr>
              <a:lvl3pPr marL="914400" algn="l" rtl="0" fontAlgn="base">
                <a:spcBef>
                  <a:spcPct val="0"/>
                </a:spcBef>
                <a:spcAft>
                  <a:spcPct val="0"/>
                </a:spcAft>
                <a:defRPr sz="2400" kern="1200">
                  <a:solidFill>
                    <a:schemeClr val="tx1"/>
                  </a:solidFill>
                  <a:latin typeface="Arial" charset="0"/>
                  <a:ea typeface="ＭＳ Ｐゴシック" pitchFamily="34" charset="-128"/>
                  <a:cs typeface="+mn-cs"/>
                </a:defRPr>
              </a:lvl3pPr>
              <a:lvl4pPr marL="1371600" algn="l" rtl="0" fontAlgn="base">
                <a:spcBef>
                  <a:spcPct val="0"/>
                </a:spcBef>
                <a:spcAft>
                  <a:spcPct val="0"/>
                </a:spcAft>
                <a:defRPr sz="2400" kern="1200">
                  <a:solidFill>
                    <a:schemeClr val="tx1"/>
                  </a:solidFill>
                  <a:latin typeface="Arial" charset="0"/>
                  <a:ea typeface="ＭＳ Ｐゴシック" pitchFamily="34" charset="-128"/>
                  <a:cs typeface="+mn-cs"/>
                </a:defRPr>
              </a:lvl4pPr>
              <a:lvl5pPr marL="1828800" algn="l" rtl="0" fontAlgn="base">
                <a:spcBef>
                  <a:spcPct val="0"/>
                </a:spcBef>
                <a:spcAft>
                  <a:spcPct val="0"/>
                </a:spcAft>
                <a:defRPr sz="2400" kern="1200">
                  <a:solidFill>
                    <a:schemeClr val="tx1"/>
                  </a:solidFill>
                  <a:latin typeface="Arial" charset="0"/>
                  <a:ea typeface="ＭＳ Ｐゴシック" pitchFamily="34" charset="-128"/>
                  <a:cs typeface="+mn-cs"/>
                </a:defRPr>
              </a:lvl5pPr>
              <a:lvl6pPr marL="2286000" algn="l" defTabSz="914400" rtl="0" eaLnBrk="1" latinLnBrk="0" hangingPunct="1">
                <a:defRPr sz="2400" kern="1200">
                  <a:solidFill>
                    <a:schemeClr val="tx1"/>
                  </a:solidFill>
                  <a:latin typeface="Arial" charset="0"/>
                  <a:ea typeface="ＭＳ Ｐゴシック" pitchFamily="34" charset="-128"/>
                  <a:cs typeface="+mn-cs"/>
                </a:defRPr>
              </a:lvl6pPr>
              <a:lvl7pPr marL="2743200" algn="l" defTabSz="914400" rtl="0" eaLnBrk="1" latinLnBrk="0" hangingPunct="1">
                <a:defRPr sz="2400" kern="1200">
                  <a:solidFill>
                    <a:schemeClr val="tx1"/>
                  </a:solidFill>
                  <a:latin typeface="Arial" charset="0"/>
                  <a:ea typeface="ＭＳ Ｐゴシック" pitchFamily="34" charset="-128"/>
                  <a:cs typeface="+mn-cs"/>
                </a:defRPr>
              </a:lvl7pPr>
              <a:lvl8pPr marL="3200400" algn="l" defTabSz="914400" rtl="0" eaLnBrk="1" latinLnBrk="0" hangingPunct="1">
                <a:defRPr sz="2400" kern="1200">
                  <a:solidFill>
                    <a:schemeClr val="tx1"/>
                  </a:solidFill>
                  <a:latin typeface="Arial" charset="0"/>
                  <a:ea typeface="ＭＳ Ｐゴシック" pitchFamily="34" charset="-128"/>
                  <a:cs typeface="+mn-cs"/>
                </a:defRPr>
              </a:lvl8pPr>
              <a:lvl9pPr marL="3657600" algn="l" defTabSz="914400" rtl="0" eaLnBrk="1" latinLnBrk="0" hangingPunct="1">
                <a:defRPr sz="2400" kern="1200">
                  <a:solidFill>
                    <a:schemeClr val="tx1"/>
                  </a:solidFill>
                  <a:latin typeface="Arial" charset="0"/>
                  <a:ea typeface="ＭＳ Ｐゴシック" pitchFamily="34" charset="-128"/>
                  <a:cs typeface="+mn-cs"/>
                </a:defRPr>
              </a:lvl9pPr>
            </a:lstStyle>
            <a:p>
              <a:pPr marL="352425" indent="-171450" fontAlgn="auto">
                <a:lnSpc>
                  <a:spcPct val="90000"/>
                </a:lnSpc>
                <a:spcBef>
                  <a:spcPts val="600"/>
                </a:spcBef>
                <a:spcAft>
                  <a:spcPts val="600"/>
                </a:spcAft>
                <a:buClr>
                  <a:srgbClr val="007BC7"/>
                </a:buClr>
                <a:buFont typeface="Calibri" panose="020F0502020204030204" pitchFamily="34" charset="0"/>
                <a:buChar char="−"/>
                <a:defRPr/>
              </a:pPr>
              <a:r>
                <a:rPr lang="nl-NL" sz="1100" kern="0" dirty="0">
                  <a:solidFill>
                    <a:srgbClr val="000000"/>
                  </a:solidFill>
                  <a:latin typeface="Verdana"/>
                  <a:cs typeface="Segoe UI Light" panose="020B0502040204020203" pitchFamily="34" charset="0"/>
                </a:rPr>
                <a:t>Alfabet onder opsomming</a:t>
              </a:r>
            </a:p>
          </p:txBody>
        </p:sp>
        <p:sp>
          <p:nvSpPr>
            <p:cNvPr id="144" name="Ovaal 143">
              <a:extLst>
                <a:ext uri="{FF2B5EF4-FFF2-40B4-BE49-F238E27FC236}">
                  <a16:creationId xmlns:a16="http://schemas.microsoft.com/office/drawing/2014/main" xmlns="" id="{4EAB7791-D4C8-4434-9422-AB29049E7CD9}"/>
                </a:ext>
              </a:extLst>
            </p:cNvPr>
            <p:cNvSpPr/>
            <p:nvPr userDrawn="1"/>
          </p:nvSpPr>
          <p:spPr>
            <a:xfrm>
              <a:off x="-3425006" y="4335641"/>
              <a:ext cx="260914" cy="259683"/>
            </a:xfrm>
            <a:prstGeom prst="ellipse">
              <a:avLst/>
            </a:prstGeom>
            <a:solidFill>
              <a:schemeClr val="accent1"/>
            </a:solidFill>
            <a:ln w="25400" cap="flat" cmpd="sng" algn="ctr">
              <a:noFill/>
              <a:prstDash val="solid"/>
            </a:ln>
            <a:effectLst/>
          </p:spPr>
          <p:txBody>
            <a:bodyPr rtlCol="0" anchor="ctr"/>
            <a:lstStyle>
              <a:defPPr>
                <a:defRPr lang="nl-NL"/>
              </a:defPPr>
              <a:lvl1pPr algn="l" rtl="0" fontAlgn="base">
                <a:spcBef>
                  <a:spcPct val="0"/>
                </a:spcBef>
                <a:spcAft>
                  <a:spcPct val="0"/>
                </a:spcAft>
                <a:defRPr sz="2400" kern="1200">
                  <a:solidFill>
                    <a:schemeClr val="tx1"/>
                  </a:solidFill>
                  <a:latin typeface="Arial" charset="0"/>
                  <a:ea typeface="ＭＳ Ｐゴシック" pitchFamily="34" charset="-128"/>
                  <a:cs typeface="+mn-cs"/>
                </a:defRPr>
              </a:lvl1pPr>
              <a:lvl2pPr marL="457200" algn="l" rtl="0" fontAlgn="base">
                <a:spcBef>
                  <a:spcPct val="0"/>
                </a:spcBef>
                <a:spcAft>
                  <a:spcPct val="0"/>
                </a:spcAft>
                <a:defRPr sz="2400" kern="1200">
                  <a:solidFill>
                    <a:schemeClr val="tx1"/>
                  </a:solidFill>
                  <a:latin typeface="Arial" charset="0"/>
                  <a:ea typeface="ＭＳ Ｐゴシック" pitchFamily="34" charset="-128"/>
                  <a:cs typeface="+mn-cs"/>
                </a:defRPr>
              </a:lvl2pPr>
              <a:lvl3pPr marL="914400" algn="l" rtl="0" fontAlgn="base">
                <a:spcBef>
                  <a:spcPct val="0"/>
                </a:spcBef>
                <a:spcAft>
                  <a:spcPct val="0"/>
                </a:spcAft>
                <a:defRPr sz="2400" kern="1200">
                  <a:solidFill>
                    <a:schemeClr val="tx1"/>
                  </a:solidFill>
                  <a:latin typeface="Arial" charset="0"/>
                  <a:ea typeface="ＭＳ Ｐゴシック" pitchFamily="34" charset="-128"/>
                  <a:cs typeface="+mn-cs"/>
                </a:defRPr>
              </a:lvl3pPr>
              <a:lvl4pPr marL="1371600" algn="l" rtl="0" fontAlgn="base">
                <a:spcBef>
                  <a:spcPct val="0"/>
                </a:spcBef>
                <a:spcAft>
                  <a:spcPct val="0"/>
                </a:spcAft>
                <a:defRPr sz="2400" kern="1200">
                  <a:solidFill>
                    <a:schemeClr val="tx1"/>
                  </a:solidFill>
                  <a:latin typeface="Arial" charset="0"/>
                  <a:ea typeface="ＭＳ Ｐゴシック" pitchFamily="34" charset="-128"/>
                  <a:cs typeface="+mn-cs"/>
                </a:defRPr>
              </a:lvl4pPr>
              <a:lvl5pPr marL="1828800" algn="l" rtl="0" fontAlgn="base">
                <a:spcBef>
                  <a:spcPct val="0"/>
                </a:spcBef>
                <a:spcAft>
                  <a:spcPct val="0"/>
                </a:spcAft>
                <a:defRPr sz="2400" kern="1200">
                  <a:solidFill>
                    <a:schemeClr val="tx1"/>
                  </a:solidFill>
                  <a:latin typeface="Arial" charset="0"/>
                  <a:ea typeface="ＭＳ Ｐゴシック" pitchFamily="34" charset="-128"/>
                  <a:cs typeface="+mn-cs"/>
                </a:defRPr>
              </a:lvl5pPr>
              <a:lvl6pPr marL="2286000" algn="l" defTabSz="914400" rtl="0" eaLnBrk="1" latinLnBrk="0" hangingPunct="1">
                <a:defRPr sz="2400" kern="1200">
                  <a:solidFill>
                    <a:schemeClr val="tx1"/>
                  </a:solidFill>
                  <a:latin typeface="Arial" charset="0"/>
                  <a:ea typeface="ＭＳ Ｐゴシック" pitchFamily="34" charset="-128"/>
                  <a:cs typeface="+mn-cs"/>
                </a:defRPr>
              </a:lvl6pPr>
              <a:lvl7pPr marL="2743200" algn="l" defTabSz="914400" rtl="0" eaLnBrk="1" latinLnBrk="0" hangingPunct="1">
                <a:defRPr sz="2400" kern="1200">
                  <a:solidFill>
                    <a:schemeClr val="tx1"/>
                  </a:solidFill>
                  <a:latin typeface="Arial" charset="0"/>
                  <a:ea typeface="ＭＳ Ｐゴシック" pitchFamily="34" charset="-128"/>
                  <a:cs typeface="+mn-cs"/>
                </a:defRPr>
              </a:lvl7pPr>
              <a:lvl8pPr marL="3200400" algn="l" defTabSz="914400" rtl="0" eaLnBrk="1" latinLnBrk="0" hangingPunct="1">
                <a:defRPr sz="2400" kern="1200">
                  <a:solidFill>
                    <a:schemeClr val="tx1"/>
                  </a:solidFill>
                  <a:latin typeface="Arial" charset="0"/>
                  <a:ea typeface="ＭＳ Ｐゴシック" pitchFamily="34" charset="-128"/>
                  <a:cs typeface="+mn-cs"/>
                </a:defRPr>
              </a:lvl8pPr>
              <a:lvl9pPr marL="3657600" algn="l" defTabSz="914400" rtl="0" eaLnBrk="1" latinLnBrk="0" hangingPunct="1">
                <a:defRPr sz="2400" kern="1200">
                  <a:solidFill>
                    <a:schemeClr val="tx1"/>
                  </a:solidFill>
                  <a:latin typeface="Arial" charset="0"/>
                  <a:ea typeface="ＭＳ Ｐゴシック" pitchFamily="34" charset="-128"/>
                  <a:cs typeface="+mn-cs"/>
                </a:defRPr>
              </a:lvl9pPr>
            </a:lstStyle>
            <a:p>
              <a:pPr algn="ctr" fontAlgn="auto">
                <a:spcBef>
                  <a:spcPts val="0"/>
                </a:spcBef>
                <a:spcAft>
                  <a:spcPts val="0"/>
                </a:spcAft>
                <a:defRPr/>
              </a:pPr>
              <a:r>
                <a:rPr lang="nl-NL" sz="1100" kern="0" dirty="0">
                  <a:solidFill>
                    <a:srgbClr val="FFFFFF"/>
                  </a:solidFill>
                  <a:latin typeface="Verdana"/>
                  <a:cs typeface="Segoe UI Light" panose="020B0502040204020203" pitchFamily="34" charset="0"/>
                </a:rPr>
                <a:t>8</a:t>
              </a:r>
            </a:p>
          </p:txBody>
        </p:sp>
        <p:sp>
          <p:nvSpPr>
            <p:cNvPr id="145" name="Rechthoek 144">
              <a:extLst>
                <a:ext uri="{FF2B5EF4-FFF2-40B4-BE49-F238E27FC236}">
                  <a16:creationId xmlns:a16="http://schemas.microsoft.com/office/drawing/2014/main" xmlns="" id="{EB5293DA-DBF2-40A8-8033-81DAF9BDF32D}"/>
                </a:ext>
              </a:extLst>
            </p:cNvPr>
            <p:cNvSpPr/>
            <p:nvPr userDrawn="1"/>
          </p:nvSpPr>
          <p:spPr>
            <a:xfrm>
              <a:off x="-3059324" y="4335640"/>
              <a:ext cx="2823104" cy="255963"/>
            </a:xfrm>
            <a:prstGeom prst="rect">
              <a:avLst/>
            </a:prstGeom>
            <a:noFill/>
            <a:ln w="25400" cap="flat" cmpd="sng" algn="ctr">
              <a:noFill/>
              <a:prstDash val="solid"/>
            </a:ln>
            <a:effectLst/>
          </p:spPr>
          <p:txBody>
            <a:bodyPr lIns="0" tIns="0" rIns="0" bIns="0" rtlCol="0" anchor="ctr"/>
            <a:lstStyle>
              <a:defPPr>
                <a:defRPr lang="nl-NL"/>
              </a:defPPr>
              <a:lvl1pPr algn="l" rtl="0" fontAlgn="base">
                <a:spcBef>
                  <a:spcPct val="0"/>
                </a:spcBef>
                <a:spcAft>
                  <a:spcPct val="0"/>
                </a:spcAft>
                <a:defRPr sz="2400" kern="1200">
                  <a:solidFill>
                    <a:schemeClr val="tx1"/>
                  </a:solidFill>
                  <a:latin typeface="Arial" charset="0"/>
                  <a:ea typeface="ＭＳ Ｐゴシック" pitchFamily="34" charset="-128"/>
                  <a:cs typeface="+mn-cs"/>
                </a:defRPr>
              </a:lvl1pPr>
              <a:lvl2pPr marL="457200" algn="l" rtl="0" fontAlgn="base">
                <a:spcBef>
                  <a:spcPct val="0"/>
                </a:spcBef>
                <a:spcAft>
                  <a:spcPct val="0"/>
                </a:spcAft>
                <a:defRPr sz="2400" kern="1200">
                  <a:solidFill>
                    <a:schemeClr val="tx1"/>
                  </a:solidFill>
                  <a:latin typeface="Arial" charset="0"/>
                  <a:ea typeface="ＭＳ Ｐゴシック" pitchFamily="34" charset="-128"/>
                  <a:cs typeface="+mn-cs"/>
                </a:defRPr>
              </a:lvl2pPr>
              <a:lvl3pPr marL="914400" algn="l" rtl="0" fontAlgn="base">
                <a:spcBef>
                  <a:spcPct val="0"/>
                </a:spcBef>
                <a:spcAft>
                  <a:spcPct val="0"/>
                </a:spcAft>
                <a:defRPr sz="2400" kern="1200">
                  <a:solidFill>
                    <a:schemeClr val="tx1"/>
                  </a:solidFill>
                  <a:latin typeface="Arial" charset="0"/>
                  <a:ea typeface="ＭＳ Ｐゴシック" pitchFamily="34" charset="-128"/>
                  <a:cs typeface="+mn-cs"/>
                </a:defRPr>
              </a:lvl3pPr>
              <a:lvl4pPr marL="1371600" algn="l" rtl="0" fontAlgn="base">
                <a:spcBef>
                  <a:spcPct val="0"/>
                </a:spcBef>
                <a:spcAft>
                  <a:spcPct val="0"/>
                </a:spcAft>
                <a:defRPr sz="2400" kern="1200">
                  <a:solidFill>
                    <a:schemeClr val="tx1"/>
                  </a:solidFill>
                  <a:latin typeface="Arial" charset="0"/>
                  <a:ea typeface="ＭＳ Ｐゴシック" pitchFamily="34" charset="-128"/>
                  <a:cs typeface="+mn-cs"/>
                </a:defRPr>
              </a:lvl4pPr>
              <a:lvl5pPr marL="1828800" algn="l" rtl="0" fontAlgn="base">
                <a:spcBef>
                  <a:spcPct val="0"/>
                </a:spcBef>
                <a:spcAft>
                  <a:spcPct val="0"/>
                </a:spcAft>
                <a:defRPr sz="2400" kern="1200">
                  <a:solidFill>
                    <a:schemeClr val="tx1"/>
                  </a:solidFill>
                  <a:latin typeface="Arial" charset="0"/>
                  <a:ea typeface="ＭＳ Ｐゴシック" pitchFamily="34" charset="-128"/>
                  <a:cs typeface="+mn-cs"/>
                </a:defRPr>
              </a:lvl5pPr>
              <a:lvl6pPr marL="2286000" algn="l" defTabSz="914400" rtl="0" eaLnBrk="1" latinLnBrk="0" hangingPunct="1">
                <a:defRPr sz="2400" kern="1200">
                  <a:solidFill>
                    <a:schemeClr val="tx1"/>
                  </a:solidFill>
                  <a:latin typeface="Arial" charset="0"/>
                  <a:ea typeface="ＭＳ Ｐゴシック" pitchFamily="34" charset="-128"/>
                  <a:cs typeface="+mn-cs"/>
                </a:defRPr>
              </a:lvl6pPr>
              <a:lvl7pPr marL="2743200" algn="l" defTabSz="914400" rtl="0" eaLnBrk="1" latinLnBrk="0" hangingPunct="1">
                <a:defRPr sz="2400" kern="1200">
                  <a:solidFill>
                    <a:schemeClr val="tx1"/>
                  </a:solidFill>
                  <a:latin typeface="Arial" charset="0"/>
                  <a:ea typeface="ＭＳ Ｐゴシック" pitchFamily="34" charset="-128"/>
                  <a:cs typeface="+mn-cs"/>
                </a:defRPr>
              </a:lvl7pPr>
              <a:lvl8pPr marL="3200400" algn="l" defTabSz="914400" rtl="0" eaLnBrk="1" latinLnBrk="0" hangingPunct="1">
                <a:defRPr sz="2400" kern="1200">
                  <a:solidFill>
                    <a:schemeClr val="tx1"/>
                  </a:solidFill>
                  <a:latin typeface="Arial" charset="0"/>
                  <a:ea typeface="ＭＳ Ｐゴシック" pitchFamily="34" charset="-128"/>
                  <a:cs typeface="+mn-cs"/>
                </a:defRPr>
              </a:lvl8pPr>
              <a:lvl9pPr marL="3657600" algn="l" defTabSz="914400" rtl="0" eaLnBrk="1" latinLnBrk="0" hangingPunct="1">
                <a:defRPr sz="2400" kern="1200">
                  <a:solidFill>
                    <a:schemeClr val="tx1"/>
                  </a:solidFill>
                  <a:latin typeface="Arial" charset="0"/>
                  <a:ea typeface="ＭＳ Ｐゴシック" pitchFamily="34" charset="-128"/>
                  <a:cs typeface="+mn-cs"/>
                </a:defRPr>
              </a:lvl9pPr>
            </a:lstStyle>
            <a:p>
              <a:pPr marL="541338" indent="-180975" fontAlgn="auto">
                <a:lnSpc>
                  <a:spcPct val="90000"/>
                </a:lnSpc>
                <a:spcBef>
                  <a:spcPts val="600"/>
                </a:spcBef>
                <a:spcAft>
                  <a:spcPts val="600"/>
                </a:spcAft>
                <a:buClr>
                  <a:srgbClr val="007BC7"/>
                </a:buClr>
                <a:buFont typeface="Wingdings" panose="05000000000000000000" pitchFamily="2" charset="2"/>
                <a:buChar char="§"/>
                <a:defRPr/>
              </a:pPr>
              <a:r>
                <a:rPr lang="nl-NL" sz="1100" kern="0" dirty="0">
                  <a:solidFill>
                    <a:srgbClr val="000000"/>
                  </a:solidFill>
                  <a:latin typeface="Verdana"/>
                  <a:cs typeface="Segoe UI Light" panose="020B0502040204020203" pitchFamily="34" charset="0"/>
                </a:rPr>
                <a:t>Sub-</a:t>
              </a:r>
              <a:r>
                <a:rPr lang="nl-NL" sz="1100" kern="0" dirty="0" err="1">
                  <a:solidFill>
                    <a:srgbClr val="000000"/>
                  </a:solidFill>
                  <a:latin typeface="Verdana"/>
                  <a:cs typeface="Segoe UI Light" panose="020B0502040204020203" pitchFamily="34" charset="0"/>
                </a:rPr>
                <a:t>bullet</a:t>
              </a:r>
              <a:r>
                <a:rPr lang="nl-NL" sz="1100" kern="0" dirty="0">
                  <a:solidFill>
                    <a:srgbClr val="000000"/>
                  </a:solidFill>
                  <a:latin typeface="Verdana"/>
                  <a:cs typeface="Segoe UI Light" panose="020B0502040204020203" pitchFamily="34" charset="0"/>
                </a:rPr>
                <a:t> onder opsomming</a:t>
              </a:r>
            </a:p>
          </p:txBody>
        </p:sp>
        <p:sp>
          <p:nvSpPr>
            <p:cNvPr id="146" name="Ovaal 145">
              <a:extLst>
                <a:ext uri="{FF2B5EF4-FFF2-40B4-BE49-F238E27FC236}">
                  <a16:creationId xmlns:a16="http://schemas.microsoft.com/office/drawing/2014/main" xmlns="" id="{69E6879C-C498-4795-9915-8077D499C439}"/>
                </a:ext>
              </a:extLst>
            </p:cNvPr>
            <p:cNvSpPr/>
            <p:nvPr userDrawn="1"/>
          </p:nvSpPr>
          <p:spPr>
            <a:xfrm>
              <a:off x="-3425006" y="4708906"/>
              <a:ext cx="260914" cy="259683"/>
            </a:xfrm>
            <a:prstGeom prst="ellipse">
              <a:avLst/>
            </a:prstGeom>
            <a:solidFill>
              <a:schemeClr val="accent1"/>
            </a:solidFill>
            <a:ln w="25400" cap="flat" cmpd="sng" algn="ctr">
              <a:noFill/>
              <a:prstDash val="solid"/>
            </a:ln>
            <a:effectLst/>
          </p:spPr>
          <p:txBody>
            <a:bodyPr rtlCol="0" anchor="ctr"/>
            <a:lstStyle>
              <a:defPPr>
                <a:defRPr lang="nl-NL"/>
              </a:defPPr>
              <a:lvl1pPr algn="l" rtl="0" fontAlgn="base">
                <a:spcBef>
                  <a:spcPct val="0"/>
                </a:spcBef>
                <a:spcAft>
                  <a:spcPct val="0"/>
                </a:spcAft>
                <a:defRPr sz="2400" kern="1200">
                  <a:solidFill>
                    <a:schemeClr val="tx1"/>
                  </a:solidFill>
                  <a:latin typeface="Arial" charset="0"/>
                  <a:ea typeface="ＭＳ Ｐゴシック" pitchFamily="34" charset="-128"/>
                  <a:cs typeface="+mn-cs"/>
                </a:defRPr>
              </a:lvl1pPr>
              <a:lvl2pPr marL="457200" algn="l" rtl="0" fontAlgn="base">
                <a:spcBef>
                  <a:spcPct val="0"/>
                </a:spcBef>
                <a:spcAft>
                  <a:spcPct val="0"/>
                </a:spcAft>
                <a:defRPr sz="2400" kern="1200">
                  <a:solidFill>
                    <a:schemeClr val="tx1"/>
                  </a:solidFill>
                  <a:latin typeface="Arial" charset="0"/>
                  <a:ea typeface="ＭＳ Ｐゴシック" pitchFamily="34" charset="-128"/>
                  <a:cs typeface="+mn-cs"/>
                </a:defRPr>
              </a:lvl2pPr>
              <a:lvl3pPr marL="914400" algn="l" rtl="0" fontAlgn="base">
                <a:spcBef>
                  <a:spcPct val="0"/>
                </a:spcBef>
                <a:spcAft>
                  <a:spcPct val="0"/>
                </a:spcAft>
                <a:defRPr sz="2400" kern="1200">
                  <a:solidFill>
                    <a:schemeClr val="tx1"/>
                  </a:solidFill>
                  <a:latin typeface="Arial" charset="0"/>
                  <a:ea typeface="ＭＳ Ｐゴシック" pitchFamily="34" charset="-128"/>
                  <a:cs typeface="+mn-cs"/>
                </a:defRPr>
              </a:lvl3pPr>
              <a:lvl4pPr marL="1371600" algn="l" rtl="0" fontAlgn="base">
                <a:spcBef>
                  <a:spcPct val="0"/>
                </a:spcBef>
                <a:spcAft>
                  <a:spcPct val="0"/>
                </a:spcAft>
                <a:defRPr sz="2400" kern="1200">
                  <a:solidFill>
                    <a:schemeClr val="tx1"/>
                  </a:solidFill>
                  <a:latin typeface="Arial" charset="0"/>
                  <a:ea typeface="ＭＳ Ｐゴシック" pitchFamily="34" charset="-128"/>
                  <a:cs typeface="+mn-cs"/>
                </a:defRPr>
              </a:lvl4pPr>
              <a:lvl5pPr marL="1828800" algn="l" rtl="0" fontAlgn="base">
                <a:spcBef>
                  <a:spcPct val="0"/>
                </a:spcBef>
                <a:spcAft>
                  <a:spcPct val="0"/>
                </a:spcAft>
                <a:defRPr sz="2400" kern="1200">
                  <a:solidFill>
                    <a:schemeClr val="tx1"/>
                  </a:solidFill>
                  <a:latin typeface="Arial" charset="0"/>
                  <a:ea typeface="ＭＳ Ｐゴシック" pitchFamily="34" charset="-128"/>
                  <a:cs typeface="+mn-cs"/>
                </a:defRPr>
              </a:lvl5pPr>
              <a:lvl6pPr marL="2286000" algn="l" defTabSz="914400" rtl="0" eaLnBrk="1" latinLnBrk="0" hangingPunct="1">
                <a:defRPr sz="2400" kern="1200">
                  <a:solidFill>
                    <a:schemeClr val="tx1"/>
                  </a:solidFill>
                  <a:latin typeface="Arial" charset="0"/>
                  <a:ea typeface="ＭＳ Ｐゴシック" pitchFamily="34" charset="-128"/>
                  <a:cs typeface="+mn-cs"/>
                </a:defRPr>
              </a:lvl6pPr>
              <a:lvl7pPr marL="2743200" algn="l" defTabSz="914400" rtl="0" eaLnBrk="1" latinLnBrk="0" hangingPunct="1">
                <a:defRPr sz="2400" kern="1200">
                  <a:solidFill>
                    <a:schemeClr val="tx1"/>
                  </a:solidFill>
                  <a:latin typeface="Arial" charset="0"/>
                  <a:ea typeface="ＭＳ Ｐゴシック" pitchFamily="34" charset="-128"/>
                  <a:cs typeface="+mn-cs"/>
                </a:defRPr>
              </a:lvl7pPr>
              <a:lvl8pPr marL="3200400" algn="l" defTabSz="914400" rtl="0" eaLnBrk="1" latinLnBrk="0" hangingPunct="1">
                <a:defRPr sz="2400" kern="1200">
                  <a:solidFill>
                    <a:schemeClr val="tx1"/>
                  </a:solidFill>
                  <a:latin typeface="Arial" charset="0"/>
                  <a:ea typeface="ＭＳ Ｐゴシック" pitchFamily="34" charset="-128"/>
                  <a:cs typeface="+mn-cs"/>
                </a:defRPr>
              </a:lvl8pPr>
              <a:lvl9pPr marL="3657600" algn="l" defTabSz="914400" rtl="0" eaLnBrk="1" latinLnBrk="0" hangingPunct="1">
                <a:defRPr sz="2400" kern="1200">
                  <a:solidFill>
                    <a:schemeClr val="tx1"/>
                  </a:solidFill>
                  <a:latin typeface="Arial" charset="0"/>
                  <a:ea typeface="ＭＳ Ｐゴシック" pitchFamily="34" charset="-128"/>
                  <a:cs typeface="+mn-cs"/>
                </a:defRPr>
              </a:lvl9pPr>
            </a:lstStyle>
            <a:p>
              <a:pPr algn="ctr" fontAlgn="auto">
                <a:spcBef>
                  <a:spcPts val="0"/>
                </a:spcBef>
                <a:spcAft>
                  <a:spcPts val="0"/>
                </a:spcAft>
                <a:defRPr/>
              </a:pPr>
              <a:r>
                <a:rPr lang="nl-NL" sz="1100" kern="0" dirty="0">
                  <a:solidFill>
                    <a:srgbClr val="FFFFFF"/>
                  </a:solidFill>
                  <a:latin typeface="Verdana"/>
                  <a:cs typeface="Segoe UI Light" panose="020B0502040204020203" pitchFamily="34" charset="0"/>
                </a:rPr>
                <a:t>9</a:t>
              </a:r>
            </a:p>
          </p:txBody>
        </p:sp>
        <p:sp>
          <p:nvSpPr>
            <p:cNvPr id="147" name="Rechthoek 146">
              <a:extLst>
                <a:ext uri="{FF2B5EF4-FFF2-40B4-BE49-F238E27FC236}">
                  <a16:creationId xmlns:a16="http://schemas.microsoft.com/office/drawing/2014/main" xmlns="" id="{938D23F5-A50B-487B-BC36-C51900AF04DD}"/>
                </a:ext>
              </a:extLst>
            </p:cNvPr>
            <p:cNvSpPr/>
            <p:nvPr userDrawn="1"/>
          </p:nvSpPr>
          <p:spPr>
            <a:xfrm>
              <a:off x="-3059324" y="4708905"/>
              <a:ext cx="2823104" cy="255963"/>
            </a:xfrm>
            <a:prstGeom prst="rect">
              <a:avLst/>
            </a:prstGeom>
            <a:noFill/>
            <a:ln w="25400" cap="flat" cmpd="sng" algn="ctr">
              <a:noFill/>
              <a:prstDash val="solid"/>
            </a:ln>
            <a:effectLst/>
          </p:spPr>
          <p:txBody>
            <a:bodyPr lIns="0" tIns="0" rIns="0" bIns="0" rtlCol="0" anchor="ctr"/>
            <a:lstStyle>
              <a:defPPr>
                <a:defRPr lang="nl-NL"/>
              </a:defPPr>
              <a:lvl1pPr algn="l" rtl="0" fontAlgn="base">
                <a:spcBef>
                  <a:spcPct val="0"/>
                </a:spcBef>
                <a:spcAft>
                  <a:spcPct val="0"/>
                </a:spcAft>
                <a:defRPr sz="2400" kern="1200">
                  <a:solidFill>
                    <a:schemeClr val="tx1"/>
                  </a:solidFill>
                  <a:latin typeface="Arial" charset="0"/>
                  <a:ea typeface="ＭＳ Ｐゴシック" pitchFamily="34" charset="-128"/>
                  <a:cs typeface="+mn-cs"/>
                </a:defRPr>
              </a:lvl1pPr>
              <a:lvl2pPr marL="457200" algn="l" rtl="0" fontAlgn="base">
                <a:spcBef>
                  <a:spcPct val="0"/>
                </a:spcBef>
                <a:spcAft>
                  <a:spcPct val="0"/>
                </a:spcAft>
                <a:defRPr sz="2400" kern="1200">
                  <a:solidFill>
                    <a:schemeClr val="tx1"/>
                  </a:solidFill>
                  <a:latin typeface="Arial" charset="0"/>
                  <a:ea typeface="ＭＳ Ｐゴシック" pitchFamily="34" charset="-128"/>
                  <a:cs typeface="+mn-cs"/>
                </a:defRPr>
              </a:lvl2pPr>
              <a:lvl3pPr marL="914400" algn="l" rtl="0" fontAlgn="base">
                <a:spcBef>
                  <a:spcPct val="0"/>
                </a:spcBef>
                <a:spcAft>
                  <a:spcPct val="0"/>
                </a:spcAft>
                <a:defRPr sz="2400" kern="1200">
                  <a:solidFill>
                    <a:schemeClr val="tx1"/>
                  </a:solidFill>
                  <a:latin typeface="Arial" charset="0"/>
                  <a:ea typeface="ＭＳ Ｐゴシック" pitchFamily="34" charset="-128"/>
                  <a:cs typeface="+mn-cs"/>
                </a:defRPr>
              </a:lvl3pPr>
              <a:lvl4pPr marL="1371600" algn="l" rtl="0" fontAlgn="base">
                <a:spcBef>
                  <a:spcPct val="0"/>
                </a:spcBef>
                <a:spcAft>
                  <a:spcPct val="0"/>
                </a:spcAft>
                <a:defRPr sz="2400" kern="1200">
                  <a:solidFill>
                    <a:schemeClr val="tx1"/>
                  </a:solidFill>
                  <a:latin typeface="Arial" charset="0"/>
                  <a:ea typeface="ＭＳ Ｐゴシック" pitchFamily="34" charset="-128"/>
                  <a:cs typeface="+mn-cs"/>
                </a:defRPr>
              </a:lvl4pPr>
              <a:lvl5pPr marL="1828800" algn="l" rtl="0" fontAlgn="base">
                <a:spcBef>
                  <a:spcPct val="0"/>
                </a:spcBef>
                <a:spcAft>
                  <a:spcPct val="0"/>
                </a:spcAft>
                <a:defRPr sz="2400" kern="1200">
                  <a:solidFill>
                    <a:schemeClr val="tx1"/>
                  </a:solidFill>
                  <a:latin typeface="Arial" charset="0"/>
                  <a:ea typeface="ＭＳ Ｐゴシック" pitchFamily="34" charset="-128"/>
                  <a:cs typeface="+mn-cs"/>
                </a:defRPr>
              </a:lvl5pPr>
              <a:lvl6pPr marL="2286000" algn="l" defTabSz="914400" rtl="0" eaLnBrk="1" latinLnBrk="0" hangingPunct="1">
                <a:defRPr sz="2400" kern="1200">
                  <a:solidFill>
                    <a:schemeClr val="tx1"/>
                  </a:solidFill>
                  <a:latin typeface="Arial" charset="0"/>
                  <a:ea typeface="ＭＳ Ｐゴシック" pitchFamily="34" charset="-128"/>
                  <a:cs typeface="+mn-cs"/>
                </a:defRPr>
              </a:lvl6pPr>
              <a:lvl7pPr marL="2743200" algn="l" defTabSz="914400" rtl="0" eaLnBrk="1" latinLnBrk="0" hangingPunct="1">
                <a:defRPr sz="2400" kern="1200">
                  <a:solidFill>
                    <a:schemeClr val="tx1"/>
                  </a:solidFill>
                  <a:latin typeface="Arial" charset="0"/>
                  <a:ea typeface="ＭＳ Ｐゴシック" pitchFamily="34" charset="-128"/>
                  <a:cs typeface="+mn-cs"/>
                </a:defRPr>
              </a:lvl7pPr>
              <a:lvl8pPr marL="3200400" algn="l" defTabSz="914400" rtl="0" eaLnBrk="1" latinLnBrk="0" hangingPunct="1">
                <a:defRPr sz="2400" kern="1200">
                  <a:solidFill>
                    <a:schemeClr val="tx1"/>
                  </a:solidFill>
                  <a:latin typeface="Arial" charset="0"/>
                  <a:ea typeface="ＭＳ Ｐゴシック" pitchFamily="34" charset="-128"/>
                  <a:cs typeface="+mn-cs"/>
                </a:defRPr>
              </a:lvl8pPr>
              <a:lvl9pPr marL="3657600" algn="l" defTabSz="914400" rtl="0" eaLnBrk="1" latinLnBrk="0" hangingPunct="1">
                <a:defRPr sz="2400" kern="1200">
                  <a:solidFill>
                    <a:schemeClr val="tx1"/>
                  </a:solidFill>
                  <a:latin typeface="Arial" charset="0"/>
                  <a:ea typeface="ＭＳ Ｐゴシック" pitchFamily="34" charset="-128"/>
                  <a:cs typeface="+mn-cs"/>
                </a:defRPr>
              </a:lvl9pPr>
            </a:lstStyle>
            <a:p>
              <a:pPr fontAlgn="auto">
                <a:lnSpc>
                  <a:spcPct val="90000"/>
                </a:lnSpc>
                <a:spcBef>
                  <a:spcPts val="600"/>
                </a:spcBef>
                <a:spcAft>
                  <a:spcPts val="600"/>
                </a:spcAft>
                <a:defRPr/>
              </a:pPr>
              <a:r>
                <a:rPr lang="nl-NL" sz="1100" i="1" kern="0" dirty="0">
                  <a:solidFill>
                    <a:srgbClr val="000000"/>
                  </a:solidFill>
                  <a:latin typeface="Verdana"/>
                  <a:cs typeface="Segoe UI Light" panose="020B0502040204020203" pitchFamily="34" charset="0"/>
                </a:rPr>
                <a:t>Quote tekst</a:t>
              </a:r>
            </a:p>
          </p:txBody>
        </p:sp>
        <p:grpSp>
          <p:nvGrpSpPr>
            <p:cNvPr id="148" name="Meer informatie">
              <a:extLst>
                <a:ext uri="{FF2B5EF4-FFF2-40B4-BE49-F238E27FC236}">
                  <a16:creationId xmlns:a16="http://schemas.microsoft.com/office/drawing/2014/main" xmlns="" id="{CBB8F625-B569-4411-BDEA-C648BE70F617}"/>
                </a:ext>
              </a:extLst>
            </p:cNvPr>
            <p:cNvGrpSpPr/>
            <p:nvPr userDrawn="1"/>
          </p:nvGrpSpPr>
          <p:grpSpPr>
            <a:xfrm>
              <a:off x="-3421298" y="5206936"/>
              <a:ext cx="3178515" cy="795662"/>
              <a:chOff x="-3741486" y="3387723"/>
              <a:chExt cx="3178515" cy="795662"/>
            </a:xfrm>
          </p:grpSpPr>
          <p:sp>
            <p:nvSpPr>
              <p:cNvPr id="257" name="Freeform 101">
                <a:extLst>
                  <a:ext uri="{FF2B5EF4-FFF2-40B4-BE49-F238E27FC236}">
                    <a16:creationId xmlns:a16="http://schemas.microsoft.com/office/drawing/2014/main" xmlns="" id="{78E1E584-6FE0-4DDC-9474-0B8B647195ED}"/>
                  </a:ext>
                </a:extLst>
              </p:cNvPr>
              <p:cNvSpPr>
                <a:spLocks noEditPoints="1"/>
              </p:cNvSpPr>
              <p:nvPr userDrawn="1"/>
            </p:nvSpPr>
            <p:spPr bwMode="auto">
              <a:xfrm>
                <a:off x="-3741486" y="3387723"/>
                <a:ext cx="255753" cy="255753"/>
              </a:xfrm>
              <a:custGeom>
                <a:avLst/>
                <a:gdLst>
                  <a:gd name="T0" fmla="*/ 0 w 292"/>
                  <a:gd name="T1" fmla="*/ 146 h 292"/>
                  <a:gd name="T2" fmla="*/ 4 w 292"/>
                  <a:gd name="T3" fmla="*/ 113 h 292"/>
                  <a:gd name="T4" fmla="*/ 14 w 292"/>
                  <a:gd name="T5" fmla="*/ 82 h 292"/>
                  <a:gd name="T6" fmla="*/ 31 w 292"/>
                  <a:gd name="T7" fmla="*/ 55 h 292"/>
                  <a:gd name="T8" fmla="*/ 53 w 292"/>
                  <a:gd name="T9" fmla="*/ 32 h 292"/>
                  <a:gd name="T10" fmla="*/ 81 w 292"/>
                  <a:gd name="T11" fmla="*/ 15 h 292"/>
                  <a:gd name="T12" fmla="*/ 112 w 292"/>
                  <a:gd name="T13" fmla="*/ 4 h 292"/>
                  <a:gd name="T14" fmla="*/ 145 w 292"/>
                  <a:gd name="T15" fmla="*/ 0 h 292"/>
                  <a:gd name="T16" fmla="*/ 179 w 292"/>
                  <a:gd name="T17" fmla="*/ 4 h 292"/>
                  <a:gd name="T18" fmla="*/ 209 w 292"/>
                  <a:gd name="T19" fmla="*/ 15 h 292"/>
                  <a:gd name="T20" fmla="*/ 237 w 292"/>
                  <a:gd name="T21" fmla="*/ 32 h 292"/>
                  <a:gd name="T22" fmla="*/ 259 w 292"/>
                  <a:gd name="T23" fmla="*/ 55 h 292"/>
                  <a:gd name="T24" fmla="*/ 276 w 292"/>
                  <a:gd name="T25" fmla="*/ 82 h 292"/>
                  <a:gd name="T26" fmla="*/ 288 w 292"/>
                  <a:gd name="T27" fmla="*/ 113 h 292"/>
                  <a:gd name="T28" fmla="*/ 292 w 292"/>
                  <a:gd name="T29" fmla="*/ 146 h 292"/>
                  <a:gd name="T30" fmla="*/ 288 w 292"/>
                  <a:gd name="T31" fmla="*/ 180 h 292"/>
                  <a:gd name="T32" fmla="*/ 276 w 292"/>
                  <a:gd name="T33" fmla="*/ 210 h 292"/>
                  <a:gd name="T34" fmla="*/ 259 w 292"/>
                  <a:gd name="T35" fmla="*/ 237 h 292"/>
                  <a:gd name="T36" fmla="*/ 237 w 292"/>
                  <a:gd name="T37" fmla="*/ 260 h 292"/>
                  <a:gd name="T38" fmla="*/ 209 w 292"/>
                  <a:gd name="T39" fmla="*/ 278 h 292"/>
                  <a:gd name="T40" fmla="*/ 179 w 292"/>
                  <a:gd name="T41" fmla="*/ 288 h 292"/>
                  <a:gd name="T42" fmla="*/ 145 w 292"/>
                  <a:gd name="T43" fmla="*/ 292 h 292"/>
                  <a:gd name="T44" fmla="*/ 112 w 292"/>
                  <a:gd name="T45" fmla="*/ 288 h 292"/>
                  <a:gd name="T46" fmla="*/ 81 w 292"/>
                  <a:gd name="T47" fmla="*/ 278 h 292"/>
                  <a:gd name="T48" fmla="*/ 53 w 292"/>
                  <a:gd name="T49" fmla="*/ 260 h 292"/>
                  <a:gd name="T50" fmla="*/ 31 w 292"/>
                  <a:gd name="T51" fmla="*/ 237 h 292"/>
                  <a:gd name="T52" fmla="*/ 14 w 292"/>
                  <a:gd name="T53" fmla="*/ 210 h 292"/>
                  <a:gd name="T54" fmla="*/ 4 w 292"/>
                  <a:gd name="T55" fmla="*/ 180 h 292"/>
                  <a:gd name="T56" fmla="*/ 0 w 292"/>
                  <a:gd name="T57" fmla="*/ 146 h 292"/>
                  <a:gd name="T58" fmla="*/ 102 w 292"/>
                  <a:gd name="T59" fmla="*/ 121 h 292"/>
                  <a:gd name="T60" fmla="*/ 102 w 292"/>
                  <a:gd name="T61" fmla="*/ 142 h 292"/>
                  <a:gd name="T62" fmla="*/ 120 w 292"/>
                  <a:gd name="T63" fmla="*/ 142 h 292"/>
                  <a:gd name="T64" fmla="*/ 120 w 292"/>
                  <a:gd name="T65" fmla="*/ 223 h 292"/>
                  <a:gd name="T66" fmla="*/ 102 w 292"/>
                  <a:gd name="T67" fmla="*/ 223 h 292"/>
                  <a:gd name="T68" fmla="*/ 102 w 292"/>
                  <a:gd name="T69" fmla="*/ 244 h 292"/>
                  <a:gd name="T70" fmla="*/ 188 w 292"/>
                  <a:gd name="T71" fmla="*/ 244 h 292"/>
                  <a:gd name="T72" fmla="*/ 188 w 292"/>
                  <a:gd name="T73" fmla="*/ 223 h 292"/>
                  <a:gd name="T74" fmla="*/ 170 w 292"/>
                  <a:gd name="T75" fmla="*/ 223 h 292"/>
                  <a:gd name="T76" fmla="*/ 170 w 292"/>
                  <a:gd name="T77" fmla="*/ 142 h 292"/>
                  <a:gd name="T78" fmla="*/ 188 w 292"/>
                  <a:gd name="T79" fmla="*/ 142 h 292"/>
                  <a:gd name="T80" fmla="*/ 188 w 292"/>
                  <a:gd name="T81" fmla="*/ 121 h 292"/>
                  <a:gd name="T82" fmla="*/ 102 w 292"/>
                  <a:gd name="T83" fmla="*/ 121 h 292"/>
                  <a:gd name="T84" fmla="*/ 115 w 292"/>
                  <a:gd name="T85" fmla="*/ 79 h 292"/>
                  <a:gd name="T86" fmla="*/ 117 w 292"/>
                  <a:gd name="T87" fmla="*/ 92 h 292"/>
                  <a:gd name="T88" fmla="*/ 124 w 292"/>
                  <a:gd name="T89" fmla="*/ 101 h 292"/>
                  <a:gd name="T90" fmla="*/ 133 w 292"/>
                  <a:gd name="T91" fmla="*/ 108 h 292"/>
                  <a:gd name="T92" fmla="*/ 145 w 292"/>
                  <a:gd name="T93" fmla="*/ 110 h 292"/>
                  <a:gd name="T94" fmla="*/ 157 w 292"/>
                  <a:gd name="T95" fmla="*/ 108 h 292"/>
                  <a:gd name="T96" fmla="*/ 167 w 292"/>
                  <a:gd name="T97" fmla="*/ 101 h 292"/>
                  <a:gd name="T98" fmla="*/ 174 w 292"/>
                  <a:gd name="T99" fmla="*/ 92 h 292"/>
                  <a:gd name="T100" fmla="*/ 176 w 292"/>
                  <a:gd name="T101" fmla="*/ 79 h 292"/>
                  <a:gd name="T102" fmla="*/ 174 w 292"/>
                  <a:gd name="T103" fmla="*/ 67 h 292"/>
                  <a:gd name="T104" fmla="*/ 167 w 292"/>
                  <a:gd name="T105" fmla="*/ 58 h 292"/>
                  <a:gd name="T106" fmla="*/ 157 w 292"/>
                  <a:gd name="T107" fmla="*/ 51 h 292"/>
                  <a:gd name="T108" fmla="*/ 145 w 292"/>
                  <a:gd name="T109" fmla="*/ 49 h 292"/>
                  <a:gd name="T110" fmla="*/ 133 w 292"/>
                  <a:gd name="T111" fmla="*/ 51 h 292"/>
                  <a:gd name="T112" fmla="*/ 124 w 292"/>
                  <a:gd name="T113" fmla="*/ 58 h 292"/>
                  <a:gd name="T114" fmla="*/ 117 w 292"/>
                  <a:gd name="T115" fmla="*/ 67 h 292"/>
                  <a:gd name="T116" fmla="*/ 115 w 292"/>
                  <a:gd name="T117" fmla="*/ 79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92" h="292">
                    <a:moveTo>
                      <a:pt x="0" y="146"/>
                    </a:moveTo>
                    <a:lnTo>
                      <a:pt x="4" y="113"/>
                    </a:lnTo>
                    <a:lnTo>
                      <a:pt x="14" y="82"/>
                    </a:lnTo>
                    <a:lnTo>
                      <a:pt x="31" y="55"/>
                    </a:lnTo>
                    <a:lnTo>
                      <a:pt x="53" y="32"/>
                    </a:lnTo>
                    <a:lnTo>
                      <a:pt x="81" y="15"/>
                    </a:lnTo>
                    <a:lnTo>
                      <a:pt x="112" y="4"/>
                    </a:lnTo>
                    <a:lnTo>
                      <a:pt x="145" y="0"/>
                    </a:lnTo>
                    <a:lnTo>
                      <a:pt x="179" y="4"/>
                    </a:lnTo>
                    <a:lnTo>
                      <a:pt x="209" y="15"/>
                    </a:lnTo>
                    <a:lnTo>
                      <a:pt x="237" y="32"/>
                    </a:lnTo>
                    <a:lnTo>
                      <a:pt x="259" y="55"/>
                    </a:lnTo>
                    <a:lnTo>
                      <a:pt x="276" y="82"/>
                    </a:lnTo>
                    <a:lnTo>
                      <a:pt x="288" y="113"/>
                    </a:lnTo>
                    <a:lnTo>
                      <a:pt x="292" y="146"/>
                    </a:lnTo>
                    <a:lnTo>
                      <a:pt x="288" y="180"/>
                    </a:lnTo>
                    <a:lnTo>
                      <a:pt x="276" y="210"/>
                    </a:lnTo>
                    <a:lnTo>
                      <a:pt x="259" y="237"/>
                    </a:lnTo>
                    <a:lnTo>
                      <a:pt x="237" y="260"/>
                    </a:lnTo>
                    <a:lnTo>
                      <a:pt x="209" y="278"/>
                    </a:lnTo>
                    <a:lnTo>
                      <a:pt x="179" y="288"/>
                    </a:lnTo>
                    <a:lnTo>
                      <a:pt x="145" y="292"/>
                    </a:lnTo>
                    <a:lnTo>
                      <a:pt x="112" y="288"/>
                    </a:lnTo>
                    <a:lnTo>
                      <a:pt x="81" y="278"/>
                    </a:lnTo>
                    <a:lnTo>
                      <a:pt x="53" y="260"/>
                    </a:lnTo>
                    <a:lnTo>
                      <a:pt x="31" y="237"/>
                    </a:lnTo>
                    <a:lnTo>
                      <a:pt x="14" y="210"/>
                    </a:lnTo>
                    <a:lnTo>
                      <a:pt x="4" y="180"/>
                    </a:lnTo>
                    <a:lnTo>
                      <a:pt x="0" y="146"/>
                    </a:lnTo>
                    <a:close/>
                    <a:moveTo>
                      <a:pt x="102" y="121"/>
                    </a:moveTo>
                    <a:lnTo>
                      <a:pt x="102" y="142"/>
                    </a:lnTo>
                    <a:lnTo>
                      <a:pt x="120" y="142"/>
                    </a:lnTo>
                    <a:lnTo>
                      <a:pt x="120" y="223"/>
                    </a:lnTo>
                    <a:lnTo>
                      <a:pt x="102" y="223"/>
                    </a:lnTo>
                    <a:lnTo>
                      <a:pt x="102" y="244"/>
                    </a:lnTo>
                    <a:lnTo>
                      <a:pt x="188" y="244"/>
                    </a:lnTo>
                    <a:lnTo>
                      <a:pt x="188" y="223"/>
                    </a:lnTo>
                    <a:lnTo>
                      <a:pt x="170" y="223"/>
                    </a:lnTo>
                    <a:lnTo>
                      <a:pt x="170" y="142"/>
                    </a:lnTo>
                    <a:lnTo>
                      <a:pt x="188" y="142"/>
                    </a:lnTo>
                    <a:lnTo>
                      <a:pt x="188" y="121"/>
                    </a:lnTo>
                    <a:lnTo>
                      <a:pt x="102" y="121"/>
                    </a:lnTo>
                    <a:close/>
                    <a:moveTo>
                      <a:pt x="115" y="79"/>
                    </a:moveTo>
                    <a:lnTo>
                      <a:pt x="117" y="92"/>
                    </a:lnTo>
                    <a:lnTo>
                      <a:pt x="124" y="101"/>
                    </a:lnTo>
                    <a:lnTo>
                      <a:pt x="133" y="108"/>
                    </a:lnTo>
                    <a:lnTo>
                      <a:pt x="145" y="110"/>
                    </a:lnTo>
                    <a:lnTo>
                      <a:pt x="157" y="108"/>
                    </a:lnTo>
                    <a:lnTo>
                      <a:pt x="167" y="101"/>
                    </a:lnTo>
                    <a:lnTo>
                      <a:pt x="174" y="92"/>
                    </a:lnTo>
                    <a:lnTo>
                      <a:pt x="176" y="79"/>
                    </a:lnTo>
                    <a:lnTo>
                      <a:pt x="174" y="67"/>
                    </a:lnTo>
                    <a:lnTo>
                      <a:pt x="167" y="58"/>
                    </a:lnTo>
                    <a:lnTo>
                      <a:pt x="157" y="51"/>
                    </a:lnTo>
                    <a:lnTo>
                      <a:pt x="145" y="49"/>
                    </a:lnTo>
                    <a:lnTo>
                      <a:pt x="133" y="51"/>
                    </a:lnTo>
                    <a:lnTo>
                      <a:pt x="124" y="58"/>
                    </a:lnTo>
                    <a:lnTo>
                      <a:pt x="117" y="67"/>
                    </a:lnTo>
                    <a:lnTo>
                      <a:pt x="115" y="79"/>
                    </a:lnTo>
                    <a:close/>
                  </a:path>
                </a:pathLst>
              </a:custGeom>
              <a:solidFill>
                <a:srgbClr val="FF7800"/>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nl-NL"/>
                </a:defPPr>
                <a:lvl1pPr algn="l" rtl="0" fontAlgn="base">
                  <a:spcBef>
                    <a:spcPct val="0"/>
                  </a:spcBef>
                  <a:spcAft>
                    <a:spcPct val="0"/>
                  </a:spcAft>
                  <a:defRPr sz="2400" kern="1200">
                    <a:solidFill>
                      <a:schemeClr val="tx1"/>
                    </a:solidFill>
                    <a:latin typeface="Arial" charset="0"/>
                    <a:ea typeface="ＭＳ Ｐゴシック" pitchFamily="34" charset="-128"/>
                    <a:cs typeface="+mn-cs"/>
                  </a:defRPr>
                </a:lvl1pPr>
                <a:lvl2pPr marL="457200" algn="l" rtl="0" fontAlgn="base">
                  <a:spcBef>
                    <a:spcPct val="0"/>
                  </a:spcBef>
                  <a:spcAft>
                    <a:spcPct val="0"/>
                  </a:spcAft>
                  <a:defRPr sz="2400" kern="1200">
                    <a:solidFill>
                      <a:schemeClr val="tx1"/>
                    </a:solidFill>
                    <a:latin typeface="Arial" charset="0"/>
                    <a:ea typeface="ＭＳ Ｐゴシック" pitchFamily="34" charset="-128"/>
                    <a:cs typeface="+mn-cs"/>
                  </a:defRPr>
                </a:lvl2pPr>
                <a:lvl3pPr marL="914400" algn="l" rtl="0" fontAlgn="base">
                  <a:spcBef>
                    <a:spcPct val="0"/>
                  </a:spcBef>
                  <a:spcAft>
                    <a:spcPct val="0"/>
                  </a:spcAft>
                  <a:defRPr sz="2400" kern="1200">
                    <a:solidFill>
                      <a:schemeClr val="tx1"/>
                    </a:solidFill>
                    <a:latin typeface="Arial" charset="0"/>
                    <a:ea typeface="ＭＳ Ｐゴシック" pitchFamily="34" charset="-128"/>
                    <a:cs typeface="+mn-cs"/>
                  </a:defRPr>
                </a:lvl3pPr>
                <a:lvl4pPr marL="1371600" algn="l" rtl="0" fontAlgn="base">
                  <a:spcBef>
                    <a:spcPct val="0"/>
                  </a:spcBef>
                  <a:spcAft>
                    <a:spcPct val="0"/>
                  </a:spcAft>
                  <a:defRPr sz="2400" kern="1200">
                    <a:solidFill>
                      <a:schemeClr val="tx1"/>
                    </a:solidFill>
                    <a:latin typeface="Arial" charset="0"/>
                    <a:ea typeface="ＭＳ Ｐゴシック" pitchFamily="34" charset="-128"/>
                    <a:cs typeface="+mn-cs"/>
                  </a:defRPr>
                </a:lvl4pPr>
                <a:lvl5pPr marL="1828800" algn="l" rtl="0" fontAlgn="base">
                  <a:spcBef>
                    <a:spcPct val="0"/>
                  </a:spcBef>
                  <a:spcAft>
                    <a:spcPct val="0"/>
                  </a:spcAft>
                  <a:defRPr sz="2400" kern="1200">
                    <a:solidFill>
                      <a:schemeClr val="tx1"/>
                    </a:solidFill>
                    <a:latin typeface="Arial" charset="0"/>
                    <a:ea typeface="ＭＳ Ｐゴシック" pitchFamily="34" charset="-128"/>
                    <a:cs typeface="+mn-cs"/>
                  </a:defRPr>
                </a:lvl5pPr>
                <a:lvl6pPr marL="2286000" algn="l" defTabSz="914400" rtl="0" eaLnBrk="1" latinLnBrk="0" hangingPunct="1">
                  <a:defRPr sz="2400" kern="1200">
                    <a:solidFill>
                      <a:schemeClr val="tx1"/>
                    </a:solidFill>
                    <a:latin typeface="Arial" charset="0"/>
                    <a:ea typeface="ＭＳ Ｐゴシック" pitchFamily="34" charset="-128"/>
                    <a:cs typeface="+mn-cs"/>
                  </a:defRPr>
                </a:lvl6pPr>
                <a:lvl7pPr marL="2743200" algn="l" defTabSz="914400" rtl="0" eaLnBrk="1" latinLnBrk="0" hangingPunct="1">
                  <a:defRPr sz="2400" kern="1200">
                    <a:solidFill>
                      <a:schemeClr val="tx1"/>
                    </a:solidFill>
                    <a:latin typeface="Arial" charset="0"/>
                    <a:ea typeface="ＭＳ Ｐゴシック" pitchFamily="34" charset="-128"/>
                    <a:cs typeface="+mn-cs"/>
                  </a:defRPr>
                </a:lvl7pPr>
                <a:lvl8pPr marL="3200400" algn="l" defTabSz="914400" rtl="0" eaLnBrk="1" latinLnBrk="0" hangingPunct="1">
                  <a:defRPr sz="2400" kern="1200">
                    <a:solidFill>
                      <a:schemeClr val="tx1"/>
                    </a:solidFill>
                    <a:latin typeface="Arial" charset="0"/>
                    <a:ea typeface="ＭＳ Ｐゴシック" pitchFamily="34" charset="-128"/>
                    <a:cs typeface="+mn-cs"/>
                  </a:defRPr>
                </a:lvl8pPr>
                <a:lvl9pPr marL="3657600" algn="l" defTabSz="914400" rtl="0" eaLnBrk="1" latinLnBrk="0" hangingPunct="1">
                  <a:defRPr sz="2400" kern="1200">
                    <a:solidFill>
                      <a:schemeClr val="tx1"/>
                    </a:solidFill>
                    <a:latin typeface="Arial" charset="0"/>
                    <a:ea typeface="ＭＳ Ｐゴシック" pitchFamily="34" charset="-128"/>
                    <a:cs typeface="+mn-cs"/>
                  </a:defRPr>
                </a:lvl9pPr>
              </a:lstStyle>
              <a:p>
                <a:endParaRPr lang="nl-NL" sz="1100">
                  <a:solidFill>
                    <a:srgbClr val="000000"/>
                  </a:solidFill>
                </a:endParaRPr>
              </a:p>
            </p:txBody>
          </p:sp>
          <p:sp>
            <p:nvSpPr>
              <p:cNvPr id="258" name="Rechthoek 257">
                <a:extLst>
                  <a:ext uri="{FF2B5EF4-FFF2-40B4-BE49-F238E27FC236}">
                    <a16:creationId xmlns:a16="http://schemas.microsoft.com/office/drawing/2014/main" xmlns="" id="{A0E75505-8DE6-4C0A-83DB-312BF42FFC4D}"/>
                  </a:ext>
                </a:extLst>
              </p:cNvPr>
              <p:cNvSpPr/>
              <p:nvPr userDrawn="1"/>
            </p:nvSpPr>
            <p:spPr>
              <a:xfrm>
                <a:off x="-3380966" y="3459752"/>
                <a:ext cx="2817995" cy="592123"/>
              </a:xfrm>
              <a:prstGeom prst="rect">
                <a:avLst/>
              </a:prstGeom>
              <a:noFill/>
              <a:ln w="25400" cap="flat" cmpd="sng" algn="ctr">
                <a:noFill/>
                <a:prstDash val="solid"/>
              </a:ln>
              <a:effectLst/>
            </p:spPr>
            <p:txBody>
              <a:bodyPr lIns="0" tIns="0" rIns="0" bIns="0" rtlCol="0" anchor="t"/>
              <a:lstStyle>
                <a:defPPr>
                  <a:defRPr lang="nl-NL"/>
                </a:defPPr>
                <a:lvl1pPr algn="l" rtl="0" fontAlgn="base">
                  <a:spcBef>
                    <a:spcPct val="0"/>
                  </a:spcBef>
                  <a:spcAft>
                    <a:spcPct val="0"/>
                  </a:spcAft>
                  <a:defRPr sz="2400" kern="1200">
                    <a:solidFill>
                      <a:schemeClr val="tx1"/>
                    </a:solidFill>
                    <a:latin typeface="Arial" charset="0"/>
                    <a:ea typeface="ＭＳ Ｐゴシック" pitchFamily="34" charset="-128"/>
                    <a:cs typeface="+mn-cs"/>
                  </a:defRPr>
                </a:lvl1pPr>
                <a:lvl2pPr marL="457200" algn="l" rtl="0" fontAlgn="base">
                  <a:spcBef>
                    <a:spcPct val="0"/>
                  </a:spcBef>
                  <a:spcAft>
                    <a:spcPct val="0"/>
                  </a:spcAft>
                  <a:defRPr sz="2400" kern="1200">
                    <a:solidFill>
                      <a:schemeClr val="tx1"/>
                    </a:solidFill>
                    <a:latin typeface="Arial" charset="0"/>
                    <a:ea typeface="ＭＳ Ｐゴシック" pitchFamily="34" charset="-128"/>
                    <a:cs typeface="+mn-cs"/>
                  </a:defRPr>
                </a:lvl2pPr>
                <a:lvl3pPr marL="914400" algn="l" rtl="0" fontAlgn="base">
                  <a:spcBef>
                    <a:spcPct val="0"/>
                  </a:spcBef>
                  <a:spcAft>
                    <a:spcPct val="0"/>
                  </a:spcAft>
                  <a:defRPr sz="2400" kern="1200">
                    <a:solidFill>
                      <a:schemeClr val="tx1"/>
                    </a:solidFill>
                    <a:latin typeface="Arial" charset="0"/>
                    <a:ea typeface="ＭＳ Ｐゴシック" pitchFamily="34" charset="-128"/>
                    <a:cs typeface="+mn-cs"/>
                  </a:defRPr>
                </a:lvl3pPr>
                <a:lvl4pPr marL="1371600" algn="l" rtl="0" fontAlgn="base">
                  <a:spcBef>
                    <a:spcPct val="0"/>
                  </a:spcBef>
                  <a:spcAft>
                    <a:spcPct val="0"/>
                  </a:spcAft>
                  <a:defRPr sz="2400" kern="1200">
                    <a:solidFill>
                      <a:schemeClr val="tx1"/>
                    </a:solidFill>
                    <a:latin typeface="Arial" charset="0"/>
                    <a:ea typeface="ＭＳ Ｐゴシック" pitchFamily="34" charset="-128"/>
                    <a:cs typeface="+mn-cs"/>
                  </a:defRPr>
                </a:lvl4pPr>
                <a:lvl5pPr marL="1828800" algn="l" rtl="0" fontAlgn="base">
                  <a:spcBef>
                    <a:spcPct val="0"/>
                  </a:spcBef>
                  <a:spcAft>
                    <a:spcPct val="0"/>
                  </a:spcAft>
                  <a:defRPr sz="2400" kern="1200">
                    <a:solidFill>
                      <a:schemeClr val="tx1"/>
                    </a:solidFill>
                    <a:latin typeface="Arial" charset="0"/>
                    <a:ea typeface="ＭＳ Ｐゴシック" pitchFamily="34" charset="-128"/>
                    <a:cs typeface="+mn-cs"/>
                  </a:defRPr>
                </a:lvl5pPr>
                <a:lvl6pPr marL="2286000" algn="l" defTabSz="914400" rtl="0" eaLnBrk="1" latinLnBrk="0" hangingPunct="1">
                  <a:defRPr sz="2400" kern="1200">
                    <a:solidFill>
                      <a:schemeClr val="tx1"/>
                    </a:solidFill>
                    <a:latin typeface="Arial" charset="0"/>
                    <a:ea typeface="ＭＳ Ｐゴシック" pitchFamily="34" charset="-128"/>
                    <a:cs typeface="+mn-cs"/>
                  </a:defRPr>
                </a:lvl6pPr>
                <a:lvl7pPr marL="2743200" algn="l" defTabSz="914400" rtl="0" eaLnBrk="1" latinLnBrk="0" hangingPunct="1">
                  <a:defRPr sz="2400" kern="1200">
                    <a:solidFill>
                      <a:schemeClr val="tx1"/>
                    </a:solidFill>
                    <a:latin typeface="Arial" charset="0"/>
                    <a:ea typeface="ＭＳ Ｐゴシック" pitchFamily="34" charset="-128"/>
                    <a:cs typeface="+mn-cs"/>
                  </a:defRPr>
                </a:lvl7pPr>
                <a:lvl8pPr marL="3200400" algn="l" defTabSz="914400" rtl="0" eaLnBrk="1" latinLnBrk="0" hangingPunct="1">
                  <a:defRPr sz="2400" kern="1200">
                    <a:solidFill>
                      <a:schemeClr val="tx1"/>
                    </a:solidFill>
                    <a:latin typeface="Arial" charset="0"/>
                    <a:ea typeface="ＭＳ Ｐゴシック" pitchFamily="34" charset="-128"/>
                    <a:cs typeface="+mn-cs"/>
                  </a:defRPr>
                </a:lvl8pPr>
                <a:lvl9pPr marL="3657600" algn="l" defTabSz="914400" rtl="0" eaLnBrk="1" latinLnBrk="0" hangingPunct="1">
                  <a:defRPr sz="2400" kern="1200">
                    <a:solidFill>
                      <a:schemeClr val="tx1"/>
                    </a:solidFill>
                    <a:latin typeface="Arial" charset="0"/>
                    <a:ea typeface="ＭＳ Ｐゴシック" pitchFamily="34" charset="-128"/>
                    <a:cs typeface="+mn-cs"/>
                  </a:defRPr>
                </a:lvl9pPr>
              </a:lstStyle>
              <a:p>
                <a:pPr fontAlgn="auto">
                  <a:lnSpc>
                    <a:spcPct val="90000"/>
                  </a:lnSpc>
                  <a:spcBef>
                    <a:spcPts val="600"/>
                  </a:spcBef>
                  <a:spcAft>
                    <a:spcPts val="600"/>
                  </a:spcAft>
                  <a:defRPr/>
                </a:pPr>
                <a:r>
                  <a:rPr lang="nl-NL" sz="1100" kern="0" dirty="0">
                    <a:solidFill>
                      <a:srgbClr val="000000"/>
                    </a:solidFill>
                    <a:latin typeface="Verdana"/>
                    <a:cs typeface="Segoe UI Light" panose="020B0502040204020203" pitchFamily="34" charset="0"/>
                  </a:rPr>
                  <a:t>Meer weten?</a:t>
                </a:r>
                <a:br>
                  <a:rPr lang="nl-NL" sz="1100" kern="0" dirty="0">
                    <a:solidFill>
                      <a:srgbClr val="000000"/>
                    </a:solidFill>
                    <a:latin typeface="Verdana"/>
                    <a:cs typeface="Segoe UI Light" panose="020B0502040204020203" pitchFamily="34" charset="0"/>
                  </a:rPr>
                </a:br>
                <a:r>
                  <a:rPr lang="nl-NL" sz="1100" kern="0" dirty="0">
                    <a:solidFill>
                      <a:srgbClr val="000000"/>
                    </a:solidFill>
                    <a:latin typeface="Verdana"/>
                    <a:cs typeface="Segoe UI Light" panose="020B0502040204020203" pitchFamily="34" charset="0"/>
                  </a:rPr>
                  <a:t>Ga naar dia </a:t>
                </a:r>
                <a:r>
                  <a:rPr lang="nl-NL" sz="1100" b="1" kern="0" dirty="0">
                    <a:solidFill>
                      <a:srgbClr val="000000"/>
                    </a:solidFill>
                    <a:latin typeface="Verdana"/>
                    <a:cs typeface="Segoe UI Light" panose="020B0502040204020203" pitchFamily="34" charset="0"/>
                  </a:rPr>
                  <a:t>‘Instructie dia: YouTube links’</a:t>
                </a:r>
                <a:r>
                  <a:rPr lang="nl-NL" sz="1100" kern="0" dirty="0">
                    <a:solidFill>
                      <a:srgbClr val="000000"/>
                    </a:solidFill>
                    <a:latin typeface="Verdana"/>
                    <a:cs typeface="Segoe UI Light" panose="020B0502040204020203" pitchFamily="34" charset="0"/>
                  </a:rPr>
                  <a:t>, open deze in de diavoorstelling en klik op de gewenste video link.</a:t>
                </a:r>
              </a:p>
            </p:txBody>
          </p:sp>
          <p:cxnSp>
            <p:nvCxnSpPr>
              <p:cNvPr id="259" name="Rechte verbindingslijn 258">
                <a:extLst>
                  <a:ext uri="{FF2B5EF4-FFF2-40B4-BE49-F238E27FC236}">
                    <a16:creationId xmlns:a16="http://schemas.microsoft.com/office/drawing/2014/main" xmlns="" id="{DBEC611B-C7C8-4E79-AFB3-B14D88800A64}"/>
                  </a:ext>
                </a:extLst>
              </p:cNvPr>
              <p:cNvCxnSpPr>
                <a:cxnSpLocks/>
              </p:cNvCxnSpPr>
              <p:nvPr userDrawn="1"/>
            </p:nvCxnSpPr>
            <p:spPr>
              <a:xfrm>
                <a:off x="-3740987" y="4183385"/>
                <a:ext cx="3178016" cy="0"/>
              </a:xfrm>
              <a:prstGeom prst="line">
                <a:avLst/>
              </a:prstGeom>
              <a:noFill/>
              <a:ln w="3175" cap="flat" cmpd="sng" algn="ctr">
                <a:solidFill>
                  <a:schemeClr val="accent1"/>
                </a:solidFill>
                <a:prstDash val="solid"/>
              </a:ln>
              <a:effectLst/>
            </p:spPr>
          </p:cxnSp>
        </p:grpSp>
        <p:sp>
          <p:nvSpPr>
            <p:cNvPr id="149" name="Rechthoek 148">
              <a:extLst>
                <a:ext uri="{FF2B5EF4-FFF2-40B4-BE49-F238E27FC236}">
                  <a16:creationId xmlns:a16="http://schemas.microsoft.com/office/drawing/2014/main" xmlns="" id="{1ECF9770-8085-4FB5-B687-15ADC263E039}"/>
                </a:ext>
              </a:extLst>
            </p:cNvPr>
            <p:cNvSpPr/>
            <p:nvPr userDrawn="1"/>
          </p:nvSpPr>
          <p:spPr>
            <a:xfrm>
              <a:off x="-3419345" y="1434"/>
              <a:ext cx="3176012" cy="191611"/>
            </a:xfrm>
            <a:prstGeom prst="rect">
              <a:avLst/>
            </a:prstGeom>
            <a:noFill/>
            <a:ln w="25400" cap="flat" cmpd="sng" algn="ctr">
              <a:noFill/>
              <a:prstDash val="solid"/>
            </a:ln>
            <a:effectLst/>
          </p:spPr>
          <p:txBody>
            <a:bodyPr lIns="0" tIns="0" rIns="0" bIns="0" rtlCol="0" anchor="ctr"/>
            <a:lstStyle>
              <a:defPPr>
                <a:defRPr lang="nl-NL"/>
              </a:defPPr>
              <a:lvl1pPr algn="l" rtl="0" fontAlgn="base">
                <a:spcBef>
                  <a:spcPct val="0"/>
                </a:spcBef>
                <a:spcAft>
                  <a:spcPct val="0"/>
                </a:spcAft>
                <a:defRPr sz="2400" kern="1200">
                  <a:solidFill>
                    <a:schemeClr val="tx1"/>
                  </a:solidFill>
                  <a:latin typeface="Arial" charset="0"/>
                  <a:ea typeface="ＭＳ Ｐゴシック" pitchFamily="34" charset="-128"/>
                  <a:cs typeface="+mn-cs"/>
                </a:defRPr>
              </a:lvl1pPr>
              <a:lvl2pPr marL="457200" algn="l" rtl="0" fontAlgn="base">
                <a:spcBef>
                  <a:spcPct val="0"/>
                </a:spcBef>
                <a:spcAft>
                  <a:spcPct val="0"/>
                </a:spcAft>
                <a:defRPr sz="2400" kern="1200">
                  <a:solidFill>
                    <a:schemeClr val="tx1"/>
                  </a:solidFill>
                  <a:latin typeface="Arial" charset="0"/>
                  <a:ea typeface="ＭＳ Ｐゴシック" pitchFamily="34" charset="-128"/>
                  <a:cs typeface="+mn-cs"/>
                </a:defRPr>
              </a:lvl2pPr>
              <a:lvl3pPr marL="914400" algn="l" rtl="0" fontAlgn="base">
                <a:spcBef>
                  <a:spcPct val="0"/>
                </a:spcBef>
                <a:spcAft>
                  <a:spcPct val="0"/>
                </a:spcAft>
                <a:defRPr sz="2400" kern="1200">
                  <a:solidFill>
                    <a:schemeClr val="tx1"/>
                  </a:solidFill>
                  <a:latin typeface="Arial" charset="0"/>
                  <a:ea typeface="ＭＳ Ｐゴシック" pitchFamily="34" charset="-128"/>
                  <a:cs typeface="+mn-cs"/>
                </a:defRPr>
              </a:lvl3pPr>
              <a:lvl4pPr marL="1371600" algn="l" rtl="0" fontAlgn="base">
                <a:spcBef>
                  <a:spcPct val="0"/>
                </a:spcBef>
                <a:spcAft>
                  <a:spcPct val="0"/>
                </a:spcAft>
                <a:defRPr sz="2400" kern="1200">
                  <a:solidFill>
                    <a:schemeClr val="tx1"/>
                  </a:solidFill>
                  <a:latin typeface="Arial" charset="0"/>
                  <a:ea typeface="ＭＳ Ｐゴシック" pitchFamily="34" charset="-128"/>
                  <a:cs typeface="+mn-cs"/>
                </a:defRPr>
              </a:lvl4pPr>
              <a:lvl5pPr marL="1828800" algn="l" rtl="0" fontAlgn="base">
                <a:spcBef>
                  <a:spcPct val="0"/>
                </a:spcBef>
                <a:spcAft>
                  <a:spcPct val="0"/>
                </a:spcAft>
                <a:defRPr sz="2400" kern="1200">
                  <a:solidFill>
                    <a:schemeClr val="tx1"/>
                  </a:solidFill>
                  <a:latin typeface="Arial" charset="0"/>
                  <a:ea typeface="ＭＳ Ｐゴシック" pitchFamily="34" charset="-128"/>
                  <a:cs typeface="+mn-cs"/>
                </a:defRPr>
              </a:lvl5pPr>
              <a:lvl6pPr marL="2286000" algn="l" defTabSz="914400" rtl="0" eaLnBrk="1" latinLnBrk="0" hangingPunct="1">
                <a:defRPr sz="2400" kern="1200">
                  <a:solidFill>
                    <a:schemeClr val="tx1"/>
                  </a:solidFill>
                  <a:latin typeface="Arial" charset="0"/>
                  <a:ea typeface="ＭＳ Ｐゴシック" pitchFamily="34" charset="-128"/>
                  <a:cs typeface="+mn-cs"/>
                </a:defRPr>
              </a:lvl6pPr>
              <a:lvl7pPr marL="2743200" algn="l" defTabSz="914400" rtl="0" eaLnBrk="1" latinLnBrk="0" hangingPunct="1">
                <a:defRPr sz="2400" kern="1200">
                  <a:solidFill>
                    <a:schemeClr val="tx1"/>
                  </a:solidFill>
                  <a:latin typeface="Arial" charset="0"/>
                  <a:ea typeface="ＭＳ Ｐゴシック" pitchFamily="34" charset="-128"/>
                  <a:cs typeface="+mn-cs"/>
                </a:defRPr>
              </a:lvl7pPr>
              <a:lvl8pPr marL="3200400" algn="l" defTabSz="914400" rtl="0" eaLnBrk="1" latinLnBrk="0" hangingPunct="1">
                <a:defRPr sz="2400" kern="1200">
                  <a:solidFill>
                    <a:schemeClr val="tx1"/>
                  </a:solidFill>
                  <a:latin typeface="Arial" charset="0"/>
                  <a:ea typeface="ＭＳ Ｐゴシック" pitchFamily="34" charset="-128"/>
                  <a:cs typeface="+mn-cs"/>
                </a:defRPr>
              </a:lvl8pPr>
              <a:lvl9pPr marL="3657600" algn="l" defTabSz="914400" rtl="0" eaLnBrk="1" latinLnBrk="0" hangingPunct="1">
                <a:defRPr sz="2400" kern="1200">
                  <a:solidFill>
                    <a:schemeClr val="tx1"/>
                  </a:solidFill>
                  <a:latin typeface="Arial" charset="0"/>
                  <a:ea typeface="ＭＳ Ｐゴシック" pitchFamily="34" charset="-128"/>
                  <a:cs typeface="+mn-cs"/>
                </a:defRPr>
              </a:lvl9pPr>
            </a:lstStyle>
            <a:p>
              <a:pPr fontAlgn="auto">
                <a:lnSpc>
                  <a:spcPct val="80000"/>
                </a:lnSpc>
                <a:spcBef>
                  <a:spcPts val="0"/>
                </a:spcBef>
                <a:spcAft>
                  <a:spcPts val="0"/>
                </a:spcAft>
                <a:defRPr/>
              </a:pPr>
              <a:r>
                <a:rPr lang="nl-NL" sz="1400" b="1" kern="0" cap="all" dirty="0">
                  <a:solidFill>
                    <a:srgbClr val="007BC7"/>
                  </a:solidFill>
                  <a:latin typeface="Verdana"/>
                  <a:cs typeface="Segoe UI Light" panose="020B0502040204020203" pitchFamily="34" charset="0"/>
                </a:rPr>
                <a:t>TEKST NIVEAUS kiezen</a:t>
              </a:r>
            </a:p>
          </p:txBody>
        </p:sp>
        <p:sp>
          <p:nvSpPr>
            <p:cNvPr id="150" name="Ovaal 149">
              <a:extLst>
                <a:ext uri="{FF2B5EF4-FFF2-40B4-BE49-F238E27FC236}">
                  <a16:creationId xmlns:a16="http://schemas.microsoft.com/office/drawing/2014/main" xmlns="" id="{B31AD3D3-08B7-416D-8C84-676C315E4725}"/>
                </a:ext>
              </a:extLst>
            </p:cNvPr>
            <p:cNvSpPr/>
            <p:nvPr userDrawn="1"/>
          </p:nvSpPr>
          <p:spPr>
            <a:xfrm>
              <a:off x="-3425006" y="1719144"/>
              <a:ext cx="260914" cy="259683"/>
            </a:xfrm>
            <a:prstGeom prst="ellipse">
              <a:avLst/>
            </a:prstGeom>
            <a:solidFill>
              <a:schemeClr val="accent1"/>
            </a:solidFill>
            <a:ln w="25400" cap="flat" cmpd="sng" algn="ctr">
              <a:noFill/>
              <a:prstDash val="solid"/>
            </a:ln>
            <a:effectLst/>
          </p:spPr>
          <p:txBody>
            <a:bodyPr rtlCol="0" anchor="ctr"/>
            <a:lstStyle>
              <a:defPPr>
                <a:defRPr lang="nl-NL"/>
              </a:defPPr>
              <a:lvl1pPr algn="l" rtl="0" fontAlgn="base">
                <a:spcBef>
                  <a:spcPct val="0"/>
                </a:spcBef>
                <a:spcAft>
                  <a:spcPct val="0"/>
                </a:spcAft>
                <a:defRPr sz="2400" kern="1200">
                  <a:solidFill>
                    <a:schemeClr val="tx1"/>
                  </a:solidFill>
                  <a:latin typeface="Arial" charset="0"/>
                  <a:ea typeface="ＭＳ Ｐゴシック" pitchFamily="34" charset="-128"/>
                  <a:cs typeface="+mn-cs"/>
                </a:defRPr>
              </a:lvl1pPr>
              <a:lvl2pPr marL="457200" algn="l" rtl="0" fontAlgn="base">
                <a:spcBef>
                  <a:spcPct val="0"/>
                </a:spcBef>
                <a:spcAft>
                  <a:spcPct val="0"/>
                </a:spcAft>
                <a:defRPr sz="2400" kern="1200">
                  <a:solidFill>
                    <a:schemeClr val="tx1"/>
                  </a:solidFill>
                  <a:latin typeface="Arial" charset="0"/>
                  <a:ea typeface="ＭＳ Ｐゴシック" pitchFamily="34" charset="-128"/>
                  <a:cs typeface="+mn-cs"/>
                </a:defRPr>
              </a:lvl2pPr>
              <a:lvl3pPr marL="914400" algn="l" rtl="0" fontAlgn="base">
                <a:spcBef>
                  <a:spcPct val="0"/>
                </a:spcBef>
                <a:spcAft>
                  <a:spcPct val="0"/>
                </a:spcAft>
                <a:defRPr sz="2400" kern="1200">
                  <a:solidFill>
                    <a:schemeClr val="tx1"/>
                  </a:solidFill>
                  <a:latin typeface="Arial" charset="0"/>
                  <a:ea typeface="ＭＳ Ｐゴシック" pitchFamily="34" charset="-128"/>
                  <a:cs typeface="+mn-cs"/>
                </a:defRPr>
              </a:lvl3pPr>
              <a:lvl4pPr marL="1371600" algn="l" rtl="0" fontAlgn="base">
                <a:spcBef>
                  <a:spcPct val="0"/>
                </a:spcBef>
                <a:spcAft>
                  <a:spcPct val="0"/>
                </a:spcAft>
                <a:defRPr sz="2400" kern="1200">
                  <a:solidFill>
                    <a:schemeClr val="tx1"/>
                  </a:solidFill>
                  <a:latin typeface="Arial" charset="0"/>
                  <a:ea typeface="ＭＳ Ｐゴシック" pitchFamily="34" charset="-128"/>
                  <a:cs typeface="+mn-cs"/>
                </a:defRPr>
              </a:lvl4pPr>
              <a:lvl5pPr marL="1828800" algn="l" rtl="0" fontAlgn="base">
                <a:spcBef>
                  <a:spcPct val="0"/>
                </a:spcBef>
                <a:spcAft>
                  <a:spcPct val="0"/>
                </a:spcAft>
                <a:defRPr sz="2400" kern="1200">
                  <a:solidFill>
                    <a:schemeClr val="tx1"/>
                  </a:solidFill>
                  <a:latin typeface="Arial" charset="0"/>
                  <a:ea typeface="ＭＳ Ｐゴシック" pitchFamily="34" charset="-128"/>
                  <a:cs typeface="+mn-cs"/>
                </a:defRPr>
              </a:lvl5pPr>
              <a:lvl6pPr marL="2286000" algn="l" defTabSz="914400" rtl="0" eaLnBrk="1" latinLnBrk="0" hangingPunct="1">
                <a:defRPr sz="2400" kern="1200">
                  <a:solidFill>
                    <a:schemeClr val="tx1"/>
                  </a:solidFill>
                  <a:latin typeface="Arial" charset="0"/>
                  <a:ea typeface="ＭＳ Ｐゴシック" pitchFamily="34" charset="-128"/>
                  <a:cs typeface="+mn-cs"/>
                </a:defRPr>
              </a:lvl6pPr>
              <a:lvl7pPr marL="2743200" algn="l" defTabSz="914400" rtl="0" eaLnBrk="1" latinLnBrk="0" hangingPunct="1">
                <a:defRPr sz="2400" kern="1200">
                  <a:solidFill>
                    <a:schemeClr val="tx1"/>
                  </a:solidFill>
                  <a:latin typeface="Arial" charset="0"/>
                  <a:ea typeface="ＭＳ Ｐゴシック" pitchFamily="34" charset="-128"/>
                  <a:cs typeface="+mn-cs"/>
                </a:defRPr>
              </a:lvl7pPr>
              <a:lvl8pPr marL="3200400" algn="l" defTabSz="914400" rtl="0" eaLnBrk="1" latinLnBrk="0" hangingPunct="1">
                <a:defRPr sz="2400" kern="1200">
                  <a:solidFill>
                    <a:schemeClr val="tx1"/>
                  </a:solidFill>
                  <a:latin typeface="Arial" charset="0"/>
                  <a:ea typeface="ＭＳ Ｐゴシック" pitchFamily="34" charset="-128"/>
                  <a:cs typeface="+mn-cs"/>
                </a:defRPr>
              </a:lvl8pPr>
              <a:lvl9pPr marL="3657600" algn="l" defTabSz="914400" rtl="0" eaLnBrk="1" latinLnBrk="0" hangingPunct="1">
                <a:defRPr sz="2400" kern="1200">
                  <a:solidFill>
                    <a:schemeClr val="tx1"/>
                  </a:solidFill>
                  <a:latin typeface="Arial" charset="0"/>
                  <a:ea typeface="ＭＳ Ｐゴシック" pitchFamily="34" charset="-128"/>
                  <a:cs typeface="+mn-cs"/>
                </a:defRPr>
              </a:lvl9pPr>
            </a:lstStyle>
            <a:p>
              <a:pPr algn="ctr" fontAlgn="auto">
                <a:spcBef>
                  <a:spcPts val="0"/>
                </a:spcBef>
                <a:spcAft>
                  <a:spcPts val="0"/>
                </a:spcAft>
                <a:defRPr/>
              </a:pPr>
              <a:r>
                <a:rPr lang="nl-NL" sz="1100" kern="0" dirty="0">
                  <a:solidFill>
                    <a:srgbClr val="FFFFFF"/>
                  </a:solidFill>
                  <a:latin typeface="Verdana"/>
                  <a:cs typeface="Segoe UI Light" panose="020B0502040204020203" pitchFamily="34" charset="0"/>
                </a:rPr>
                <a:t>1</a:t>
              </a:r>
            </a:p>
          </p:txBody>
        </p:sp>
        <p:cxnSp>
          <p:nvCxnSpPr>
            <p:cNvPr id="151" name="Rechte verbindingslijn 150">
              <a:extLst>
                <a:ext uri="{FF2B5EF4-FFF2-40B4-BE49-F238E27FC236}">
                  <a16:creationId xmlns:a16="http://schemas.microsoft.com/office/drawing/2014/main" xmlns="" id="{B8508BF6-7A10-4AEF-9D8D-5DD41AC26893}"/>
                </a:ext>
              </a:extLst>
            </p:cNvPr>
            <p:cNvCxnSpPr>
              <a:cxnSpLocks/>
            </p:cNvCxnSpPr>
            <p:nvPr userDrawn="1"/>
          </p:nvCxnSpPr>
          <p:spPr>
            <a:xfrm>
              <a:off x="-3419346" y="243069"/>
              <a:ext cx="3176013" cy="0"/>
            </a:xfrm>
            <a:prstGeom prst="line">
              <a:avLst/>
            </a:prstGeom>
            <a:noFill/>
            <a:ln w="3175" cap="flat" cmpd="sng" algn="ctr">
              <a:solidFill>
                <a:schemeClr val="accent1"/>
              </a:solidFill>
              <a:prstDash val="solid"/>
            </a:ln>
            <a:effectLst/>
          </p:spPr>
        </p:cxnSp>
        <p:grpSp>
          <p:nvGrpSpPr>
            <p:cNvPr id="152" name="Groep 151">
              <a:extLst>
                <a:ext uri="{FF2B5EF4-FFF2-40B4-BE49-F238E27FC236}">
                  <a16:creationId xmlns:a16="http://schemas.microsoft.com/office/drawing/2014/main" xmlns="" id="{C16E2643-C461-4163-80FC-6C020D2B79F5}"/>
                </a:ext>
              </a:extLst>
            </p:cNvPr>
            <p:cNvGrpSpPr/>
            <p:nvPr userDrawn="1"/>
          </p:nvGrpSpPr>
          <p:grpSpPr>
            <a:xfrm>
              <a:off x="-3437549" y="349413"/>
              <a:ext cx="2933827" cy="558874"/>
              <a:chOff x="-3419346" y="368233"/>
              <a:chExt cx="3904920" cy="743862"/>
            </a:xfrm>
          </p:grpSpPr>
          <p:sp>
            <p:nvSpPr>
              <p:cNvPr id="164" name="Rechthoek 163">
                <a:extLst>
                  <a:ext uri="{FF2B5EF4-FFF2-40B4-BE49-F238E27FC236}">
                    <a16:creationId xmlns:a16="http://schemas.microsoft.com/office/drawing/2014/main" xmlns="" id="{D6059620-7FD2-4950-8382-0C30D232EF52}"/>
                  </a:ext>
                </a:extLst>
              </p:cNvPr>
              <p:cNvSpPr/>
              <p:nvPr userDrawn="1"/>
            </p:nvSpPr>
            <p:spPr>
              <a:xfrm>
                <a:off x="-3294549" y="368233"/>
                <a:ext cx="432805" cy="244981"/>
              </a:xfrm>
              <a:prstGeom prst="rect">
                <a:avLst/>
              </a:prstGeom>
              <a:solidFill>
                <a:schemeClr val="bg1"/>
              </a:solidFill>
              <a:ln w="63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defPPr>
                  <a:defRPr lang="nl-NL"/>
                </a:defPPr>
                <a:lvl1pPr algn="l" rtl="0" fontAlgn="base">
                  <a:spcBef>
                    <a:spcPct val="0"/>
                  </a:spcBef>
                  <a:spcAft>
                    <a:spcPct val="0"/>
                  </a:spcAft>
                  <a:defRPr sz="2400" kern="1200">
                    <a:solidFill>
                      <a:schemeClr val="lt1"/>
                    </a:solidFill>
                    <a:latin typeface="+mn-lt"/>
                    <a:ea typeface="+mn-ea"/>
                    <a:cs typeface="+mn-cs"/>
                  </a:defRPr>
                </a:lvl1pPr>
                <a:lvl2pPr marL="457200" algn="l" rtl="0" fontAlgn="base">
                  <a:spcBef>
                    <a:spcPct val="0"/>
                  </a:spcBef>
                  <a:spcAft>
                    <a:spcPct val="0"/>
                  </a:spcAft>
                  <a:defRPr sz="2400" kern="1200">
                    <a:solidFill>
                      <a:schemeClr val="lt1"/>
                    </a:solidFill>
                    <a:latin typeface="+mn-lt"/>
                    <a:ea typeface="+mn-ea"/>
                    <a:cs typeface="+mn-cs"/>
                  </a:defRPr>
                </a:lvl2pPr>
                <a:lvl3pPr marL="914400" algn="l" rtl="0" fontAlgn="base">
                  <a:spcBef>
                    <a:spcPct val="0"/>
                  </a:spcBef>
                  <a:spcAft>
                    <a:spcPct val="0"/>
                  </a:spcAft>
                  <a:defRPr sz="2400" kern="1200">
                    <a:solidFill>
                      <a:schemeClr val="lt1"/>
                    </a:solidFill>
                    <a:latin typeface="+mn-lt"/>
                    <a:ea typeface="+mn-ea"/>
                    <a:cs typeface="+mn-cs"/>
                  </a:defRPr>
                </a:lvl3pPr>
                <a:lvl4pPr marL="1371600" algn="l" rtl="0" fontAlgn="base">
                  <a:spcBef>
                    <a:spcPct val="0"/>
                  </a:spcBef>
                  <a:spcAft>
                    <a:spcPct val="0"/>
                  </a:spcAft>
                  <a:defRPr sz="2400" kern="1200">
                    <a:solidFill>
                      <a:schemeClr val="lt1"/>
                    </a:solidFill>
                    <a:latin typeface="+mn-lt"/>
                    <a:ea typeface="+mn-ea"/>
                    <a:cs typeface="+mn-cs"/>
                  </a:defRPr>
                </a:lvl4pPr>
                <a:lvl5pPr marL="1828800" algn="l" rtl="0" fontAlgn="base">
                  <a:spcBef>
                    <a:spcPct val="0"/>
                  </a:spcBef>
                  <a:spcAft>
                    <a:spcPct val="0"/>
                  </a:spcAft>
                  <a:defRPr sz="2400" kern="1200">
                    <a:solidFill>
                      <a:schemeClr val="lt1"/>
                    </a:solidFill>
                    <a:latin typeface="+mn-lt"/>
                    <a:ea typeface="+mn-ea"/>
                    <a:cs typeface="+mn-cs"/>
                  </a:defRPr>
                </a:lvl5pPr>
                <a:lvl6pPr marL="2286000" algn="l" defTabSz="914400" rtl="0" eaLnBrk="1" latinLnBrk="0" hangingPunct="1">
                  <a:defRPr sz="2400" kern="1200">
                    <a:solidFill>
                      <a:schemeClr val="lt1"/>
                    </a:solidFill>
                    <a:latin typeface="+mn-lt"/>
                    <a:ea typeface="+mn-ea"/>
                    <a:cs typeface="+mn-cs"/>
                  </a:defRPr>
                </a:lvl6pPr>
                <a:lvl7pPr marL="2743200" algn="l" defTabSz="914400" rtl="0" eaLnBrk="1" latinLnBrk="0" hangingPunct="1">
                  <a:defRPr sz="2400" kern="1200">
                    <a:solidFill>
                      <a:schemeClr val="lt1"/>
                    </a:solidFill>
                    <a:latin typeface="+mn-lt"/>
                    <a:ea typeface="+mn-ea"/>
                    <a:cs typeface="+mn-cs"/>
                  </a:defRPr>
                </a:lvl7pPr>
                <a:lvl8pPr marL="3200400" algn="l" defTabSz="914400" rtl="0" eaLnBrk="1" latinLnBrk="0" hangingPunct="1">
                  <a:defRPr sz="2400" kern="1200">
                    <a:solidFill>
                      <a:schemeClr val="lt1"/>
                    </a:solidFill>
                    <a:latin typeface="+mn-lt"/>
                    <a:ea typeface="+mn-ea"/>
                    <a:cs typeface="+mn-cs"/>
                  </a:defRPr>
                </a:lvl8pPr>
                <a:lvl9pPr marL="3657600" algn="l" defTabSz="914400" rtl="0" eaLnBrk="1" latinLnBrk="0" hangingPunct="1">
                  <a:defRPr sz="2400" kern="1200">
                    <a:solidFill>
                      <a:schemeClr val="lt1"/>
                    </a:solidFill>
                    <a:latin typeface="+mn-lt"/>
                    <a:ea typeface="+mn-ea"/>
                    <a:cs typeface="+mn-cs"/>
                  </a:defRPr>
                </a:lvl9pPr>
              </a:lstStyle>
              <a:p>
                <a:pPr algn="ctr"/>
                <a:r>
                  <a:rPr lang="nl-NL" sz="800" dirty="0">
                    <a:solidFill>
                      <a:srgbClr val="C00000"/>
                    </a:solidFill>
                    <a:latin typeface="Arial" panose="020B0604020202020204" pitchFamily="34" charset="0"/>
                    <a:cs typeface="Arial" panose="020B0604020202020204" pitchFamily="34" charset="0"/>
                  </a:rPr>
                  <a:t>Start</a:t>
                </a:r>
              </a:p>
            </p:txBody>
          </p:sp>
          <p:cxnSp>
            <p:nvCxnSpPr>
              <p:cNvPr id="165" name="Rechte verbindingslijn 164">
                <a:extLst>
                  <a:ext uri="{FF2B5EF4-FFF2-40B4-BE49-F238E27FC236}">
                    <a16:creationId xmlns:a16="http://schemas.microsoft.com/office/drawing/2014/main" xmlns="" id="{8362ED2B-8651-46F8-BC79-E861F9B0C482}"/>
                  </a:ext>
                </a:extLst>
              </p:cNvPr>
              <p:cNvCxnSpPr>
                <a:cxnSpLocks/>
              </p:cNvCxnSpPr>
              <p:nvPr userDrawn="1"/>
            </p:nvCxnSpPr>
            <p:spPr>
              <a:xfrm>
                <a:off x="-2861744" y="613214"/>
                <a:ext cx="137087" cy="0"/>
              </a:xfrm>
              <a:prstGeom prst="line">
                <a:avLst/>
              </a:prstGeom>
              <a:ln w="63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66" name="Rechte verbindingslijn 165">
                <a:extLst>
                  <a:ext uri="{FF2B5EF4-FFF2-40B4-BE49-F238E27FC236}">
                    <a16:creationId xmlns:a16="http://schemas.microsoft.com/office/drawing/2014/main" xmlns="" id="{CF4DAF45-B514-450F-8D94-74F80ECBEF6A}"/>
                  </a:ext>
                </a:extLst>
              </p:cNvPr>
              <p:cNvCxnSpPr>
                <a:cxnSpLocks/>
              </p:cNvCxnSpPr>
              <p:nvPr userDrawn="1"/>
            </p:nvCxnSpPr>
            <p:spPr>
              <a:xfrm>
                <a:off x="-3419346" y="613214"/>
                <a:ext cx="136215" cy="0"/>
              </a:xfrm>
              <a:prstGeom prst="line">
                <a:avLst/>
              </a:prstGeom>
              <a:ln w="63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67" name="Rechthoek 166">
                <a:extLst>
                  <a:ext uri="{FF2B5EF4-FFF2-40B4-BE49-F238E27FC236}">
                    <a16:creationId xmlns:a16="http://schemas.microsoft.com/office/drawing/2014/main" xmlns="" id="{8E27CCC9-0AC4-4E80-846A-4BD576DA81DE}"/>
                  </a:ext>
                </a:extLst>
              </p:cNvPr>
              <p:cNvSpPr/>
              <p:nvPr userDrawn="1"/>
            </p:nvSpPr>
            <p:spPr>
              <a:xfrm>
                <a:off x="-3289012" y="589683"/>
                <a:ext cx="422160" cy="640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defPPr>
                  <a:defRPr lang="nl-NL"/>
                </a:defPPr>
                <a:lvl1pPr algn="l" rtl="0" fontAlgn="base">
                  <a:spcBef>
                    <a:spcPct val="0"/>
                  </a:spcBef>
                  <a:spcAft>
                    <a:spcPct val="0"/>
                  </a:spcAft>
                  <a:defRPr sz="2400" kern="1200">
                    <a:solidFill>
                      <a:schemeClr val="lt1"/>
                    </a:solidFill>
                    <a:latin typeface="+mn-lt"/>
                    <a:ea typeface="+mn-ea"/>
                    <a:cs typeface="+mn-cs"/>
                  </a:defRPr>
                </a:lvl1pPr>
                <a:lvl2pPr marL="457200" algn="l" rtl="0" fontAlgn="base">
                  <a:spcBef>
                    <a:spcPct val="0"/>
                  </a:spcBef>
                  <a:spcAft>
                    <a:spcPct val="0"/>
                  </a:spcAft>
                  <a:defRPr sz="2400" kern="1200">
                    <a:solidFill>
                      <a:schemeClr val="lt1"/>
                    </a:solidFill>
                    <a:latin typeface="+mn-lt"/>
                    <a:ea typeface="+mn-ea"/>
                    <a:cs typeface="+mn-cs"/>
                  </a:defRPr>
                </a:lvl2pPr>
                <a:lvl3pPr marL="914400" algn="l" rtl="0" fontAlgn="base">
                  <a:spcBef>
                    <a:spcPct val="0"/>
                  </a:spcBef>
                  <a:spcAft>
                    <a:spcPct val="0"/>
                  </a:spcAft>
                  <a:defRPr sz="2400" kern="1200">
                    <a:solidFill>
                      <a:schemeClr val="lt1"/>
                    </a:solidFill>
                    <a:latin typeface="+mn-lt"/>
                    <a:ea typeface="+mn-ea"/>
                    <a:cs typeface="+mn-cs"/>
                  </a:defRPr>
                </a:lvl3pPr>
                <a:lvl4pPr marL="1371600" algn="l" rtl="0" fontAlgn="base">
                  <a:spcBef>
                    <a:spcPct val="0"/>
                  </a:spcBef>
                  <a:spcAft>
                    <a:spcPct val="0"/>
                  </a:spcAft>
                  <a:defRPr sz="2400" kern="1200">
                    <a:solidFill>
                      <a:schemeClr val="lt1"/>
                    </a:solidFill>
                    <a:latin typeface="+mn-lt"/>
                    <a:ea typeface="+mn-ea"/>
                    <a:cs typeface="+mn-cs"/>
                  </a:defRPr>
                </a:lvl4pPr>
                <a:lvl5pPr marL="1828800" algn="l" rtl="0" fontAlgn="base">
                  <a:spcBef>
                    <a:spcPct val="0"/>
                  </a:spcBef>
                  <a:spcAft>
                    <a:spcPct val="0"/>
                  </a:spcAft>
                  <a:defRPr sz="2400" kern="1200">
                    <a:solidFill>
                      <a:schemeClr val="lt1"/>
                    </a:solidFill>
                    <a:latin typeface="+mn-lt"/>
                    <a:ea typeface="+mn-ea"/>
                    <a:cs typeface="+mn-cs"/>
                  </a:defRPr>
                </a:lvl5pPr>
                <a:lvl6pPr marL="2286000" algn="l" defTabSz="914400" rtl="0" eaLnBrk="1" latinLnBrk="0" hangingPunct="1">
                  <a:defRPr sz="2400" kern="1200">
                    <a:solidFill>
                      <a:schemeClr val="lt1"/>
                    </a:solidFill>
                    <a:latin typeface="+mn-lt"/>
                    <a:ea typeface="+mn-ea"/>
                    <a:cs typeface="+mn-cs"/>
                  </a:defRPr>
                </a:lvl6pPr>
                <a:lvl7pPr marL="2743200" algn="l" defTabSz="914400" rtl="0" eaLnBrk="1" latinLnBrk="0" hangingPunct="1">
                  <a:defRPr sz="2400" kern="1200">
                    <a:solidFill>
                      <a:schemeClr val="lt1"/>
                    </a:solidFill>
                    <a:latin typeface="+mn-lt"/>
                    <a:ea typeface="+mn-ea"/>
                    <a:cs typeface="+mn-cs"/>
                  </a:defRPr>
                </a:lvl7pPr>
                <a:lvl8pPr marL="3200400" algn="l" defTabSz="914400" rtl="0" eaLnBrk="1" latinLnBrk="0" hangingPunct="1">
                  <a:defRPr sz="2400" kern="1200">
                    <a:solidFill>
                      <a:schemeClr val="lt1"/>
                    </a:solidFill>
                    <a:latin typeface="+mn-lt"/>
                    <a:ea typeface="+mn-ea"/>
                    <a:cs typeface="+mn-cs"/>
                  </a:defRPr>
                </a:lvl8pPr>
                <a:lvl9pPr marL="3657600" algn="l" defTabSz="914400" rtl="0" eaLnBrk="1" latinLnBrk="0" hangingPunct="1">
                  <a:defRPr sz="2400" kern="1200">
                    <a:solidFill>
                      <a:schemeClr val="lt1"/>
                    </a:solidFill>
                    <a:latin typeface="+mn-lt"/>
                    <a:ea typeface="+mn-ea"/>
                    <a:cs typeface="+mn-cs"/>
                  </a:defRPr>
                </a:lvl9pPr>
              </a:lstStyle>
              <a:p>
                <a:endParaRPr lang="nl-NL" sz="1000" b="1">
                  <a:solidFill>
                    <a:srgbClr val="000000"/>
                  </a:solidFill>
                </a:endParaRPr>
              </a:p>
            </p:txBody>
          </p:sp>
          <p:grpSp>
            <p:nvGrpSpPr>
              <p:cNvPr id="168" name="Groep 167">
                <a:extLst>
                  <a:ext uri="{FF2B5EF4-FFF2-40B4-BE49-F238E27FC236}">
                    <a16:creationId xmlns:a16="http://schemas.microsoft.com/office/drawing/2014/main" xmlns="" id="{B3DCCEAC-110B-487E-834B-77186B121CBD}"/>
                  </a:ext>
                </a:extLst>
              </p:cNvPr>
              <p:cNvGrpSpPr/>
              <p:nvPr userDrawn="1"/>
            </p:nvGrpSpPr>
            <p:grpSpPr>
              <a:xfrm>
                <a:off x="-3002834" y="720303"/>
                <a:ext cx="182598" cy="143759"/>
                <a:chOff x="-3310843" y="700986"/>
                <a:chExt cx="182598" cy="143759"/>
              </a:xfrm>
            </p:grpSpPr>
            <p:grpSp>
              <p:nvGrpSpPr>
                <p:cNvPr id="248" name="Groep 247">
                  <a:extLst>
                    <a:ext uri="{FF2B5EF4-FFF2-40B4-BE49-F238E27FC236}">
                      <a16:creationId xmlns:a16="http://schemas.microsoft.com/office/drawing/2014/main" xmlns="" id="{9F105187-FA40-4D2C-92D5-D9D1DDA2D33E}"/>
                    </a:ext>
                  </a:extLst>
                </p:cNvPr>
                <p:cNvGrpSpPr/>
                <p:nvPr userDrawn="1"/>
              </p:nvGrpSpPr>
              <p:grpSpPr>
                <a:xfrm>
                  <a:off x="-3310843" y="700986"/>
                  <a:ext cx="182598" cy="143759"/>
                  <a:chOff x="-3310843" y="700986"/>
                  <a:chExt cx="182598" cy="143759"/>
                </a:xfrm>
              </p:grpSpPr>
              <p:cxnSp>
                <p:nvCxnSpPr>
                  <p:cNvPr id="252" name="Rechte verbindingslijn 251">
                    <a:extLst>
                      <a:ext uri="{FF2B5EF4-FFF2-40B4-BE49-F238E27FC236}">
                        <a16:creationId xmlns:a16="http://schemas.microsoft.com/office/drawing/2014/main" xmlns="" id="{B44B2013-6F60-40CD-893C-754AE71F34C0}"/>
                      </a:ext>
                    </a:extLst>
                  </p:cNvPr>
                  <p:cNvCxnSpPr/>
                  <p:nvPr userDrawn="1"/>
                </p:nvCxnSpPr>
                <p:spPr>
                  <a:xfrm>
                    <a:off x="-3310843" y="700986"/>
                    <a:ext cx="182598" cy="0"/>
                  </a:xfrm>
                  <a:prstGeom prst="line">
                    <a:avLst/>
                  </a:prstGeom>
                  <a:noFill/>
                  <a:ln w="9525" cap="flat" cmpd="sng" algn="ctr">
                    <a:solidFill>
                      <a:srgbClr val="292929"/>
                    </a:solidFill>
                    <a:prstDash val="solid"/>
                  </a:ln>
                  <a:effectLst/>
                </p:spPr>
              </p:cxnSp>
              <p:cxnSp>
                <p:nvCxnSpPr>
                  <p:cNvPr id="253" name="Rechte verbindingslijn 252">
                    <a:extLst>
                      <a:ext uri="{FF2B5EF4-FFF2-40B4-BE49-F238E27FC236}">
                        <a16:creationId xmlns:a16="http://schemas.microsoft.com/office/drawing/2014/main" xmlns="" id="{79FB5EA7-C196-470B-9C3F-A7350F1FEACA}"/>
                      </a:ext>
                    </a:extLst>
                  </p:cNvPr>
                  <p:cNvCxnSpPr/>
                  <p:nvPr userDrawn="1"/>
                </p:nvCxnSpPr>
                <p:spPr>
                  <a:xfrm>
                    <a:off x="-3310843" y="844745"/>
                    <a:ext cx="182598" cy="0"/>
                  </a:xfrm>
                  <a:prstGeom prst="line">
                    <a:avLst/>
                  </a:prstGeom>
                  <a:noFill/>
                  <a:ln w="9525" cap="flat" cmpd="sng" algn="ctr">
                    <a:solidFill>
                      <a:srgbClr val="292929"/>
                    </a:solidFill>
                    <a:prstDash val="solid"/>
                  </a:ln>
                  <a:effectLst/>
                </p:spPr>
              </p:cxnSp>
              <p:cxnSp>
                <p:nvCxnSpPr>
                  <p:cNvPr id="254" name="Rechte verbindingslijn 253">
                    <a:extLst>
                      <a:ext uri="{FF2B5EF4-FFF2-40B4-BE49-F238E27FC236}">
                        <a16:creationId xmlns:a16="http://schemas.microsoft.com/office/drawing/2014/main" xmlns="" id="{DC6B86A6-27EC-431B-B9DF-B9FA412E0512}"/>
                      </a:ext>
                    </a:extLst>
                  </p:cNvPr>
                  <p:cNvCxnSpPr/>
                  <p:nvPr userDrawn="1"/>
                </p:nvCxnSpPr>
                <p:spPr>
                  <a:xfrm>
                    <a:off x="-3213196" y="808806"/>
                    <a:ext cx="82203" cy="0"/>
                  </a:xfrm>
                  <a:prstGeom prst="line">
                    <a:avLst/>
                  </a:prstGeom>
                  <a:noFill/>
                  <a:ln w="9525" cap="flat" cmpd="sng" algn="ctr">
                    <a:solidFill>
                      <a:srgbClr val="292929"/>
                    </a:solidFill>
                    <a:prstDash val="solid"/>
                  </a:ln>
                  <a:effectLst/>
                </p:spPr>
              </p:cxnSp>
              <p:cxnSp>
                <p:nvCxnSpPr>
                  <p:cNvPr id="255" name="Rechte verbindingslijn 254">
                    <a:extLst>
                      <a:ext uri="{FF2B5EF4-FFF2-40B4-BE49-F238E27FC236}">
                        <a16:creationId xmlns:a16="http://schemas.microsoft.com/office/drawing/2014/main" xmlns="" id="{04F4B206-3066-4287-B5C9-3D5A5DD67AC3}"/>
                      </a:ext>
                    </a:extLst>
                  </p:cNvPr>
                  <p:cNvCxnSpPr/>
                  <p:nvPr userDrawn="1"/>
                </p:nvCxnSpPr>
                <p:spPr>
                  <a:xfrm>
                    <a:off x="-3213196" y="772866"/>
                    <a:ext cx="82203" cy="0"/>
                  </a:xfrm>
                  <a:prstGeom prst="line">
                    <a:avLst/>
                  </a:prstGeom>
                  <a:noFill/>
                  <a:ln w="9525" cap="flat" cmpd="sng" algn="ctr">
                    <a:solidFill>
                      <a:srgbClr val="292929"/>
                    </a:solidFill>
                    <a:prstDash val="solid"/>
                  </a:ln>
                  <a:effectLst/>
                </p:spPr>
              </p:cxnSp>
              <p:cxnSp>
                <p:nvCxnSpPr>
                  <p:cNvPr id="256" name="Rechte verbindingslijn 255">
                    <a:extLst>
                      <a:ext uri="{FF2B5EF4-FFF2-40B4-BE49-F238E27FC236}">
                        <a16:creationId xmlns:a16="http://schemas.microsoft.com/office/drawing/2014/main" xmlns="" id="{6E062332-86F2-4EBA-A559-ADF73CF83039}"/>
                      </a:ext>
                    </a:extLst>
                  </p:cNvPr>
                  <p:cNvCxnSpPr/>
                  <p:nvPr userDrawn="1"/>
                </p:nvCxnSpPr>
                <p:spPr>
                  <a:xfrm>
                    <a:off x="-3213196" y="736926"/>
                    <a:ext cx="82203" cy="0"/>
                  </a:xfrm>
                  <a:prstGeom prst="line">
                    <a:avLst/>
                  </a:prstGeom>
                  <a:noFill/>
                  <a:ln w="9525" cap="flat" cmpd="sng" algn="ctr">
                    <a:solidFill>
                      <a:srgbClr val="292929"/>
                    </a:solidFill>
                    <a:prstDash val="solid"/>
                  </a:ln>
                  <a:effectLst/>
                </p:spPr>
              </p:cxnSp>
            </p:grpSp>
            <p:grpSp>
              <p:nvGrpSpPr>
                <p:cNvPr id="249" name="Groep 248">
                  <a:extLst>
                    <a:ext uri="{FF2B5EF4-FFF2-40B4-BE49-F238E27FC236}">
                      <a16:creationId xmlns:a16="http://schemas.microsoft.com/office/drawing/2014/main" xmlns="" id="{F2CED65E-3450-42BB-9A9E-2737E587BD74}"/>
                    </a:ext>
                  </a:extLst>
                </p:cNvPr>
                <p:cNvGrpSpPr/>
                <p:nvPr userDrawn="1"/>
              </p:nvGrpSpPr>
              <p:grpSpPr>
                <a:xfrm flipH="1">
                  <a:off x="-3310774" y="735865"/>
                  <a:ext cx="88801" cy="72569"/>
                  <a:chOff x="-2091059" y="1395403"/>
                  <a:chExt cx="157316" cy="128558"/>
                </a:xfrm>
              </p:grpSpPr>
              <p:sp>
                <p:nvSpPr>
                  <p:cNvPr id="250" name="Rechthoek 249">
                    <a:extLst>
                      <a:ext uri="{FF2B5EF4-FFF2-40B4-BE49-F238E27FC236}">
                        <a16:creationId xmlns:a16="http://schemas.microsoft.com/office/drawing/2014/main" xmlns="" id="{A8FC14F2-F236-426E-80A5-EABDEAA906CA}"/>
                      </a:ext>
                    </a:extLst>
                  </p:cNvPr>
                  <p:cNvSpPr/>
                  <p:nvPr userDrawn="1"/>
                </p:nvSpPr>
                <p:spPr>
                  <a:xfrm>
                    <a:off x="-2051585" y="1436824"/>
                    <a:ext cx="117842" cy="45718"/>
                  </a:xfrm>
                  <a:prstGeom prst="rect">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defPPr>
                      <a:defRPr lang="nl-NL"/>
                    </a:defPPr>
                    <a:lvl1pPr algn="l" rtl="0" fontAlgn="base">
                      <a:spcBef>
                        <a:spcPct val="0"/>
                      </a:spcBef>
                      <a:spcAft>
                        <a:spcPct val="0"/>
                      </a:spcAft>
                      <a:defRPr sz="2400" kern="1200">
                        <a:solidFill>
                          <a:schemeClr val="lt1"/>
                        </a:solidFill>
                        <a:latin typeface="+mn-lt"/>
                        <a:ea typeface="+mn-ea"/>
                        <a:cs typeface="+mn-cs"/>
                      </a:defRPr>
                    </a:lvl1pPr>
                    <a:lvl2pPr marL="457200" algn="l" rtl="0" fontAlgn="base">
                      <a:spcBef>
                        <a:spcPct val="0"/>
                      </a:spcBef>
                      <a:spcAft>
                        <a:spcPct val="0"/>
                      </a:spcAft>
                      <a:defRPr sz="2400" kern="1200">
                        <a:solidFill>
                          <a:schemeClr val="lt1"/>
                        </a:solidFill>
                        <a:latin typeface="+mn-lt"/>
                        <a:ea typeface="+mn-ea"/>
                        <a:cs typeface="+mn-cs"/>
                      </a:defRPr>
                    </a:lvl2pPr>
                    <a:lvl3pPr marL="914400" algn="l" rtl="0" fontAlgn="base">
                      <a:spcBef>
                        <a:spcPct val="0"/>
                      </a:spcBef>
                      <a:spcAft>
                        <a:spcPct val="0"/>
                      </a:spcAft>
                      <a:defRPr sz="2400" kern="1200">
                        <a:solidFill>
                          <a:schemeClr val="lt1"/>
                        </a:solidFill>
                        <a:latin typeface="+mn-lt"/>
                        <a:ea typeface="+mn-ea"/>
                        <a:cs typeface="+mn-cs"/>
                      </a:defRPr>
                    </a:lvl3pPr>
                    <a:lvl4pPr marL="1371600" algn="l" rtl="0" fontAlgn="base">
                      <a:spcBef>
                        <a:spcPct val="0"/>
                      </a:spcBef>
                      <a:spcAft>
                        <a:spcPct val="0"/>
                      </a:spcAft>
                      <a:defRPr sz="2400" kern="1200">
                        <a:solidFill>
                          <a:schemeClr val="lt1"/>
                        </a:solidFill>
                        <a:latin typeface="+mn-lt"/>
                        <a:ea typeface="+mn-ea"/>
                        <a:cs typeface="+mn-cs"/>
                      </a:defRPr>
                    </a:lvl4pPr>
                    <a:lvl5pPr marL="1828800" algn="l" rtl="0" fontAlgn="base">
                      <a:spcBef>
                        <a:spcPct val="0"/>
                      </a:spcBef>
                      <a:spcAft>
                        <a:spcPct val="0"/>
                      </a:spcAft>
                      <a:defRPr sz="2400" kern="1200">
                        <a:solidFill>
                          <a:schemeClr val="lt1"/>
                        </a:solidFill>
                        <a:latin typeface="+mn-lt"/>
                        <a:ea typeface="+mn-ea"/>
                        <a:cs typeface="+mn-cs"/>
                      </a:defRPr>
                    </a:lvl5pPr>
                    <a:lvl6pPr marL="2286000" algn="l" defTabSz="914400" rtl="0" eaLnBrk="1" latinLnBrk="0" hangingPunct="1">
                      <a:defRPr sz="2400" kern="1200">
                        <a:solidFill>
                          <a:schemeClr val="lt1"/>
                        </a:solidFill>
                        <a:latin typeface="+mn-lt"/>
                        <a:ea typeface="+mn-ea"/>
                        <a:cs typeface="+mn-cs"/>
                      </a:defRPr>
                    </a:lvl6pPr>
                    <a:lvl7pPr marL="2743200" algn="l" defTabSz="914400" rtl="0" eaLnBrk="1" latinLnBrk="0" hangingPunct="1">
                      <a:defRPr sz="2400" kern="1200">
                        <a:solidFill>
                          <a:schemeClr val="lt1"/>
                        </a:solidFill>
                        <a:latin typeface="+mn-lt"/>
                        <a:ea typeface="+mn-ea"/>
                        <a:cs typeface="+mn-cs"/>
                      </a:defRPr>
                    </a:lvl7pPr>
                    <a:lvl8pPr marL="3200400" algn="l" defTabSz="914400" rtl="0" eaLnBrk="1" latinLnBrk="0" hangingPunct="1">
                      <a:defRPr sz="2400" kern="1200">
                        <a:solidFill>
                          <a:schemeClr val="lt1"/>
                        </a:solidFill>
                        <a:latin typeface="+mn-lt"/>
                        <a:ea typeface="+mn-ea"/>
                        <a:cs typeface="+mn-cs"/>
                      </a:defRPr>
                    </a:lvl8pPr>
                    <a:lvl9pPr marL="3657600" algn="l" defTabSz="914400" rtl="0" eaLnBrk="1" latinLnBrk="0" hangingPunct="1">
                      <a:defRPr sz="2400" kern="1200">
                        <a:solidFill>
                          <a:schemeClr val="lt1"/>
                        </a:solidFill>
                        <a:latin typeface="+mn-lt"/>
                        <a:ea typeface="+mn-ea"/>
                        <a:cs typeface="+mn-cs"/>
                      </a:defRPr>
                    </a:lvl9pPr>
                  </a:lstStyle>
                  <a:p>
                    <a:endParaRPr lang="nl-NL" sz="1000" b="1">
                      <a:solidFill>
                        <a:srgbClr val="000000"/>
                      </a:solidFill>
                    </a:endParaRPr>
                  </a:p>
                </p:txBody>
              </p:sp>
              <p:sp>
                <p:nvSpPr>
                  <p:cNvPr id="251" name="Pijl: punthaak 250">
                    <a:extLst>
                      <a:ext uri="{FF2B5EF4-FFF2-40B4-BE49-F238E27FC236}">
                        <a16:creationId xmlns:a16="http://schemas.microsoft.com/office/drawing/2014/main" xmlns="" id="{746D08CB-63B4-4CC9-AA71-9069DD6AE610}"/>
                      </a:ext>
                    </a:extLst>
                  </p:cNvPr>
                  <p:cNvSpPr/>
                  <p:nvPr userDrawn="1"/>
                </p:nvSpPr>
                <p:spPr>
                  <a:xfrm flipH="1">
                    <a:off x="-2091059" y="1395403"/>
                    <a:ext cx="128558" cy="128558"/>
                  </a:xfrm>
                  <a:prstGeom prst="chevron">
                    <a:avLst>
                      <a:gd name="adj" fmla="val 47962"/>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defPPr>
                      <a:defRPr lang="nl-NL"/>
                    </a:defPPr>
                    <a:lvl1pPr algn="l" rtl="0" fontAlgn="base">
                      <a:spcBef>
                        <a:spcPct val="0"/>
                      </a:spcBef>
                      <a:spcAft>
                        <a:spcPct val="0"/>
                      </a:spcAft>
                      <a:defRPr sz="2400" kern="1200">
                        <a:solidFill>
                          <a:schemeClr val="lt1"/>
                        </a:solidFill>
                        <a:latin typeface="+mn-lt"/>
                        <a:ea typeface="+mn-ea"/>
                        <a:cs typeface="+mn-cs"/>
                      </a:defRPr>
                    </a:lvl1pPr>
                    <a:lvl2pPr marL="457200" algn="l" rtl="0" fontAlgn="base">
                      <a:spcBef>
                        <a:spcPct val="0"/>
                      </a:spcBef>
                      <a:spcAft>
                        <a:spcPct val="0"/>
                      </a:spcAft>
                      <a:defRPr sz="2400" kern="1200">
                        <a:solidFill>
                          <a:schemeClr val="lt1"/>
                        </a:solidFill>
                        <a:latin typeface="+mn-lt"/>
                        <a:ea typeface="+mn-ea"/>
                        <a:cs typeface="+mn-cs"/>
                      </a:defRPr>
                    </a:lvl2pPr>
                    <a:lvl3pPr marL="914400" algn="l" rtl="0" fontAlgn="base">
                      <a:spcBef>
                        <a:spcPct val="0"/>
                      </a:spcBef>
                      <a:spcAft>
                        <a:spcPct val="0"/>
                      </a:spcAft>
                      <a:defRPr sz="2400" kern="1200">
                        <a:solidFill>
                          <a:schemeClr val="lt1"/>
                        </a:solidFill>
                        <a:latin typeface="+mn-lt"/>
                        <a:ea typeface="+mn-ea"/>
                        <a:cs typeface="+mn-cs"/>
                      </a:defRPr>
                    </a:lvl3pPr>
                    <a:lvl4pPr marL="1371600" algn="l" rtl="0" fontAlgn="base">
                      <a:spcBef>
                        <a:spcPct val="0"/>
                      </a:spcBef>
                      <a:spcAft>
                        <a:spcPct val="0"/>
                      </a:spcAft>
                      <a:defRPr sz="2400" kern="1200">
                        <a:solidFill>
                          <a:schemeClr val="lt1"/>
                        </a:solidFill>
                        <a:latin typeface="+mn-lt"/>
                        <a:ea typeface="+mn-ea"/>
                        <a:cs typeface="+mn-cs"/>
                      </a:defRPr>
                    </a:lvl4pPr>
                    <a:lvl5pPr marL="1828800" algn="l" rtl="0" fontAlgn="base">
                      <a:spcBef>
                        <a:spcPct val="0"/>
                      </a:spcBef>
                      <a:spcAft>
                        <a:spcPct val="0"/>
                      </a:spcAft>
                      <a:defRPr sz="2400" kern="1200">
                        <a:solidFill>
                          <a:schemeClr val="lt1"/>
                        </a:solidFill>
                        <a:latin typeface="+mn-lt"/>
                        <a:ea typeface="+mn-ea"/>
                        <a:cs typeface="+mn-cs"/>
                      </a:defRPr>
                    </a:lvl5pPr>
                    <a:lvl6pPr marL="2286000" algn="l" defTabSz="914400" rtl="0" eaLnBrk="1" latinLnBrk="0" hangingPunct="1">
                      <a:defRPr sz="2400" kern="1200">
                        <a:solidFill>
                          <a:schemeClr val="lt1"/>
                        </a:solidFill>
                        <a:latin typeface="+mn-lt"/>
                        <a:ea typeface="+mn-ea"/>
                        <a:cs typeface="+mn-cs"/>
                      </a:defRPr>
                    </a:lvl6pPr>
                    <a:lvl7pPr marL="2743200" algn="l" defTabSz="914400" rtl="0" eaLnBrk="1" latinLnBrk="0" hangingPunct="1">
                      <a:defRPr sz="2400" kern="1200">
                        <a:solidFill>
                          <a:schemeClr val="lt1"/>
                        </a:solidFill>
                        <a:latin typeface="+mn-lt"/>
                        <a:ea typeface="+mn-ea"/>
                        <a:cs typeface="+mn-cs"/>
                      </a:defRPr>
                    </a:lvl7pPr>
                    <a:lvl8pPr marL="3200400" algn="l" defTabSz="914400" rtl="0" eaLnBrk="1" latinLnBrk="0" hangingPunct="1">
                      <a:defRPr sz="2400" kern="1200">
                        <a:solidFill>
                          <a:schemeClr val="lt1"/>
                        </a:solidFill>
                        <a:latin typeface="+mn-lt"/>
                        <a:ea typeface="+mn-ea"/>
                        <a:cs typeface="+mn-cs"/>
                      </a:defRPr>
                    </a:lvl8pPr>
                    <a:lvl9pPr marL="3657600" algn="l" defTabSz="914400" rtl="0" eaLnBrk="1" latinLnBrk="0" hangingPunct="1">
                      <a:defRPr sz="2400" kern="1200">
                        <a:solidFill>
                          <a:schemeClr val="lt1"/>
                        </a:solidFill>
                        <a:latin typeface="+mn-lt"/>
                        <a:ea typeface="+mn-ea"/>
                        <a:cs typeface="+mn-cs"/>
                      </a:defRPr>
                    </a:lvl9pPr>
                  </a:lstStyle>
                  <a:p>
                    <a:endParaRPr lang="nl-NL" sz="1000" b="1">
                      <a:solidFill>
                        <a:srgbClr val="000000"/>
                      </a:solidFill>
                    </a:endParaRPr>
                  </a:p>
                </p:txBody>
              </p:sp>
            </p:grpSp>
          </p:grpSp>
          <p:grpSp>
            <p:nvGrpSpPr>
              <p:cNvPr id="169" name="Groep 168">
                <a:extLst>
                  <a:ext uri="{FF2B5EF4-FFF2-40B4-BE49-F238E27FC236}">
                    <a16:creationId xmlns:a16="http://schemas.microsoft.com/office/drawing/2014/main" xmlns="" id="{721C9D71-C295-43CA-91B3-F957F7079EEA}"/>
                  </a:ext>
                </a:extLst>
              </p:cNvPr>
              <p:cNvGrpSpPr/>
              <p:nvPr userDrawn="1"/>
            </p:nvGrpSpPr>
            <p:grpSpPr>
              <a:xfrm>
                <a:off x="-3326107" y="720303"/>
                <a:ext cx="182598" cy="143759"/>
                <a:chOff x="-3634116" y="700986"/>
                <a:chExt cx="182598" cy="143759"/>
              </a:xfrm>
            </p:grpSpPr>
            <p:grpSp>
              <p:nvGrpSpPr>
                <p:cNvPr id="239" name="Groep 238">
                  <a:extLst>
                    <a:ext uri="{FF2B5EF4-FFF2-40B4-BE49-F238E27FC236}">
                      <a16:creationId xmlns:a16="http://schemas.microsoft.com/office/drawing/2014/main" xmlns="" id="{BCA40C28-7035-4B42-9BD7-85AEE095B542}"/>
                    </a:ext>
                  </a:extLst>
                </p:cNvPr>
                <p:cNvGrpSpPr/>
                <p:nvPr userDrawn="1"/>
              </p:nvGrpSpPr>
              <p:grpSpPr>
                <a:xfrm>
                  <a:off x="-3634116" y="700986"/>
                  <a:ext cx="182598" cy="143759"/>
                  <a:chOff x="-3634116" y="700986"/>
                  <a:chExt cx="182598" cy="143759"/>
                </a:xfrm>
              </p:grpSpPr>
              <p:cxnSp>
                <p:nvCxnSpPr>
                  <p:cNvPr id="243" name="Rechte verbindingslijn 242">
                    <a:extLst>
                      <a:ext uri="{FF2B5EF4-FFF2-40B4-BE49-F238E27FC236}">
                        <a16:creationId xmlns:a16="http://schemas.microsoft.com/office/drawing/2014/main" xmlns="" id="{71B6C2A2-50B0-4736-AF32-C1E687D84F54}"/>
                      </a:ext>
                    </a:extLst>
                  </p:cNvPr>
                  <p:cNvCxnSpPr/>
                  <p:nvPr userDrawn="1"/>
                </p:nvCxnSpPr>
                <p:spPr>
                  <a:xfrm>
                    <a:off x="-3634116" y="700986"/>
                    <a:ext cx="182598" cy="0"/>
                  </a:xfrm>
                  <a:prstGeom prst="line">
                    <a:avLst/>
                  </a:prstGeom>
                  <a:noFill/>
                  <a:ln w="9525" cap="flat" cmpd="sng" algn="ctr">
                    <a:solidFill>
                      <a:srgbClr val="292929"/>
                    </a:solidFill>
                    <a:prstDash val="solid"/>
                  </a:ln>
                  <a:effectLst/>
                </p:spPr>
              </p:cxnSp>
              <p:cxnSp>
                <p:nvCxnSpPr>
                  <p:cNvPr id="244" name="Rechte verbindingslijn 243">
                    <a:extLst>
                      <a:ext uri="{FF2B5EF4-FFF2-40B4-BE49-F238E27FC236}">
                        <a16:creationId xmlns:a16="http://schemas.microsoft.com/office/drawing/2014/main" xmlns="" id="{2FC79495-5BB1-4FF5-BCBE-A64E2E1ABFBA}"/>
                      </a:ext>
                    </a:extLst>
                  </p:cNvPr>
                  <p:cNvCxnSpPr/>
                  <p:nvPr userDrawn="1"/>
                </p:nvCxnSpPr>
                <p:spPr>
                  <a:xfrm>
                    <a:off x="-3634116" y="844745"/>
                    <a:ext cx="182598" cy="0"/>
                  </a:xfrm>
                  <a:prstGeom prst="line">
                    <a:avLst/>
                  </a:prstGeom>
                  <a:noFill/>
                  <a:ln w="9525" cap="flat" cmpd="sng" algn="ctr">
                    <a:solidFill>
                      <a:srgbClr val="292929"/>
                    </a:solidFill>
                    <a:prstDash val="solid"/>
                  </a:ln>
                  <a:effectLst/>
                </p:spPr>
              </p:cxnSp>
              <p:cxnSp>
                <p:nvCxnSpPr>
                  <p:cNvPr id="245" name="Rechte verbindingslijn 244">
                    <a:extLst>
                      <a:ext uri="{FF2B5EF4-FFF2-40B4-BE49-F238E27FC236}">
                        <a16:creationId xmlns:a16="http://schemas.microsoft.com/office/drawing/2014/main" xmlns="" id="{46D82F42-337F-4B1E-9FAD-14FFE262F7E7}"/>
                      </a:ext>
                    </a:extLst>
                  </p:cNvPr>
                  <p:cNvCxnSpPr/>
                  <p:nvPr userDrawn="1"/>
                </p:nvCxnSpPr>
                <p:spPr>
                  <a:xfrm>
                    <a:off x="-3536469" y="808806"/>
                    <a:ext cx="82203" cy="0"/>
                  </a:xfrm>
                  <a:prstGeom prst="line">
                    <a:avLst/>
                  </a:prstGeom>
                  <a:noFill/>
                  <a:ln w="9525" cap="flat" cmpd="sng" algn="ctr">
                    <a:solidFill>
                      <a:srgbClr val="292929"/>
                    </a:solidFill>
                    <a:prstDash val="solid"/>
                  </a:ln>
                  <a:effectLst/>
                </p:spPr>
              </p:cxnSp>
              <p:cxnSp>
                <p:nvCxnSpPr>
                  <p:cNvPr id="246" name="Rechte verbindingslijn 245">
                    <a:extLst>
                      <a:ext uri="{FF2B5EF4-FFF2-40B4-BE49-F238E27FC236}">
                        <a16:creationId xmlns:a16="http://schemas.microsoft.com/office/drawing/2014/main" xmlns="" id="{922D8690-D6A0-4B15-B248-4549DEDFEF7A}"/>
                      </a:ext>
                    </a:extLst>
                  </p:cNvPr>
                  <p:cNvCxnSpPr/>
                  <p:nvPr userDrawn="1"/>
                </p:nvCxnSpPr>
                <p:spPr>
                  <a:xfrm>
                    <a:off x="-3536469" y="772866"/>
                    <a:ext cx="82203" cy="0"/>
                  </a:xfrm>
                  <a:prstGeom prst="line">
                    <a:avLst/>
                  </a:prstGeom>
                  <a:noFill/>
                  <a:ln w="9525" cap="flat" cmpd="sng" algn="ctr">
                    <a:solidFill>
                      <a:srgbClr val="292929"/>
                    </a:solidFill>
                    <a:prstDash val="solid"/>
                  </a:ln>
                  <a:effectLst/>
                </p:spPr>
              </p:cxnSp>
              <p:cxnSp>
                <p:nvCxnSpPr>
                  <p:cNvPr id="247" name="Rechte verbindingslijn 246">
                    <a:extLst>
                      <a:ext uri="{FF2B5EF4-FFF2-40B4-BE49-F238E27FC236}">
                        <a16:creationId xmlns:a16="http://schemas.microsoft.com/office/drawing/2014/main" xmlns="" id="{66F0B314-E73A-4337-BA7C-62A12A7AD94C}"/>
                      </a:ext>
                    </a:extLst>
                  </p:cNvPr>
                  <p:cNvCxnSpPr/>
                  <p:nvPr userDrawn="1"/>
                </p:nvCxnSpPr>
                <p:spPr>
                  <a:xfrm>
                    <a:off x="-3536469" y="736926"/>
                    <a:ext cx="82203" cy="0"/>
                  </a:xfrm>
                  <a:prstGeom prst="line">
                    <a:avLst/>
                  </a:prstGeom>
                  <a:noFill/>
                  <a:ln w="9525" cap="flat" cmpd="sng" algn="ctr">
                    <a:solidFill>
                      <a:srgbClr val="292929"/>
                    </a:solidFill>
                    <a:prstDash val="solid"/>
                  </a:ln>
                  <a:effectLst/>
                </p:spPr>
              </p:cxnSp>
            </p:grpSp>
            <p:grpSp>
              <p:nvGrpSpPr>
                <p:cNvPr id="240" name="Groep 239">
                  <a:extLst>
                    <a:ext uri="{FF2B5EF4-FFF2-40B4-BE49-F238E27FC236}">
                      <a16:creationId xmlns:a16="http://schemas.microsoft.com/office/drawing/2014/main" xmlns="" id="{6959EAAC-6E49-4F46-A8E6-DC3426EECC39}"/>
                    </a:ext>
                  </a:extLst>
                </p:cNvPr>
                <p:cNvGrpSpPr/>
                <p:nvPr userDrawn="1"/>
              </p:nvGrpSpPr>
              <p:grpSpPr>
                <a:xfrm>
                  <a:off x="-3634047" y="735865"/>
                  <a:ext cx="88801" cy="72569"/>
                  <a:chOff x="-2091059" y="1395403"/>
                  <a:chExt cx="157316" cy="128558"/>
                </a:xfrm>
              </p:grpSpPr>
              <p:sp>
                <p:nvSpPr>
                  <p:cNvPr id="241" name="Rechthoek 240">
                    <a:extLst>
                      <a:ext uri="{FF2B5EF4-FFF2-40B4-BE49-F238E27FC236}">
                        <a16:creationId xmlns:a16="http://schemas.microsoft.com/office/drawing/2014/main" xmlns="" id="{AAD8D7BE-B623-42B2-99EE-B485E9BB8F28}"/>
                      </a:ext>
                    </a:extLst>
                  </p:cNvPr>
                  <p:cNvSpPr/>
                  <p:nvPr userDrawn="1"/>
                </p:nvSpPr>
                <p:spPr>
                  <a:xfrm>
                    <a:off x="-2051585" y="1436824"/>
                    <a:ext cx="117842" cy="45718"/>
                  </a:xfrm>
                  <a:prstGeom prst="rect">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defPPr>
                      <a:defRPr lang="nl-NL"/>
                    </a:defPPr>
                    <a:lvl1pPr algn="l" rtl="0" fontAlgn="base">
                      <a:spcBef>
                        <a:spcPct val="0"/>
                      </a:spcBef>
                      <a:spcAft>
                        <a:spcPct val="0"/>
                      </a:spcAft>
                      <a:defRPr sz="2400" kern="1200">
                        <a:solidFill>
                          <a:schemeClr val="lt1"/>
                        </a:solidFill>
                        <a:latin typeface="+mn-lt"/>
                        <a:ea typeface="+mn-ea"/>
                        <a:cs typeface="+mn-cs"/>
                      </a:defRPr>
                    </a:lvl1pPr>
                    <a:lvl2pPr marL="457200" algn="l" rtl="0" fontAlgn="base">
                      <a:spcBef>
                        <a:spcPct val="0"/>
                      </a:spcBef>
                      <a:spcAft>
                        <a:spcPct val="0"/>
                      </a:spcAft>
                      <a:defRPr sz="2400" kern="1200">
                        <a:solidFill>
                          <a:schemeClr val="lt1"/>
                        </a:solidFill>
                        <a:latin typeface="+mn-lt"/>
                        <a:ea typeface="+mn-ea"/>
                        <a:cs typeface="+mn-cs"/>
                      </a:defRPr>
                    </a:lvl2pPr>
                    <a:lvl3pPr marL="914400" algn="l" rtl="0" fontAlgn="base">
                      <a:spcBef>
                        <a:spcPct val="0"/>
                      </a:spcBef>
                      <a:spcAft>
                        <a:spcPct val="0"/>
                      </a:spcAft>
                      <a:defRPr sz="2400" kern="1200">
                        <a:solidFill>
                          <a:schemeClr val="lt1"/>
                        </a:solidFill>
                        <a:latin typeface="+mn-lt"/>
                        <a:ea typeface="+mn-ea"/>
                        <a:cs typeface="+mn-cs"/>
                      </a:defRPr>
                    </a:lvl3pPr>
                    <a:lvl4pPr marL="1371600" algn="l" rtl="0" fontAlgn="base">
                      <a:spcBef>
                        <a:spcPct val="0"/>
                      </a:spcBef>
                      <a:spcAft>
                        <a:spcPct val="0"/>
                      </a:spcAft>
                      <a:defRPr sz="2400" kern="1200">
                        <a:solidFill>
                          <a:schemeClr val="lt1"/>
                        </a:solidFill>
                        <a:latin typeface="+mn-lt"/>
                        <a:ea typeface="+mn-ea"/>
                        <a:cs typeface="+mn-cs"/>
                      </a:defRPr>
                    </a:lvl4pPr>
                    <a:lvl5pPr marL="1828800" algn="l" rtl="0" fontAlgn="base">
                      <a:spcBef>
                        <a:spcPct val="0"/>
                      </a:spcBef>
                      <a:spcAft>
                        <a:spcPct val="0"/>
                      </a:spcAft>
                      <a:defRPr sz="2400" kern="1200">
                        <a:solidFill>
                          <a:schemeClr val="lt1"/>
                        </a:solidFill>
                        <a:latin typeface="+mn-lt"/>
                        <a:ea typeface="+mn-ea"/>
                        <a:cs typeface="+mn-cs"/>
                      </a:defRPr>
                    </a:lvl5pPr>
                    <a:lvl6pPr marL="2286000" algn="l" defTabSz="914400" rtl="0" eaLnBrk="1" latinLnBrk="0" hangingPunct="1">
                      <a:defRPr sz="2400" kern="1200">
                        <a:solidFill>
                          <a:schemeClr val="lt1"/>
                        </a:solidFill>
                        <a:latin typeface="+mn-lt"/>
                        <a:ea typeface="+mn-ea"/>
                        <a:cs typeface="+mn-cs"/>
                      </a:defRPr>
                    </a:lvl6pPr>
                    <a:lvl7pPr marL="2743200" algn="l" defTabSz="914400" rtl="0" eaLnBrk="1" latinLnBrk="0" hangingPunct="1">
                      <a:defRPr sz="2400" kern="1200">
                        <a:solidFill>
                          <a:schemeClr val="lt1"/>
                        </a:solidFill>
                        <a:latin typeface="+mn-lt"/>
                        <a:ea typeface="+mn-ea"/>
                        <a:cs typeface="+mn-cs"/>
                      </a:defRPr>
                    </a:lvl7pPr>
                    <a:lvl8pPr marL="3200400" algn="l" defTabSz="914400" rtl="0" eaLnBrk="1" latinLnBrk="0" hangingPunct="1">
                      <a:defRPr sz="2400" kern="1200">
                        <a:solidFill>
                          <a:schemeClr val="lt1"/>
                        </a:solidFill>
                        <a:latin typeface="+mn-lt"/>
                        <a:ea typeface="+mn-ea"/>
                        <a:cs typeface="+mn-cs"/>
                      </a:defRPr>
                    </a:lvl8pPr>
                    <a:lvl9pPr marL="3657600" algn="l" defTabSz="914400" rtl="0" eaLnBrk="1" latinLnBrk="0" hangingPunct="1">
                      <a:defRPr sz="2400" kern="1200">
                        <a:solidFill>
                          <a:schemeClr val="lt1"/>
                        </a:solidFill>
                        <a:latin typeface="+mn-lt"/>
                        <a:ea typeface="+mn-ea"/>
                        <a:cs typeface="+mn-cs"/>
                      </a:defRPr>
                    </a:lvl9pPr>
                  </a:lstStyle>
                  <a:p>
                    <a:endParaRPr lang="nl-NL" sz="1000" b="1">
                      <a:solidFill>
                        <a:srgbClr val="000000"/>
                      </a:solidFill>
                    </a:endParaRPr>
                  </a:p>
                </p:txBody>
              </p:sp>
              <p:sp>
                <p:nvSpPr>
                  <p:cNvPr id="242" name="Pijl: punthaak 241">
                    <a:extLst>
                      <a:ext uri="{FF2B5EF4-FFF2-40B4-BE49-F238E27FC236}">
                        <a16:creationId xmlns:a16="http://schemas.microsoft.com/office/drawing/2014/main" xmlns="" id="{5052CD84-CDE1-4177-9598-2E3BC9586B77}"/>
                      </a:ext>
                    </a:extLst>
                  </p:cNvPr>
                  <p:cNvSpPr/>
                  <p:nvPr userDrawn="1"/>
                </p:nvSpPr>
                <p:spPr>
                  <a:xfrm flipH="1">
                    <a:off x="-2091059" y="1395403"/>
                    <a:ext cx="128558" cy="128558"/>
                  </a:xfrm>
                  <a:prstGeom prst="chevron">
                    <a:avLst>
                      <a:gd name="adj" fmla="val 47962"/>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defPPr>
                      <a:defRPr lang="nl-NL"/>
                    </a:defPPr>
                    <a:lvl1pPr algn="l" rtl="0" fontAlgn="base">
                      <a:spcBef>
                        <a:spcPct val="0"/>
                      </a:spcBef>
                      <a:spcAft>
                        <a:spcPct val="0"/>
                      </a:spcAft>
                      <a:defRPr sz="2400" kern="1200">
                        <a:solidFill>
                          <a:schemeClr val="lt1"/>
                        </a:solidFill>
                        <a:latin typeface="+mn-lt"/>
                        <a:ea typeface="+mn-ea"/>
                        <a:cs typeface="+mn-cs"/>
                      </a:defRPr>
                    </a:lvl1pPr>
                    <a:lvl2pPr marL="457200" algn="l" rtl="0" fontAlgn="base">
                      <a:spcBef>
                        <a:spcPct val="0"/>
                      </a:spcBef>
                      <a:spcAft>
                        <a:spcPct val="0"/>
                      </a:spcAft>
                      <a:defRPr sz="2400" kern="1200">
                        <a:solidFill>
                          <a:schemeClr val="lt1"/>
                        </a:solidFill>
                        <a:latin typeface="+mn-lt"/>
                        <a:ea typeface="+mn-ea"/>
                        <a:cs typeface="+mn-cs"/>
                      </a:defRPr>
                    </a:lvl2pPr>
                    <a:lvl3pPr marL="914400" algn="l" rtl="0" fontAlgn="base">
                      <a:spcBef>
                        <a:spcPct val="0"/>
                      </a:spcBef>
                      <a:spcAft>
                        <a:spcPct val="0"/>
                      </a:spcAft>
                      <a:defRPr sz="2400" kern="1200">
                        <a:solidFill>
                          <a:schemeClr val="lt1"/>
                        </a:solidFill>
                        <a:latin typeface="+mn-lt"/>
                        <a:ea typeface="+mn-ea"/>
                        <a:cs typeface="+mn-cs"/>
                      </a:defRPr>
                    </a:lvl3pPr>
                    <a:lvl4pPr marL="1371600" algn="l" rtl="0" fontAlgn="base">
                      <a:spcBef>
                        <a:spcPct val="0"/>
                      </a:spcBef>
                      <a:spcAft>
                        <a:spcPct val="0"/>
                      </a:spcAft>
                      <a:defRPr sz="2400" kern="1200">
                        <a:solidFill>
                          <a:schemeClr val="lt1"/>
                        </a:solidFill>
                        <a:latin typeface="+mn-lt"/>
                        <a:ea typeface="+mn-ea"/>
                        <a:cs typeface="+mn-cs"/>
                      </a:defRPr>
                    </a:lvl4pPr>
                    <a:lvl5pPr marL="1828800" algn="l" rtl="0" fontAlgn="base">
                      <a:spcBef>
                        <a:spcPct val="0"/>
                      </a:spcBef>
                      <a:spcAft>
                        <a:spcPct val="0"/>
                      </a:spcAft>
                      <a:defRPr sz="2400" kern="1200">
                        <a:solidFill>
                          <a:schemeClr val="lt1"/>
                        </a:solidFill>
                        <a:latin typeface="+mn-lt"/>
                        <a:ea typeface="+mn-ea"/>
                        <a:cs typeface="+mn-cs"/>
                      </a:defRPr>
                    </a:lvl5pPr>
                    <a:lvl6pPr marL="2286000" algn="l" defTabSz="914400" rtl="0" eaLnBrk="1" latinLnBrk="0" hangingPunct="1">
                      <a:defRPr sz="2400" kern="1200">
                        <a:solidFill>
                          <a:schemeClr val="lt1"/>
                        </a:solidFill>
                        <a:latin typeface="+mn-lt"/>
                        <a:ea typeface="+mn-ea"/>
                        <a:cs typeface="+mn-cs"/>
                      </a:defRPr>
                    </a:lvl6pPr>
                    <a:lvl7pPr marL="2743200" algn="l" defTabSz="914400" rtl="0" eaLnBrk="1" latinLnBrk="0" hangingPunct="1">
                      <a:defRPr sz="2400" kern="1200">
                        <a:solidFill>
                          <a:schemeClr val="lt1"/>
                        </a:solidFill>
                        <a:latin typeface="+mn-lt"/>
                        <a:ea typeface="+mn-ea"/>
                        <a:cs typeface="+mn-cs"/>
                      </a:defRPr>
                    </a:lvl7pPr>
                    <a:lvl8pPr marL="3200400" algn="l" defTabSz="914400" rtl="0" eaLnBrk="1" latinLnBrk="0" hangingPunct="1">
                      <a:defRPr sz="2400" kern="1200">
                        <a:solidFill>
                          <a:schemeClr val="lt1"/>
                        </a:solidFill>
                        <a:latin typeface="+mn-lt"/>
                        <a:ea typeface="+mn-ea"/>
                        <a:cs typeface="+mn-cs"/>
                      </a:defRPr>
                    </a:lvl8pPr>
                    <a:lvl9pPr marL="3657600" algn="l" defTabSz="914400" rtl="0" eaLnBrk="1" latinLnBrk="0" hangingPunct="1">
                      <a:defRPr sz="2400" kern="1200">
                        <a:solidFill>
                          <a:schemeClr val="lt1"/>
                        </a:solidFill>
                        <a:latin typeface="+mn-lt"/>
                        <a:ea typeface="+mn-ea"/>
                        <a:cs typeface="+mn-cs"/>
                      </a:defRPr>
                    </a:lvl9pPr>
                  </a:lstStyle>
                  <a:p>
                    <a:endParaRPr lang="nl-NL" sz="1000" b="1">
                      <a:solidFill>
                        <a:srgbClr val="000000"/>
                      </a:solidFill>
                    </a:endParaRPr>
                  </a:p>
                </p:txBody>
              </p:sp>
            </p:grpSp>
          </p:grpSp>
          <p:cxnSp>
            <p:nvCxnSpPr>
              <p:cNvPr id="170" name="Rechte verbindingslijn 169">
                <a:extLst>
                  <a:ext uri="{FF2B5EF4-FFF2-40B4-BE49-F238E27FC236}">
                    <a16:creationId xmlns:a16="http://schemas.microsoft.com/office/drawing/2014/main" xmlns="" id="{7AF5405C-7927-4670-8B34-FD47C40F2D54}"/>
                  </a:ext>
                </a:extLst>
              </p:cNvPr>
              <p:cNvCxnSpPr>
                <a:cxnSpLocks/>
              </p:cNvCxnSpPr>
              <p:nvPr userDrawn="1"/>
            </p:nvCxnSpPr>
            <p:spPr>
              <a:xfrm flipV="1">
                <a:off x="-3136454" y="523622"/>
                <a:ext cx="720437" cy="188422"/>
              </a:xfrm>
              <a:prstGeom prst="line">
                <a:avLst/>
              </a:prstGeom>
              <a:noFill/>
              <a:ln w="19050" cap="rnd" cmpd="sng" algn="ctr">
                <a:solidFill>
                  <a:schemeClr val="accent1"/>
                </a:solidFill>
                <a:prstDash val="solid"/>
                <a:headEnd type="oval"/>
              </a:ln>
              <a:effectLst/>
            </p:spPr>
          </p:cxnSp>
          <p:cxnSp>
            <p:nvCxnSpPr>
              <p:cNvPr id="171" name="Rechte verbindingslijn 170">
                <a:extLst>
                  <a:ext uri="{FF2B5EF4-FFF2-40B4-BE49-F238E27FC236}">
                    <a16:creationId xmlns:a16="http://schemas.microsoft.com/office/drawing/2014/main" xmlns="" id="{6208C786-1C30-4A10-8AB1-6E74FECC4E6D}"/>
                  </a:ext>
                </a:extLst>
              </p:cNvPr>
              <p:cNvCxnSpPr>
                <a:cxnSpLocks/>
              </p:cNvCxnSpPr>
              <p:nvPr userDrawn="1"/>
            </p:nvCxnSpPr>
            <p:spPr>
              <a:xfrm>
                <a:off x="-2820570" y="712044"/>
                <a:ext cx="399011" cy="238298"/>
              </a:xfrm>
              <a:prstGeom prst="line">
                <a:avLst/>
              </a:prstGeom>
              <a:noFill/>
              <a:ln w="19050" cap="rnd" cmpd="sng" algn="ctr">
                <a:solidFill>
                  <a:schemeClr val="accent1"/>
                </a:solidFill>
                <a:prstDash val="solid"/>
                <a:headEnd type="oval"/>
              </a:ln>
              <a:effectLst/>
            </p:spPr>
          </p:cxnSp>
          <p:grpSp>
            <p:nvGrpSpPr>
              <p:cNvPr id="172" name="Groep 171">
                <a:extLst>
                  <a:ext uri="{FF2B5EF4-FFF2-40B4-BE49-F238E27FC236}">
                    <a16:creationId xmlns:a16="http://schemas.microsoft.com/office/drawing/2014/main" xmlns="" id="{41EB6632-4C00-429C-B978-BBCDB2E4E4EA}"/>
                  </a:ext>
                </a:extLst>
              </p:cNvPr>
              <p:cNvGrpSpPr/>
              <p:nvPr userDrawn="1"/>
            </p:nvGrpSpPr>
            <p:grpSpPr>
              <a:xfrm>
                <a:off x="-2425037" y="370226"/>
                <a:ext cx="357690" cy="330595"/>
                <a:chOff x="-2721817" y="347336"/>
                <a:chExt cx="432805" cy="400021"/>
              </a:xfrm>
            </p:grpSpPr>
            <p:sp>
              <p:nvSpPr>
                <p:cNvPr id="228" name="Rechthoek 227">
                  <a:extLst>
                    <a:ext uri="{FF2B5EF4-FFF2-40B4-BE49-F238E27FC236}">
                      <a16:creationId xmlns:a16="http://schemas.microsoft.com/office/drawing/2014/main" xmlns="" id="{A7A98EEF-59BE-4FD0-A198-1D34C33CF4AA}"/>
                    </a:ext>
                  </a:extLst>
                </p:cNvPr>
                <p:cNvSpPr/>
                <p:nvPr userDrawn="1"/>
              </p:nvSpPr>
              <p:spPr>
                <a:xfrm>
                  <a:off x="-2721817" y="347336"/>
                  <a:ext cx="432805" cy="400021"/>
                </a:xfrm>
                <a:prstGeom prst="rect">
                  <a:avLst/>
                </a:prstGeom>
                <a:solidFill>
                  <a:schemeClr val="bg1"/>
                </a:solid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defPPr>
                    <a:defRPr lang="nl-NL"/>
                  </a:defPPr>
                  <a:lvl1pPr algn="l" rtl="0" fontAlgn="base">
                    <a:spcBef>
                      <a:spcPct val="0"/>
                    </a:spcBef>
                    <a:spcAft>
                      <a:spcPct val="0"/>
                    </a:spcAft>
                    <a:defRPr sz="2400" kern="1200">
                      <a:solidFill>
                        <a:schemeClr val="lt1"/>
                      </a:solidFill>
                      <a:latin typeface="+mn-lt"/>
                      <a:ea typeface="+mn-ea"/>
                      <a:cs typeface="+mn-cs"/>
                    </a:defRPr>
                  </a:lvl1pPr>
                  <a:lvl2pPr marL="457200" algn="l" rtl="0" fontAlgn="base">
                    <a:spcBef>
                      <a:spcPct val="0"/>
                    </a:spcBef>
                    <a:spcAft>
                      <a:spcPct val="0"/>
                    </a:spcAft>
                    <a:defRPr sz="2400" kern="1200">
                      <a:solidFill>
                        <a:schemeClr val="lt1"/>
                      </a:solidFill>
                      <a:latin typeface="+mn-lt"/>
                      <a:ea typeface="+mn-ea"/>
                      <a:cs typeface="+mn-cs"/>
                    </a:defRPr>
                  </a:lvl2pPr>
                  <a:lvl3pPr marL="914400" algn="l" rtl="0" fontAlgn="base">
                    <a:spcBef>
                      <a:spcPct val="0"/>
                    </a:spcBef>
                    <a:spcAft>
                      <a:spcPct val="0"/>
                    </a:spcAft>
                    <a:defRPr sz="2400" kern="1200">
                      <a:solidFill>
                        <a:schemeClr val="lt1"/>
                      </a:solidFill>
                      <a:latin typeface="+mn-lt"/>
                      <a:ea typeface="+mn-ea"/>
                      <a:cs typeface="+mn-cs"/>
                    </a:defRPr>
                  </a:lvl3pPr>
                  <a:lvl4pPr marL="1371600" algn="l" rtl="0" fontAlgn="base">
                    <a:spcBef>
                      <a:spcPct val="0"/>
                    </a:spcBef>
                    <a:spcAft>
                      <a:spcPct val="0"/>
                    </a:spcAft>
                    <a:defRPr sz="2400" kern="1200">
                      <a:solidFill>
                        <a:schemeClr val="lt1"/>
                      </a:solidFill>
                      <a:latin typeface="+mn-lt"/>
                      <a:ea typeface="+mn-ea"/>
                      <a:cs typeface="+mn-cs"/>
                    </a:defRPr>
                  </a:lvl4pPr>
                  <a:lvl5pPr marL="1828800" algn="l" rtl="0" fontAlgn="base">
                    <a:spcBef>
                      <a:spcPct val="0"/>
                    </a:spcBef>
                    <a:spcAft>
                      <a:spcPct val="0"/>
                    </a:spcAft>
                    <a:defRPr sz="2400" kern="1200">
                      <a:solidFill>
                        <a:schemeClr val="lt1"/>
                      </a:solidFill>
                      <a:latin typeface="+mn-lt"/>
                      <a:ea typeface="+mn-ea"/>
                      <a:cs typeface="+mn-cs"/>
                    </a:defRPr>
                  </a:lvl5pPr>
                  <a:lvl6pPr marL="2286000" algn="l" defTabSz="914400" rtl="0" eaLnBrk="1" latinLnBrk="0" hangingPunct="1">
                    <a:defRPr sz="2400" kern="1200">
                      <a:solidFill>
                        <a:schemeClr val="lt1"/>
                      </a:solidFill>
                      <a:latin typeface="+mn-lt"/>
                      <a:ea typeface="+mn-ea"/>
                      <a:cs typeface="+mn-cs"/>
                    </a:defRPr>
                  </a:lvl6pPr>
                  <a:lvl7pPr marL="2743200" algn="l" defTabSz="914400" rtl="0" eaLnBrk="1" latinLnBrk="0" hangingPunct="1">
                    <a:defRPr sz="2400" kern="1200">
                      <a:solidFill>
                        <a:schemeClr val="lt1"/>
                      </a:solidFill>
                      <a:latin typeface="+mn-lt"/>
                      <a:ea typeface="+mn-ea"/>
                      <a:cs typeface="+mn-cs"/>
                    </a:defRPr>
                  </a:lvl7pPr>
                  <a:lvl8pPr marL="3200400" algn="l" defTabSz="914400" rtl="0" eaLnBrk="1" latinLnBrk="0" hangingPunct="1">
                    <a:defRPr sz="2400" kern="1200">
                      <a:solidFill>
                        <a:schemeClr val="lt1"/>
                      </a:solidFill>
                      <a:latin typeface="+mn-lt"/>
                      <a:ea typeface="+mn-ea"/>
                      <a:cs typeface="+mn-cs"/>
                    </a:defRPr>
                  </a:lvl8pPr>
                  <a:lvl9pPr marL="3657600" algn="l" defTabSz="914400" rtl="0" eaLnBrk="1" latinLnBrk="0" hangingPunct="1">
                    <a:defRPr sz="2400" kern="1200">
                      <a:solidFill>
                        <a:schemeClr val="lt1"/>
                      </a:solidFill>
                      <a:latin typeface="+mn-lt"/>
                      <a:ea typeface="+mn-ea"/>
                      <a:cs typeface="+mn-cs"/>
                    </a:defRPr>
                  </a:lvl9pPr>
                </a:lstStyle>
                <a:p>
                  <a:pPr algn="ctr"/>
                  <a:endParaRPr lang="nl-NL" sz="1050">
                    <a:solidFill>
                      <a:srgbClr val="FF0000"/>
                    </a:solidFill>
                    <a:latin typeface="Arial" panose="020B0604020202020204" pitchFamily="34" charset="0"/>
                    <a:cs typeface="Arial" panose="020B0604020202020204" pitchFamily="34" charset="0"/>
                  </a:endParaRPr>
                </a:p>
              </p:txBody>
            </p:sp>
            <p:grpSp>
              <p:nvGrpSpPr>
                <p:cNvPr id="229" name="Groep 228">
                  <a:extLst>
                    <a:ext uri="{FF2B5EF4-FFF2-40B4-BE49-F238E27FC236}">
                      <a16:creationId xmlns:a16="http://schemas.microsoft.com/office/drawing/2014/main" xmlns="" id="{493BA144-828F-454E-80BA-926355500937}"/>
                    </a:ext>
                  </a:extLst>
                </p:cNvPr>
                <p:cNvGrpSpPr/>
                <p:nvPr userDrawn="1"/>
              </p:nvGrpSpPr>
              <p:grpSpPr>
                <a:xfrm>
                  <a:off x="-2652453" y="431588"/>
                  <a:ext cx="294076" cy="231527"/>
                  <a:chOff x="-3634116" y="700986"/>
                  <a:chExt cx="182598" cy="143759"/>
                </a:xfrm>
              </p:grpSpPr>
              <p:grpSp>
                <p:nvGrpSpPr>
                  <p:cNvPr id="230" name="Groep 229">
                    <a:extLst>
                      <a:ext uri="{FF2B5EF4-FFF2-40B4-BE49-F238E27FC236}">
                        <a16:creationId xmlns:a16="http://schemas.microsoft.com/office/drawing/2014/main" xmlns="" id="{56085886-6F01-401A-900E-C64BCBF49866}"/>
                      </a:ext>
                    </a:extLst>
                  </p:cNvPr>
                  <p:cNvGrpSpPr/>
                  <p:nvPr userDrawn="1"/>
                </p:nvGrpSpPr>
                <p:grpSpPr>
                  <a:xfrm>
                    <a:off x="-3634116" y="700986"/>
                    <a:ext cx="182598" cy="143759"/>
                    <a:chOff x="-3634116" y="700986"/>
                    <a:chExt cx="182598" cy="143759"/>
                  </a:xfrm>
                </p:grpSpPr>
                <p:cxnSp>
                  <p:nvCxnSpPr>
                    <p:cNvPr id="234" name="Rechte verbindingslijn 233">
                      <a:extLst>
                        <a:ext uri="{FF2B5EF4-FFF2-40B4-BE49-F238E27FC236}">
                          <a16:creationId xmlns:a16="http://schemas.microsoft.com/office/drawing/2014/main" xmlns="" id="{92BDDEAA-6F4B-4323-971B-C0FA6659E3FF}"/>
                        </a:ext>
                      </a:extLst>
                    </p:cNvPr>
                    <p:cNvCxnSpPr/>
                    <p:nvPr userDrawn="1"/>
                  </p:nvCxnSpPr>
                  <p:spPr>
                    <a:xfrm>
                      <a:off x="-3634116" y="700986"/>
                      <a:ext cx="182598" cy="0"/>
                    </a:xfrm>
                    <a:prstGeom prst="line">
                      <a:avLst/>
                    </a:prstGeom>
                    <a:noFill/>
                    <a:ln w="19050" cap="flat" cmpd="sng" algn="ctr">
                      <a:solidFill>
                        <a:srgbClr val="292929"/>
                      </a:solidFill>
                      <a:prstDash val="solid"/>
                    </a:ln>
                    <a:effectLst/>
                  </p:spPr>
                </p:cxnSp>
                <p:cxnSp>
                  <p:nvCxnSpPr>
                    <p:cNvPr id="235" name="Rechte verbindingslijn 234">
                      <a:extLst>
                        <a:ext uri="{FF2B5EF4-FFF2-40B4-BE49-F238E27FC236}">
                          <a16:creationId xmlns:a16="http://schemas.microsoft.com/office/drawing/2014/main" xmlns="" id="{1D2C9879-F770-4B24-8D8B-676EC925C42E}"/>
                        </a:ext>
                      </a:extLst>
                    </p:cNvPr>
                    <p:cNvCxnSpPr/>
                    <p:nvPr userDrawn="1"/>
                  </p:nvCxnSpPr>
                  <p:spPr>
                    <a:xfrm>
                      <a:off x="-3634116" y="844745"/>
                      <a:ext cx="182598" cy="0"/>
                    </a:xfrm>
                    <a:prstGeom prst="line">
                      <a:avLst/>
                    </a:prstGeom>
                    <a:noFill/>
                    <a:ln w="19050" cap="flat" cmpd="sng" algn="ctr">
                      <a:solidFill>
                        <a:srgbClr val="292929"/>
                      </a:solidFill>
                      <a:prstDash val="solid"/>
                    </a:ln>
                    <a:effectLst/>
                  </p:spPr>
                </p:cxnSp>
                <p:cxnSp>
                  <p:nvCxnSpPr>
                    <p:cNvPr id="236" name="Rechte verbindingslijn 235">
                      <a:extLst>
                        <a:ext uri="{FF2B5EF4-FFF2-40B4-BE49-F238E27FC236}">
                          <a16:creationId xmlns:a16="http://schemas.microsoft.com/office/drawing/2014/main" xmlns="" id="{E566F721-E242-4657-9F2E-14A912E50124}"/>
                        </a:ext>
                      </a:extLst>
                    </p:cNvPr>
                    <p:cNvCxnSpPr/>
                    <p:nvPr userDrawn="1"/>
                  </p:nvCxnSpPr>
                  <p:spPr>
                    <a:xfrm>
                      <a:off x="-3536469" y="808806"/>
                      <a:ext cx="82203" cy="0"/>
                    </a:xfrm>
                    <a:prstGeom prst="line">
                      <a:avLst/>
                    </a:prstGeom>
                    <a:noFill/>
                    <a:ln w="19050" cap="flat" cmpd="sng" algn="ctr">
                      <a:solidFill>
                        <a:srgbClr val="292929"/>
                      </a:solidFill>
                      <a:prstDash val="solid"/>
                    </a:ln>
                    <a:effectLst/>
                  </p:spPr>
                </p:cxnSp>
                <p:cxnSp>
                  <p:nvCxnSpPr>
                    <p:cNvPr id="237" name="Rechte verbindingslijn 236">
                      <a:extLst>
                        <a:ext uri="{FF2B5EF4-FFF2-40B4-BE49-F238E27FC236}">
                          <a16:creationId xmlns:a16="http://schemas.microsoft.com/office/drawing/2014/main" xmlns="" id="{2D16AD93-2E0C-4203-B8A0-FBA4E8E52C54}"/>
                        </a:ext>
                      </a:extLst>
                    </p:cNvPr>
                    <p:cNvCxnSpPr/>
                    <p:nvPr userDrawn="1"/>
                  </p:nvCxnSpPr>
                  <p:spPr>
                    <a:xfrm>
                      <a:off x="-3536469" y="772866"/>
                      <a:ext cx="82203" cy="0"/>
                    </a:xfrm>
                    <a:prstGeom prst="line">
                      <a:avLst/>
                    </a:prstGeom>
                    <a:noFill/>
                    <a:ln w="19050" cap="flat" cmpd="sng" algn="ctr">
                      <a:solidFill>
                        <a:srgbClr val="292929"/>
                      </a:solidFill>
                      <a:prstDash val="solid"/>
                    </a:ln>
                    <a:effectLst/>
                  </p:spPr>
                </p:cxnSp>
                <p:cxnSp>
                  <p:nvCxnSpPr>
                    <p:cNvPr id="238" name="Rechte verbindingslijn 237">
                      <a:extLst>
                        <a:ext uri="{FF2B5EF4-FFF2-40B4-BE49-F238E27FC236}">
                          <a16:creationId xmlns:a16="http://schemas.microsoft.com/office/drawing/2014/main" xmlns="" id="{FFCAA8C9-FF27-4D77-9C0A-65EA9EC90914}"/>
                        </a:ext>
                      </a:extLst>
                    </p:cNvPr>
                    <p:cNvCxnSpPr/>
                    <p:nvPr userDrawn="1"/>
                  </p:nvCxnSpPr>
                  <p:spPr>
                    <a:xfrm>
                      <a:off x="-3536469" y="736926"/>
                      <a:ext cx="82203" cy="0"/>
                    </a:xfrm>
                    <a:prstGeom prst="line">
                      <a:avLst/>
                    </a:prstGeom>
                    <a:noFill/>
                    <a:ln w="19050" cap="flat" cmpd="sng" algn="ctr">
                      <a:solidFill>
                        <a:srgbClr val="292929"/>
                      </a:solidFill>
                      <a:prstDash val="solid"/>
                    </a:ln>
                    <a:effectLst/>
                  </p:spPr>
                </p:cxnSp>
              </p:grpSp>
              <p:grpSp>
                <p:nvGrpSpPr>
                  <p:cNvPr id="231" name="Groep 230">
                    <a:extLst>
                      <a:ext uri="{FF2B5EF4-FFF2-40B4-BE49-F238E27FC236}">
                        <a16:creationId xmlns:a16="http://schemas.microsoft.com/office/drawing/2014/main" xmlns="" id="{0AD75D4E-2577-4573-92AB-EA63F43B6256}"/>
                      </a:ext>
                    </a:extLst>
                  </p:cNvPr>
                  <p:cNvGrpSpPr/>
                  <p:nvPr userDrawn="1"/>
                </p:nvGrpSpPr>
                <p:grpSpPr>
                  <a:xfrm>
                    <a:off x="-3634047" y="735865"/>
                    <a:ext cx="88801" cy="72569"/>
                    <a:chOff x="-2091059" y="1395403"/>
                    <a:chExt cx="157316" cy="128558"/>
                  </a:xfrm>
                </p:grpSpPr>
                <p:sp>
                  <p:nvSpPr>
                    <p:cNvPr id="232" name="Rechthoek 231">
                      <a:extLst>
                        <a:ext uri="{FF2B5EF4-FFF2-40B4-BE49-F238E27FC236}">
                          <a16:creationId xmlns:a16="http://schemas.microsoft.com/office/drawing/2014/main" xmlns="" id="{C1D1EB3D-88D2-4E35-8368-8FDEBF01AEA9}"/>
                        </a:ext>
                      </a:extLst>
                    </p:cNvPr>
                    <p:cNvSpPr/>
                    <p:nvPr userDrawn="1"/>
                  </p:nvSpPr>
                  <p:spPr>
                    <a:xfrm>
                      <a:off x="-2051585" y="1436824"/>
                      <a:ext cx="117842" cy="45718"/>
                    </a:xfrm>
                    <a:prstGeom prst="rect">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defPPr>
                        <a:defRPr lang="nl-NL"/>
                      </a:defPPr>
                      <a:lvl1pPr algn="l" rtl="0" fontAlgn="base">
                        <a:spcBef>
                          <a:spcPct val="0"/>
                        </a:spcBef>
                        <a:spcAft>
                          <a:spcPct val="0"/>
                        </a:spcAft>
                        <a:defRPr sz="2400" kern="1200">
                          <a:solidFill>
                            <a:schemeClr val="lt1"/>
                          </a:solidFill>
                          <a:latin typeface="+mn-lt"/>
                          <a:ea typeface="+mn-ea"/>
                          <a:cs typeface="+mn-cs"/>
                        </a:defRPr>
                      </a:lvl1pPr>
                      <a:lvl2pPr marL="457200" algn="l" rtl="0" fontAlgn="base">
                        <a:spcBef>
                          <a:spcPct val="0"/>
                        </a:spcBef>
                        <a:spcAft>
                          <a:spcPct val="0"/>
                        </a:spcAft>
                        <a:defRPr sz="2400" kern="1200">
                          <a:solidFill>
                            <a:schemeClr val="lt1"/>
                          </a:solidFill>
                          <a:latin typeface="+mn-lt"/>
                          <a:ea typeface="+mn-ea"/>
                          <a:cs typeface="+mn-cs"/>
                        </a:defRPr>
                      </a:lvl2pPr>
                      <a:lvl3pPr marL="914400" algn="l" rtl="0" fontAlgn="base">
                        <a:spcBef>
                          <a:spcPct val="0"/>
                        </a:spcBef>
                        <a:spcAft>
                          <a:spcPct val="0"/>
                        </a:spcAft>
                        <a:defRPr sz="2400" kern="1200">
                          <a:solidFill>
                            <a:schemeClr val="lt1"/>
                          </a:solidFill>
                          <a:latin typeface="+mn-lt"/>
                          <a:ea typeface="+mn-ea"/>
                          <a:cs typeface="+mn-cs"/>
                        </a:defRPr>
                      </a:lvl3pPr>
                      <a:lvl4pPr marL="1371600" algn="l" rtl="0" fontAlgn="base">
                        <a:spcBef>
                          <a:spcPct val="0"/>
                        </a:spcBef>
                        <a:spcAft>
                          <a:spcPct val="0"/>
                        </a:spcAft>
                        <a:defRPr sz="2400" kern="1200">
                          <a:solidFill>
                            <a:schemeClr val="lt1"/>
                          </a:solidFill>
                          <a:latin typeface="+mn-lt"/>
                          <a:ea typeface="+mn-ea"/>
                          <a:cs typeface="+mn-cs"/>
                        </a:defRPr>
                      </a:lvl4pPr>
                      <a:lvl5pPr marL="1828800" algn="l" rtl="0" fontAlgn="base">
                        <a:spcBef>
                          <a:spcPct val="0"/>
                        </a:spcBef>
                        <a:spcAft>
                          <a:spcPct val="0"/>
                        </a:spcAft>
                        <a:defRPr sz="2400" kern="1200">
                          <a:solidFill>
                            <a:schemeClr val="lt1"/>
                          </a:solidFill>
                          <a:latin typeface="+mn-lt"/>
                          <a:ea typeface="+mn-ea"/>
                          <a:cs typeface="+mn-cs"/>
                        </a:defRPr>
                      </a:lvl5pPr>
                      <a:lvl6pPr marL="2286000" algn="l" defTabSz="914400" rtl="0" eaLnBrk="1" latinLnBrk="0" hangingPunct="1">
                        <a:defRPr sz="2400" kern="1200">
                          <a:solidFill>
                            <a:schemeClr val="lt1"/>
                          </a:solidFill>
                          <a:latin typeface="+mn-lt"/>
                          <a:ea typeface="+mn-ea"/>
                          <a:cs typeface="+mn-cs"/>
                        </a:defRPr>
                      </a:lvl6pPr>
                      <a:lvl7pPr marL="2743200" algn="l" defTabSz="914400" rtl="0" eaLnBrk="1" latinLnBrk="0" hangingPunct="1">
                        <a:defRPr sz="2400" kern="1200">
                          <a:solidFill>
                            <a:schemeClr val="lt1"/>
                          </a:solidFill>
                          <a:latin typeface="+mn-lt"/>
                          <a:ea typeface="+mn-ea"/>
                          <a:cs typeface="+mn-cs"/>
                        </a:defRPr>
                      </a:lvl7pPr>
                      <a:lvl8pPr marL="3200400" algn="l" defTabSz="914400" rtl="0" eaLnBrk="1" latinLnBrk="0" hangingPunct="1">
                        <a:defRPr sz="2400" kern="1200">
                          <a:solidFill>
                            <a:schemeClr val="lt1"/>
                          </a:solidFill>
                          <a:latin typeface="+mn-lt"/>
                          <a:ea typeface="+mn-ea"/>
                          <a:cs typeface="+mn-cs"/>
                        </a:defRPr>
                      </a:lvl8pPr>
                      <a:lvl9pPr marL="3657600" algn="l" defTabSz="914400" rtl="0" eaLnBrk="1" latinLnBrk="0" hangingPunct="1">
                        <a:defRPr sz="2400" kern="1200">
                          <a:solidFill>
                            <a:schemeClr val="lt1"/>
                          </a:solidFill>
                          <a:latin typeface="+mn-lt"/>
                          <a:ea typeface="+mn-ea"/>
                          <a:cs typeface="+mn-cs"/>
                        </a:defRPr>
                      </a:lvl9pPr>
                    </a:lstStyle>
                    <a:p>
                      <a:endParaRPr lang="nl-NL" sz="1000" b="1">
                        <a:solidFill>
                          <a:srgbClr val="000000"/>
                        </a:solidFill>
                      </a:endParaRPr>
                    </a:p>
                  </p:txBody>
                </p:sp>
                <p:sp>
                  <p:nvSpPr>
                    <p:cNvPr id="233" name="Pijl: punthaak 232">
                      <a:extLst>
                        <a:ext uri="{FF2B5EF4-FFF2-40B4-BE49-F238E27FC236}">
                          <a16:creationId xmlns:a16="http://schemas.microsoft.com/office/drawing/2014/main" xmlns="" id="{3B6C2C9A-960E-41DD-A921-9F0DC591047C}"/>
                        </a:ext>
                      </a:extLst>
                    </p:cNvPr>
                    <p:cNvSpPr/>
                    <p:nvPr userDrawn="1"/>
                  </p:nvSpPr>
                  <p:spPr>
                    <a:xfrm flipH="1">
                      <a:off x="-2091059" y="1395403"/>
                      <a:ext cx="128558" cy="128558"/>
                    </a:xfrm>
                    <a:prstGeom prst="chevron">
                      <a:avLst>
                        <a:gd name="adj" fmla="val 47962"/>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defPPr>
                        <a:defRPr lang="nl-NL"/>
                      </a:defPPr>
                      <a:lvl1pPr algn="l" rtl="0" fontAlgn="base">
                        <a:spcBef>
                          <a:spcPct val="0"/>
                        </a:spcBef>
                        <a:spcAft>
                          <a:spcPct val="0"/>
                        </a:spcAft>
                        <a:defRPr sz="2400" kern="1200">
                          <a:solidFill>
                            <a:schemeClr val="lt1"/>
                          </a:solidFill>
                          <a:latin typeface="+mn-lt"/>
                          <a:ea typeface="+mn-ea"/>
                          <a:cs typeface="+mn-cs"/>
                        </a:defRPr>
                      </a:lvl1pPr>
                      <a:lvl2pPr marL="457200" algn="l" rtl="0" fontAlgn="base">
                        <a:spcBef>
                          <a:spcPct val="0"/>
                        </a:spcBef>
                        <a:spcAft>
                          <a:spcPct val="0"/>
                        </a:spcAft>
                        <a:defRPr sz="2400" kern="1200">
                          <a:solidFill>
                            <a:schemeClr val="lt1"/>
                          </a:solidFill>
                          <a:latin typeface="+mn-lt"/>
                          <a:ea typeface="+mn-ea"/>
                          <a:cs typeface="+mn-cs"/>
                        </a:defRPr>
                      </a:lvl2pPr>
                      <a:lvl3pPr marL="914400" algn="l" rtl="0" fontAlgn="base">
                        <a:spcBef>
                          <a:spcPct val="0"/>
                        </a:spcBef>
                        <a:spcAft>
                          <a:spcPct val="0"/>
                        </a:spcAft>
                        <a:defRPr sz="2400" kern="1200">
                          <a:solidFill>
                            <a:schemeClr val="lt1"/>
                          </a:solidFill>
                          <a:latin typeface="+mn-lt"/>
                          <a:ea typeface="+mn-ea"/>
                          <a:cs typeface="+mn-cs"/>
                        </a:defRPr>
                      </a:lvl3pPr>
                      <a:lvl4pPr marL="1371600" algn="l" rtl="0" fontAlgn="base">
                        <a:spcBef>
                          <a:spcPct val="0"/>
                        </a:spcBef>
                        <a:spcAft>
                          <a:spcPct val="0"/>
                        </a:spcAft>
                        <a:defRPr sz="2400" kern="1200">
                          <a:solidFill>
                            <a:schemeClr val="lt1"/>
                          </a:solidFill>
                          <a:latin typeface="+mn-lt"/>
                          <a:ea typeface="+mn-ea"/>
                          <a:cs typeface="+mn-cs"/>
                        </a:defRPr>
                      </a:lvl4pPr>
                      <a:lvl5pPr marL="1828800" algn="l" rtl="0" fontAlgn="base">
                        <a:spcBef>
                          <a:spcPct val="0"/>
                        </a:spcBef>
                        <a:spcAft>
                          <a:spcPct val="0"/>
                        </a:spcAft>
                        <a:defRPr sz="2400" kern="1200">
                          <a:solidFill>
                            <a:schemeClr val="lt1"/>
                          </a:solidFill>
                          <a:latin typeface="+mn-lt"/>
                          <a:ea typeface="+mn-ea"/>
                          <a:cs typeface="+mn-cs"/>
                        </a:defRPr>
                      </a:lvl5pPr>
                      <a:lvl6pPr marL="2286000" algn="l" defTabSz="914400" rtl="0" eaLnBrk="1" latinLnBrk="0" hangingPunct="1">
                        <a:defRPr sz="2400" kern="1200">
                          <a:solidFill>
                            <a:schemeClr val="lt1"/>
                          </a:solidFill>
                          <a:latin typeface="+mn-lt"/>
                          <a:ea typeface="+mn-ea"/>
                          <a:cs typeface="+mn-cs"/>
                        </a:defRPr>
                      </a:lvl6pPr>
                      <a:lvl7pPr marL="2743200" algn="l" defTabSz="914400" rtl="0" eaLnBrk="1" latinLnBrk="0" hangingPunct="1">
                        <a:defRPr sz="2400" kern="1200">
                          <a:solidFill>
                            <a:schemeClr val="lt1"/>
                          </a:solidFill>
                          <a:latin typeface="+mn-lt"/>
                          <a:ea typeface="+mn-ea"/>
                          <a:cs typeface="+mn-cs"/>
                        </a:defRPr>
                      </a:lvl7pPr>
                      <a:lvl8pPr marL="3200400" algn="l" defTabSz="914400" rtl="0" eaLnBrk="1" latinLnBrk="0" hangingPunct="1">
                        <a:defRPr sz="2400" kern="1200">
                          <a:solidFill>
                            <a:schemeClr val="lt1"/>
                          </a:solidFill>
                          <a:latin typeface="+mn-lt"/>
                          <a:ea typeface="+mn-ea"/>
                          <a:cs typeface="+mn-cs"/>
                        </a:defRPr>
                      </a:lvl8pPr>
                      <a:lvl9pPr marL="3657600" algn="l" defTabSz="914400" rtl="0" eaLnBrk="1" latinLnBrk="0" hangingPunct="1">
                        <a:defRPr sz="2400" kern="1200">
                          <a:solidFill>
                            <a:schemeClr val="lt1"/>
                          </a:solidFill>
                          <a:latin typeface="+mn-lt"/>
                          <a:ea typeface="+mn-ea"/>
                          <a:cs typeface="+mn-cs"/>
                        </a:defRPr>
                      </a:lvl9pPr>
                    </a:lstStyle>
                    <a:p>
                      <a:endParaRPr lang="nl-NL" sz="1000" b="1">
                        <a:solidFill>
                          <a:srgbClr val="000000"/>
                        </a:solidFill>
                      </a:endParaRPr>
                    </a:p>
                  </p:txBody>
                </p:sp>
              </p:grpSp>
            </p:grpSp>
          </p:grpSp>
          <p:grpSp>
            <p:nvGrpSpPr>
              <p:cNvPr id="173" name="Groep 172">
                <a:extLst>
                  <a:ext uri="{FF2B5EF4-FFF2-40B4-BE49-F238E27FC236}">
                    <a16:creationId xmlns:a16="http://schemas.microsoft.com/office/drawing/2014/main" xmlns="" id="{7F73C5FC-23E0-4365-8F47-E39A7F7D1666}"/>
                  </a:ext>
                </a:extLst>
              </p:cNvPr>
              <p:cNvGrpSpPr/>
              <p:nvPr userDrawn="1"/>
            </p:nvGrpSpPr>
            <p:grpSpPr>
              <a:xfrm>
                <a:off x="-2425037" y="781500"/>
                <a:ext cx="357690" cy="330595"/>
                <a:chOff x="-2721817" y="782525"/>
                <a:chExt cx="432805" cy="400021"/>
              </a:xfrm>
            </p:grpSpPr>
            <p:sp>
              <p:nvSpPr>
                <p:cNvPr id="176" name="Rechthoek 175">
                  <a:extLst>
                    <a:ext uri="{FF2B5EF4-FFF2-40B4-BE49-F238E27FC236}">
                      <a16:creationId xmlns:a16="http://schemas.microsoft.com/office/drawing/2014/main" xmlns="" id="{57F64491-EEDE-4EC4-8D11-AD3A3D593327}"/>
                    </a:ext>
                  </a:extLst>
                </p:cNvPr>
                <p:cNvSpPr/>
                <p:nvPr userDrawn="1"/>
              </p:nvSpPr>
              <p:spPr>
                <a:xfrm>
                  <a:off x="-2721817" y="782525"/>
                  <a:ext cx="432805" cy="400021"/>
                </a:xfrm>
                <a:prstGeom prst="rect">
                  <a:avLst/>
                </a:prstGeom>
                <a:solidFill>
                  <a:schemeClr val="bg1"/>
                </a:solid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defPPr>
                    <a:defRPr lang="nl-NL"/>
                  </a:defPPr>
                  <a:lvl1pPr algn="l" rtl="0" fontAlgn="base">
                    <a:spcBef>
                      <a:spcPct val="0"/>
                    </a:spcBef>
                    <a:spcAft>
                      <a:spcPct val="0"/>
                    </a:spcAft>
                    <a:defRPr sz="2400" kern="1200">
                      <a:solidFill>
                        <a:schemeClr val="lt1"/>
                      </a:solidFill>
                      <a:latin typeface="+mn-lt"/>
                      <a:ea typeface="+mn-ea"/>
                      <a:cs typeface="+mn-cs"/>
                    </a:defRPr>
                  </a:lvl1pPr>
                  <a:lvl2pPr marL="457200" algn="l" rtl="0" fontAlgn="base">
                    <a:spcBef>
                      <a:spcPct val="0"/>
                    </a:spcBef>
                    <a:spcAft>
                      <a:spcPct val="0"/>
                    </a:spcAft>
                    <a:defRPr sz="2400" kern="1200">
                      <a:solidFill>
                        <a:schemeClr val="lt1"/>
                      </a:solidFill>
                      <a:latin typeface="+mn-lt"/>
                      <a:ea typeface="+mn-ea"/>
                      <a:cs typeface="+mn-cs"/>
                    </a:defRPr>
                  </a:lvl2pPr>
                  <a:lvl3pPr marL="914400" algn="l" rtl="0" fontAlgn="base">
                    <a:spcBef>
                      <a:spcPct val="0"/>
                    </a:spcBef>
                    <a:spcAft>
                      <a:spcPct val="0"/>
                    </a:spcAft>
                    <a:defRPr sz="2400" kern="1200">
                      <a:solidFill>
                        <a:schemeClr val="lt1"/>
                      </a:solidFill>
                      <a:latin typeface="+mn-lt"/>
                      <a:ea typeface="+mn-ea"/>
                      <a:cs typeface="+mn-cs"/>
                    </a:defRPr>
                  </a:lvl3pPr>
                  <a:lvl4pPr marL="1371600" algn="l" rtl="0" fontAlgn="base">
                    <a:spcBef>
                      <a:spcPct val="0"/>
                    </a:spcBef>
                    <a:spcAft>
                      <a:spcPct val="0"/>
                    </a:spcAft>
                    <a:defRPr sz="2400" kern="1200">
                      <a:solidFill>
                        <a:schemeClr val="lt1"/>
                      </a:solidFill>
                      <a:latin typeface="+mn-lt"/>
                      <a:ea typeface="+mn-ea"/>
                      <a:cs typeface="+mn-cs"/>
                    </a:defRPr>
                  </a:lvl4pPr>
                  <a:lvl5pPr marL="1828800" algn="l" rtl="0" fontAlgn="base">
                    <a:spcBef>
                      <a:spcPct val="0"/>
                    </a:spcBef>
                    <a:spcAft>
                      <a:spcPct val="0"/>
                    </a:spcAft>
                    <a:defRPr sz="2400" kern="1200">
                      <a:solidFill>
                        <a:schemeClr val="lt1"/>
                      </a:solidFill>
                      <a:latin typeface="+mn-lt"/>
                      <a:ea typeface="+mn-ea"/>
                      <a:cs typeface="+mn-cs"/>
                    </a:defRPr>
                  </a:lvl5pPr>
                  <a:lvl6pPr marL="2286000" algn="l" defTabSz="914400" rtl="0" eaLnBrk="1" latinLnBrk="0" hangingPunct="1">
                    <a:defRPr sz="2400" kern="1200">
                      <a:solidFill>
                        <a:schemeClr val="lt1"/>
                      </a:solidFill>
                      <a:latin typeface="+mn-lt"/>
                      <a:ea typeface="+mn-ea"/>
                      <a:cs typeface="+mn-cs"/>
                    </a:defRPr>
                  </a:lvl6pPr>
                  <a:lvl7pPr marL="2743200" algn="l" defTabSz="914400" rtl="0" eaLnBrk="1" latinLnBrk="0" hangingPunct="1">
                    <a:defRPr sz="2400" kern="1200">
                      <a:solidFill>
                        <a:schemeClr val="lt1"/>
                      </a:solidFill>
                      <a:latin typeface="+mn-lt"/>
                      <a:ea typeface="+mn-ea"/>
                      <a:cs typeface="+mn-cs"/>
                    </a:defRPr>
                  </a:lvl7pPr>
                  <a:lvl8pPr marL="3200400" algn="l" defTabSz="914400" rtl="0" eaLnBrk="1" latinLnBrk="0" hangingPunct="1">
                    <a:defRPr sz="2400" kern="1200">
                      <a:solidFill>
                        <a:schemeClr val="lt1"/>
                      </a:solidFill>
                      <a:latin typeface="+mn-lt"/>
                      <a:ea typeface="+mn-ea"/>
                      <a:cs typeface="+mn-cs"/>
                    </a:defRPr>
                  </a:lvl8pPr>
                  <a:lvl9pPr marL="3657600" algn="l" defTabSz="914400" rtl="0" eaLnBrk="1" latinLnBrk="0" hangingPunct="1">
                    <a:defRPr sz="2400" kern="1200">
                      <a:solidFill>
                        <a:schemeClr val="lt1"/>
                      </a:solidFill>
                      <a:latin typeface="+mn-lt"/>
                      <a:ea typeface="+mn-ea"/>
                      <a:cs typeface="+mn-cs"/>
                    </a:defRPr>
                  </a:lvl9pPr>
                </a:lstStyle>
                <a:p>
                  <a:pPr algn="ctr"/>
                  <a:endParaRPr lang="nl-NL" sz="1050">
                    <a:solidFill>
                      <a:srgbClr val="FF0000"/>
                    </a:solidFill>
                    <a:latin typeface="Arial" panose="020B0604020202020204" pitchFamily="34" charset="0"/>
                    <a:cs typeface="Arial" panose="020B0604020202020204" pitchFamily="34" charset="0"/>
                  </a:endParaRPr>
                </a:p>
              </p:txBody>
            </p:sp>
            <p:grpSp>
              <p:nvGrpSpPr>
                <p:cNvPr id="177" name="Groep 176">
                  <a:extLst>
                    <a:ext uri="{FF2B5EF4-FFF2-40B4-BE49-F238E27FC236}">
                      <a16:creationId xmlns:a16="http://schemas.microsoft.com/office/drawing/2014/main" xmlns="" id="{2ECE1C65-E297-4D08-88BC-F1592DCCEEF7}"/>
                    </a:ext>
                  </a:extLst>
                </p:cNvPr>
                <p:cNvGrpSpPr/>
                <p:nvPr userDrawn="1"/>
              </p:nvGrpSpPr>
              <p:grpSpPr>
                <a:xfrm>
                  <a:off x="-2652453" y="866777"/>
                  <a:ext cx="294076" cy="231527"/>
                  <a:chOff x="-3310843" y="700986"/>
                  <a:chExt cx="182598" cy="143759"/>
                </a:xfrm>
              </p:grpSpPr>
              <p:grpSp>
                <p:nvGrpSpPr>
                  <p:cNvPr id="178" name="Groep 177">
                    <a:extLst>
                      <a:ext uri="{FF2B5EF4-FFF2-40B4-BE49-F238E27FC236}">
                        <a16:creationId xmlns:a16="http://schemas.microsoft.com/office/drawing/2014/main" xmlns="" id="{D3147B42-6AAA-4801-A74F-9601A2750163}"/>
                      </a:ext>
                    </a:extLst>
                  </p:cNvPr>
                  <p:cNvGrpSpPr/>
                  <p:nvPr userDrawn="1"/>
                </p:nvGrpSpPr>
                <p:grpSpPr>
                  <a:xfrm>
                    <a:off x="-3310843" y="700986"/>
                    <a:ext cx="182598" cy="143759"/>
                    <a:chOff x="-3310843" y="700986"/>
                    <a:chExt cx="182598" cy="143759"/>
                  </a:xfrm>
                </p:grpSpPr>
                <p:cxnSp>
                  <p:nvCxnSpPr>
                    <p:cNvPr id="223" name="Rechte verbindingslijn 222">
                      <a:extLst>
                        <a:ext uri="{FF2B5EF4-FFF2-40B4-BE49-F238E27FC236}">
                          <a16:creationId xmlns:a16="http://schemas.microsoft.com/office/drawing/2014/main" xmlns="" id="{7190440B-20CD-4EB9-A05D-1602A1740D5A}"/>
                        </a:ext>
                      </a:extLst>
                    </p:cNvPr>
                    <p:cNvCxnSpPr/>
                    <p:nvPr userDrawn="1"/>
                  </p:nvCxnSpPr>
                  <p:spPr>
                    <a:xfrm>
                      <a:off x="-3310843" y="700986"/>
                      <a:ext cx="182598" cy="0"/>
                    </a:xfrm>
                    <a:prstGeom prst="line">
                      <a:avLst/>
                    </a:prstGeom>
                    <a:noFill/>
                    <a:ln w="19050" cap="flat" cmpd="sng" algn="ctr">
                      <a:solidFill>
                        <a:srgbClr val="292929"/>
                      </a:solidFill>
                      <a:prstDash val="solid"/>
                    </a:ln>
                    <a:effectLst/>
                  </p:spPr>
                </p:cxnSp>
                <p:cxnSp>
                  <p:nvCxnSpPr>
                    <p:cNvPr id="224" name="Rechte verbindingslijn 223">
                      <a:extLst>
                        <a:ext uri="{FF2B5EF4-FFF2-40B4-BE49-F238E27FC236}">
                          <a16:creationId xmlns:a16="http://schemas.microsoft.com/office/drawing/2014/main" xmlns="" id="{FD7DC448-EECD-4AEA-807F-497BD850C39B}"/>
                        </a:ext>
                      </a:extLst>
                    </p:cNvPr>
                    <p:cNvCxnSpPr/>
                    <p:nvPr userDrawn="1"/>
                  </p:nvCxnSpPr>
                  <p:spPr>
                    <a:xfrm>
                      <a:off x="-3310843" y="844745"/>
                      <a:ext cx="182598" cy="0"/>
                    </a:xfrm>
                    <a:prstGeom prst="line">
                      <a:avLst/>
                    </a:prstGeom>
                    <a:noFill/>
                    <a:ln w="19050" cap="flat" cmpd="sng" algn="ctr">
                      <a:solidFill>
                        <a:srgbClr val="292929"/>
                      </a:solidFill>
                      <a:prstDash val="solid"/>
                    </a:ln>
                    <a:effectLst/>
                  </p:spPr>
                </p:cxnSp>
                <p:cxnSp>
                  <p:nvCxnSpPr>
                    <p:cNvPr id="225" name="Rechte verbindingslijn 224">
                      <a:extLst>
                        <a:ext uri="{FF2B5EF4-FFF2-40B4-BE49-F238E27FC236}">
                          <a16:creationId xmlns:a16="http://schemas.microsoft.com/office/drawing/2014/main" xmlns="" id="{23993C74-913A-4502-AFF4-E4D15CB45A4D}"/>
                        </a:ext>
                      </a:extLst>
                    </p:cNvPr>
                    <p:cNvCxnSpPr/>
                    <p:nvPr userDrawn="1"/>
                  </p:nvCxnSpPr>
                  <p:spPr>
                    <a:xfrm>
                      <a:off x="-3213196" y="808806"/>
                      <a:ext cx="82203" cy="0"/>
                    </a:xfrm>
                    <a:prstGeom prst="line">
                      <a:avLst/>
                    </a:prstGeom>
                    <a:noFill/>
                    <a:ln w="19050" cap="flat" cmpd="sng" algn="ctr">
                      <a:solidFill>
                        <a:srgbClr val="292929"/>
                      </a:solidFill>
                      <a:prstDash val="solid"/>
                    </a:ln>
                    <a:effectLst/>
                  </p:spPr>
                </p:cxnSp>
                <p:cxnSp>
                  <p:nvCxnSpPr>
                    <p:cNvPr id="226" name="Rechte verbindingslijn 225">
                      <a:extLst>
                        <a:ext uri="{FF2B5EF4-FFF2-40B4-BE49-F238E27FC236}">
                          <a16:creationId xmlns:a16="http://schemas.microsoft.com/office/drawing/2014/main" xmlns="" id="{A93D3ADC-E4E0-4EC9-BBAD-FA2AE69C407C}"/>
                        </a:ext>
                      </a:extLst>
                    </p:cNvPr>
                    <p:cNvCxnSpPr/>
                    <p:nvPr userDrawn="1"/>
                  </p:nvCxnSpPr>
                  <p:spPr>
                    <a:xfrm>
                      <a:off x="-3213196" y="772866"/>
                      <a:ext cx="82203" cy="0"/>
                    </a:xfrm>
                    <a:prstGeom prst="line">
                      <a:avLst/>
                    </a:prstGeom>
                    <a:noFill/>
                    <a:ln w="19050" cap="flat" cmpd="sng" algn="ctr">
                      <a:solidFill>
                        <a:srgbClr val="292929"/>
                      </a:solidFill>
                      <a:prstDash val="solid"/>
                    </a:ln>
                    <a:effectLst/>
                  </p:spPr>
                </p:cxnSp>
                <p:cxnSp>
                  <p:nvCxnSpPr>
                    <p:cNvPr id="227" name="Rechte verbindingslijn 226">
                      <a:extLst>
                        <a:ext uri="{FF2B5EF4-FFF2-40B4-BE49-F238E27FC236}">
                          <a16:creationId xmlns:a16="http://schemas.microsoft.com/office/drawing/2014/main" xmlns="" id="{43A34C5F-172F-462D-9BC7-4070C3738B7E}"/>
                        </a:ext>
                      </a:extLst>
                    </p:cNvPr>
                    <p:cNvCxnSpPr/>
                    <p:nvPr userDrawn="1"/>
                  </p:nvCxnSpPr>
                  <p:spPr>
                    <a:xfrm>
                      <a:off x="-3213196" y="736926"/>
                      <a:ext cx="82203" cy="0"/>
                    </a:xfrm>
                    <a:prstGeom prst="line">
                      <a:avLst/>
                    </a:prstGeom>
                    <a:noFill/>
                    <a:ln w="19050" cap="flat" cmpd="sng" algn="ctr">
                      <a:solidFill>
                        <a:srgbClr val="292929"/>
                      </a:solidFill>
                      <a:prstDash val="solid"/>
                    </a:ln>
                    <a:effectLst/>
                  </p:spPr>
                </p:cxnSp>
              </p:grpSp>
              <p:grpSp>
                <p:nvGrpSpPr>
                  <p:cNvPr id="179" name="Groep 178">
                    <a:extLst>
                      <a:ext uri="{FF2B5EF4-FFF2-40B4-BE49-F238E27FC236}">
                        <a16:creationId xmlns:a16="http://schemas.microsoft.com/office/drawing/2014/main" xmlns="" id="{371F9CB3-6AF7-4089-9E61-DBCCB7033E67}"/>
                      </a:ext>
                    </a:extLst>
                  </p:cNvPr>
                  <p:cNvGrpSpPr/>
                  <p:nvPr userDrawn="1"/>
                </p:nvGrpSpPr>
                <p:grpSpPr>
                  <a:xfrm flipH="1">
                    <a:off x="-3310774" y="735865"/>
                    <a:ext cx="88801" cy="72569"/>
                    <a:chOff x="-2091059" y="1395403"/>
                    <a:chExt cx="157316" cy="128558"/>
                  </a:xfrm>
                </p:grpSpPr>
                <p:sp>
                  <p:nvSpPr>
                    <p:cNvPr id="221" name="Rechthoek 220">
                      <a:extLst>
                        <a:ext uri="{FF2B5EF4-FFF2-40B4-BE49-F238E27FC236}">
                          <a16:creationId xmlns:a16="http://schemas.microsoft.com/office/drawing/2014/main" xmlns="" id="{902D810F-170B-41C0-BDB8-D563BECCBBCC}"/>
                        </a:ext>
                      </a:extLst>
                    </p:cNvPr>
                    <p:cNvSpPr/>
                    <p:nvPr userDrawn="1"/>
                  </p:nvSpPr>
                  <p:spPr>
                    <a:xfrm>
                      <a:off x="-2051585" y="1436824"/>
                      <a:ext cx="117842" cy="45718"/>
                    </a:xfrm>
                    <a:prstGeom prst="rect">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defPPr>
                        <a:defRPr lang="nl-NL"/>
                      </a:defPPr>
                      <a:lvl1pPr algn="l" rtl="0" fontAlgn="base">
                        <a:spcBef>
                          <a:spcPct val="0"/>
                        </a:spcBef>
                        <a:spcAft>
                          <a:spcPct val="0"/>
                        </a:spcAft>
                        <a:defRPr sz="2400" kern="1200">
                          <a:solidFill>
                            <a:schemeClr val="lt1"/>
                          </a:solidFill>
                          <a:latin typeface="+mn-lt"/>
                          <a:ea typeface="+mn-ea"/>
                          <a:cs typeface="+mn-cs"/>
                        </a:defRPr>
                      </a:lvl1pPr>
                      <a:lvl2pPr marL="457200" algn="l" rtl="0" fontAlgn="base">
                        <a:spcBef>
                          <a:spcPct val="0"/>
                        </a:spcBef>
                        <a:spcAft>
                          <a:spcPct val="0"/>
                        </a:spcAft>
                        <a:defRPr sz="2400" kern="1200">
                          <a:solidFill>
                            <a:schemeClr val="lt1"/>
                          </a:solidFill>
                          <a:latin typeface="+mn-lt"/>
                          <a:ea typeface="+mn-ea"/>
                          <a:cs typeface="+mn-cs"/>
                        </a:defRPr>
                      </a:lvl2pPr>
                      <a:lvl3pPr marL="914400" algn="l" rtl="0" fontAlgn="base">
                        <a:spcBef>
                          <a:spcPct val="0"/>
                        </a:spcBef>
                        <a:spcAft>
                          <a:spcPct val="0"/>
                        </a:spcAft>
                        <a:defRPr sz="2400" kern="1200">
                          <a:solidFill>
                            <a:schemeClr val="lt1"/>
                          </a:solidFill>
                          <a:latin typeface="+mn-lt"/>
                          <a:ea typeface="+mn-ea"/>
                          <a:cs typeface="+mn-cs"/>
                        </a:defRPr>
                      </a:lvl3pPr>
                      <a:lvl4pPr marL="1371600" algn="l" rtl="0" fontAlgn="base">
                        <a:spcBef>
                          <a:spcPct val="0"/>
                        </a:spcBef>
                        <a:spcAft>
                          <a:spcPct val="0"/>
                        </a:spcAft>
                        <a:defRPr sz="2400" kern="1200">
                          <a:solidFill>
                            <a:schemeClr val="lt1"/>
                          </a:solidFill>
                          <a:latin typeface="+mn-lt"/>
                          <a:ea typeface="+mn-ea"/>
                          <a:cs typeface="+mn-cs"/>
                        </a:defRPr>
                      </a:lvl4pPr>
                      <a:lvl5pPr marL="1828800" algn="l" rtl="0" fontAlgn="base">
                        <a:spcBef>
                          <a:spcPct val="0"/>
                        </a:spcBef>
                        <a:spcAft>
                          <a:spcPct val="0"/>
                        </a:spcAft>
                        <a:defRPr sz="2400" kern="1200">
                          <a:solidFill>
                            <a:schemeClr val="lt1"/>
                          </a:solidFill>
                          <a:latin typeface="+mn-lt"/>
                          <a:ea typeface="+mn-ea"/>
                          <a:cs typeface="+mn-cs"/>
                        </a:defRPr>
                      </a:lvl5pPr>
                      <a:lvl6pPr marL="2286000" algn="l" defTabSz="914400" rtl="0" eaLnBrk="1" latinLnBrk="0" hangingPunct="1">
                        <a:defRPr sz="2400" kern="1200">
                          <a:solidFill>
                            <a:schemeClr val="lt1"/>
                          </a:solidFill>
                          <a:latin typeface="+mn-lt"/>
                          <a:ea typeface="+mn-ea"/>
                          <a:cs typeface="+mn-cs"/>
                        </a:defRPr>
                      </a:lvl6pPr>
                      <a:lvl7pPr marL="2743200" algn="l" defTabSz="914400" rtl="0" eaLnBrk="1" latinLnBrk="0" hangingPunct="1">
                        <a:defRPr sz="2400" kern="1200">
                          <a:solidFill>
                            <a:schemeClr val="lt1"/>
                          </a:solidFill>
                          <a:latin typeface="+mn-lt"/>
                          <a:ea typeface="+mn-ea"/>
                          <a:cs typeface="+mn-cs"/>
                        </a:defRPr>
                      </a:lvl7pPr>
                      <a:lvl8pPr marL="3200400" algn="l" defTabSz="914400" rtl="0" eaLnBrk="1" latinLnBrk="0" hangingPunct="1">
                        <a:defRPr sz="2400" kern="1200">
                          <a:solidFill>
                            <a:schemeClr val="lt1"/>
                          </a:solidFill>
                          <a:latin typeface="+mn-lt"/>
                          <a:ea typeface="+mn-ea"/>
                          <a:cs typeface="+mn-cs"/>
                        </a:defRPr>
                      </a:lvl8pPr>
                      <a:lvl9pPr marL="3657600" algn="l" defTabSz="914400" rtl="0" eaLnBrk="1" latinLnBrk="0" hangingPunct="1">
                        <a:defRPr sz="2400" kern="1200">
                          <a:solidFill>
                            <a:schemeClr val="lt1"/>
                          </a:solidFill>
                          <a:latin typeface="+mn-lt"/>
                          <a:ea typeface="+mn-ea"/>
                          <a:cs typeface="+mn-cs"/>
                        </a:defRPr>
                      </a:lvl9pPr>
                    </a:lstStyle>
                    <a:p>
                      <a:endParaRPr lang="nl-NL" sz="1000" b="1">
                        <a:solidFill>
                          <a:srgbClr val="000000"/>
                        </a:solidFill>
                      </a:endParaRPr>
                    </a:p>
                  </p:txBody>
                </p:sp>
                <p:sp>
                  <p:nvSpPr>
                    <p:cNvPr id="222" name="Pijl: punthaak 221">
                      <a:extLst>
                        <a:ext uri="{FF2B5EF4-FFF2-40B4-BE49-F238E27FC236}">
                          <a16:creationId xmlns:a16="http://schemas.microsoft.com/office/drawing/2014/main" xmlns="" id="{9A5F718C-FA60-4A16-9EDC-3F487FCC82B1}"/>
                        </a:ext>
                      </a:extLst>
                    </p:cNvPr>
                    <p:cNvSpPr/>
                    <p:nvPr userDrawn="1"/>
                  </p:nvSpPr>
                  <p:spPr>
                    <a:xfrm flipH="1">
                      <a:off x="-2091059" y="1395403"/>
                      <a:ext cx="128558" cy="128558"/>
                    </a:xfrm>
                    <a:prstGeom prst="chevron">
                      <a:avLst>
                        <a:gd name="adj" fmla="val 47962"/>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defPPr>
                        <a:defRPr lang="nl-NL"/>
                      </a:defPPr>
                      <a:lvl1pPr algn="l" rtl="0" fontAlgn="base">
                        <a:spcBef>
                          <a:spcPct val="0"/>
                        </a:spcBef>
                        <a:spcAft>
                          <a:spcPct val="0"/>
                        </a:spcAft>
                        <a:defRPr sz="2400" kern="1200">
                          <a:solidFill>
                            <a:schemeClr val="lt1"/>
                          </a:solidFill>
                          <a:latin typeface="+mn-lt"/>
                          <a:ea typeface="+mn-ea"/>
                          <a:cs typeface="+mn-cs"/>
                        </a:defRPr>
                      </a:lvl1pPr>
                      <a:lvl2pPr marL="457200" algn="l" rtl="0" fontAlgn="base">
                        <a:spcBef>
                          <a:spcPct val="0"/>
                        </a:spcBef>
                        <a:spcAft>
                          <a:spcPct val="0"/>
                        </a:spcAft>
                        <a:defRPr sz="2400" kern="1200">
                          <a:solidFill>
                            <a:schemeClr val="lt1"/>
                          </a:solidFill>
                          <a:latin typeface="+mn-lt"/>
                          <a:ea typeface="+mn-ea"/>
                          <a:cs typeface="+mn-cs"/>
                        </a:defRPr>
                      </a:lvl2pPr>
                      <a:lvl3pPr marL="914400" algn="l" rtl="0" fontAlgn="base">
                        <a:spcBef>
                          <a:spcPct val="0"/>
                        </a:spcBef>
                        <a:spcAft>
                          <a:spcPct val="0"/>
                        </a:spcAft>
                        <a:defRPr sz="2400" kern="1200">
                          <a:solidFill>
                            <a:schemeClr val="lt1"/>
                          </a:solidFill>
                          <a:latin typeface="+mn-lt"/>
                          <a:ea typeface="+mn-ea"/>
                          <a:cs typeface="+mn-cs"/>
                        </a:defRPr>
                      </a:lvl3pPr>
                      <a:lvl4pPr marL="1371600" algn="l" rtl="0" fontAlgn="base">
                        <a:spcBef>
                          <a:spcPct val="0"/>
                        </a:spcBef>
                        <a:spcAft>
                          <a:spcPct val="0"/>
                        </a:spcAft>
                        <a:defRPr sz="2400" kern="1200">
                          <a:solidFill>
                            <a:schemeClr val="lt1"/>
                          </a:solidFill>
                          <a:latin typeface="+mn-lt"/>
                          <a:ea typeface="+mn-ea"/>
                          <a:cs typeface="+mn-cs"/>
                        </a:defRPr>
                      </a:lvl4pPr>
                      <a:lvl5pPr marL="1828800" algn="l" rtl="0" fontAlgn="base">
                        <a:spcBef>
                          <a:spcPct val="0"/>
                        </a:spcBef>
                        <a:spcAft>
                          <a:spcPct val="0"/>
                        </a:spcAft>
                        <a:defRPr sz="2400" kern="1200">
                          <a:solidFill>
                            <a:schemeClr val="lt1"/>
                          </a:solidFill>
                          <a:latin typeface="+mn-lt"/>
                          <a:ea typeface="+mn-ea"/>
                          <a:cs typeface="+mn-cs"/>
                        </a:defRPr>
                      </a:lvl5pPr>
                      <a:lvl6pPr marL="2286000" algn="l" defTabSz="914400" rtl="0" eaLnBrk="1" latinLnBrk="0" hangingPunct="1">
                        <a:defRPr sz="2400" kern="1200">
                          <a:solidFill>
                            <a:schemeClr val="lt1"/>
                          </a:solidFill>
                          <a:latin typeface="+mn-lt"/>
                          <a:ea typeface="+mn-ea"/>
                          <a:cs typeface="+mn-cs"/>
                        </a:defRPr>
                      </a:lvl6pPr>
                      <a:lvl7pPr marL="2743200" algn="l" defTabSz="914400" rtl="0" eaLnBrk="1" latinLnBrk="0" hangingPunct="1">
                        <a:defRPr sz="2400" kern="1200">
                          <a:solidFill>
                            <a:schemeClr val="lt1"/>
                          </a:solidFill>
                          <a:latin typeface="+mn-lt"/>
                          <a:ea typeface="+mn-ea"/>
                          <a:cs typeface="+mn-cs"/>
                        </a:defRPr>
                      </a:lvl7pPr>
                      <a:lvl8pPr marL="3200400" algn="l" defTabSz="914400" rtl="0" eaLnBrk="1" latinLnBrk="0" hangingPunct="1">
                        <a:defRPr sz="2400" kern="1200">
                          <a:solidFill>
                            <a:schemeClr val="lt1"/>
                          </a:solidFill>
                          <a:latin typeface="+mn-lt"/>
                          <a:ea typeface="+mn-ea"/>
                          <a:cs typeface="+mn-cs"/>
                        </a:defRPr>
                      </a:lvl8pPr>
                      <a:lvl9pPr marL="3657600" algn="l" defTabSz="914400" rtl="0" eaLnBrk="1" latinLnBrk="0" hangingPunct="1">
                        <a:defRPr sz="2400" kern="1200">
                          <a:solidFill>
                            <a:schemeClr val="lt1"/>
                          </a:solidFill>
                          <a:latin typeface="+mn-lt"/>
                          <a:ea typeface="+mn-ea"/>
                          <a:cs typeface="+mn-cs"/>
                        </a:defRPr>
                      </a:lvl9pPr>
                    </a:lstStyle>
                    <a:p>
                      <a:endParaRPr lang="nl-NL" sz="1000" b="1">
                        <a:solidFill>
                          <a:srgbClr val="000000"/>
                        </a:solidFill>
                      </a:endParaRPr>
                    </a:p>
                  </p:txBody>
                </p:sp>
              </p:grpSp>
            </p:grpSp>
          </p:grpSp>
          <p:sp>
            <p:nvSpPr>
              <p:cNvPr id="174" name="Rechthoek 173">
                <a:extLst>
                  <a:ext uri="{FF2B5EF4-FFF2-40B4-BE49-F238E27FC236}">
                    <a16:creationId xmlns:a16="http://schemas.microsoft.com/office/drawing/2014/main" xmlns="" id="{E9455F0F-7692-4B4B-BDC3-E5635E505B76}"/>
                  </a:ext>
                </a:extLst>
              </p:cNvPr>
              <p:cNvSpPr/>
              <p:nvPr userDrawn="1"/>
            </p:nvSpPr>
            <p:spPr>
              <a:xfrm>
                <a:off x="-1950057" y="439449"/>
                <a:ext cx="2435631" cy="198066"/>
              </a:xfrm>
              <a:prstGeom prst="rect">
                <a:avLst/>
              </a:prstGeom>
              <a:noFill/>
              <a:ln w="25400" cap="flat" cmpd="sng" algn="ctr">
                <a:noFill/>
                <a:prstDash val="solid"/>
              </a:ln>
              <a:effectLst/>
            </p:spPr>
            <p:txBody>
              <a:bodyPr lIns="0" tIns="0" rIns="0" bIns="0" rtlCol="0" anchor="ctr"/>
              <a:lstStyle>
                <a:defPPr>
                  <a:defRPr lang="nl-NL"/>
                </a:defPPr>
                <a:lvl1pPr algn="l" rtl="0" fontAlgn="base">
                  <a:spcBef>
                    <a:spcPct val="0"/>
                  </a:spcBef>
                  <a:spcAft>
                    <a:spcPct val="0"/>
                  </a:spcAft>
                  <a:defRPr sz="2400" kern="1200">
                    <a:solidFill>
                      <a:schemeClr val="tx1"/>
                    </a:solidFill>
                    <a:latin typeface="Arial" charset="0"/>
                    <a:ea typeface="ＭＳ Ｐゴシック" pitchFamily="34" charset="-128"/>
                    <a:cs typeface="+mn-cs"/>
                  </a:defRPr>
                </a:lvl1pPr>
                <a:lvl2pPr marL="457200" algn="l" rtl="0" fontAlgn="base">
                  <a:spcBef>
                    <a:spcPct val="0"/>
                  </a:spcBef>
                  <a:spcAft>
                    <a:spcPct val="0"/>
                  </a:spcAft>
                  <a:defRPr sz="2400" kern="1200">
                    <a:solidFill>
                      <a:schemeClr val="tx1"/>
                    </a:solidFill>
                    <a:latin typeface="Arial" charset="0"/>
                    <a:ea typeface="ＭＳ Ｐゴシック" pitchFamily="34" charset="-128"/>
                    <a:cs typeface="+mn-cs"/>
                  </a:defRPr>
                </a:lvl2pPr>
                <a:lvl3pPr marL="914400" algn="l" rtl="0" fontAlgn="base">
                  <a:spcBef>
                    <a:spcPct val="0"/>
                  </a:spcBef>
                  <a:spcAft>
                    <a:spcPct val="0"/>
                  </a:spcAft>
                  <a:defRPr sz="2400" kern="1200">
                    <a:solidFill>
                      <a:schemeClr val="tx1"/>
                    </a:solidFill>
                    <a:latin typeface="Arial" charset="0"/>
                    <a:ea typeface="ＭＳ Ｐゴシック" pitchFamily="34" charset="-128"/>
                    <a:cs typeface="+mn-cs"/>
                  </a:defRPr>
                </a:lvl3pPr>
                <a:lvl4pPr marL="1371600" algn="l" rtl="0" fontAlgn="base">
                  <a:spcBef>
                    <a:spcPct val="0"/>
                  </a:spcBef>
                  <a:spcAft>
                    <a:spcPct val="0"/>
                  </a:spcAft>
                  <a:defRPr sz="2400" kern="1200">
                    <a:solidFill>
                      <a:schemeClr val="tx1"/>
                    </a:solidFill>
                    <a:latin typeface="Arial" charset="0"/>
                    <a:ea typeface="ＭＳ Ｐゴシック" pitchFamily="34" charset="-128"/>
                    <a:cs typeface="+mn-cs"/>
                  </a:defRPr>
                </a:lvl4pPr>
                <a:lvl5pPr marL="1828800" algn="l" rtl="0" fontAlgn="base">
                  <a:spcBef>
                    <a:spcPct val="0"/>
                  </a:spcBef>
                  <a:spcAft>
                    <a:spcPct val="0"/>
                  </a:spcAft>
                  <a:defRPr sz="2400" kern="1200">
                    <a:solidFill>
                      <a:schemeClr val="tx1"/>
                    </a:solidFill>
                    <a:latin typeface="Arial" charset="0"/>
                    <a:ea typeface="ＭＳ Ｐゴシック" pitchFamily="34" charset="-128"/>
                    <a:cs typeface="+mn-cs"/>
                  </a:defRPr>
                </a:lvl5pPr>
                <a:lvl6pPr marL="2286000" algn="l" defTabSz="914400" rtl="0" eaLnBrk="1" latinLnBrk="0" hangingPunct="1">
                  <a:defRPr sz="2400" kern="1200">
                    <a:solidFill>
                      <a:schemeClr val="tx1"/>
                    </a:solidFill>
                    <a:latin typeface="Arial" charset="0"/>
                    <a:ea typeface="ＭＳ Ｐゴシック" pitchFamily="34" charset="-128"/>
                    <a:cs typeface="+mn-cs"/>
                  </a:defRPr>
                </a:lvl6pPr>
                <a:lvl7pPr marL="2743200" algn="l" defTabSz="914400" rtl="0" eaLnBrk="1" latinLnBrk="0" hangingPunct="1">
                  <a:defRPr sz="2400" kern="1200">
                    <a:solidFill>
                      <a:schemeClr val="tx1"/>
                    </a:solidFill>
                    <a:latin typeface="Arial" charset="0"/>
                    <a:ea typeface="ＭＳ Ｐゴシック" pitchFamily="34" charset="-128"/>
                    <a:cs typeface="+mn-cs"/>
                  </a:defRPr>
                </a:lvl7pPr>
                <a:lvl8pPr marL="3200400" algn="l" defTabSz="914400" rtl="0" eaLnBrk="1" latinLnBrk="0" hangingPunct="1">
                  <a:defRPr sz="2400" kern="1200">
                    <a:solidFill>
                      <a:schemeClr val="tx1"/>
                    </a:solidFill>
                    <a:latin typeface="Arial" charset="0"/>
                    <a:ea typeface="ＭＳ Ｐゴシック" pitchFamily="34" charset="-128"/>
                    <a:cs typeface="+mn-cs"/>
                  </a:defRPr>
                </a:lvl8pPr>
                <a:lvl9pPr marL="3657600" algn="l" defTabSz="914400" rtl="0" eaLnBrk="1" latinLnBrk="0" hangingPunct="1">
                  <a:defRPr sz="2400" kern="1200">
                    <a:solidFill>
                      <a:schemeClr val="tx1"/>
                    </a:solidFill>
                    <a:latin typeface="Arial" charset="0"/>
                    <a:ea typeface="ＭＳ Ｐゴシック" pitchFamily="34" charset="-128"/>
                    <a:cs typeface="+mn-cs"/>
                  </a:defRPr>
                </a:lvl9pPr>
              </a:lstStyle>
              <a:p>
                <a:pPr fontAlgn="auto">
                  <a:lnSpc>
                    <a:spcPct val="90000"/>
                  </a:lnSpc>
                  <a:spcBef>
                    <a:spcPts val="600"/>
                  </a:spcBef>
                  <a:spcAft>
                    <a:spcPts val="600"/>
                  </a:spcAft>
                  <a:defRPr/>
                </a:pPr>
                <a:r>
                  <a:rPr lang="nl-NL" sz="1100" kern="0" dirty="0">
                    <a:solidFill>
                      <a:srgbClr val="000000"/>
                    </a:solidFill>
                    <a:latin typeface="Verdana"/>
                    <a:cs typeface="Segoe UI Light" panose="020B0502040204020203" pitchFamily="34" charset="0"/>
                  </a:rPr>
                  <a:t>Tekstniveau omhoog</a:t>
                </a:r>
              </a:p>
            </p:txBody>
          </p:sp>
          <p:sp>
            <p:nvSpPr>
              <p:cNvPr id="175" name="Rechthoek 174">
                <a:extLst>
                  <a:ext uri="{FF2B5EF4-FFF2-40B4-BE49-F238E27FC236}">
                    <a16:creationId xmlns:a16="http://schemas.microsoft.com/office/drawing/2014/main" xmlns="" id="{61EC7857-F9D6-4304-985A-E65F598B6526}"/>
                  </a:ext>
                </a:extLst>
              </p:cNvPr>
              <p:cNvSpPr/>
              <p:nvPr userDrawn="1"/>
            </p:nvSpPr>
            <p:spPr>
              <a:xfrm>
                <a:off x="-1950057" y="848575"/>
                <a:ext cx="2213551" cy="186424"/>
              </a:xfrm>
              <a:prstGeom prst="rect">
                <a:avLst/>
              </a:prstGeom>
              <a:noFill/>
              <a:ln w="25400" cap="flat" cmpd="sng" algn="ctr">
                <a:noFill/>
                <a:prstDash val="solid"/>
              </a:ln>
              <a:effectLst/>
            </p:spPr>
            <p:txBody>
              <a:bodyPr lIns="0" tIns="0" rIns="0" bIns="0" rtlCol="0" anchor="ctr"/>
              <a:lstStyle>
                <a:defPPr>
                  <a:defRPr lang="nl-NL"/>
                </a:defPPr>
                <a:lvl1pPr algn="l" rtl="0" fontAlgn="base">
                  <a:spcBef>
                    <a:spcPct val="0"/>
                  </a:spcBef>
                  <a:spcAft>
                    <a:spcPct val="0"/>
                  </a:spcAft>
                  <a:defRPr sz="2400" kern="1200">
                    <a:solidFill>
                      <a:schemeClr val="tx1"/>
                    </a:solidFill>
                    <a:latin typeface="Arial" charset="0"/>
                    <a:ea typeface="ＭＳ Ｐゴシック" pitchFamily="34" charset="-128"/>
                    <a:cs typeface="+mn-cs"/>
                  </a:defRPr>
                </a:lvl1pPr>
                <a:lvl2pPr marL="457200" algn="l" rtl="0" fontAlgn="base">
                  <a:spcBef>
                    <a:spcPct val="0"/>
                  </a:spcBef>
                  <a:spcAft>
                    <a:spcPct val="0"/>
                  </a:spcAft>
                  <a:defRPr sz="2400" kern="1200">
                    <a:solidFill>
                      <a:schemeClr val="tx1"/>
                    </a:solidFill>
                    <a:latin typeface="Arial" charset="0"/>
                    <a:ea typeface="ＭＳ Ｐゴシック" pitchFamily="34" charset="-128"/>
                    <a:cs typeface="+mn-cs"/>
                  </a:defRPr>
                </a:lvl2pPr>
                <a:lvl3pPr marL="914400" algn="l" rtl="0" fontAlgn="base">
                  <a:spcBef>
                    <a:spcPct val="0"/>
                  </a:spcBef>
                  <a:spcAft>
                    <a:spcPct val="0"/>
                  </a:spcAft>
                  <a:defRPr sz="2400" kern="1200">
                    <a:solidFill>
                      <a:schemeClr val="tx1"/>
                    </a:solidFill>
                    <a:latin typeface="Arial" charset="0"/>
                    <a:ea typeface="ＭＳ Ｐゴシック" pitchFamily="34" charset="-128"/>
                    <a:cs typeface="+mn-cs"/>
                  </a:defRPr>
                </a:lvl3pPr>
                <a:lvl4pPr marL="1371600" algn="l" rtl="0" fontAlgn="base">
                  <a:spcBef>
                    <a:spcPct val="0"/>
                  </a:spcBef>
                  <a:spcAft>
                    <a:spcPct val="0"/>
                  </a:spcAft>
                  <a:defRPr sz="2400" kern="1200">
                    <a:solidFill>
                      <a:schemeClr val="tx1"/>
                    </a:solidFill>
                    <a:latin typeface="Arial" charset="0"/>
                    <a:ea typeface="ＭＳ Ｐゴシック" pitchFamily="34" charset="-128"/>
                    <a:cs typeface="+mn-cs"/>
                  </a:defRPr>
                </a:lvl4pPr>
                <a:lvl5pPr marL="1828800" algn="l" rtl="0" fontAlgn="base">
                  <a:spcBef>
                    <a:spcPct val="0"/>
                  </a:spcBef>
                  <a:spcAft>
                    <a:spcPct val="0"/>
                  </a:spcAft>
                  <a:defRPr sz="2400" kern="1200">
                    <a:solidFill>
                      <a:schemeClr val="tx1"/>
                    </a:solidFill>
                    <a:latin typeface="Arial" charset="0"/>
                    <a:ea typeface="ＭＳ Ｐゴシック" pitchFamily="34" charset="-128"/>
                    <a:cs typeface="+mn-cs"/>
                  </a:defRPr>
                </a:lvl5pPr>
                <a:lvl6pPr marL="2286000" algn="l" defTabSz="914400" rtl="0" eaLnBrk="1" latinLnBrk="0" hangingPunct="1">
                  <a:defRPr sz="2400" kern="1200">
                    <a:solidFill>
                      <a:schemeClr val="tx1"/>
                    </a:solidFill>
                    <a:latin typeface="Arial" charset="0"/>
                    <a:ea typeface="ＭＳ Ｐゴシック" pitchFamily="34" charset="-128"/>
                    <a:cs typeface="+mn-cs"/>
                  </a:defRPr>
                </a:lvl6pPr>
                <a:lvl7pPr marL="2743200" algn="l" defTabSz="914400" rtl="0" eaLnBrk="1" latinLnBrk="0" hangingPunct="1">
                  <a:defRPr sz="2400" kern="1200">
                    <a:solidFill>
                      <a:schemeClr val="tx1"/>
                    </a:solidFill>
                    <a:latin typeface="Arial" charset="0"/>
                    <a:ea typeface="ＭＳ Ｐゴシック" pitchFamily="34" charset="-128"/>
                    <a:cs typeface="+mn-cs"/>
                  </a:defRPr>
                </a:lvl7pPr>
                <a:lvl8pPr marL="3200400" algn="l" defTabSz="914400" rtl="0" eaLnBrk="1" latinLnBrk="0" hangingPunct="1">
                  <a:defRPr sz="2400" kern="1200">
                    <a:solidFill>
                      <a:schemeClr val="tx1"/>
                    </a:solidFill>
                    <a:latin typeface="Arial" charset="0"/>
                    <a:ea typeface="ＭＳ Ｐゴシック" pitchFamily="34" charset="-128"/>
                    <a:cs typeface="+mn-cs"/>
                  </a:defRPr>
                </a:lvl8pPr>
                <a:lvl9pPr marL="3657600" algn="l" defTabSz="914400" rtl="0" eaLnBrk="1" latinLnBrk="0" hangingPunct="1">
                  <a:defRPr sz="2400" kern="1200">
                    <a:solidFill>
                      <a:schemeClr val="tx1"/>
                    </a:solidFill>
                    <a:latin typeface="Arial" charset="0"/>
                    <a:ea typeface="ＭＳ Ｐゴシック" pitchFamily="34" charset="-128"/>
                    <a:cs typeface="+mn-cs"/>
                  </a:defRPr>
                </a:lvl9pPr>
              </a:lstStyle>
              <a:p>
                <a:pPr fontAlgn="auto">
                  <a:lnSpc>
                    <a:spcPct val="90000"/>
                  </a:lnSpc>
                  <a:spcBef>
                    <a:spcPts val="600"/>
                  </a:spcBef>
                  <a:spcAft>
                    <a:spcPts val="600"/>
                  </a:spcAft>
                  <a:defRPr/>
                </a:pPr>
                <a:r>
                  <a:rPr lang="nl-NL" sz="1100" kern="0" dirty="0">
                    <a:solidFill>
                      <a:srgbClr val="000000"/>
                    </a:solidFill>
                    <a:latin typeface="Verdana"/>
                    <a:cs typeface="Segoe UI Light" panose="020B0502040204020203" pitchFamily="34" charset="0"/>
                  </a:rPr>
                  <a:t>Tekstniveau omlaag</a:t>
                </a:r>
              </a:p>
            </p:txBody>
          </p:sp>
        </p:grpSp>
        <p:cxnSp>
          <p:nvCxnSpPr>
            <p:cNvPr id="153" name="Rechte verbindingslijn 152">
              <a:extLst>
                <a:ext uri="{FF2B5EF4-FFF2-40B4-BE49-F238E27FC236}">
                  <a16:creationId xmlns:a16="http://schemas.microsoft.com/office/drawing/2014/main" xmlns="" id="{0AF8111E-52A1-4A3D-9DEC-C0C6B3FE057F}"/>
                </a:ext>
              </a:extLst>
            </p:cNvPr>
            <p:cNvCxnSpPr>
              <a:cxnSpLocks/>
            </p:cNvCxnSpPr>
            <p:nvPr userDrawn="1"/>
          </p:nvCxnSpPr>
          <p:spPr>
            <a:xfrm>
              <a:off x="-3419346" y="1020931"/>
              <a:ext cx="3176013" cy="0"/>
            </a:xfrm>
            <a:prstGeom prst="line">
              <a:avLst/>
            </a:prstGeom>
            <a:noFill/>
            <a:ln w="3175" cap="flat" cmpd="sng" algn="ctr">
              <a:solidFill>
                <a:schemeClr val="accent1"/>
              </a:solidFill>
              <a:prstDash val="solid"/>
            </a:ln>
            <a:effectLst/>
          </p:spPr>
        </p:cxnSp>
        <p:sp>
          <p:nvSpPr>
            <p:cNvPr id="154" name="Rechthoek 153">
              <a:extLst>
                <a:ext uri="{FF2B5EF4-FFF2-40B4-BE49-F238E27FC236}">
                  <a16:creationId xmlns:a16="http://schemas.microsoft.com/office/drawing/2014/main" xmlns="" id="{721C1CC6-0352-4490-9C0A-98514C432069}"/>
                </a:ext>
              </a:extLst>
            </p:cNvPr>
            <p:cNvSpPr/>
            <p:nvPr userDrawn="1"/>
          </p:nvSpPr>
          <p:spPr>
            <a:xfrm>
              <a:off x="-3059324" y="1719143"/>
              <a:ext cx="2823104" cy="255963"/>
            </a:xfrm>
            <a:prstGeom prst="rect">
              <a:avLst/>
            </a:prstGeom>
            <a:noFill/>
            <a:ln w="25400" cap="flat" cmpd="sng" algn="ctr">
              <a:noFill/>
              <a:prstDash val="solid"/>
            </a:ln>
            <a:effectLst/>
          </p:spPr>
          <p:txBody>
            <a:bodyPr lIns="0" tIns="0" rIns="0" bIns="0" rtlCol="0" anchor="ctr"/>
            <a:lstStyle>
              <a:defPPr>
                <a:defRPr lang="nl-NL"/>
              </a:defPPr>
              <a:lvl1pPr algn="l" rtl="0" fontAlgn="base">
                <a:spcBef>
                  <a:spcPct val="0"/>
                </a:spcBef>
                <a:spcAft>
                  <a:spcPct val="0"/>
                </a:spcAft>
                <a:defRPr sz="2400" kern="1200">
                  <a:solidFill>
                    <a:schemeClr val="tx1"/>
                  </a:solidFill>
                  <a:latin typeface="Arial" charset="0"/>
                  <a:ea typeface="ＭＳ Ｐゴシック" pitchFamily="34" charset="-128"/>
                  <a:cs typeface="+mn-cs"/>
                </a:defRPr>
              </a:lvl1pPr>
              <a:lvl2pPr marL="457200" algn="l" rtl="0" fontAlgn="base">
                <a:spcBef>
                  <a:spcPct val="0"/>
                </a:spcBef>
                <a:spcAft>
                  <a:spcPct val="0"/>
                </a:spcAft>
                <a:defRPr sz="2400" kern="1200">
                  <a:solidFill>
                    <a:schemeClr val="tx1"/>
                  </a:solidFill>
                  <a:latin typeface="Arial" charset="0"/>
                  <a:ea typeface="ＭＳ Ｐゴシック" pitchFamily="34" charset="-128"/>
                  <a:cs typeface="+mn-cs"/>
                </a:defRPr>
              </a:lvl2pPr>
              <a:lvl3pPr marL="914400" algn="l" rtl="0" fontAlgn="base">
                <a:spcBef>
                  <a:spcPct val="0"/>
                </a:spcBef>
                <a:spcAft>
                  <a:spcPct val="0"/>
                </a:spcAft>
                <a:defRPr sz="2400" kern="1200">
                  <a:solidFill>
                    <a:schemeClr val="tx1"/>
                  </a:solidFill>
                  <a:latin typeface="Arial" charset="0"/>
                  <a:ea typeface="ＭＳ Ｐゴシック" pitchFamily="34" charset="-128"/>
                  <a:cs typeface="+mn-cs"/>
                </a:defRPr>
              </a:lvl3pPr>
              <a:lvl4pPr marL="1371600" algn="l" rtl="0" fontAlgn="base">
                <a:spcBef>
                  <a:spcPct val="0"/>
                </a:spcBef>
                <a:spcAft>
                  <a:spcPct val="0"/>
                </a:spcAft>
                <a:defRPr sz="2400" kern="1200">
                  <a:solidFill>
                    <a:schemeClr val="tx1"/>
                  </a:solidFill>
                  <a:latin typeface="Arial" charset="0"/>
                  <a:ea typeface="ＭＳ Ｐゴシック" pitchFamily="34" charset="-128"/>
                  <a:cs typeface="+mn-cs"/>
                </a:defRPr>
              </a:lvl4pPr>
              <a:lvl5pPr marL="1828800" algn="l" rtl="0" fontAlgn="base">
                <a:spcBef>
                  <a:spcPct val="0"/>
                </a:spcBef>
                <a:spcAft>
                  <a:spcPct val="0"/>
                </a:spcAft>
                <a:defRPr sz="2400" kern="1200">
                  <a:solidFill>
                    <a:schemeClr val="tx1"/>
                  </a:solidFill>
                  <a:latin typeface="Arial" charset="0"/>
                  <a:ea typeface="ＭＳ Ｐゴシック" pitchFamily="34" charset="-128"/>
                  <a:cs typeface="+mn-cs"/>
                </a:defRPr>
              </a:lvl5pPr>
              <a:lvl6pPr marL="2286000" algn="l" defTabSz="914400" rtl="0" eaLnBrk="1" latinLnBrk="0" hangingPunct="1">
                <a:defRPr sz="2400" kern="1200">
                  <a:solidFill>
                    <a:schemeClr val="tx1"/>
                  </a:solidFill>
                  <a:latin typeface="Arial" charset="0"/>
                  <a:ea typeface="ＭＳ Ｐゴシック" pitchFamily="34" charset="-128"/>
                  <a:cs typeface="+mn-cs"/>
                </a:defRPr>
              </a:lvl6pPr>
              <a:lvl7pPr marL="2743200" algn="l" defTabSz="914400" rtl="0" eaLnBrk="1" latinLnBrk="0" hangingPunct="1">
                <a:defRPr sz="2400" kern="1200">
                  <a:solidFill>
                    <a:schemeClr val="tx1"/>
                  </a:solidFill>
                  <a:latin typeface="Arial" charset="0"/>
                  <a:ea typeface="ＭＳ Ｐゴシック" pitchFamily="34" charset="-128"/>
                  <a:cs typeface="+mn-cs"/>
                </a:defRPr>
              </a:lvl7pPr>
              <a:lvl8pPr marL="3200400" algn="l" defTabSz="914400" rtl="0" eaLnBrk="1" latinLnBrk="0" hangingPunct="1">
                <a:defRPr sz="2400" kern="1200">
                  <a:solidFill>
                    <a:schemeClr val="tx1"/>
                  </a:solidFill>
                  <a:latin typeface="Arial" charset="0"/>
                  <a:ea typeface="ＭＳ Ｐゴシック" pitchFamily="34" charset="-128"/>
                  <a:cs typeface="+mn-cs"/>
                </a:defRPr>
              </a:lvl8pPr>
              <a:lvl9pPr marL="3657600" algn="l" defTabSz="914400" rtl="0" eaLnBrk="1" latinLnBrk="0" hangingPunct="1">
                <a:defRPr sz="2400" kern="1200">
                  <a:solidFill>
                    <a:schemeClr val="tx1"/>
                  </a:solidFill>
                  <a:latin typeface="Arial" charset="0"/>
                  <a:ea typeface="ＭＳ Ｐゴシック" pitchFamily="34" charset="-128"/>
                  <a:cs typeface="+mn-cs"/>
                </a:defRPr>
              </a:lvl9pPr>
            </a:lstStyle>
            <a:p>
              <a:pPr marL="171450" indent="-171450" fontAlgn="auto">
                <a:lnSpc>
                  <a:spcPct val="90000"/>
                </a:lnSpc>
                <a:spcBef>
                  <a:spcPts val="600"/>
                </a:spcBef>
                <a:spcAft>
                  <a:spcPts val="600"/>
                </a:spcAft>
                <a:buClr>
                  <a:srgbClr val="007BC7"/>
                </a:buClr>
                <a:buFont typeface="Verdana" panose="020B0604030504040204" pitchFamily="34" charset="0"/>
                <a:buChar char="›"/>
                <a:defRPr/>
              </a:pPr>
              <a:r>
                <a:rPr lang="nl-NL" sz="1100" kern="0" dirty="0" err="1">
                  <a:solidFill>
                    <a:srgbClr val="000000"/>
                  </a:solidFill>
                  <a:latin typeface="Verdana"/>
                  <a:cs typeface="Segoe UI Light" panose="020B0502040204020203" pitchFamily="34" charset="0"/>
                </a:rPr>
                <a:t>Bullet</a:t>
              </a:r>
              <a:r>
                <a:rPr lang="nl-NL" sz="1100" kern="0" dirty="0">
                  <a:solidFill>
                    <a:srgbClr val="000000"/>
                  </a:solidFill>
                  <a:latin typeface="Verdana"/>
                  <a:cs typeface="Segoe UI Light" panose="020B0502040204020203" pitchFamily="34" charset="0"/>
                </a:rPr>
                <a:t> (20pt)</a:t>
              </a:r>
            </a:p>
          </p:txBody>
        </p:sp>
        <p:sp>
          <p:nvSpPr>
            <p:cNvPr id="155" name="Ovaal 154">
              <a:extLst>
                <a:ext uri="{FF2B5EF4-FFF2-40B4-BE49-F238E27FC236}">
                  <a16:creationId xmlns:a16="http://schemas.microsoft.com/office/drawing/2014/main" xmlns="" id="{5A4E4486-CBC5-4D6D-9194-9472F923C878}"/>
                </a:ext>
              </a:extLst>
            </p:cNvPr>
            <p:cNvSpPr/>
            <p:nvPr userDrawn="1"/>
          </p:nvSpPr>
          <p:spPr>
            <a:xfrm>
              <a:off x="-3425006" y="2091065"/>
              <a:ext cx="260914" cy="259683"/>
            </a:xfrm>
            <a:prstGeom prst="ellipse">
              <a:avLst/>
            </a:prstGeom>
            <a:solidFill>
              <a:schemeClr val="accent1"/>
            </a:solidFill>
            <a:ln w="25400" cap="flat" cmpd="sng" algn="ctr">
              <a:noFill/>
              <a:prstDash val="solid"/>
            </a:ln>
            <a:effectLst/>
          </p:spPr>
          <p:txBody>
            <a:bodyPr rtlCol="0" anchor="ctr"/>
            <a:lstStyle>
              <a:defPPr>
                <a:defRPr lang="nl-NL"/>
              </a:defPPr>
              <a:lvl1pPr algn="l" rtl="0" fontAlgn="base">
                <a:spcBef>
                  <a:spcPct val="0"/>
                </a:spcBef>
                <a:spcAft>
                  <a:spcPct val="0"/>
                </a:spcAft>
                <a:defRPr sz="2400" kern="1200">
                  <a:solidFill>
                    <a:schemeClr val="tx1"/>
                  </a:solidFill>
                  <a:latin typeface="Arial" charset="0"/>
                  <a:ea typeface="ＭＳ Ｐゴシック" pitchFamily="34" charset="-128"/>
                  <a:cs typeface="+mn-cs"/>
                </a:defRPr>
              </a:lvl1pPr>
              <a:lvl2pPr marL="457200" algn="l" rtl="0" fontAlgn="base">
                <a:spcBef>
                  <a:spcPct val="0"/>
                </a:spcBef>
                <a:spcAft>
                  <a:spcPct val="0"/>
                </a:spcAft>
                <a:defRPr sz="2400" kern="1200">
                  <a:solidFill>
                    <a:schemeClr val="tx1"/>
                  </a:solidFill>
                  <a:latin typeface="Arial" charset="0"/>
                  <a:ea typeface="ＭＳ Ｐゴシック" pitchFamily="34" charset="-128"/>
                  <a:cs typeface="+mn-cs"/>
                </a:defRPr>
              </a:lvl2pPr>
              <a:lvl3pPr marL="914400" algn="l" rtl="0" fontAlgn="base">
                <a:spcBef>
                  <a:spcPct val="0"/>
                </a:spcBef>
                <a:spcAft>
                  <a:spcPct val="0"/>
                </a:spcAft>
                <a:defRPr sz="2400" kern="1200">
                  <a:solidFill>
                    <a:schemeClr val="tx1"/>
                  </a:solidFill>
                  <a:latin typeface="Arial" charset="0"/>
                  <a:ea typeface="ＭＳ Ｐゴシック" pitchFamily="34" charset="-128"/>
                  <a:cs typeface="+mn-cs"/>
                </a:defRPr>
              </a:lvl3pPr>
              <a:lvl4pPr marL="1371600" algn="l" rtl="0" fontAlgn="base">
                <a:spcBef>
                  <a:spcPct val="0"/>
                </a:spcBef>
                <a:spcAft>
                  <a:spcPct val="0"/>
                </a:spcAft>
                <a:defRPr sz="2400" kern="1200">
                  <a:solidFill>
                    <a:schemeClr val="tx1"/>
                  </a:solidFill>
                  <a:latin typeface="Arial" charset="0"/>
                  <a:ea typeface="ＭＳ Ｐゴシック" pitchFamily="34" charset="-128"/>
                  <a:cs typeface="+mn-cs"/>
                </a:defRPr>
              </a:lvl4pPr>
              <a:lvl5pPr marL="1828800" algn="l" rtl="0" fontAlgn="base">
                <a:spcBef>
                  <a:spcPct val="0"/>
                </a:spcBef>
                <a:spcAft>
                  <a:spcPct val="0"/>
                </a:spcAft>
                <a:defRPr sz="2400" kern="1200">
                  <a:solidFill>
                    <a:schemeClr val="tx1"/>
                  </a:solidFill>
                  <a:latin typeface="Arial" charset="0"/>
                  <a:ea typeface="ＭＳ Ｐゴシック" pitchFamily="34" charset="-128"/>
                  <a:cs typeface="+mn-cs"/>
                </a:defRPr>
              </a:lvl5pPr>
              <a:lvl6pPr marL="2286000" algn="l" defTabSz="914400" rtl="0" eaLnBrk="1" latinLnBrk="0" hangingPunct="1">
                <a:defRPr sz="2400" kern="1200">
                  <a:solidFill>
                    <a:schemeClr val="tx1"/>
                  </a:solidFill>
                  <a:latin typeface="Arial" charset="0"/>
                  <a:ea typeface="ＭＳ Ｐゴシック" pitchFamily="34" charset="-128"/>
                  <a:cs typeface="+mn-cs"/>
                </a:defRPr>
              </a:lvl6pPr>
              <a:lvl7pPr marL="2743200" algn="l" defTabSz="914400" rtl="0" eaLnBrk="1" latinLnBrk="0" hangingPunct="1">
                <a:defRPr sz="2400" kern="1200">
                  <a:solidFill>
                    <a:schemeClr val="tx1"/>
                  </a:solidFill>
                  <a:latin typeface="Arial" charset="0"/>
                  <a:ea typeface="ＭＳ Ｐゴシック" pitchFamily="34" charset="-128"/>
                  <a:cs typeface="+mn-cs"/>
                </a:defRPr>
              </a:lvl7pPr>
              <a:lvl8pPr marL="3200400" algn="l" defTabSz="914400" rtl="0" eaLnBrk="1" latinLnBrk="0" hangingPunct="1">
                <a:defRPr sz="2400" kern="1200">
                  <a:solidFill>
                    <a:schemeClr val="tx1"/>
                  </a:solidFill>
                  <a:latin typeface="Arial" charset="0"/>
                  <a:ea typeface="ＭＳ Ｐゴシック" pitchFamily="34" charset="-128"/>
                  <a:cs typeface="+mn-cs"/>
                </a:defRPr>
              </a:lvl8pPr>
              <a:lvl9pPr marL="3657600" algn="l" defTabSz="914400" rtl="0" eaLnBrk="1" latinLnBrk="0" hangingPunct="1">
                <a:defRPr sz="2400" kern="1200">
                  <a:solidFill>
                    <a:schemeClr val="tx1"/>
                  </a:solidFill>
                  <a:latin typeface="Arial" charset="0"/>
                  <a:ea typeface="ＭＳ Ｐゴシック" pitchFamily="34" charset="-128"/>
                  <a:cs typeface="+mn-cs"/>
                </a:defRPr>
              </a:lvl9pPr>
            </a:lstStyle>
            <a:p>
              <a:pPr algn="ctr" fontAlgn="auto">
                <a:spcBef>
                  <a:spcPts val="0"/>
                </a:spcBef>
                <a:spcAft>
                  <a:spcPts val="0"/>
                </a:spcAft>
                <a:defRPr/>
              </a:pPr>
              <a:r>
                <a:rPr lang="nl-NL" sz="1100" kern="0">
                  <a:solidFill>
                    <a:srgbClr val="FFFFFF"/>
                  </a:solidFill>
                  <a:latin typeface="Verdana"/>
                  <a:cs typeface="Segoe UI Light" panose="020B0502040204020203" pitchFamily="34" charset="0"/>
                </a:rPr>
                <a:t>2</a:t>
              </a:r>
            </a:p>
          </p:txBody>
        </p:sp>
        <p:sp>
          <p:nvSpPr>
            <p:cNvPr id="156" name="Rechthoek 155">
              <a:extLst>
                <a:ext uri="{FF2B5EF4-FFF2-40B4-BE49-F238E27FC236}">
                  <a16:creationId xmlns:a16="http://schemas.microsoft.com/office/drawing/2014/main" xmlns="" id="{CD54BB23-1AD1-415D-B4B1-62CBE36E0F2F}"/>
                </a:ext>
              </a:extLst>
            </p:cNvPr>
            <p:cNvSpPr/>
            <p:nvPr userDrawn="1"/>
          </p:nvSpPr>
          <p:spPr>
            <a:xfrm>
              <a:off x="-3059324" y="2091064"/>
              <a:ext cx="2823104" cy="255963"/>
            </a:xfrm>
            <a:prstGeom prst="rect">
              <a:avLst/>
            </a:prstGeom>
            <a:noFill/>
            <a:ln w="25400" cap="flat" cmpd="sng" algn="ctr">
              <a:noFill/>
              <a:prstDash val="solid"/>
            </a:ln>
            <a:effectLst/>
          </p:spPr>
          <p:txBody>
            <a:bodyPr lIns="0" tIns="0" rIns="0" bIns="0" rtlCol="0" anchor="ctr"/>
            <a:lstStyle>
              <a:defPPr>
                <a:defRPr lang="nl-NL"/>
              </a:defPPr>
              <a:lvl1pPr algn="l" rtl="0" fontAlgn="base">
                <a:spcBef>
                  <a:spcPct val="0"/>
                </a:spcBef>
                <a:spcAft>
                  <a:spcPct val="0"/>
                </a:spcAft>
                <a:defRPr sz="2400" kern="1200">
                  <a:solidFill>
                    <a:schemeClr val="tx1"/>
                  </a:solidFill>
                  <a:latin typeface="Arial" charset="0"/>
                  <a:ea typeface="ＭＳ Ｐゴシック" pitchFamily="34" charset="-128"/>
                  <a:cs typeface="+mn-cs"/>
                </a:defRPr>
              </a:lvl1pPr>
              <a:lvl2pPr marL="457200" algn="l" rtl="0" fontAlgn="base">
                <a:spcBef>
                  <a:spcPct val="0"/>
                </a:spcBef>
                <a:spcAft>
                  <a:spcPct val="0"/>
                </a:spcAft>
                <a:defRPr sz="2400" kern="1200">
                  <a:solidFill>
                    <a:schemeClr val="tx1"/>
                  </a:solidFill>
                  <a:latin typeface="Arial" charset="0"/>
                  <a:ea typeface="ＭＳ Ｐゴシック" pitchFamily="34" charset="-128"/>
                  <a:cs typeface="+mn-cs"/>
                </a:defRPr>
              </a:lvl2pPr>
              <a:lvl3pPr marL="914400" algn="l" rtl="0" fontAlgn="base">
                <a:spcBef>
                  <a:spcPct val="0"/>
                </a:spcBef>
                <a:spcAft>
                  <a:spcPct val="0"/>
                </a:spcAft>
                <a:defRPr sz="2400" kern="1200">
                  <a:solidFill>
                    <a:schemeClr val="tx1"/>
                  </a:solidFill>
                  <a:latin typeface="Arial" charset="0"/>
                  <a:ea typeface="ＭＳ Ｐゴシック" pitchFamily="34" charset="-128"/>
                  <a:cs typeface="+mn-cs"/>
                </a:defRPr>
              </a:lvl3pPr>
              <a:lvl4pPr marL="1371600" algn="l" rtl="0" fontAlgn="base">
                <a:spcBef>
                  <a:spcPct val="0"/>
                </a:spcBef>
                <a:spcAft>
                  <a:spcPct val="0"/>
                </a:spcAft>
                <a:defRPr sz="2400" kern="1200">
                  <a:solidFill>
                    <a:schemeClr val="tx1"/>
                  </a:solidFill>
                  <a:latin typeface="Arial" charset="0"/>
                  <a:ea typeface="ＭＳ Ｐゴシック" pitchFamily="34" charset="-128"/>
                  <a:cs typeface="+mn-cs"/>
                </a:defRPr>
              </a:lvl4pPr>
              <a:lvl5pPr marL="1828800" algn="l" rtl="0" fontAlgn="base">
                <a:spcBef>
                  <a:spcPct val="0"/>
                </a:spcBef>
                <a:spcAft>
                  <a:spcPct val="0"/>
                </a:spcAft>
                <a:defRPr sz="2400" kern="1200">
                  <a:solidFill>
                    <a:schemeClr val="tx1"/>
                  </a:solidFill>
                  <a:latin typeface="Arial" charset="0"/>
                  <a:ea typeface="ＭＳ Ｐゴシック" pitchFamily="34" charset="-128"/>
                  <a:cs typeface="+mn-cs"/>
                </a:defRPr>
              </a:lvl5pPr>
              <a:lvl6pPr marL="2286000" algn="l" defTabSz="914400" rtl="0" eaLnBrk="1" latinLnBrk="0" hangingPunct="1">
                <a:defRPr sz="2400" kern="1200">
                  <a:solidFill>
                    <a:schemeClr val="tx1"/>
                  </a:solidFill>
                  <a:latin typeface="Arial" charset="0"/>
                  <a:ea typeface="ＭＳ Ｐゴシック" pitchFamily="34" charset="-128"/>
                  <a:cs typeface="+mn-cs"/>
                </a:defRPr>
              </a:lvl6pPr>
              <a:lvl7pPr marL="2743200" algn="l" defTabSz="914400" rtl="0" eaLnBrk="1" latinLnBrk="0" hangingPunct="1">
                <a:defRPr sz="2400" kern="1200">
                  <a:solidFill>
                    <a:schemeClr val="tx1"/>
                  </a:solidFill>
                  <a:latin typeface="Arial" charset="0"/>
                  <a:ea typeface="ＭＳ Ｐゴシック" pitchFamily="34" charset="-128"/>
                  <a:cs typeface="+mn-cs"/>
                </a:defRPr>
              </a:lvl7pPr>
              <a:lvl8pPr marL="3200400" algn="l" defTabSz="914400" rtl="0" eaLnBrk="1" latinLnBrk="0" hangingPunct="1">
                <a:defRPr sz="2400" kern="1200">
                  <a:solidFill>
                    <a:schemeClr val="tx1"/>
                  </a:solidFill>
                  <a:latin typeface="Arial" charset="0"/>
                  <a:ea typeface="ＭＳ Ｐゴシック" pitchFamily="34" charset="-128"/>
                  <a:cs typeface="+mn-cs"/>
                </a:defRPr>
              </a:lvl8pPr>
              <a:lvl9pPr marL="3657600" algn="l" defTabSz="914400" rtl="0" eaLnBrk="1" latinLnBrk="0" hangingPunct="1">
                <a:defRPr sz="2400" kern="1200">
                  <a:solidFill>
                    <a:schemeClr val="tx1"/>
                  </a:solidFill>
                  <a:latin typeface="Arial" charset="0"/>
                  <a:ea typeface="ＭＳ Ｐゴシック" pitchFamily="34" charset="-128"/>
                  <a:cs typeface="+mn-cs"/>
                </a:defRPr>
              </a:lvl9pPr>
            </a:lstStyle>
            <a:p>
              <a:pPr marL="361950" indent="-180975" fontAlgn="auto">
                <a:lnSpc>
                  <a:spcPct val="90000"/>
                </a:lnSpc>
                <a:spcBef>
                  <a:spcPts val="600"/>
                </a:spcBef>
                <a:spcAft>
                  <a:spcPts val="600"/>
                </a:spcAft>
                <a:buClr>
                  <a:srgbClr val="007BC7"/>
                </a:buClr>
                <a:buFont typeface="Calibri" panose="020F0502020204030204" pitchFamily="34" charset="0"/>
                <a:buChar char="−"/>
                <a:defRPr/>
              </a:pPr>
              <a:r>
                <a:rPr lang="nl-NL" sz="1100" kern="0" dirty="0">
                  <a:solidFill>
                    <a:srgbClr val="000000"/>
                  </a:solidFill>
                  <a:latin typeface="Verdana"/>
                  <a:cs typeface="Segoe UI Light" panose="020B0502040204020203" pitchFamily="34" charset="0"/>
                </a:rPr>
                <a:t>Sub-</a:t>
              </a:r>
              <a:r>
                <a:rPr lang="nl-NL" sz="1100" kern="0" dirty="0" err="1">
                  <a:solidFill>
                    <a:srgbClr val="000000"/>
                  </a:solidFill>
                  <a:latin typeface="Verdana"/>
                  <a:cs typeface="Segoe UI Light" panose="020B0502040204020203" pitchFamily="34" charset="0"/>
                </a:rPr>
                <a:t>bullet</a:t>
              </a:r>
              <a:r>
                <a:rPr lang="nl-NL" sz="1100" kern="0" dirty="0">
                  <a:solidFill>
                    <a:srgbClr val="000000"/>
                  </a:solidFill>
                  <a:latin typeface="Verdana"/>
                  <a:cs typeface="Segoe UI Light" panose="020B0502040204020203" pitchFamily="34" charset="0"/>
                </a:rPr>
                <a:t> #1 </a:t>
              </a:r>
              <a:r>
                <a:rPr lang="nl-NL" sz="1100" kern="0" dirty="0">
                  <a:solidFill>
                    <a:srgbClr val="000000"/>
                  </a:solidFill>
                  <a:cs typeface="Segoe UI Light" panose="020B0502040204020203" pitchFamily="34" charset="0"/>
                </a:rPr>
                <a:t>(18pt)</a:t>
              </a:r>
            </a:p>
          </p:txBody>
        </p:sp>
        <p:sp>
          <p:nvSpPr>
            <p:cNvPr id="157" name="Ovaal 156">
              <a:extLst>
                <a:ext uri="{FF2B5EF4-FFF2-40B4-BE49-F238E27FC236}">
                  <a16:creationId xmlns:a16="http://schemas.microsoft.com/office/drawing/2014/main" xmlns="" id="{C01EEC07-3CDF-4F52-95A1-236CEEC15F50}"/>
                </a:ext>
              </a:extLst>
            </p:cNvPr>
            <p:cNvSpPr/>
            <p:nvPr userDrawn="1"/>
          </p:nvSpPr>
          <p:spPr>
            <a:xfrm>
              <a:off x="-3425006" y="2465241"/>
              <a:ext cx="260914" cy="259683"/>
            </a:xfrm>
            <a:prstGeom prst="ellipse">
              <a:avLst/>
            </a:prstGeom>
            <a:solidFill>
              <a:schemeClr val="accent1"/>
            </a:solidFill>
            <a:ln w="25400" cap="flat" cmpd="sng" algn="ctr">
              <a:noFill/>
              <a:prstDash val="solid"/>
            </a:ln>
            <a:effectLst/>
          </p:spPr>
          <p:txBody>
            <a:bodyPr rtlCol="0" anchor="ctr"/>
            <a:lstStyle>
              <a:defPPr>
                <a:defRPr lang="nl-NL"/>
              </a:defPPr>
              <a:lvl1pPr algn="l" rtl="0" fontAlgn="base">
                <a:spcBef>
                  <a:spcPct val="0"/>
                </a:spcBef>
                <a:spcAft>
                  <a:spcPct val="0"/>
                </a:spcAft>
                <a:defRPr sz="2400" kern="1200">
                  <a:solidFill>
                    <a:schemeClr val="tx1"/>
                  </a:solidFill>
                  <a:latin typeface="Arial" charset="0"/>
                  <a:ea typeface="ＭＳ Ｐゴシック" pitchFamily="34" charset="-128"/>
                  <a:cs typeface="+mn-cs"/>
                </a:defRPr>
              </a:lvl1pPr>
              <a:lvl2pPr marL="457200" algn="l" rtl="0" fontAlgn="base">
                <a:spcBef>
                  <a:spcPct val="0"/>
                </a:spcBef>
                <a:spcAft>
                  <a:spcPct val="0"/>
                </a:spcAft>
                <a:defRPr sz="2400" kern="1200">
                  <a:solidFill>
                    <a:schemeClr val="tx1"/>
                  </a:solidFill>
                  <a:latin typeface="Arial" charset="0"/>
                  <a:ea typeface="ＭＳ Ｐゴシック" pitchFamily="34" charset="-128"/>
                  <a:cs typeface="+mn-cs"/>
                </a:defRPr>
              </a:lvl2pPr>
              <a:lvl3pPr marL="914400" algn="l" rtl="0" fontAlgn="base">
                <a:spcBef>
                  <a:spcPct val="0"/>
                </a:spcBef>
                <a:spcAft>
                  <a:spcPct val="0"/>
                </a:spcAft>
                <a:defRPr sz="2400" kern="1200">
                  <a:solidFill>
                    <a:schemeClr val="tx1"/>
                  </a:solidFill>
                  <a:latin typeface="Arial" charset="0"/>
                  <a:ea typeface="ＭＳ Ｐゴシック" pitchFamily="34" charset="-128"/>
                  <a:cs typeface="+mn-cs"/>
                </a:defRPr>
              </a:lvl3pPr>
              <a:lvl4pPr marL="1371600" algn="l" rtl="0" fontAlgn="base">
                <a:spcBef>
                  <a:spcPct val="0"/>
                </a:spcBef>
                <a:spcAft>
                  <a:spcPct val="0"/>
                </a:spcAft>
                <a:defRPr sz="2400" kern="1200">
                  <a:solidFill>
                    <a:schemeClr val="tx1"/>
                  </a:solidFill>
                  <a:latin typeface="Arial" charset="0"/>
                  <a:ea typeface="ＭＳ Ｐゴシック" pitchFamily="34" charset="-128"/>
                  <a:cs typeface="+mn-cs"/>
                </a:defRPr>
              </a:lvl4pPr>
              <a:lvl5pPr marL="1828800" algn="l" rtl="0" fontAlgn="base">
                <a:spcBef>
                  <a:spcPct val="0"/>
                </a:spcBef>
                <a:spcAft>
                  <a:spcPct val="0"/>
                </a:spcAft>
                <a:defRPr sz="2400" kern="1200">
                  <a:solidFill>
                    <a:schemeClr val="tx1"/>
                  </a:solidFill>
                  <a:latin typeface="Arial" charset="0"/>
                  <a:ea typeface="ＭＳ Ｐゴシック" pitchFamily="34" charset="-128"/>
                  <a:cs typeface="+mn-cs"/>
                </a:defRPr>
              </a:lvl5pPr>
              <a:lvl6pPr marL="2286000" algn="l" defTabSz="914400" rtl="0" eaLnBrk="1" latinLnBrk="0" hangingPunct="1">
                <a:defRPr sz="2400" kern="1200">
                  <a:solidFill>
                    <a:schemeClr val="tx1"/>
                  </a:solidFill>
                  <a:latin typeface="Arial" charset="0"/>
                  <a:ea typeface="ＭＳ Ｐゴシック" pitchFamily="34" charset="-128"/>
                  <a:cs typeface="+mn-cs"/>
                </a:defRPr>
              </a:lvl6pPr>
              <a:lvl7pPr marL="2743200" algn="l" defTabSz="914400" rtl="0" eaLnBrk="1" latinLnBrk="0" hangingPunct="1">
                <a:defRPr sz="2400" kern="1200">
                  <a:solidFill>
                    <a:schemeClr val="tx1"/>
                  </a:solidFill>
                  <a:latin typeface="Arial" charset="0"/>
                  <a:ea typeface="ＭＳ Ｐゴシック" pitchFamily="34" charset="-128"/>
                  <a:cs typeface="+mn-cs"/>
                </a:defRPr>
              </a:lvl7pPr>
              <a:lvl8pPr marL="3200400" algn="l" defTabSz="914400" rtl="0" eaLnBrk="1" latinLnBrk="0" hangingPunct="1">
                <a:defRPr sz="2400" kern="1200">
                  <a:solidFill>
                    <a:schemeClr val="tx1"/>
                  </a:solidFill>
                  <a:latin typeface="Arial" charset="0"/>
                  <a:ea typeface="ＭＳ Ｐゴシック" pitchFamily="34" charset="-128"/>
                  <a:cs typeface="+mn-cs"/>
                </a:defRPr>
              </a:lvl8pPr>
              <a:lvl9pPr marL="3657600" algn="l" defTabSz="914400" rtl="0" eaLnBrk="1" latinLnBrk="0" hangingPunct="1">
                <a:defRPr sz="2400" kern="1200">
                  <a:solidFill>
                    <a:schemeClr val="tx1"/>
                  </a:solidFill>
                  <a:latin typeface="Arial" charset="0"/>
                  <a:ea typeface="ＭＳ Ｐゴシック" pitchFamily="34" charset="-128"/>
                  <a:cs typeface="+mn-cs"/>
                </a:defRPr>
              </a:lvl9pPr>
            </a:lstStyle>
            <a:p>
              <a:pPr algn="ctr" fontAlgn="auto">
                <a:spcBef>
                  <a:spcPts val="0"/>
                </a:spcBef>
                <a:spcAft>
                  <a:spcPts val="0"/>
                </a:spcAft>
                <a:defRPr/>
              </a:pPr>
              <a:r>
                <a:rPr lang="nl-NL" sz="1100" kern="0" dirty="0">
                  <a:solidFill>
                    <a:srgbClr val="FFFFFF"/>
                  </a:solidFill>
                  <a:latin typeface="Verdana"/>
                  <a:cs typeface="Segoe UI Light" panose="020B0502040204020203" pitchFamily="34" charset="0"/>
                </a:rPr>
                <a:t>3</a:t>
              </a:r>
            </a:p>
          </p:txBody>
        </p:sp>
        <p:sp>
          <p:nvSpPr>
            <p:cNvPr id="158" name="Rechthoek 157">
              <a:extLst>
                <a:ext uri="{FF2B5EF4-FFF2-40B4-BE49-F238E27FC236}">
                  <a16:creationId xmlns:a16="http://schemas.microsoft.com/office/drawing/2014/main" xmlns="" id="{4A4C6F36-AB4A-4690-B35A-81A2C8EE693D}"/>
                </a:ext>
              </a:extLst>
            </p:cNvPr>
            <p:cNvSpPr/>
            <p:nvPr userDrawn="1"/>
          </p:nvSpPr>
          <p:spPr>
            <a:xfrm>
              <a:off x="-3059324" y="2465240"/>
              <a:ext cx="2823104" cy="255963"/>
            </a:xfrm>
            <a:prstGeom prst="rect">
              <a:avLst/>
            </a:prstGeom>
            <a:noFill/>
            <a:ln w="25400" cap="flat" cmpd="sng" algn="ctr">
              <a:noFill/>
              <a:prstDash val="solid"/>
            </a:ln>
            <a:effectLst/>
          </p:spPr>
          <p:txBody>
            <a:bodyPr lIns="0" tIns="0" rIns="0" bIns="0" rtlCol="0" anchor="ctr"/>
            <a:lstStyle>
              <a:defPPr>
                <a:defRPr lang="nl-NL"/>
              </a:defPPr>
              <a:lvl1pPr algn="l" rtl="0" fontAlgn="base">
                <a:spcBef>
                  <a:spcPct val="0"/>
                </a:spcBef>
                <a:spcAft>
                  <a:spcPct val="0"/>
                </a:spcAft>
                <a:defRPr sz="2400" kern="1200">
                  <a:solidFill>
                    <a:schemeClr val="tx1"/>
                  </a:solidFill>
                  <a:latin typeface="Arial" charset="0"/>
                  <a:ea typeface="ＭＳ Ｐゴシック" pitchFamily="34" charset="-128"/>
                  <a:cs typeface="+mn-cs"/>
                </a:defRPr>
              </a:lvl1pPr>
              <a:lvl2pPr marL="457200" algn="l" rtl="0" fontAlgn="base">
                <a:spcBef>
                  <a:spcPct val="0"/>
                </a:spcBef>
                <a:spcAft>
                  <a:spcPct val="0"/>
                </a:spcAft>
                <a:defRPr sz="2400" kern="1200">
                  <a:solidFill>
                    <a:schemeClr val="tx1"/>
                  </a:solidFill>
                  <a:latin typeface="Arial" charset="0"/>
                  <a:ea typeface="ＭＳ Ｐゴシック" pitchFamily="34" charset="-128"/>
                  <a:cs typeface="+mn-cs"/>
                </a:defRPr>
              </a:lvl2pPr>
              <a:lvl3pPr marL="914400" algn="l" rtl="0" fontAlgn="base">
                <a:spcBef>
                  <a:spcPct val="0"/>
                </a:spcBef>
                <a:spcAft>
                  <a:spcPct val="0"/>
                </a:spcAft>
                <a:defRPr sz="2400" kern="1200">
                  <a:solidFill>
                    <a:schemeClr val="tx1"/>
                  </a:solidFill>
                  <a:latin typeface="Arial" charset="0"/>
                  <a:ea typeface="ＭＳ Ｐゴシック" pitchFamily="34" charset="-128"/>
                  <a:cs typeface="+mn-cs"/>
                </a:defRPr>
              </a:lvl3pPr>
              <a:lvl4pPr marL="1371600" algn="l" rtl="0" fontAlgn="base">
                <a:spcBef>
                  <a:spcPct val="0"/>
                </a:spcBef>
                <a:spcAft>
                  <a:spcPct val="0"/>
                </a:spcAft>
                <a:defRPr sz="2400" kern="1200">
                  <a:solidFill>
                    <a:schemeClr val="tx1"/>
                  </a:solidFill>
                  <a:latin typeface="Arial" charset="0"/>
                  <a:ea typeface="ＭＳ Ｐゴシック" pitchFamily="34" charset="-128"/>
                  <a:cs typeface="+mn-cs"/>
                </a:defRPr>
              </a:lvl4pPr>
              <a:lvl5pPr marL="1828800" algn="l" rtl="0" fontAlgn="base">
                <a:spcBef>
                  <a:spcPct val="0"/>
                </a:spcBef>
                <a:spcAft>
                  <a:spcPct val="0"/>
                </a:spcAft>
                <a:defRPr sz="2400" kern="1200">
                  <a:solidFill>
                    <a:schemeClr val="tx1"/>
                  </a:solidFill>
                  <a:latin typeface="Arial" charset="0"/>
                  <a:ea typeface="ＭＳ Ｐゴシック" pitchFamily="34" charset="-128"/>
                  <a:cs typeface="+mn-cs"/>
                </a:defRPr>
              </a:lvl5pPr>
              <a:lvl6pPr marL="2286000" algn="l" defTabSz="914400" rtl="0" eaLnBrk="1" latinLnBrk="0" hangingPunct="1">
                <a:defRPr sz="2400" kern="1200">
                  <a:solidFill>
                    <a:schemeClr val="tx1"/>
                  </a:solidFill>
                  <a:latin typeface="Arial" charset="0"/>
                  <a:ea typeface="ＭＳ Ｐゴシック" pitchFamily="34" charset="-128"/>
                  <a:cs typeface="+mn-cs"/>
                </a:defRPr>
              </a:lvl6pPr>
              <a:lvl7pPr marL="2743200" algn="l" defTabSz="914400" rtl="0" eaLnBrk="1" latinLnBrk="0" hangingPunct="1">
                <a:defRPr sz="2400" kern="1200">
                  <a:solidFill>
                    <a:schemeClr val="tx1"/>
                  </a:solidFill>
                  <a:latin typeface="Arial" charset="0"/>
                  <a:ea typeface="ＭＳ Ｐゴシック" pitchFamily="34" charset="-128"/>
                  <a:cs typeface="+mn-cs"/>
                </a:defRPr>
              </a:lvl7pPr>
              <a:lvl8pPr marL="3200400" algn="l" defTabSz="914400" rtl="0" eaLnBrk="1" latinLnBrk="0" hangingPunct="1">
                <a:defRPr sz="2400" kern="1200">
                  <a:solidFill>
                    <a:schemeClr val="tx1"/>
                  </a:solidFill>
                  <a:latin typeface="Arial" charset="0"/>
                  <a:ea typeface="ＭＳ Ｐゴシック" pitchFamily="34" charset="-128"/>
                  <a:cs typeface="+mn-cs"/>
                </a:defRPr>
              </a:lvl8pPr>
              <a:lvl9pPr marL="3657600" algn="l" defTabSz="914400" rtl="0" eaLnBrk="1" latinLnBrk="0" hangingPunct="1">
                <a:defRPr sz="2400" kern="1200">
                  <a:solidFill>
                    <a:schemeClr val="tx1"/>
                  </a:solidFill>
                  <a:latin typeface="Arial" charset="0"/>
                  <a:ea typeface="ＭＳ Ｐゴシック" pitchFamily="34" charset="-128"/>
                  <a:cs typeface="+mn-cs"/>
                </a:defRPr>
              </a:lvl9pPr>
            </a:lstStyle>
            <a:p>
              <a:pPr marL="542925" indent="-180975" fontAlgn="auto">
                <a:lnSpc>
                  <a:spcPct val="90000"/>
                </a:lnSpc>
                <a:spcBef>
                  <a:spcPts val="600"/>
                </a:spcBef>
                <a:spcAft>
                  <a:spcPts val="600"/>
                </a:spcAft>
                <a:buClr>
                  <a:srgbClr val="007BC7"/>
                </a:buClr>
                <a:buFont typeface="Wingdings" panose="05000000000000000000" pitchFamily="2" charset="2"/>
                <a:buChar char="§"/>
                <a:defRPr/>
              </a:pPr>
              <a:r>
                <a:rPr lang="nl-NL" sz="1100" kern="0" dirty="0">
                  <a:solidFill>
                    <a:srgbClr val="000000"/>
                  </a:solidFill>
                  <a:latin typeface="Verdana"/>
                  <a:cs typeface="Segoe UI Light" panose="020B0502040204020203" pitchFamily="34" charset="0"/>
                </a:rPr>
                <a:t>Sub-</a:t>
              </a:r>
              <a:r>
                <a:rPr lang="nl-NL" sz="1100" kern="0" dirty="0" err="1">
                  <a:solidFill>
                    <a:srgbClr val="000000"/>
                  </a:solidFill>
                  <a:latin typeface="Verdana"/>
                  <a:cs typeface="Segoe UI Light" panose="020B0502040204020203" pitchFamily="34" charset="0"/>
                </a:rPr>
                <a:t>bullet</a:t>
              </a:r>
              <a:r>
                <a:rPr lang="nl-NL" sz="1100" kern="0" dirty="0">
                  <a:solidFill>
                    <a:srgbClr val="000000"/>
                  </a:solidFill>
                  <a:latin typeface="Verdana"/>
                  <a:cs typeface="Segoe UI Light" panose="020B0502040204020203" pitchFamily="34" charset="0"/>
                </a:rPr>
                <a:t> #2 (18pt)</a:t>
              </a:r>
            </a:p>
          </p:txBody>
        </p:sp>
        <p:sp>
          <p:nvSpPr>
            <p:cNvPr id="159" name="Ovaal 158">
              <a:extLst>
                <a:ext uri="{FF2B5EF4-FFF2-40B4-BE49-F238E27FC236}">
                  <a16:creationId xmlns:a16="http://schemas.microsoft.com/office/drawing/2014/main" xmlns="" id="{FFA7FB57-6673-49DD-8B68-16B0D88FECC9}"/>
                </a:ext>
              </a:extLst>
            </p:cNvPr>
            <p:cNvSpPr/>
            <p:nvPr userDrawn="1"/>
          </p:nvSpPr>
          <p:spPr>
            <a:xfrm>
              <a:off x="-3425006" y="2837886"/>
              <a:ext cx="260914" cy="259683"/>
            </a:xfrm>
            <a:prstGeom prst="ellipse">
              <a:avLst/>
            </a:prstGeom>
            <a:solidFill>
              <a:schemeClr val="accent1"/>
            </a:solidFill>
            <a:ln w="25400" cap="flat" cmpd="sng" algn="ctr">
              <a:noFill/>
              <a:prstDash val="solid"/>
            </a:ln>
            <a:effectLst/>
          </p:spPr>
          <p:txBody>
            <a:bodyPr rtlCol="0" anchor="ctr"/>
            <a:lstStyle>
              <a:defPPr>
                <a:defRPr lang="nl-NL"/>
              </a:defPPr>
              <a:lvl1pPr algn="l" rtl="0" fontAlgn="base">
                <a:spcBef>
                  <a:spcPct val="0"/>
                </a:spcBef>
                <a:spcAft>
                  <a:spcPct val="0"/>
                </a:spcAft>
                <a:defRPr sz="2400" kern="1200">
                  <a:solidFill>
                    <a:schemeClr val="tx1"/>
                  </a:solidFill>
                  <a:latin typeface="Arial" charset="0"/>
                  <a:ea typeface="ＭＳ Ｐゴシック" pitchFamily="34" charset="-128"/>
                  <a:cs typeface="+mn-cs"/>
                </a:defRPr>
              </a:lvl1pPr>
              <a:lvl2pPr marL="457200" algn="l" rtl="0" fontAlgn="base">
                <a:spcBef>
                  <a:spcPct val="0"/>
                </a:spcBef>
                <a:spcAft>
                  <a:spcPct val="0"/>
                </a:spcAft>
                <a:defRPr sz="2400" kern="1200">
                  <a:solidFill>
                    <a:schemeClr val="tx1"/>
                  </a:solidFill>
                  <a:latin typeface="Arial" charset="0"/>
                  <a:ea typeface="ＭＳ Ｐゴシック" pitchFamily="34" charset="-128"/>
                  <a:cs typeface="+mn-cs"/>
                </a:defRPr>
              </a:lvl2pPr>
              <a:lvl3pPr marL="914400" algn="l" rtl="0" fontAlgn="base">
                <a:spcBef>
                  <a:spcPct val="0"/>
                </a:spcBef>
                <a:spcAft>
                  <a:spcPct val="0"/>
                </a:spcAft>
                <a:defRPr sz="2400" kern="1200">
                  <a:solidFill>
                    <a:schemeClr val="tx1"/>
                  </a:solidFill>
                  <a:latin typeface="Arial" charset="0"/>
                  <a:ea typeface="ＭＳ Ｐゴシック" pitchFamily="34" charset="-128"/>
                  <a:cs typeface="+mn-cs"/>
                </a:defRPr>
              </a:lvl3pPr>
              <a:lvl4pPr marL="1371600" algn="l" rtl="0" fontAlgn="base">
                <a:spcBef>
                  <a:spcPct val="0"/>
                </a:spcBef>
                <a:spcAft>
                  <a:spcPct val="0"/>
                </a:spcAft>
                <a:defRPr sz="2400" kern="1200">
                  <a:solidFill>
                    <a:schemeClr val="tx1"/>
                  </a:solidFill>
                  <a:latin typeface="Arial" charset="0"/>
                  <a:ea typeface="ＭＳ Ｐゴシック" pitchFamily="34" charset="-128"/>
                  <a:cs typeface="+mn-cs"/>
                </a:defRPr>
              </a:lvl4pPr>
              <a:lvl5pPr marL="1828800" algn="l" rtl="0" fontAlgn="base">
                <a:spcBef>
                  <a:spcPct val="0"/>
                </a:spcBef>
                <a:spcAft>
                  <a:spcPct val="0"/>
                </a:spcAft>
                <a:defRPr sz="2400" kern="1200">
                  <a:solidFill>
                    <a:schemeClr val="tx1"/>
                  </a:solidFill>
                  <a:latin typeface="Arial" charset="0"/>
                  <a:ea typeface="ＭＳ Ｐゴシック" pitchFamily="34" charset="-128"/>
                  <a:cs typeface="+mn-cs"/>
                </a:defRPr>
              </a:lvl5pPr>
              <a:lvl6pPr marL="2286000" algn="l" defTabSz="914400" rtl="0" eaLnBrk="1" latinLnBrk="0" hangingPunct="1">
                <a:defRPr sz="2400" kern="1200">
                  <a:solidFill>
                    <a:schemeClr val="tx1"/>
                  </a:solidFill>
                  <a:latin typeface="Arial" charset="0"/>
                  <a:ea typeface="ＭＳ Ｐゴシック" pitchFamily="34" charset="-128"/>
                  <a:cs typeface="+mn-cs"/>
                </a:defRPr>
              </a:lvl6pPr>
              <a:lvl7pPr marL="2743200" algn="l" defTabSz="914400" rtl="0" eaLnBrk="1" latinLnBrk="0" hangingPunct="1">
                <a:defRPr sz="2400" kern="1200">
                  <a:solidFill>
                    <a:schemeClr val="tx1"/>
                  </a:solidFill>
                  <a:latin typeface="Arial" charset="0"/>
                  <a:ea typeface="ＭＳ Ｐゴシック" pitchFamily="34" charset="-128"/>
                  <a:cs typeface="+mn-cs"/>
                </a:defRPr>
              </a:lvl7pPr>
              <a:lvl8pPr marL="3200400" algn="l" defTabSz="914400" rtl="0" eaLnBrk="1" latinLnBrk="0" hangingPunct="1">
                <a:defRPr sz="2400" kern="1200">
                  <a:solidFill>
                    <a:schemeClr val="tx1"/>
                  </a:solidFill>
                  <a:latin typeface="Arial" charset="0"/>
                  <a:ea typeface="ＭＳ Ｐゴシック" pitchFamily="34" charset="-128"/>
                  <a:cs typeface="+mn-cs"/>
                </a:defRPr>
              </a:lvl8pPr>
              <a:lvl9pPr marL="3657600" algn="l" defTabSz="914400" rtl="0" eaLnBrk="1" latinLnBrk="0" hangingPunct="1">
                <a:defRPr sz="2400" kern="1200">
                  <a:solidFill>
                    <a:schemeClr val="tx1"/>
                  </a:solidFill>
                  <a:latin typeface="Arial" charset="0"/>
                  <a:ea typeface="ＭＳ Ｐゴシック" pitchFamily="34" charset="-128"/>
                  <a:cs typeface="+mn-cs"/>
                </a:defRPr>
              </a:lvl9pPr>
            </a:lstStyle>
            <a:p>
              <a:pPr algn="ctr" fontAlgn="auto">
                <a:spcBef>
                  <a:spcPts val="0"/>
                </a:spcBef>
                <a:spcAft>
                  <a:spcPts val="0"/>
                </a:spcAft>
                <a:defRPr/>
              </a:pPr>
              <a:r>
                <a:rPr lang="nl-NL" sz="1100" kern="0">
                  <a:solidFill>
                    <a:srgbClr val="FFFFFF"/>
                  </a:solidFill>
                  <a:latin typeface="Verdana"/>
                  <a:cs typeface="Segoe UI Light" panose="020B0502040204020203" pitchFamily="34" charset="0"/>
                </a:rPr>
                <a:t>4</a:t>
              </a:r>
            </a:p>
          </p:txBody>
        </p:sp>
        <p:sp>
          <p:nvSpPr>
            <p:cNvPr id="160" name="Rechthoek 159">
              <a:extLst>
                <a:ext uri="{FF2B5EF4-FFF2-40B4-BE49-F238E27FC236}">
                  <a16:creationId xmlns:a16="http://schemas.microsoft.com/office/drawing/2014/main" xmlns="" id="{3772F624-2377-4A7A-A759-01A5DEBBFDD3}"/>
                </a:ext>
              </a:extLst>
            </p:cNvPr>
            <p:cNvSpPr/>
            <p:nvPr userDrawn="1"/>
          </p:nvSpPr>
          <p:spPr>
            <a:xfrm>
              <a:off x="-3059324" y="2837885"/>
              <a:ext cx="2823104" cy="255963"/>
            </a:xfrm>
            <a:prstGeom prst="rect">
              <a:avLst/>
            </a:prstGeom>
            <a:noFill/>
            <a:ln w="25400" cap="flat" cmpd="sng" algn="ctr">
              <a:noFill/>
              <a:prstDash val="solid"/>
            </a:ln>
            <a:effectLst/>
          </p:spPr>
          <p:txBody>
            <a:bodyPr lIns="0" tIns="0" rIns="0" bIns="0" rtlCol="0" anchor="ctr"/>
            <a:lstStyle>
              <a:defPPr>
                <a:defRPr lang="nl-NL"/>
              </a:defPPr>
              <a:lvl1pPr algn="l" rtl="0" fontAlgn="base">
                <a:spcBef>
                  <a:spcPct val="0"/>
                </a:spcBef>
                <a:spcAft>
                  <a:spcPct val="0"/>
                </a:spcAft>
                <a:defRPr sz="2400" kern="1200">
                  <a:solidFill>
                    <a:schemeClr val="tx1"/>
                  </a:solidFill>
                  <a:latin typeface="Arial" charset="0"/>
                  <a:ea typeface="ＭＳ Ｐゴシック" pitchFamily="34" charset="-128"/>
                  <a:cs typeface="+mn-cs"/>
                </a:defRPr>
              </a:lvl1pPr>
              <a:lvl2pPr marL="457200" algn="l" rtl="0" fontAlgn="base">
                <a:spcBef>
                  <a:spcPct val="0"/>
                </a:spcBef>
                <a:spcAft>
                  <a:spcPct val="0"/>
                </a:spcAft>
                <a:defRPr sz="2400" kern="1200">
                  <a:solidFill>
                    <a:schemeClr val="tx1"/>
                  </a:solidFill>
                  <a:latin typeface="Arial" charset="0"/>
                  <a:ea typeface="ＭＳ Ｐゴシック" pitchFamily="34" charset="-128"/>
                  <a:cs typeface="+mn-cs"/>
                </a:defRPr>
              </a:lvl2pPr>
              <a:lvl3pPr marL="914400" algn="l" rtl="0" fontAlgn="base">
                <a:spcBef>
                  <a:spcPct val="0"/>
                </a:spcBef>
                <a:spcAft>
                  <a:spcPct val="0"/>
                </a:spcAft>
                <a:defRPr sz="2400" kern="1200">
                  <a:solidFill>
                    <a:schemeClr val="tx1"/>
                  </a:solidFill>
                  <a:latin typeface="Arial" charset="0"/>
                  <a:ea typeface="ＭＳ Ｐゴシック" pitchFamily="34" charset="-128"/>
                  <a:cs typeface="+mn-cs"/>
                </a:defRPr>
              </a:lvl3pPr>
              <a:lvl4pPr marL="1371600" algn="l" rtl="0" fontAlgn="base">
                <a:spcBef>
                  <a:spcPct val="0"/>
                </a:spcBef>
                <a:spcAft>
                  <a:spcPct val="0"/>
                </a:spcAft>
                <a:defRPr sz="2400" kern="1200">
                  <a:solidFill>
                    <a:schemeClr val="tx1"/>
                  </a:solidFill>
                  <a:latin typeface="Arial" charset="0"/>
                  <a:ea typeface="ＭＳ Ｐゴシック" pitchFamily="34" charset="-128"/>
                  <a:cs typeface="+mn-cs"/>
                </a:defRPr>
              </a:lvl4pPr>
              <a:lvl5pPr marL="1828800" algn="l" rtl="0" fontAlgn="base">
                <a:spcBef>
                  <a:spcPct val="0"/>
                </a:spcBef>
                <a:spcAft>
                  <a:spcPct val="0"/>
                </a:spcAft>
                <a:defRPr sz="2400" kern="1200">
                  <a:solidFill>
                    <a:schemeClr val="tx1"/>
                  </a:solidFill>
                  <a:latin typeface="Arial" charset="0"/>
                  <a:ea typeface="ＭＳ Ｐゴシック" pitchFamily="34" charset="-128"/>
                  <a:cs typeface="+mn-cs"/>
                </a:defRPr>
              </a:lvl5pPr>
              <a:lvl6pPr marL="2286000" algn="l" defTabSz="914400" rtl="0" eaLnBrk="1" latinLnBrk="0" hangingPunct="1">
                <a:defRPr sz="2400" kern="1200">
                  <a:solidFill>
                    <a:schemeClr val="tx1"/>
                  </a:solidFill>
                  <a:latin typeface="Arial" charset="0"/>
                  <a:ea typeface="ＭＳ Ｐゴシック" pitchFamily="34" charset="-128"/>
                  <a:cs typeface="+mn-cs"/>
                </a:defRPr>
              </a:lvl6pPr>
              <a:lvl7pPr marL="2743200" algn="l" defTabSz="914400" rtl="0" eaLnBrk="1" latinLnBrk="0" hangingPunct="1">
                <a:defRPr sz="2400" kern="1200">
                  <a:solidFill>
                    <a:schemeClr val="tx1"/>
                  </a:solidFill>
                  <a:latin typeface="Arial" charset="0"/>
                  <a:ea typeface="ＭＳ Ｐゴシック" pitchFamily="34" charset="-128"/>
                  <a:cs typeface="+mn-cs"/>
                </a:defRPr>
              </a:lvl7pPr>
              <a:lvl8pPr marL="3200400" algn="l" defTabSz="914400" rtl="0" eaLnBrk="1" latinLnBrk="0" hangingPunct="1">
                <a:defRPr sz="2400" kern="1200">
                  <a:solidFill>
                    <a:schemeClr val="tx1"/>
                  </a:solidFill>
                  <a:latin typeface="Arial" charset="0"/>
                  <a:ea typeface="ＭＳ Ｐゴシック" pitchFamily="34" charset="-128"/>
                  <a:cs typeface="+mn-cs"/>
                </a:defRPr>
              </a:lvl8pPr>
              <a:lvl9pPr marL="3657600" algn="l" defTabSz="914400" rtl="0" eaLnBrk="1" latinLnBrk="0" hangingPunct="1">
                <a:defRPr sz="2400" kern="1200">
                  <a:solidFill>
                    <a:schemeClr val="tx1"/>
                  </a:solidFill>
                  <a:latin typeface="Arial" charset="0"/>
                  <a:ea typeface="ＭＳ Ｐゴシック" pitchFamily="34" charset="-128"/>
                  <a:cs typeface="+mn-cs"/>
                </a:defRPr>
              </a:lvl9pPr>
            </a:lstStyle>
            <a:p>
              <a:pPr fontAlgn="auto">
                <a:lnSpc>
                  <a:spcPct val="90000"/>
                </a:lnSpc>
                <a:spcBef>
                  <a:spcPts val="600"/>
                </a:spcBef>
                <a:spcAft>
                  <a:spcPts val="600"/>
                </a:spcAft>
                <a:defRPr/>
              </a:pPr>
              <a:r>
                <a:rPr lang="nl-NL" sz="1100" kern="0" dirty="0">
                  <a:solidFill>
                    <a:srgbClr val="000000"/>
                  </a:solidFill>
                  <a:latin typeface="Verdana"/>
                  <a:cs typeface="Segoe UI Light" panose="020B0502040204020203" pitchFamily="34" charset="0"/>
                </a:rPr>
                <a:t>Leestekst (20pt)</a:t>
              </a:r>
            </a:p>
          </p:txBody>
        </p:sp>
        <p:sp>
          <p:nvSpPr>
            <p:cNvPr id="161" name="Ovaal 160">
              <a:extLst>
                <a:ext uri="{FF2B5EF4-FFF2-40B4-BE49-F238E27FC236}">
                  <a16:creationId xmlns:a16="http://schemas.microsoft.com/office/drawing/2014/main" xmlns="" id="{F61949BB-D74D-4973-823C-C38883F4B823}"/>
                </a:ext>
              </a:extLst>
            </p:cNvPr>
            <p:cNvSpPr/>
            <p:nvPr userDrawn="1"/>
          </p:nvSpPr>
          <p:spPr>
            <a:xfrm>
              <a:off x="-3425006" y="3221492"/>
              <a:ext cx="260914" cy="259683"/>
            </a:xfrm>
            <a:prstGeom prst="ellipse">
              <a:avLst/>
            </a:prstGeom>
            <a:solidFill>
              <a:schemeClr val="accent1"/>
            </a:solidFill>
            <a:ln w="25400" cap="flat" cmpd="sng" algn="ctr">
              <a:noFill/>
              <a:prstDash val="solid"/>
            </a:ln>
            <a:effectLst/>
          </p:spPr>
          <p:txBody>
            <a:bodyPr rtlCol="0" anchor="ctr"/>
            <a:lstStyle>
              <a:defPPr>
                <a:defRPr lang="nl-NL"/>
              </a:defPPr>
              <a:lvl1pPr algn="l" rtl="0" fontAlgn="base">
                <a:spcBef>
                  <a:spcPct val="0"/>
                </a:spcBef>
                <a:spcAft>
                  <a:spcPct val="0"/>
                </a:spcAft>
                <a:defRPr sz="2400" kern="1200">
                  <a:solidFill>
                    <a:schemeClr val="tx1"/>
                  </a:solidFill>
                  <a:latin typeface="Arial" charset="0"/>
                  <a:ea typeface="ＭＳ Ｐゴシック" pitchFamily="34" charset="-128"/>
                  <a:cs typeface="+mn-cs"/>
                </a:defRPr>
              </a:lvl1pPr>
              <a:lvl2pPr marL="457200" algn="l" rtl="0" fontAlgn="base">
                <a:spcBef>
                  <a:spcPct val="0"/>
                </a:spcBef>
                <a:spcAft>
                  <a:spcPct val="0"/>
                </a:spcAft>
                <a:defRPr sz="2400" kern="1200">
                  <a:solidFill>
                    <a:schemeClr val="tx1"/>
                  </a:solidFill>
                  <a:latin typeface="Arial" charset="0"/>
                  <a:ea typeface="ＭＳ Ｐゴシック" pitchFamily="34" charset="-128"/>
                  <a:cs typeface="+mn-cs"/>
                </a:defRPr>
              </a:lvl2pPr>
              <a:lvl3pPr marL="914400" algn="l" rtl="0" fontAlgn="base">
                <a:spcBef>
                  <a:spcPct val="0"/>
                </a:spcBef>
                <a:spcAft>
                  <a:spcPct val="0"/>
                </a:spcAft>
                <a:defRPr sz="2400" kern="1200">
                  <a:solidFill>
                    <a:schemeClr val="tx1"/>
                  </a:solidFill>
                  <a:latin typeface="Arial" charset="0"/>
                  <a:ea typeface="ＭＳ Ｐゴシック" pitchFamily="34" charset="-128"/>
                  <a:cs typeface="+mn-cs"/>
                </a:defRPr>
              </a:lvl3pPr>
              <a:lvl4pPr marL="1371600" algn="l" rtl="0" fontAlgn="base">
                <a:spcBef>
                  <a:spcPct val="0"/>
                </a:spcBef>
                <a:spcAft>
                  <a:spcPct val="0"/>
                </a:spcAft>
                <a:defRPr sz="2400" kern="1200">
                  <a:solidFill>
                    <a:schemeClr val="tx1"/>
                  </a:solidFill>
                  <a:latin typeface="Arial" charset="0"/>
                  <a:ea typeface="ＭＳ Ｐゴシック" pitchFamily="34" charset="-128"/>
                  <a:cs typeface="+mn-cs"/>
                </a:defRPr>
              </a:lvl4pPr>
              <a:lvl5pPr marL="1828800" algn="l" rtl="0" fontAlgn="base">
                <a:spcBef>
                  <a:spcPct val="0"/>
                </a:spcBef>
                <a:spcAft>
                  <a:spcPct val="0"/>
                </a:spcAft>
                <a:defRPr sz="2400" kern="1200">
                  <a:solidFill>
                    <a:schemeClr val="tx1"/>
                  </a:solidFill>
                  <a:latin typeface="Arial" charset="0"/>
                  <a:ea typeface="ＭＳ Ｐゴシック" pitchFamily="34" charset="-128"/>
                  <a:cs typeface="+mn-cs"/>
                </a:defRPr>
              </a:lvl5pPr>
              <a:lvl6pPr marL="2286000" algn="l" defTabSz="914400" rtl="0" eaLnBrk="1" latinLnBrk="0" hangingPunct="1">
                <a:defRPr sz="2400" kern="1200">
                  <a:solidFill>
                    <a:schemeClr val="tx1"/>
                  </a:solidFill>
                  <a:latin typeface="Arial" charset="0"/>
                  <a:ea typeface="ＭＳ Ｐゴシック" pitchFamily="34" charset="-128"/>
                  <a:cs typeface="+mn-cs"/>
                </a:defRPr>
              </a:lvl6pPr>
              <a:lvl7pPr marL="2743200" algn="l" defTabSz="914400" rtl="0" eaLnBrk="1" latinLnBrk="0" hangingPunct="1">
                <a:defRPr sz="2400" kern="1200">
                  <a:solidFill>
                    <a:schemeClr val="tx1"/>
                  </a:solidFill>
                  <a:latin typeface="Arial" charset="0"/>
                  <a:ea typeface="ＭＳ Ｐゴシック" pitchFamily="34" charset="-128"/>
                  <a:cs typeface="+mn-cs"/>
                </a:defRPr>
              </a:lvl7pPr>
              <a:lvl8pPr marL="3200400" algn="l" defTabSz="914400" rtl="0" eaLnBrk="1" latinLnBrk="0" hangingPunct="1">
                <a:defRPr sz="2400" kern="1200">
                  <a:solidFill>
                    <a:schemeClr val="tx1"/>
                  </a:solidFill>
                  <a:latin typeface="Arial" charset="0"/>
                  <a:ea typeface="ＭＳ Ｐゴシック" pitchFamily="34" charset="-128"/>
                  <a:cs typeface="+mn-cs"/>
                </a:defRPr>
              </a:lvl8pPr>
              <a:lvl9pPr marL="3657600" algn="l" defTabSz="914400" rtl="0" eaLnBrk="1" latinLnBrk="0" hangingPunct="1">
                <a:defRPr sz="2400" kern="1200">
                  <a:solidFill>
                    <a:schemeClr val="tx1"/>
                  </a:solidFill>
                  <a:latin typeface="Arial" charset="0"/>
                  <a:ea typeface="ＭＳ Ｐゴシック" pitchFamily="34" charset="-128"/>
                  <a:cs typeface="+mn-cs"/>
                </a:defRPr>
              </a:lvl9pPr>
            </a:lstStyle>
            <a:p>
              <a:pPr algn="ctr" fontAlgn="auto">
                <a:spcBef>
                  <a:spcPts val="0"/>
                </a:spcBef>
                <a:spcAft>
                  <a:spcPts val="0"/>
                </a:spcAft>
                <a:defRPr/>
              </a:pPr>
              <a:r>
                <a:rPr lang="nl-NL" sz="1100" kern="0">
                  <a:solidFill>
                    <a:srgbClr val="FFFFFF"/>
                  </a:solidFill>
                  <a:latin typeface="Verdana"/>
                  <a:cs typeface="Segoe UI Light" panose="020B0502040204020203" pitchFamily="34" charset="0"/>
                </a:rPr>
                <a:t>5</a:t>
              </a:r>
            </a:p>
          </p:txBody>
        </p:sp>
        <p:sp>
          <p:nvSpPr>
            <p:cNvPr id="162" name="Rechthoek 161">
              <a:extLst>
                <a:ext uri="{FF2B5EF4-FFF2-40B4-BE49-F238E27FC236}">
                  <a16:creationId xmlns:a16="http://schemas.microsoft.com/office/drawing/2014/main" xmlns="" id="{960D26DF-9D0B-44BB-87DB-4060F603A526}"/>
                </a:ext>
              </a:extLst>
            </p:cNvPr>
            <p:cNvSpPr/>
            <p:nvPr userDrawn="1"/>
          </p:nvSpPr>
          <p:spPr>
            <a:xfrm>
              <a:off x="-3059324" y="3221491"/>
              <a:ext cx="2823104" cy="255963"/>
            </a:xfrm>
            <a:prstGeom prst="rect">
              <a:avLst/>
            </a:prstGeom>
            <a:noFill/>
            <a:ln w="25400" cap="flat" cmpd="sng" algn="ctr">
              <a:noFill/>
              <a:prstDash val="solid"/>
            </a:ln>
            <a:effectLst/>
          </p:spPr>
          <p:txBody>
            <a:bodyPr lIns="0" tIns="0" rIns="0" bIns="0" rtlCol="0" anchor="ctr"/>
            <a:lstStyle>
              <a:defPPr>
                <a:defRPr lang="nl-NL"/>
              </a:defPPr>
              <a:lvl1pPr algn="l" rtl="0" fontAlgn="base">
                <a:spcBef>
                  <a:spcPct val="0"/>
                </a:spcBef>
                <a:spcAft>
                  <a:spcPct val="0"/>
                </a:spcAft>
                <a:defRPr sz="2400" kern="1200">
                  <a:solidFill>
                    <a:schemeClr val="tx1"/>
                  </a:solidFill>
                  <a:latin typeface="Arial" charset="0"/>
                  <a:ea typeface="ＭＳ Ｐゴシック" pitchFamily="34" charset="-128"/>
                  <a:cs typeface="+mn-cs"/>
                </a:defRPr>
              </a:lvl1pPr>
              <a:lvl2pPr marL="457200" algn="l" rtl="0" fontAlgn="base">
                <a:spcBef>
                  <a:spcPct val="0"/>
                </a:spcBef>
                <a:spcAft>
                  <a:spcPct val="0"/>
                </a:spcAft>
                <a:defRPr sz="2400" kern="1200">
                  <a:solidFill>
                    <a:schemeClr val="tx1"/>
                  </a:solidFill>
                  <a:latin typeface="Arial" charset="0"/>
                  <a:ea typeface="ＭＳ Ｐゴシック" pitchFamily="34" charset="-128"/>
                  <a:cs typeface="+mn-cs"/>
                </a:defRPr>
              </a:lvl2pPr>
              <a:lvl3pPr marL="914400" algn="l" rtl="0" fontAlgn="base">
                <a:spcBef>
                  <a:spcPct val="0"/>
                </a:spcBef>
                <a:spcAft>
                  <a:spcPct val="0"/>
                </a:spcAft>
                <a:defRPr sz="2400" kern="1200">
                  <a:solidFill>
                    <a:schemeClr val="tx1"/>
                  </a:solidFill>
                  <a:latin typeface="Arial" charset="0"/>
                  <a:ea typeface="ＭＳ Ｐゴシック" pitchFamily="34" charset="-128"/>
                  <a:cs typeface="+mn-cs"/>
                </a:defRPr>
              </a:lvl3pPr>
              <a:lvl4pPr marL="1371600" algn="l" rtl="0" fontAlgn="base">
                <a:spcBef>
                  <a:spcPct val="0"/>
                </a:spcBef>
                <a:spcAft>
                  <a:spcPct val="0"/>
                </a:spcAft>
                <a:defRPr sz="2400" kern="1200">
                  <a:solidFill>
                    <a:schemeClr val="tx1"/>
                  </a:solidFill>
                  <a:latin typeface="Arial" charset="0"/>
                  <a:ea typeface="ＭＳ Ｐゴシック" pitchFamily="34" charset="-128"/>
                  <a:cs typeface="+mn-cs"/>
                </a:defRPr>
              </a:lvl4pPr>
              <a:lvl5pPr marL="1828800" algn="l" rtl="0" fontAlgn="base">
                <a:spcBef>
                  <a:spcPct val="0"/>
                </a:spcBef>
                <a:spcAft>
                  <a:spcPct val="0"/>
                </a:spcAft>
                <a:defRPr sz="2400" kern="1200">
                  <a:solidFill>
                    <a:schemeClr val="tx1"/>
                  </a:solidFill>
                  <a:latin typeface="Arial" charset="0"/>
                  <a:ea typeface="ＭＳ Ｐゴシック" pitchFamily="34" charset="-128"/>
                  <a:cs typeface="+mn-cs"/>
                </a:defRPr>
              </a:lvl5pPr>
              <a:lvl6pPr marL="2286000" algn="l" defTabSz="914400" rtl="0" eaLnBrk="1" latinLnBrk="0" hangingPunct="1">
                <a:defRPr sz="2400" kern="1200">
                  <a:solidFill>
                    <a:schemeClr val="tx1"/>
                  </a:solidFill>
                  <a:latin typeface="Arial" charset="0"/>
                  <a:ea typeface="ＭＳ Ｐゴシック" pitchFamily="34" charset="-128"/>
                  <a:cs typeface="+mn-cs"/>
                </a:defRPr>
              </a:lvl6pPr>
              <a:lvl7pPr marL="2743200" algn="l" defTabSz="914400" rtl="0" eaLnBrk="1" latinLnBrk="0" hangingPunct="1">
                <a:defRPr sz="2400" kern="1200">
                  <a:solidFill>
                    <a:schemeClr val="tx1"/>
                  </a:solidFill>
                  <a:latin typeface="Arial" charset="0"/>
                  <a:ea typeface="ＭＳ Ｐゴシック" pitchFamily="34" charset="-128"/>
                  <a:cs typeface="+mn-cs"/>
                </a:defRPr>
              </a:lvl7pPr>
              <a:lvl8pPr marL="3200400" algn="l" defTabSz="914400" rtl="0" eaLnBrk="1" latinLnBrk="0" hangingPunct="1">
                <a:defRPr sz="2400" kern="1200">
                  <a:solidFill>
                    <a:schemeClr val="tx1"/>
                  </a:solidFill>
                  <a:latin typeface="Arial" charset="0"/>
                  <a:ea typeface="ＭＳ Ｐゴシック" pitchFamily="34" charset="-128"/>
                  <a:cs typeface="+mn-cs"/>
                </a:defRPr>
              </a:lvl8pPr>
              <a:lvl9pPr marL="3657600" algn="l" defTabSz="914400" rtl="0" eaLnBrk="1" latinLnBrk="0" hangingPunct="1">
                <a:defRPr sz="2400" kern="1200">
                  <a:solidFill>
                    <a:schemeClr val="tx1"/>
                  </a:solidFill>
                  <a:latin typeface="Arial" charset="0"/>
                  <a:ea typeface="ＭＳ Ｐゴシック" pitchFamily="34" charset="-128"/>
                  <a:cs typeface="+mn-cs"/>
                </a:defRPr>
              </a:lvl9pPr>
            </a:lstStyle>
            <a:p>
              <a:pPr fontAlgn="auto">
                <a:lnSpc>
                  <a:spcPct val="90000"/>
                </a:lnSpc>
                <a:spcBef>
                  <a:spcPts val="600"/>
                </a:spcBef>
                <a:spcAft>
                  <a:spcPts val="600"/>
                </a:spcAft>
                <a:defRPr/>
              </a:pPr>
              <a:r>
                <a:rPr lang="nl-NL" sz="1100" b="1" kern="0" dirty="0">
                  <a:solidFill>
                    <a:srgbClr val="000000"/>
                  </a:solidFill>
                  <a:latin typeface="Verdana"/>
                  <a:cs typeface="Segoe UI Light" panose="020B0502040204020203" pitchFamily="34" charset="0"/>
                </a:rPr>
                <a:t>Kopje </a:t>
              </a:r>
              <a:r>
                <a:rPr lang="nl-NL" sz="1100" kern="0" dirty="0">
                  <a:solidFill>
                    <a:srgbClr val="000000"/>
                  </a:solidFill>
                  <a:cs typeface="Segoe UI Light" panose="020B0502040204020203" pitchFamily="34" charset="0"/>
                </a:rPr>
                <a:t>(20pt)</a:t>
              </a:r>
              <a:endParaRPr lang="nl-NL" sz="1100" b="1" kern="0" dirty="0">
                <a:solidFill>
                  <a:srgbClr val="000000"/>
                </a:solidFill>
                <a:latin typeface="Verdana"/>
                <a:cs typeface="Segoe UI Light" panose="020B0502040204020203" pitchFamily="34" charset="0"/>
              </a:endParaRPr>
            </a:p>
          </p:txBody>
        </p:sp>
        <p:sp>
          <p:nvSpPr>
            <p:cNvPr id="163" name="Rechthoek 162">
              <a:extLst>
                <a:ext uri="{FF2B5EF4-FFF2-40B4-BE49-F238E27FC236}">
                  <a16:creationId xmlns:a16="http://schemas.microsoft.com/office/drawing/2014/main" xmlns="" id="{88535D33-3493-4B41-A521-11257CFA5F76}"/>
                </a:ext>
              </a:extLst>
            </p:cNvPr>
            <p:cNvSpPr/>
            <p:nvPr userDrawn="1"/>
          </p:nvSpPr>
          <p:spPr>
            <a:xfrm>
              <a:off x="-3420798" y="1139659"/>
              <a:ext cx="3178016" cy="467013"/>
            </a:xfrm>
            <a:prstGeom prst="rect">
              <a:avLst/>
            </a:prstGeom>
            <a:noFill/>
            <a:ln w="25400" cap="flat" cmpd="sng" algn="ctr">
              <a:noFill/>
              <a:prstDash val="solid"/>
            </a:ln>
            <a:effectLst/>
          </p:spPr>
          <p:txBody>
            <a:bodyPr lIns="0" tIns="0" rIns="0" bIns="0" rtlCol="0" anchor="t"/>
            <a:lstStyle>
              <a:defPPr>
                <a:defRPr lang="nl-NL"/>
              </a:defPPr>
              <a:lvl1pPr algn="l" rtl="0" fontAlgn="base">
                <a:spcBef>
                  <a:spcPct val="0"/>
                </a:spcBef>
                <a:spcAft>
                  <a:spcPct val="0"/>
                </a:spcAft>
                <a:defRPr sz="2400" kern="1200">
                  <a:solidFill>
                    <a:schemeClr val="tx1"/>
                  </a:solidFill>
                  <a:latin typeface="Arial" charset="0"/>
                  <a:ea typeface="ＭＳ Ｐゴシック" pitchFamily="34" charset="-128"/>
                  <a:cs typeface="+mn-cs"/>
                </a:defRPr>
              </a:lvl1pPr>
              <a:lvl2pPr marL="457200" algn="l" rtl="0" fontAlgn="base">
                <a:spcBef>
                  <a:spcPct val="0"/>
                </a:spcBef>
                <a:spcAft>
                  <a:spcPct val="0"/>
                </a:spcAft>
                <a:defRPr sz="2400" kern="1200">
                  <a:solidFill>
                    <a:schemeClr val="tx1"/>
                  </a:solidFill>
                  <a:latin typeface="Arial" charset="0"/>
                  <a:ea typeface="ＭＳ Ｐゴシック" pitchFamily="34" charset="-128"/>
                  <a:cs typeface="+mn-cs"/>
                </a:defRPr>
              </a:lvl2pPr>
              <a:lvl3pPr marL="914400" algn="l" rtl="0" fontAlgn="base">
                <a:spcBef>
                  <a:spcPct val="0"/>
                </a:spcBef>
                <a:spcAft>
                  <a:spcPct val="0"/>
                </a:spcAft>
                <a:defRPr sz="2400" kern="1200">
                  <a:solidFill>
                    <a:schemeClr val="tx1"/>
                  </a:solidFill>
                  <a:latin typeface="Arial" charset="0"/>
                  <a:ea typeface="ＭＳ Ｐゴシック" pitchFamily="34" charset="-128"/>
                  <a:cs typeface="+mn-cs"/>
                </a:defRPr>
              </a:lvl3pPr>
              <a:lvl4pPr marL="1371600" algn="l" rtl="0" fontAlgn="base">
                <a:spcBef>
                  <a:spcPct val="0"/>
                </a:spcBef>
                <a:spcAft>
                  <a:spcPct val="0"/>
                </a:spcAft>
                <a:defRPr sz="2400" kern="1200">
                  <a:solidFill>
                    <a:schemeClr val="tx1"/>
                  </a:solidFill>
                  <a:latin typeface="Arial" charset="0"/>
                  <a:ea typeface="ＭＳ Ｐゴシック" pitchFamily="34" charset="-128"/>
                  <a:cs typeface="+mn-cs"/>
                </a:defRPr>
              </a:lvl4pPr>
              <a:lvl5pPr marL="1828800" algn="l" rtl="0" fontAlgn="base">
                <a:spcBef>
                  <a:spcPct val="0"/>
                </a:spcBef>
                <a:spcAft>
                  <a:spcPct val="0"/>
                </a:spcAft>
                <a:defRPr sz="2400" kern="1200">
                  <a:solidFill>
                    <a:schemeClr val="tx1"/>
                  </a:solidFill>
                  <a:latin typeface="Arial" charset="0"/>
                  <a:ea typeface="ＭＳ Ｐゴシック" pitchFamily="34" charset="-128"/>
                  <a:cs typeface="+mn-cs"/>
                </a:defRPr>
              </a:lvl5pPr>
              <a:lvl6pPr marL="2286000" algn="l" defTabSz="914400" rtl="0" eaLnBrk="1" latinLnBrk="0" hangingPunct="1">
                <a:defRPr sz="2400" kern="1200">
                  <a:solidFill>
                    <a:schemeClr val="tx1"/>
                  </a:solidFill>
                  <a:latin typeface="Arial" charset="0"/>
                  <a:ea typeface="ＭＳ Ｐゴシック" pitchFamily="34" charset="-128"/>
                  <a:cs typeface="+mn-cs"/>
                </a:defRPr>
              </a:lvl6pPr>
              <a:lvl7pPr marL="2743200" algn="l" defTabSz="914400" rtl="0" eaLnBrk="1" latinLnBrk="0" hangingPunct="1">
                <a:defRPr sz="2400" kern="1200">
                  <a:solidFill>
                    <a:schemeClr val="tx1"/>
                  </a:solidFill>
                  <a:latin typeface="Arial" charset="0"/>
                  <a:ea typeface="ＭＳ Ｐゴシック" pitchFamily="34" charset="-128"/>
                  <a:cs typeface="+mn-cs"/>
                </a:defRPr>
              </a:lvl7pPr>
              <a:lvl8pPr marL="3200400" algn="l" defTabSz="914400" rtl="0" eaLnBrk="1" latinLnBrk="0" hangingPunct="1">
                <a:defRPr sz="2400" kern="1200">
                  <a:solidFill>
                    <a:schemeClr val="tx1"/>
                  </a:solidFill>
                  <a:latin typeface="Arial" charset="0"/>
                  <a:ea typeface="ＭＳ Ｐゴシック" pitchFamily="34" charset="-128"/>
                  <a:cs typeface="+mn-cs"/>
                </a:defRPr>
              </a:lvl8pPr>
              <a:lvl9pPr marL="3657600" algn="l" defTabSz="914400" rtl="0" eaLnBrk="1" latinLnBrk="0" hangingPunct="1">
                <a:defRPr sz="2400" kern="1200">
                  <a:solidFill>
                    <a:schemeClr val="tx1"/>
                  </a:solidFill>
                  <a:latin typeface="Arial" charset="0"/>
                  <a:ea typeface="ＭＳ Ｐゴシック" pitchFamily="34" charset="-128"/>
                  <a:cs typeface="+mn-cs"/>
                </a:defRPr>
              </a:lvl9pPr>
            </a:lstStyle>
            <a:p>
              <a:pPr fontAlgn="auto">
                <a:lnSpc>
                  <a:spcPct val="90000"/>
                </a:lnSpc>
                <a:spcBef>
                  <a:spcPts val="600"/>
                </a:spcBef>
                <a:spcAft>
                  <a:spcPts val="600"/>
                </a:spcAft>
                <a:defRPr/>
              </a:pPr>
              <a:r>
                <a:rPr lang="nl-NL" sz="1100" kern="0" dirty="0">
                  <a:solidFill>
                    <a:srgbClr val="000000"/>
                  </a:solidFill>
                  <a:latin typeface="Verdana"/>
                  <a:cs typeface="Segoe UI Light" panose="020B0502040204020203" pitchFamily="34" charset="0"/>
                </a:rPr>
                <a:t>Gebruik, onder de tab </a:t>
              </a:r>
              <a:r>
                <a:rPr lang="nl-NL" sz="1100" b="1" kern="0" dirty="0">
                  <a:solidFill>
                    <a:srgbClr val="000000"/>
                  </a:solidFill>
                  <a:latin typeface="Verdana"/>
                  <a:cs typeface="Segoe UI Light" panose="020B0502040204020203" pitchFamily="34" charset="0"/>
                </a:rPr>
                <a:t>‘Start’</a:t>
              </a:r>
              <a:r>
                <a:rPr lang="nl-NL" sz="1100" kern="0" dirty="0">
                  <a:solidFill>
                    <a:srgbClr val="000000"/>
                  </a:solidFill>
                  <a:latin typeface="Verdana"/>
                  <a:cs typeface="Segoe UI Light" panose="020B0502040204020203" pitchFamily="34" charset="0"/>
                </a:rPr>
                <a:t>, de </a:t>
              </a:r>
              <a:r>
                <a:rPr lang="nl-NL" sz="1100" b="1" kern="0" dirty="0">
                  <a:solidFill>
                    <a:srgbClr val="000000"/>
                  </a:solidFill>
                  <a:latin typeface="Verdana"/>
                  <a:cs typeface="Segoe UI Light" panose="020B0502040204020203" pitchFamily="34" charset="0"/>
                </a:rPr>
                <a:t>lijstniveau-knoppen</a:t>
              </a:r>
              <a:r>
                <a:rPr lang="nl-NL" sz="1100" kern="0" dirty="0">
                  <a:solidFill>
                    <a:srgbClr val="000000"/>
                  </a:solidFill>
                  <a:latin typeface="Verdana"/>
                  <a:cs typeface="Segoe UI Light" panose="020B0502040204020203" pitchFamily="34" charset="0"/>
                </a:rPr>
                <a:t>, zoals hierboven aangegeven, om een tekst niveau te kiezen. Kies uit:</a:t>
              </a:r>
            </a:p>
          </p:txBody>
        </p:sp>
      </p:grpSp>
      <p:sp>
        <p:nvSpPr>
          <p:cNvPr id="261" name="Tijdelijke aanduiding voor tekst 12">
            <a:extLst>
              <a:ext uri="{FF2B5EF4-FFF2-40B4-BE49-F238E27FC236}">
                <a16:creationId xmlns:a16="http://schemas.microsoft.com/office/drawing/2014/main" xmlns="" id="{E509EC44-C793-4FCA-9459-60B8C62C804C}"/>
              </a:ext>
            </a:extLst>
          </p:cNvPr>
          <p:cNvSpPr>
            <a:spLocks noGrp="1"/>
          </p:cNvSpPr>
          <p:nvPr>
            <p:ph type="body" sz="quarter" idx="16" hasCustomPrompt="1"/>
          </p:nvPr>
        </p:nvSpPr>
        <p:spPr>
          <a:xfrm>
            <a:off x="3055314" y="-16573"/>
            <a:ext cx="3033375" cy="854536"/>
          </a:xfrm>
          <a:blipFill>
            <a:blip r:embed="rId7" cstate="print">
              <a:extLst>
                <a:ext uri="{28A0092B-C50C-407E-A947-70E740481C1C}">
                  <a14:useLocalDpi xmlns:a14="http://schemas.microsoft.com/office/drawing/2010/main"/>
                </a:ext>
              </a:extLst>
            </a:blip>
            <a:srcRect/>
            <a:stretch>
              <a:fillRect l="43038" r="43136"/>
            </a:stretch>
          </a:blipFill>
        </p:spPr>
        <p:txBody>
          <a:bodyPr/>
          <a:lstStyle>
            <a:lvl1pPr marL="0" indent="0">
              <a:buNone/>
              <a:defRPr sz="100">
                <a:solidFill>
                  <a:schemeClr val="accent1"/>
                </a:solidFill>
              </a:defRPr>
            </a:lvl1pPr>
            <a:lvl2pPr>
              <a:defRPr sz="100"/>
            </a:lvl2pPr>
            <a:lvl3pPr>
              <a:defRPr sz="100"/>
            </a:lvl3pPr>
            <a:lvl4pPr>
              <a:defRPr sz="100"/>
            </a:lvl4pPr>
            <a:lvl5pPr>
              <a:defRPr sz="100"/>
            </a:lvl5pPr>
          </a:lstStyle>
          <a:p>
            <a:pPr lvl="0"/>
            <a:r>
              <a:rPr lang="nl-NL" noProof="0" dirty="0"/>
              <a:t> </a:t>
            </a:r>
          </a:p>
        </p:txBody>
      </p:sp>
    </p:spTree>
    <p:extLst>
      <p:ext uri="{BB962C8B-B14F-4D97-AF65-F5344CB8AC3E}">
        <p14:creationId xmlns:p14="http://schemas.microsoft.com/office/powerpoint/2010/main" val="40402036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Beeld &amp; Tekst 50%/50%">
    <p:spTree>
      <p:nvGrpSpPr>
        <p:cNvPr id="1" name=""/>
        <p:cNvGrpSpPr/>
        <p:nvPr/>
      </p:nvGrpSpPr>
      <p:grpSpPr>
        <a:xfrm>
          <a:off x="0" y="0"/>
          <a:ext cx="0" cy="0"/>
          <a:chOff x="0" y="0"/>
          <a:chExt cx="0" cy="0"/>
        </a:xfrm>
      </p:grpSpPr>
      <p:graphicFrame>
        <p:nvGraphicFramePr>
          <p:cNvPr id="18" name="Object 17" hidden="1">
            <a:extLst>
              <a:ext uri="{FF2B5EF4-FFF2-40B4-BE49-F238E27FC236}">
                <a16:creationId xmlns:a16="http://schemas.microsoft.com/office/drawing/2014/main" xmlns="" id="{D5294D50-C34A-4268-BC83-68389BCF48B0}"/>
              </a:ext>
            </a:extLst>
          </p:cNvPr>
          <p:cNvGraphicFramePr>
            <a:graphicFrameLocks noChangeAspect="1"/>
          </p:cNvGraphicFramePr>
          <p:nvPr userDrawn="1">
            <p:custDataLst>
              <p:tags r:id="rId2"/>
            </p:custDataLst>
            <p:extLst>
              <p:ext uri="{D42A27DB-BD31-4B8C-83A1-F6EECF244321}">
                <p14:modId xmlns:p14="http://schemas.microsoft.com/office/powerpoint/2010/main" val="2905879323"/>
              </p:ext>
            </p:extLst>
          </p:nvPr>
        </p:nvGraphicFramePr>
        <p:xfrm>
          <a:off x="1191" y="1591"/>
          <a:ext cx="1190" cy="1587"/>
        </p:xfrm>
        <a:graphic>
          <a:graphicData uri="http://schemas.openxmlformats.org/presentationml/2006/ole">
            <mc:AlternateContent xmlns:mc="http://schemas.openxmlformats.org/markup-compatibility/2006">
              <mc:Choice xmlns:v="urn:schemas-microsoft-com:vml" Requires="v">
                <p:oleObj spid="_x0000_s17418" name="think-cell Slide" r:id="rId4" imgW="347" imgH="348" progId="TCLayout.ActiveDocument.1">
                  <p:embed/>
                </p:oleObj>
              </mc:Choice>
              <mc:Fallback>
                <p:oleObj name="think-cell Slide" r:id="rId4" imgW="347" imgH="348" progId="TCLayout.ActiveDocument.1">
                  <p:embed/>
                  <p:pic>
                    <p:nvPicPr>
                      <p:cNvPr id="0" name=""/>
                      <p:cNvPicPr/>
                      <p:nvPr/>
                    </p:nvPicPr>
                    <p:blipFill>
                      <a:blip r:embed="rId5"/>
                      <a:stretch>
                        <a:fillRect/>
                      </a:stretch>
                    </p:blipFill>
                    <p:spPr>
                      <a:xfrm>
                        <a:off x="1191" y="1591"/>
                        <a:ext cx="1190" cy="1587"/>
                      </a:xfrm>
                      <a:prstGeom prst="rect">
                        <a:avLst/>
                      </a:prstGeom>
                    </p:spPr>
                  </p:pic>
                </p:oleObj>
              </mc:Fallback>
            </mc:AlternateContent>
          </a:graphicData>
        </a:graphic>
      </p:graphicFrame>
      <p:sp>
        <p:nvSpPr>
          <p:cNvPr id="17" name="Tijdelijke aanduiding voor afbeelding 2">
            <a:extLst>
              <a:ext uri="{FF2B5EF4-FFF2-40B4-BE49-F238E27FC236}">
                <a16:creationId xmlns:a16="http://schemas.microsoft.com/office/drawing/2014/main" xmlns="" id="{09D20005-F223-4BDC-8E7C-2F6B525EAB98}"/>
              </a:ext>
            </a:extLst>
          </p:cNvPr>
          <p:cNvSpPr>
            <a:spLocks noGrp="1"/>
          </p:cNvSpPr>
          <p:nvPr>
            <p:ph type="pic" idx="13" hasCustomPrompt="1"/>
          </p:nvPr>
        </p:nvSpPr>
        <p:spPr>
          <a:xfrm>
            <a:off x="1" y="-27384"/>
            <a:ext cx="4570599" cy="6858000"/>
          </a:xfrm>
          <a:solidFill>
            <a:schemeClr val="bg2">
              <a:lumMod val="20000"/>
              <a:lumOff val="80000"/>
            </a:schemeClr>
          </a:solidFill>
          <a:ln>
            <a:noFill/>
          </a:ln>
          <a:extLst/>
        </p:spPr>
        <p:txBody>
          <a:bodyPr vert="horz" wrap="square" lIns="0" tIns="2160000" rIns="0" bIns="0" numCol="1" anchor="t" anchorCtr="0" compatLnSpc="1">
            <a:prstTxWarp prst="textNoShape">
              <a:avLst/>
            </a:prstTxWarp>
            <a:noAutofit/>
          </a:bodyPr>
          <a:lstStyle>
            <a:lvl1pPr marL="0" indent="0" algn="ctr">
              <a:spcBef>
                <a:spcPts val="0"/>
              </a:spcBef>
              <a:spcAft>
                <a:spcPts val="0"/>
              </a:spcAft>
              <a:buNone/>
              <a:defRPr lang="nl-NL" sz="1200" i="1" dirty="0">
                <a:solidFill>
                  <a:schemeClr val="bg2">
                    <a:lumMod val="75000"/>
                  </a:schemeClr>
                </a:solidFill>
              </a:defRPr>
            </a:lvl1pPr>
          </a:lstStyle>
          <a:p>
            <a:pPr marL="180975" lvl="0" indent="-180975" algn="ctr"/>
            <a:r>
              <a:rPr lang="nl-NL" noProof="0" dirty="0"/>
              <a:t>1. Klik op onderstaand pictogram</a:t>
            </a:r>
            <a:br>
              <a:rPr lang="nl-NL" noProof="0" dirty="0"/>
            </a:br>
            <a:r>
              <a:rPr lang="nl-NL" noProof="0" dirty="0"/>
              <a:t>om een afbeelding in te voegen</a:t>
            </a:r>
            <a:br>
              <a:rPr lang="nl-NL" noProof="0" dirty="0"/>
            </a:br>
            <a:r>
              <a:rPr lang="nl-NL" noProof="0" dirty="0"/>
              <a:t/>
            </a:r>
            <a:br>
              <a:rPr lang="nl-NL" noProof="0" dirty="0"/>
            </a:br>
            <a:r>
              <a:rPr lang="nl-NL" noProof="0" dirty="0"/>
              <a:t>2. Daarna met rechtermuisknop</a:t>
            </a:r>
            <a:br>
              <a:rPr lang="nl-NL" noProof="0" dirty="0"/>
            </a:br>
            <a:r>
              <a:rPr lang="nl-NL" noProof="0" dirty="0"/>
              <a:t>&gt; Naar achtergrond</a:t>
            </a:r>
          </a:p>
        </p:txBody>
      </p:sp>
      <p:sp>
        <p:nvSpPr>
          <p:cNvPr id="2" name="Titel 1">
            <a:extLst>
              <a:ext uri="{FF2B5EF4-FFF2-40B4-BE49-F238E27FC236}">
                <a16:creationId xmlns:a16="http://schemas.microsoft.com/office/drawing/2014/main" xmlns="" id="{695DA31B-33BB-4EE3-B867-DB83BBC4C72B}"/>
              </a:ext>
            </a:extLst>
          </p:cNvPr>
          <p:cNvSpPr>
            <a:spLocks noGrp="1"/>
          </p:cNvSpPr>
          <p:nvPr>
            <p:ph type="title"/>
          </p:nvPr>
        </p:nvSpPr>
        <p:spPr>
          <a:xfrm>
            <a:off x="4909599" y="1263234"/>
            <a:ext cx="3680213" cy="396000"/>
          </a:xfrm>
        </p:spPr>
        <p:txBody>
          <a:bodyPr/>
          <a:lstStyle/>
          <a:p>
            <a:r>
              <a:rPr lang="nl-NL" dirty="0"/>
              <a:t>Klik om stijl te bewerken</a:t>
            </a:r>
          </a:p>
        </p:txBody>
      </p:sp>
      <p:sp>
        <p:nvSpPr>
          <p:cNvPr id="3" name="Tijdelijke aanduiding voor verticale tekst 2">
            <a:extLst>
              <a:ext uri="{FF2B5EF4-FFF2-40B4-BE49-F238E27FC236}">
                <a16:creationId xmlns:a16="http://schemas.microsoft.com/office/drawing/2014/main" xmlns="" id="{4C14D91D-9AC3-4F24-92B0-1632B8144C64}"/>
              </a:ext>
            </a:extLst>
          </p:cNvPr>
          <p:cNvSpPr>
            <a:spLocks noGrp="1"/>
          </p:cNvSpPr>
          <p:nvPr>
            <p:ph type="body" orient="vert" idx="1"/>
          </p:nvPr>
        </p:nvSpPr>
        <p:spPr>
          <a:xfrm>
            <a:off x="4909599" y="1925415"/>
            <a:ext cx="3680213" cy="3882982"/>
          </a:xfrm>
        </p:spPr>
        <p:txBody>
          <a:bodyPr vert="horz"/>
          <a:lstStyle/>
          <a:p>
            <a:pPr lvl="0"/>
            <a:r>
              <a:rPr lang="nl-NL" dirty="0"/>
              <a:t>Tekststijl van het model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4" name="Tijdelijke aanduiding voor datum 3">
            <a:extLst>
              <a:ext uri="{FF2B5EF4-FFF2-40B4-BE49-F238E27FC236}">
                <a16:creationId xmlns:a16="http://schemas.microsoft.com/office/drawing/2014/main" xmlns="" id="{A26BCF30-66F2-4184-8EA9-41F209F126C5}"/>
              </a:ext>
            </a:extLst>
          </p:cNvPr>
          <p:cNvSpPr>
            <a:spLocks noGrp="1"/>
          </p:cNvSpPr>
          <p:nvPr>
            <p:ph type="dt" sz="half" idx="10"/>
          </p:nvPr>
        </p:nvSpPr>
        <p:spPr>
          <a:xfrm>
            <a:off x="6083381" y="6266642"/>
            <a:ext cx="2506430" cy="142288"/>
          </a:xfrm>
        </p:spPr>
        <p:txBody>
          <a:bodyPr/>
          <a:lstStyle/>
          <a:p>
            <a:r>
              <a:rPr lang="nl-NL" smtClean="0">
                <a:solidFill>
                  <a:srgbClr val="000000"/>
                </a:solidFill>
              </a:rPr>
              <a:t>16-03-2018</a:t>
            </a:r>
            <a:endParaRPr lang="nl-NL" dirty="0">
              <a:solidFill>
                <a:srgbClr val="000000"/>
              </a:solidFill>
            </a:endParaRPr>
          </a:p>
        </p:txBody>
      </p:sp>
      <p:sp>
        <p:nvSpPr>
          <p:cNvPr id="5" name="Tijdelijke aanduiding voor voettekst 4">
            <a:extLst>
              <a:ext uri="{FF2B5EF4-FFF2-40B4-BE49-F238E27FC236}">
                <a16:creationId xmlns:a16="http://schemas.microsoft.com/office/drawing/2014/main" xmlns="" id="{5D35D6EB-48A8-418E-B320-85D3B9D1A6D5}"/>
              </a:ext>
            </a:extLst>
          </p:cNvPr>
          <p:cNvSpPr>
            <a:spLocks noGrp="1"/>
          </p:cNvSpPr>
          <p:nvPr>
            <p:ph type="ftr" sz="quarter" idx="11"/>
          </p:nvPr>
        </p:nvSpPr>
        <p:spPr/>
        <p:txBody>
          <a:bodyPr/>
          <a:lstStyle/>
          <a:p>
            <a:endParaRPr lang="nl-NL">
              <a:solidFill>
                <a:srgbClr val="FFFFFF"/>
              </a:solidFill>
            </a:endParaRPr>
          </a:p>
        </p:txBody>
      </p:sp>
      <p:sp>
        <p:nvSpPr>
          <p:cNvPr id="6" name="Tijdelijke aanduiding voor dianummer 5">
            <a:extLst>
              <a:ext uri="{FF2B5EF4-FFF2-40B4-BE49-F238E27FC236}">
                <a16:creationId xmlns:a16="http://schemas.microsoft.com/office/drawing/2014/main" xmlns="" id="{7A4CE67B-30A1-45F6-98F6-67A0ED117D08}"/>
              </a:ext>
            </a:extLst>
          </p:cNvPr>
          <p:cNvSpPr>
            <a:spLocks noGrp="1"/>
          </p:cNvSpPr>
          <p:nvPr>
            <p:ph type="sldNum" sz="quarter" idx="12"/>
          </p:nvPr>
        </p:nvSpPr>
        <p:spPr/>
        <p:txBody>
          <a:bodyPr/>
          <a:lstStyle/>
          <a:p>
            <a:fld id="{514C0851-DDD2-479D-B090-D94045F7DF35}" type="slidenum">
              <a:rPr lang="nl-NL" smtClean="0">
                <a:solidFill>
                  <a:srgbClr val="000000"/>
                </a:solidFill>
              </a:rPr>
              <a:pPr/>
              <a:t>‹nr.›</a:t>
            </a:fld>
            <a:endParaRPr lang="nl-NL">
              <a:solidFill>
                <a:srgbClr val="000000"/>
              </a:solidFill>
            </a:endParaRPr>
          </a:p>
        </p:txBody>
      </p:sp>
      <p:sp>
        <p:nvSpPr>
          <p:cNvPr id="7" name="Rechthoek 6">
            <a:extLst>
              <a:ext uri="{FF2B5EF4-FFF2-40B4-BE49-F238E27FC236}">
                <a16:creationId xmlns:a16="http://schemas.microsoft.com/office/drawing/2014/main" xmlns="" id="{8B7DCDE1-E8CC-42F8-843C-512E32A3DDBA}"/>
              </a:ext>
            </a:extLst>
          </p:cNvPr>
          <p:cNvSpPr/>
          <p:nvPr userDrawn="1"/>
        </p:nvSpPr>
        <p:spPr>
          <a:xfrm>
            <a:off x="2689185" y="-524331"/>
            <a:ext cx="3765633" cy="2880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nl-NL" sz="1400" b="1" i="1" dirty="0">
                <a:solidFill>
                  <a:srgbClr val="000000"/>
                </a:solidFill>
              </a:rPr>
              <a:t>Beeld &amp; Tekst 50%/50%</a:t>
            </a:r>
          </a:p>
        </p:txBody>
      </p:sp>
      <p:grpSp>
        <p:nvGrpSpPr>
          <p:cNvPr id="8" name="GRID" hidden="1">
            <a:extLst>
              <a:ext uri="{FF2B5EF4-FFF2-40B4-BE49-F238E27FC236}">
                <a16:creationId xmlns:a16="http://schemas.microsoft.com/office/drawing/2014/main" xmlns="" id="{419E7890-BECC-48DB-BCDB-B1446A4C8F03}"/>
              </a:ext>
            </a:extLst>
          </p:cNvPr>
          <p:cNvGrpSpPr/>
          <p:nvPr userDrawn="1"/>
        </p:nvGrpSpPr>
        <p:grpSpPr>
          <a:xfrm>
            <a:off x="-1" y="0"/>
            <a:ext cx="9144001" cy="6859514"/>
            <a:chOff x="-2" y="0"/>
            <a:chExt cx="12198352" cy="6859514"/>
          </a:xfrm>
        </p:grpSpPr>
        <p:sp>
          <p:nvSpPr>
            <p:cNvPr id="9" name="Rechthoek 8">
              <a:extLst>
                <a:ext uri="{FF2B5EF4-FFF2-40B4-BE49-F238E27FC236}">
                  <a16:creationId xmlns:a16="http://schemas.microsoft.com/office/drawing/2014/main" xmlns="" id="{6CF1D978-5BD9-438B-903C-76A6DD4A3D8F}"/>
                </a:ext>
              </a:extLst>
            </p:cNvPr>
            <p:cNvSpPr/>
            <p:nvPr userDrawn="1"/>
          </p:nvSpPr>
          <p:spPr>
            <a:xfrm>
              <a:off x="0" y="840048"/>
              <a:ext cx="12198350" cy="448239"/>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l-NL" sz="2400" dirty="0">
                <a:solidFill>
                  <a:srgbClr val="000000"/>
                </a:solidFill>
              </a:endParaRPr>
            </a:p>
          </p:txBody>
        </p:sp>
        <p:sp>
          <p:nvSpPr>
            <p:cNvPr id="10" name="Rechthoek 9">
              <a:extLst>
                <a:ext uri="{FF2B5EF4-FFF2-40B4-BE49-F238E27FC236}">
                  <a16:creationId xmlns:a16="http://schemas.microsoft.com/office/drawing/2014/main" xmlns="" id="{16A756AC-80F3-4B74-89CB-68E6DFB0C301}"/>
                </a:ext>
              </a:extLst>
            </p:cNvPr>
            <p:cNvSpPr/>
            <p:nvPr userDrawn="1"/>
          </p:nvSpPr>
          <p:spPr>
            <a:xfrm>
              <a:off x="-2" y="5810741"/>
              <a:ext cx="12198350" cy="448239"/>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l-NL" sz="2400" dirty="0">
                <a:solidFill>
                  <a:srgbClr val="000000"/>
                </a:solidFill>
              </a:endParaRPr>
            </a:p>
          </p:txBody>
        </p:sp>
        <p:sp>
          <p:nvSpPr>
            <p:cNvPr id="11" name="Rechthoek 10">
              <a:extLst>
                <a:ext uri="{FF2B5EF4-FFF2-40B4-BE49-F238E27FC236}">
                  <a16:creationId xmlns:a16="http://schemas.microsoft.com/office/drawing/2014/main" xmlns="" id="{54D87484-4D98-42EE-B9CF-8B6998ED906D}"/>
                </a:ext>
              </a:extLst>
            </p:cNvPr>
            <p:cNvSpPr/>
            <p:nvPr userDrawn="1"/>
          </p:nvSpPr>
          <p:spPr>
            <a:xfrm rot="16200000">
              <a:off x="3312733" y="3400499"/>
              <a:ext cx="5569142" cy="448239"/>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l-NL" sz="2400" dirty="0">
                <a:solidFill>
                  <a:srgbClr val="000000"/>
                </a:solidFill>
              </a:endParaRPr>
            </a:p>
          </p:txBody>
        </p:sp>
        <p:sp>
          <p:nvSpPr>
            <p:cNvPr id="12" name="Rechthoek 11">
              <a:extLst>
                <a:ext uri="{FF2B5EF4-FFF2-40B4-BE49-F238E27FC236}">
                  <a16:creationId xmlns:a16="http://schemas.microsoft.com/office/drawing/2014/main" xmlns="" id="{6ECBA962-F1E1-4958-A009-D96262224DFE}"/>
                </a:ext>
              </a:extLst>
            </p:cNvPr>
            <p:cNvSpPr/>
            <p:nvPr userDrawn="1"/>
          </p:nvSpPr>
          <p:spPr>
            <a:xfrm>
              <a:off x="0" y="1637414"/>
              <a:ext cx="12198350" cy="288000"/>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l-NL" sz="2400" dirty="0">
                <a:solidFill>
                  <a:srgbClr val="000000"/>
                </a:solidFill>
              </a:endParaRPr>
            </a:p>
          </p:txBody>
        </p:sp>
        <p:sp>
          <p:nvSpPr>
            <p:cNvPr id="13" name="Rechthoek 12">
              <a:extLst>
                <a:ext uri="{FF2B5EF4-FFF2-40B4-BE49-F238E27FC236}">
                  <a16:creationId xmlns:a16="http://schemas.microsoft.com/office/drawing/2014/main" xmlns="" id="{0E96B7F2-115E-45EE-AB53-7500BE4C2340}"/>
                </a:ext>
              </a:extLst>
            </p:cNvPr>
            <p:cNvSpPr/>
            <p:nvPr userDrawn="1"/>
          </p:nvSpPr>
          <p:spPr>
            <a:xfrm>
              <a:off x="0" y="0"/>
              <a:ext cx="736980" cy="6857999"/>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l-NL" sz="2400" dirty="0">
                <a:solidFill>
                  <a:srgbClr val="000000"/>
                </a:solidFill>
              </a:endParaRPr>
            </a:p>
          </p:txBody>
        </p:sp>
        <p:sp>
          <p:nvSpPr>
            <p:cNvPr id="14" name="Rechthoek 13">
              <a:extLst>
                <a:ext uri="{FF2B5EF4-FFF2-40B4-BE49-F238E27FC236}">
                  <a16:creationId xmlns:a16="http://schemas.microsoft.com/office/drawing/2014/main" xmlns="" id="{EDD2F0F3-A33B-485E-8523-32B2871755A2}"/>
                </a:ext>
              </a:extLst>
            </p:cNvPr>
            <p:cNvSpPr/>
            <p:nvPr userDrawn="1"/>
          </p:nvSpPr>
          <p:spPr>
            <a:xfrm>
              <a:off x="11460208" y="0"/>
              <a:ext cx="736980" cy="6857999"/>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l-NL" sz="2400" dirty="0">
                <a:solidFill>
                  <a:srgbClr val="000000"/>
                </a:solidFill>
              </a:endParaRPr>
            </a:p>
          </p:txBody>
        </p:sp>
        <p:sp>
          <p:nvSpPr>
            <p:cNvPr id="15" name="Rechthoek 14">
              <a:extLst>
                <a:ext uri="{FF2B5EF4-FFF2-40B4-BE49-F238E27FC236}">
                  <a16:creationId xmlns:a16="http://schemas.microsoft.com/office/drawing/2014/main" xmlns="" id="{F03B8484-0775-44BC-A655-05F259039673}"/>
                </a:ext>
              </a:extLst>
            </p:cNvPr>
            <p:cNvSpPr/>
            <p:nvPr userDrawn="1"/>
          </p:nvSpPr>
          <p:spPr>
            <a:xfrm>
              <a:off x="0" y="0"/>
              <a:ext cx="12198350" cy="448239"/>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l-NL" sz="2400" dirty="0">
                <a:solidFill>
                  <a:srgbClr val="000000"/>
                </a:solidFill>
              </a:endParaRPr>
            </a:p>
          </p:txBody>
        </p:sp>
        <p:sp>
          <p:nvSpPr>
            <p:cNvPr id="16" name="Rechthoek 15">
              <a:extLst>
                <a:ext uri="{FF2B5EF4-FFF2-40B4-BE49-F238E27FC236}">
                  <a16:creationId xmlns:a16="http://schemas.microsoft.com/office/drawing/2014/main" xmlns="" id="{447F29D2-14FE-4954-8288-062A8A67FC62}"/>
                </a:ext>
              </a:extLst>
            </p:cNvPr>
            <p:cNvSpPr/>
            <p:nvPr userDrawn="1"/>
          </p:nvSpPr>
          <p:spPr>
            <a:xfrm>
              <a:off x="0" y="6411275"/>
              <a:ext cx="12198350" cy="448239"/>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l-NL" sz="2400" dirty="0">
                <a:solidFill>
                  <a:srgbClr val="000000"/>
                </a:solidFill>
              </a:endParaRPr>
            </a:p>
          </p:txBody>
        </p:sp>
      </p:grpSp>
      <p:sp>
        <p:nvSpPr>
          <p:cNvPr id="135" name="Tijdelijke aanduiding voor tekst 10">
            <a:extLst>
              <a:ext uri="{FF2B5EF4-FFF2-40B4-BE49-F238E27FC236}">
                <a16:creationId xmlns:a16="http://schemas.microsoft.com/office/drawing/2014/main" xmlns="" id="{9A5EC605-4264-4A67-99E0-DFC79D0F0E5F}"/>
              </a:ext>
            </a:extLst>
          </p:cNvPr>
          <p:cNvSpPr>
            <a:spLocks noGrp="1"/>
          </p:cNvSpPr>
          <p:nvPr>
            <p:ph type="body" sz="quarter" idx="17" hasCustomPrompt="1"/>
          </p:nvPr>
        </p:nvSpPr>
        <p:spPr>
          <a:xfrm>
            <a:off x="4410067" y="6576638"/>
            <a:ext cx="323867" cy="281362"/>
          </a:xfrm>
          <a:solidFill>
            <a:srgbClr val="154273"/>
          </a:solidFill>
        </p:spPr>
        <p:txBody>
          <a:bodyPr/>
          <a:lstStyle>
            <a:lvl1pPr marL="0" indent="0">
              <a:buNone/>
              <a:defRPr sz="100">
                <a:solidFill>
                  <a:srgbClr val="00588E"/>
                </a:solidFill>
              </a:defRPr>
            </a:lvl1pPr>
          </a:lstStyle>
          <a:p>
            <a:pPr lvl="0"/>
            <a:r>
              <a:rPr lang="nl-NL" dirty="0"/>
              <a:t>  </a:t>
            </a:r>
          </a:p>
        </p:txBody>
      </p:sp>
      <p:grpSp>
        <p:nvGrpSpPr>
          <p:cNvPr id="137" name="Instructie">
            <a:extLst>
              <a:ext uri="{FF2B5EF4-FFF2-40B4-BE49-F238E27FC236}">
                <a16:creationId xmlns:a16="http://schemas.microsoft.com/office/drawing/2014/main" xmlns="" id="{44B80BC0-A8FC-4095-9A60-400241D79229}"/>
              </a:ext>
            </a:extLst>
          </p:cNvPr>
          <p:cNvGrpSpPr/>
          <p:nvPr userDrawn="1"/>
        </p:nvGrpSpPr>
        <p:grpSpPr>
          <a:xfrm>
            <a:off x="9293407" y="0"/>
            <a:ext cx="2395201" cy="4929310"/>
            <a:chOff x="-3428901" y="0"/>
            <a:chExt cx="3195265" cy="4929310"/>
          </a:xfrm>
        </p:grpSpPr>
        <p:grpSp>
          <p:nvGrpSpPr>
            <p:cNvPr id="180" name="Groep 179">
              <a:extLst>
                <a:ext uri="{FF2B5EF4-FFF2-40B4-BE49-F238E27FC236}">
                  <a16:creationId xmlns:a16="http://schemas.microsoft.com/office/drawing/2014/main" xmlns="" id="{1BA1C81A-DF61-4727-95AC-1FC34752C827}"/>
                </a:ext>
              </a:extLst>
            </p:cNvPr>
            <p:cNvGrpSpPr/>
            <p:nvPr userDrawn="1"/>
          </p:nvGrpSpPr>
          <p:grpSpPr>
            <a:xfrm>
              <a:off x="-3063220" y="3245259"/>
              <a:ext cx="1499406" cy="678267"/>
              <a:chOff x="12757283" y="3120781"/>
              <a:chExt cx="1499406" cy="678267"/>
            </a:xfrm>
          </p:grpSpPr>
          <p:sp>
            <p:nvSpPr>
              <p:cNvPr id="207" name="Rechthoek 206">
                <a:extLst>
                  <a:ext uri="{FF2B5EF4-FFF2-40B4-BE49-F238E27FC236}">
                    <a16:creationId xmlns:a16="http://schemas.microsoft.com/office/drawing/2014/main" xmlns="" id="{A3C0B090-4778-4547-AC45-FBE1C1D0EF4F}"/>
                  </a:ext>
                </a:extLst>
              </p:cNvPr>
              <p:cNvSpPr/>
              <p:nvPr userDrawn="1"/>
            </p:nvSpPr>
            <p:spPr>
              <a:xfrm>
                <a:off x="12757283" y="3120781"/>
                <a:ext cx="1499406" cy="580946"/>
              </a:xfrm>
              <a:prstGeom prst="rect">
                <a:avLst/>
              </a:prstGeom>
              <a:solidFill>
                <a:schemeClr val="bg1"/>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nSpc>
                    <a:spcPct val="90000"/>
                  </a:lnSpc>
                  <a:spcBef>
                    <a:spcPts val="600"/>
                  </a:spcBef>
                  <a:spcAft>
                    <a:spcPts val="600"/>
                  </a:spcAft>
                </a:pPr>
                <a:endParaRPr lang="nl-NL" sz="600">
                  <a:solidFill>
                    <a:srgbClr val="000000"/>
                  </a:solidFill>
                  <a:latin typeface="Arial" panose="020B0604020202020204" pitchFamily="34" charset="0"/>
                  <a:cs typeface="Arial" panose="020B0604020202020204" pitchFamily="34" charset="0"/>
                </a:endParaRPr>
              </a:p>
            </p:txBody>
          </p:sp>
          <p:sp>
            <p:nvSpPr>
              <p:cNvPr id="208" name="Rechthoek 207">
                <a:extLst>
                  <a:ext uri="{FF2B5EF4-FFF2-40B4-BE49-F238E27FC236}">
                    <a16:creationId xmlns:a16="http://schemas.microsoft.com/office/drawing/2014/main" xmlns="" id="{8B177382-21EA-41FA-9405-7CABDE92DE86}"/>
                  </a:ext>
                </a:extLst>
              </p:cNvPr>
              <p:cNvSpPr/>
              <p:nvPr userDrawn="1"/>
            </p:nvSpPr>
            <p:spPr>
              <a:xfrm>
                <a:off x="12761843" y="3432170"/>
                <a:ext cx="1478943" cy="257235"/>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endParaRPr lang="nl-NL" sz="800" b="1">
                  <a:solidFill>
                    <a:srgbClr val="000000"/>
                  </a:solidFill>
                </a:endParaRPr>
              </a:p>
            </p:txBody>
          </p:sp>
          <p:sp>
            <p:nvSpPr>
              <p:cNvPr id="209" name="Tekstvak 208">
                <a:extLst>
                  <a:ext uri="{FF2B5EF4-FFF2-40B4-BE49-F238E27FC236}">
                    <a16:creationId xmlns:a16="http://schemas.microsoft.com/office/drawing/2014/main" xmlns="" id="{8522A342-E5C6-4216-B435-9086A0411A6D}"/>
                  </a:ext>
                </a:extLst>
              </p:cNvPr>
              <p:cNvSpPr txBox="1"/>
              <p:nvPr userDrawn="1"/>
            </p:nvSpPr>
            <p:spPr>
              <a:xfrm>
                <a:off x="12997648" y="3159891"/>
                <a:ext cx="957818" cy="175433"/>
              </a:xfrm>
              <a:prstGeom prst="rect">
                <a:avLst/>
              </a:prstGeom>
              <a:noFill/>
            </p:spPr>
            <p:txBody>
              <a:bodyPr wrap="square" rtlCol="0">
                <a:spAutoFit/>
              </a:bodyPr>
              <a:lstStyle/>
              <a:p>
                <a:pPr defTabSz="1217512">
                  <a:lnSpc>
                    <a:spcPct val="90000"/>
                  </a:lnSpc>
                  <a:spcBef>
                    <a:spcPts val="600"/>
                  </a:spcBef>
                  <a:spcAft>
                    <a:spcPts val="600"/>
                  </a:spcAft>
                </a:pPr>
                <a:r>
                  <a:rPr lang="nl-NL" sz="600" dirty="0">
                    <a:solidFill>
                      <a:srgbClr val="000000"/>
                    </a:solidFill>
                    <a:latin typeface="Arial" panose="020B0604020202020204" pitchFamily="34" charset="0"/>
                    <a:ea typeface="ＭＳ Ｐゴシック" pitchFamily="34" charset="-128"/>
                    <a:cs typeface="Arial" panose="020B0604020202020204" pitchFamily="34" charset="0"/>
                  </a:rPr>
                  <a:t>Naar voorgrond</a:t>
                </a:r>
              </a:p>
            </p:txBody>
          </p:sp>
          <p:sp>
            <p:nvSpPr>
              <p:cNvPr id="210" name="Tekstvak 209">
                <a:extLst>
                  <a:ext uri="{FF2B5EF4-FFF2-40B4-BE49-F238E27FC236}">
                    <a16:creationId xmlns:a16="http://schemas.microsoft.com/office/drawing/2014/main" xmlns="" id="{B4122383-A290-481B-B8FF-3B748238DBE8}"/>
                  </a:ext>
                </a:extLst>
              </p:cNvPr>
              <p:cNvSpPr txBox="1"/>
              <p:nvPr userDrawn="1"/>
            </p:nvSpPr>
            <p:spPr>
              <a:xfrm>
                <a:off x="12984219" y="3481017"/>
                <a:ext cx="1165564" cy="175433"/>
              </a:xfrm>
              <a:prstGeom prst="rect">
                <a:avLst/>
              </a:prstGeom>
              <a:noFill/>
            </p:spPr>
            <p:txBody>
              <a:bodyPr wrap="square" rtlCol="0">
                <a:spAutoFit/>
              </a:bodyPr>
              <a:lstStyle/>
              <a:p>
                <a:pPr defTabSz="1217512">
                  <a:lnSpc>
                    <a:spcPct val="90000"/>
                  </a:lnSpc>
                  <a:spcBef>
                    <a:spcPts val="600"/>
                  </a:spcBef>
                  <a:spcAft>
                    <a:spcPts val="600"/>
                  </a:spcAft>
                </a:pPr>
                <a:r>
                  <a:rPr lang="nl-NL" sz="600">
                    <a:solidFill>
                      <a:srgbClr val="000000"/>
                    </a:solidFill>
                    <a:latin typeface="Arial" panose="020B0604020202020204" pitchFamily="34" charset="0"/>
                    <a:ea typeface="ＭＳ Ｐゴシック" pitchFamily="34" charset="-128"/>
                    <a:cs typeface="Arial" panose="020B0604020202020204" pitchFamily="34" charset="0"/>
                  </a:rPr>
                  <a:t>Naar achtergrond</a:t>
                </a:r>
              </a:p>
            </p:txBody>
          </p:sp>
          <p:pic>
            <p:nvPicPr>
              <p:cNvPr id="211" name="Picture 3">
                <a:extLst>
                  <a:ext uri="{FF2B5EF4-FFF2-40B4-BE49-F238E27FC236}">
                    <a16:creationId xmlns:a16="http://schemas.microsoft.com/office/drawing/2014/main" xmlns="" id="{AEC0985A-BAFF-4BB8-B57C-281FECA88962}"/>
                  </a:ext>
                </a:extLst>
              </p:cNvPr>
              <p:cNvPicPr>
                <a:picLocks noChangeAspect="1" noChangeArrowheads="1"/>
              </p:cNvPicPr>
              <p:nvPr userDrawn="1"/>
            </p:nvPicPr>
            <p:blipFill>
              <a:blip r:embed="rId6" cstate="print">
                <a:extLst>
                  <a:ext uri="{28A0092B-C50C-407E-A947-70E740481C1C}">
                    <a14:useLocalDpi xmlns:a14="http://schemas.microsoft.com/office/drawing/2010/main"/>
                  </a:ext>
                </a:extLst>
              </a:blip>
              <a:srcRect/>
              <a:stretch>
                <a:fillRect/>
              </a:stretch>
            </p:blipFill>
            <p:spPr bwMode="auto">
              <a:xfrm>
                <a:off x="13938926" y="3567717"/>
                <a:ext cx="143086" cy="231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12" name="Gelijkbenige driehoek 211">
                <a:extLst>
                  <a:ext uri="{FF2B5EF4-FFF2-40B4-BE49-F238E27FC236}">
                    <a16:creationId xmlns:a16="http://schemas.microsoft.com/office/drawing/2014/main" xmlns="" id="{EEAA5A11-9904-476D-8A29-72F0729CF249}"/>
                  </a:ext>
                </a:extLst>
              </p:cNvPr>
              <p:cNvSpPr/>
              <p:nvPr userDrawn="1"/>
            </p:nvSpPr>
            <p:spPr>
              <a:xfrm rot="5400000">
                <a:off x="14094210" y="3548999"/>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endParaRPr lang="nl-NL" sz="800" b="1">
                  <a:solidFill>
                    <a:srgbClr val="000000"/>
                  </a:solidFill>
                </a:endParaRPr>
              </a:p>
            </p:txBody>
          </p:sp>
          <p:grpSp>
            <p:nvGrpSpPr>
              <p:cNvPr id="213" name="Groep 212">
                <a:extLst>
                  <a:ext uri="{FF2B5EF4-FFF2-40B4-BE49-F238E27FC236}">
                    <a16:creationId xmlns:a16="http://schemas.microsoft.com/office/drawing/2014/main" xmlns="" id="{CEFEAC3A-2318-4FE7-ADE1-653F1E74C5D9}"/>
                  </a:ext>
                </a:extLst>
              </p:cNvPr>
              <p:cNvGrpSpPr/>
              <p:nvPr userDrawn="1"/>
            </p:nvGrpSpPr>
            <p:grpSpPr>
              <a:xfrm>
                <a:off x="12822311" y="3178534"/>
                <a:ext cx="182309" cy="163794"/>
                <a:chOff x="12832541" y="3162395"/>
                <a:chExt cx="219532" cy="197236"/>
              </a:xfrm>
            </p:grpSpPr>
            <p:sp>
              <p:nvSpPr>
                <p:cNvPr id="218" name="Rechthoek 217">
                  <a:extLst>
                    <a:ext uri="{FF2B5EF4-FFF2-40B4-BE49-F238E27FC236}">
                      <a16:creationId xmlns:a16="http://schemas.microsoft.com/office/drawing/2014/main" xmlns="" id="{F8D67174-FC46-4F6C-8E1F-05B4F7E6D4B9}"/>
                    </a:ext>
                  </a:extLst>
                </p:cNvPr>
                <p:cNvSpPr/>
                <p:nvPr userDrawn="1"/>
              </p:nvSpPr>
              <p:spPr>
                <a:xfrm>
                  <a:off x="12832541" y="3162395"/>
                  <a:ext cx="81487" cy="81487"/>
                </a:xfrm>
                <a:prstGeom prst="rect">
                  <a:avLst/>
                </a:prstGeom>
                <a:solidFill>
                  <a:schemeClr val="bg1"/>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rgbClr val="FFFFFF"/>
                    </a:solidFill>
                  </a:endParaRPr>
                </a:p>
              </p:txBody>
            </p:sp>
            <p:sp>
              <p:nvSpPr>
                <p:cNvPr id="219" name="Rechthoek 218">
                  <a:extLst>
                    <a:ext uri="{FF2B5EF4-FFF2-40B4-BE49-F238E27FC236}">
                      <a16:creationId xmlns:a16="http://schemas.microsoft.com/office/drawing/2014/main" xmlns="" id="{09373F71-8AF1-4D39-8BF4-062C5F5CD2E9}"/>
                    </a:ext>
                  </a:extLst>
                </p:cNvPr>
                <p:cNvSpPr/>
                <p:nvPr userDrawn="1"/>
              </p:nvSpPr>
              <p:spPr>
                <a:xfrm>
                  <a:off x="12970586" y="3278144"/>
                  <a:ext cx="81487" cy="81487"/>
                </a:xfrm>
                <a:prstGeom prst="rect">
                  <a:avLst/>
                </a:prstGeom>
                <a:solidFill>
                  <a:schemeClr val="bg1"/>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rgbClr val="FFFFFF"/>
                    </a:solidFill>
                  </a:endParaRPr>
                </a:p>
              </p:txBody>
            </p:sp>
            <p:sp>
              <p:nvSpPr>
                <p:cNvPr id="220" name="Rechthoek 219">
                  <a:extLst>
                    <a:ext uri="{FF2B5EF4-FFF2-40B4-BE49-F238E27FC236}">
                      <a16:creationId xmlns:a16="http://schemas.microsoft.com/office/drawing/2014/main" xmlns="" id="{F4A69579-35AA-4E6F-AAE5-8B9F08D273B0}"/>
                    </a:ext>
                  </a:extLst>
                </p:cNvPr>
                <p:cNvSpPr/>
                <p:nvPr userDrawn="1"/>
              </p:nvSpPr>
              <p:spPr>
                <a:xfrm>
                  <a:off x="12873284" y="3191991"/>
                  <a:ext cx="138045" cy="138044"/>
                </a:xfrm>
                <a:prstGeom prst="rect">
                  <a:avLst/>
                </a:prstGeom>
                <a:solidFill>
                  <a:srgbClr val="EABE76"/>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rgbClr val="FFFFFF"/>
                    </a:solidFill>
                  </a:endParaRPr>
                </a:p>
              </p:txBody>
            </p:sp>
          </p:grpSp>
          <p:grpSp>
            <p:nvGrpSpPr>
              <p:cNvPr id="214" name="Groep 213">
                <a:extLst>
                  <a:ext uri="{FF2B5EF4-FFF2-40B4-BE49-F238E27FC236}">
                    <a16:creationId xmlns:a16="http://schemas.microsoft.com/office/drawing/2014/main" xmlns="" id="{04E609B5-2C69-44DC-A888-DFD8DC85C845}"/>
                  </a:ext>
                </a:extLst>
              </p:cNvPr>
              <p:cNvGrpSpPr/>
              <p:nvPr userDrawn="1"/>
            </p:nvGrpSpPr>
            <p:grpSpPr>
              <a:xfrm>
                <a:off x="12822311" y="3480352"/>
                <a:ext cx="182309" cy="163794"/>
                <a:chOff x="12832541" y="3162395"/>
                <a:chExt cx="219532" cy="197236"/>
              </a:xfrm>
            </p:grpSpPr>
            <p:sp>
              <p:nvSpPr>
                <p:cNvPr id="215" name="Rechthoek 214">
                  <a:extLst>
                    <a:ext uri="{FF2B5EF4-FFF2-40B4-BE49-F238E27FC236}">
                      <a16:creationId xmlns:a16="http://schemas.microsoft.com/office/drawing/2014/main" xmlns="" id="{37C3A9CA-4481-45DB-969D-15905BBBA560}"/>
                    </a:ext>
                  </a:extLst>
                </p:cNvPr>
                <p:cNvSpPr/>
                <p:nvPr userDrawn="1"/>
              </p:nvSpPr>
              <p:spPr>
                <a:xfrm>
                  <a:off x="12873284" y="3191991"/>
                  <a:ext cx="138045" cy="138044"/>
                </a:xfrm>
                <a:prstGeom prst="rect">
                  <a:avLst/>
                </a:prstGeom>
                <a:solidFill>
                  <a:srgbClr val="EABE76"/>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rgbClr val="FFFFFF"/>
                    </a:solidFill>
                  </a:endParaRPr>
                </a:p>
              </p:txBody>
            </p:sp>
            <p:sp>
              <p:nvSpPr>
                <p:cNvPr id="216" name="Rechthoek 215">
                  <a:extLst>
                    <a:ext uri="{FF2B5EF4-FFF2-40B4-BE49-F238E27FC236}">
                      <a16:creationId xmlns:a16="http://schemas.microsoft.com/office/drawing/2014/main" xmlns="" id="{D52B8141-9B2C-41B9-95B9-BEB882319138}"/>
                    </a:ext>
                  </a:extLst>
                </p:cNvPr>
                <p:cNvSpPr/>
                <p:nvPr userDrawn="1"/>
              </p:nvSpPr>
              <p:spPr>
                <a:xfrm>
                  <a:off x="12832541" y="3162395"/>
                  <a:ext cx="81487" cy="81487"/>
                </a:xfrm>
                <a:prstGeom prst="rect">
                  <a:avLst/>
                </a:prstGeom>
                <a:solidFill>
                  <a:schemeClr val="bg1"/>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rgbClr val="FFFFFF"/>
                    </a:solidFill>
                  </a:endParaRPr>
                </a:p>
              </p:txBody>
            </p:sp>
            <p:sp>
              <p:nvSpPr>
                <p:cNvPr id="217" name="Rechthoek 216">
                  <a:extLst>
                    <a:ext uri="{FF2B5EF4-FFF2-40B4-BE49-F238E27FC236}">
                      <a16:creationId xmlns:a16="http://schemas.microsoft.com/office/drawing/2014/main" xmlns="" id="{0EBEF0BA-4D4E-4A25-BBF0-84D2C300CC51}"/>
                    </a:ext>
                  </a:extLst>
                </p:cNvPr>
                <p:cNvSpPr/>
                <p:nvPr userDrawn="1"/>
              </p:nvSpPr>
              <p:spPr>
                <a:xfrm>
                  <a:off x="12970586" y="3278144"/>
                  <a:ext cx="81487" cy="81487"/>
                </a:xfrm>
                <a:prstGeom prst="rect">
                  <a:avLst/>
                </a:prstGeom>
                <a:solidFill>
                  <a:schemeClr val="bg1"/>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rgbClr val="FFFFFF"/>
                    </a:solidFill>
                  </a:endParaRPr>
                </a:p>
              </p:txBody>
            </p:sp>
          </p:grpSp>
        </p:grpSp>
        <p:grpSp>
          <p:nvGrpSpPr>
            <p:cNvPr id="181" name="Meer informatie">
              <a:extLst>
                <a:ext uri="{FF2B5EF4-FFF2-40B4-BE49-F238E27FC236}">
                  <a16:creationId xmlns:a16="http://schemas.microsoft.com/office/drawing/2014/main" xmlns="" id="{D5693419-9327-462F-9A61-D2BED8061674}"/>
                </a:ext>
              </a:extLst>
            </p:cNvPr>
            <p:cNvGrpSpPr/>
            <p:nvPr userDrawn="1"/>
          </p:nvGrpSpPr>
          <p:grpSpPr>
            <a:xfrm>
              <a:off x="-3423738" y="4146037"/>
              <a:ext cx="3178515" cy="783273"/>
              <a:chOff x="-3741486" y="3386444"/>
              <a:chExt cx="3178515" cy="783273"/>
            </a:xfrm>
          </p:grpSpPr>
          <p:sp>
            <p:nvSpPr>
              <p:cNvPr id="204" name="Freeform 101">
                <a:extLst>
                  <a:ext uri="{FF2B5EF4-FFF2-40B4-BE49-F238E27FC236}">
                    <a16:creationId xmlns:a16="http://schemas.microsoft.com/office/drawing/2014/main" xmlns="" id="{0F13E62F-4183-4FCC-A4F4-4F23AB759CEC}"/>
                  </a:ext>
                </a:extLst>
              </p:cNvPr>
              <p:cNvSpPr>
                <a:spLocks noEditPoints="1"/>
              </p:cNvSpPr>
              <p:nvPr/>
            </p:nvSpPr>
            <p:spPr bwMode="auto">
              <a:xfrm>
                <a:off x="-3741486" y="3386444"/>
                <a:ext cx="255753" cy="255753"/>
              </a:xfrm>
              <a:custGeom>
                <a:avLst/>
                <a:gdLst>
                  <a:gd name="T0" fmla="*/ 0 w 292"/>
                  <a:gd name="T1" fmla="*/ 146 h 292"/>
                  <a:gd name="T2" fmla="*/ 4 w 292"/>
                  <a:gd name="T3" fmla="*/ 113 h 292"/>
                  <a:gd name="T4" fmla="*/ 14 w 292"/>
                  <a:gd name="T5" fmla="*/ 82 h 292"/>
                  <a:gd name="T6" fmla="*/ 31 w 292"/>
                  <a:gd name="T7" fmla="*/ 55 h 292"/>
                  <a:gd name="T8" fmla="*/ 53 w 292"/>
                  <a:gd name="T9" fmla="*/ 32 h 292"/>
                  <a:gd name="T10" fmla="*/ 81 w 292"/>
                  <a:gd name="T11" fmla="*/ 15 h 292"/>
                  <a:gd name="T12" fmla="*/ 112 w 292"/>
                  <a:gd name="T13" fmla="*/ 4 h 292"/>
                  <a:gd name="T14" fmla="*/ 145 w 292"/>
                  <a:gd name="T15" fmla="*/ 0 h 292"/>
                  <a:gd name="T16" fmla="*/ 179 w 292"/>
                  <a:gd name="T17" fmla="*/ 4 h 292"/>
                  <a:gd name="T18" fmla="*/ 209 w 292"/>
                  <a:gd name="T19" fmla="*/ 15 h 292"/>
                  <a:gd name="T20" fmla="*/ 237 w 292"/>
                  <a:gd name="T21" fmla="*/ 32 h 292"/>
                  <a:gd name="T22" fmla="*/ 259 w 292"/>
                  <a:gd name="T23" fmla="*/ 55 h 292"/>
                  <a:gd name="T24" fmla="*/ 276 w 292"/>
                  <a:gd name="T25" fmla="*/ 82 h 292"/>
                  <a:gd name="T26" fmla="*/ 288 w 292"/>
                  <a:gd name="T27" fmla="*/ 113 h 292"/>
                  <a:gd name="T28" fmla="*/ 292 w 292"/>
                  <a:gd name="T29" fmla="*/ 146 h 292"/>
                  <a:gd name="T30" fmla="*/ 288 w 292"/>
                  <a:gd name="T31" fmla="*/ 180 h 292"/>
                  <a:gd name="T32" fmla="*/ 276 w 292"/>
                  <a:gd name="T33" fmla="*/ 210 h 292"/>
                  <a:gd name="T34" fmla="*/ 259 w 292"/>
                  <a:gd name="T35" fmla="*/ 237 h 292"/>
                  <a:gd name="T36" fmla="*/ 237 w 292"/>
                  <a:gd name="T37" fmla="*/ 260 h 292"/>
                  <a:gd name="T38" fmla="*/ 209 w 292"/>
                  <a:gd name="T39" fmla="*/ 278 h 292"/>
                  <a:gd name="T40" fmla="*/ 179 w 292"/>
                  <a:gd name="T41" fmla="*/ 288 h 292"/>
                  <a:gd name="T42" fmla="*/ 145 w 292"/>
                  <a:gd name="T43" fmla="*/ 292 h 292"/>
                  <a:gd name="T44" fmla="*/ 112 w 292"/>
                  <a:gd name="T45" fmla="*/ 288 h 292"/>
                  <a:gd name="T46" fmla="*/ 81 w 292"/>
                  <a:gd name="T47" fmla="*/ 278 h 292"/>
                  <a:gd name="T48" fmla="*/ 53 w 292"/>
                  <a:gd name="T49" fmla="*/ 260 h 292"/>
                  <a:gd name="T50" fmla="*/ 31 w 292"/>
                  <a:gd name="T51" fmla="*/ 237 h 292"/>
                  <a:gd name="T52" fmla="*/ 14 w 292"/>
                  <a:gd name="T53" fmla="*/ 210 h 292"/>
                  <a:gd name="T54" fmla="*/ 4 w 292"/>
                  <a:gd name="T55" fmla="*/ 180 h 292"/>
                  <a:gd name="T56" fmla="*/ 0 w 292"/>
                  <a:gd name="T57" fmla="*/ 146 h 292"/>
                  <a:gd name="T58" fmla="*/ 102 w 292"/>
                  <a:gd name="T59" fmla="*/ 121 h 292"/>
                  <a:gd name="T60" fmla="*/ 102 w 292"/>
                  <a:gd name="T61" fmla="*/ 142 h 292"/>
                  <a:gd name="T62" fmla="*/ 120 w 292"/>
                  <a:gd name="T63" fmla="*/ 142 h 292"/>
                  <a:gd name="T64" fmla="*/ 120 w 292"/>
                  <a:gd name="T65" fmla="*/ 223 h 292"/>
                  <a:gd name="T66" fmla="*/ 102 w 292"/>
                  <a:gd name="T67" fmla="*/ 223 h 292"/>
                  <a:gd name="T68" fmla="*/ 102 w 292"/>
                  <a:gd name="T69" fmla="*/ 244 h 292"/>
                  <a:gd name="T70" fmla="*/ 188 w 292"/>
                  <a:gd name="T71" fmla="*/ 244 h 292"/>
                  <a:gd name="T72" fmla="*/ 188 w 292"/>
                  <a:gd name="T73" fmla="*/ 223 h 292"/>
                  <a:gd name="T74" fmla="*/ 170 w 292"/>
                  <a:gd name="T75" fmla="*/ 223 h 292"/>
                  <a:gd name="T76" fmla="*/ 170 w 292"/>
                  <a:gd name="T77" fmla="*/ 142 h 292"/>
                  <a:gd name="T78" fmla="*/ 188 w 292"/>
                  <a:gd name="T79" fmla="*/ 142 h 292"/>
                  <a:gd name="T80" fmla="*/ 188 w 292"/>
                  <a:gd name="T81" fmla="*/ 121 h 292"/>
                  <a:gd name="T82" fmla="*/ 102 w 292"/>
                  <a:gd name="T83" fmla="*/ 121 h 292"/>
                  <a:gd name="T84" fmla="*/ 115 w 292"/>
                  <a:gd name="T85" fmla="*/ 79 h 292"/>
                  <a:gd name="T86" fmla="*/ 117 w 292"/>
                  <a:gd name="T87" fmla="*/ 92 h 292"/>
                  <a:gd name="T88" fmla="*/ 124 w 292"/>
                  <a:gd name="T89" fmla="*/ 101 h 292"/>
                  <a:gd name="T90" fmla="*/ 133 w 292"/>
                  <a:gd name="T91" fmla="*/ 108 h 292"/>
                  <a:gd name="T92" fmla="*/ 145 w 292"/>
                  <a:gd name="T93" fmla="*/ 110 h 292"/>
                  <a:gd name="T94" fmla="*/ 157 w 292"/>
                  <a:gd name="T95" fmla="*/ 108 h 292"/>
                  <a:gd name="T96" fmla="*/ 167 w 292"/>
                  <a:gd name="T97" fmla="*/ 101 h 292"/>
                  <a:gd name="T98" fmla="*/ 174 w 292"/>
                  <a:gd name="T99" fmla="*/ 92 h 292"/>
                  <a:gd name="T100" fmla="*/ 176 w 292"/>
                  <a:gd name="T101" fmla="*/ 79 h 292"/>
                  <a:gd name="T102" fmla="*/ 174 w 292"/>
                  <a:gd name="T103" fmla="*/ 67 h 292"/>
                  <a:gd name="T104" fmla="*/ 167 w 292"/>
                  <a:gd name="T105" fmla="*/ 58 h 292"/>
                  <a:gd name="T106" fmla="*/ 157 w 292"/>
                  <a:gd name="T107" fmla="*/ 51 h 292"/>
                  <a:gd name="T108" fmla="*/ 145 w 292"/>
                  <a:gd name="T109" fmla="*/ 49 h 292"/>
                  <a:gd name="T110" fmla="*/ 133 w 292"/>
                  <a:gd name="T111" fmla="*/ 51 h 292"/>
                  <a:gd name="T112" fmla="*/ 124 w 292"/>
                  <a:gd name="T113" fmla="*/ 58 h 292"/>
                  <a:gd name="T114" fmla="*/ 117 w 292"/>
                  <a:gd name="T115" fmla="*/ 67 h 292"/>
                  <a:gd name="T116" fmla="*/ 115 w 292"/>
                  <a:gd name="T117" fmla="*/ 79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92" h="292">
                    <a:moveTo>
                      <a:pt x="0" y="146"/>
                    </a:moveTo>
                    <a:lnTo>
                      <a:pt x="4" y="113"/>
                    </a:lnTo>
                    <a:lnTo>
                      <a:pt x="14" y="82"/>
                    </a:lnTo>
                    <a:lnTo>
                      <a:pt x="31" y="55"/>
                    </a:lnTo>
                    <a:lnTo>
                      <a:pt x="53" y="32"/>
                    </a:lnTo>
                    <a:lnTo>
                      <a:pt x="81" y="15"/>
                    </a:lnTo>
                    <a:lnTo>
                      <a:pt x="112" y="4"/>
                    </a:lnTo>
                    <a:lnTo>
                      <a:pt x="145" y="0"/>
                    </a:lnTo>
                    <a:lnTo>
                      <a:pt x="179" y="4"/>
                    </a:lnTo>
                    <a:lnTo>
                      <a:pt x="209" y="15"/>
                    </a:lnTo>
                    <a:lnTo>
                      <a:pt x="237" y="32"/>
                    </a:lnTo>
                    <a:lnTo>
                      <a:pt x="259" y="55"/>
                    </a:lnTo>
                    <a:lnTo>
                      <a:pt x="276" y="82"/>
                    </a:lnTo>
                    <a:lnTo>
                      <a:pt x="288" y="113"/>
                    </a:lnTo>
                    <a:lnTo>
                      <a:pt x="292" y="146"/>
                    </a:lnTo>
                    <a:lnTo>
                      <a:pt x="288" y="180"/>
                    </a:lnTo>
                    <a:lnTo>
                      <a:pt x="276" y="210"/>
                    </a:lnTo>
                    <a:lnTo>
                      <a:pt x="259" y="237"/>
                    </a:lnTo>
                    <a:lnTo>
                      <a:pt x="237" y="260"/>
                    </a:lnTo>
                    <a:lnTo>
                      <a:pt x="209" y="278"/>
                    </a:lnTo>
                    <a:lnTo>
                      <a:pt x="179" y="288"/>
                    </a:lnTo>
                    <a:lnTo>
                      <a:pt x="145" y="292"/>
                    </a:lnTo>
                    <a:lnTo>
                      <a:pt x="112" y="288"/>
                    </a:lnTo>
                    <a:lnTo>
                      <a:pt x="81" y="278"/>
                    </a:lnTo>
                    <a:lnTo>
                      <a:pt x="53" y="260"/>
                    </a:lnTo>
                    <a:lnTo>
                      <a:pt x="31" y="237"/>
                    </a:lnTo>
                    <a:lnTo>
                      <a:pt x="14" y="210"/>
                    </a:lnTo>
                    <a:lnTo>
                      <a:pt x="4" y="180"/>
                    </a:lnTo>
                    <a:lnTo>
                      <a:pt x="0" y="146"/>
                    </a:lnTo>
                    <a:close/>
                    <a:moveTo>
                      <a:pt x="102" y="121"/>
                    </a:moveTo>
                    <a:lnTo>
                      <a:pt x="102" y="142"/>
                    </a:lnTo>
                    <a:lnTo>
                      <a:pt x="120" y="142"/>
                    </a:lnTo>
                    <a:lnTo>
                      <a:pt x="120" y="223"/>
                    </a:lnTo>
                    <a:lnTo>
                      <a:pt x="102" y="223"/>
                    </a:lnTo>
                    <a:lnTo>
                      <a:pt x="102" y="244"/>
                    </a:lnTo>
                    <a:lnTo>
                      <a:pt x="188" y="244"/>
                    </a:lnTo>
                    <a:lnTo>
                      <a:pt x="188" y="223"/>
                    </a:lnTo>
                    <a:lnTo>
                      <a:pt x="170" y="223"/>
                    </a:lnTo>
                    <a:lnTo>
                      <a:pt x="170" y="142"/>
                    </a:lnTo>
                    <a:lnTo>
                      <a:pt x="188" y="142"/>
                    </a:lnTo>
                    <a:lnTo>
                      <a:pt x="188" y="121"/>
                    </a:lnTo>
                    <a:lnTo>
                      <a:pt x="102" y="121"/>
                    </a:lnTo>
                    <a:close/>
                    <a:moveTo>
                      <a:pt x="115" y="79"/>
                    </a:moveTo>
                    <a:lnTo>
                      <a:pt x="117" y="92"/>
                    </a:lnTo>
                    <a:lnTo>
                      <a:pt x="124" y="101"/>
                    </a:lnTo>
                    <a:lnTo>
                      <a:pt x="133" y="108"/>
                    </a:lnTo>
                    <a:lnTo>
                      <a:pt x="145" y="110"/>
                    </a:lnTo>
                    <a:lnTo>
                      <a:pt x="157" y="108"/>
                    </a:lnTo>
                    <a:lnTo>
                      <a:pt x="167" y="101"/>
                    </a:lnTo>
                    <a:lnTo>
                      <a:pt x="174" y="92"/>
                    </a:lnTo>
                    <a:lnTo>
                      <a:pt x="176" y="79"/>
                    </a:lnTo>
                    <a:lnTo>
                      <a:pt x="174" y="67"/>
                    </a:lnTo>
                    <a:lnTo>
                      <a:pt x="167" y="58"/>
                    </a:lnTo>
                    <a:lnTo>
                      <a:pt x="157" y="51"/>
                    </a:lnTo>
                    <a:lnTo>
                      <a:pt x="145" y="49"/>
                    </a:lnTo>
                    <a:lnTo>
                      <a:pt x="133" y="51"/>
                    </a:lnTo>
                    <a:lnTo>
                      <a:pt x="124" y="58"/>
                    </a:lnTo>
                    <a:lnTo>
                      <a:pt x="117" y="67"/>
                    </a:lnTo>
                    <a:lnTo>
                      <a:pt x="115" y="79"/>
                    </a:lnTo>
                    <a:close/>
                  </a:path>
                </a:pathLst>
              </a:custGeom>
              <a:solidFill>
                <a:srgbClr val="FF78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nl-NL" sz="1000">
                  <a:solidFill>
                    <a:srgbClr val="000000"/>
                  </a:solidFill>
                  <a:ea typeface="ＭＳ Ｐゴシック" pitchFamily="34" charset="-128"/>
                  <a:cs typeface="+mn-cs"/>
                </a:endParaRPr>
              </a:p>
            </p:txBody>
          </p:sp>
          <p:sp>
            <p:nvSpPr>
              <p:cNvPr id="205" name="Rechthoek 204">
                <a:extLst>
                  <a:ext uri="{FF2B5EF4-FFF2-40B4-BE49-F238E27FC236}">
                    <a16:creationId xmlns:a16="http://schemas.microsoft.com/office/drawing/2014/main" xmlns="" id="{32E88384-3FE2-433A-8B0D-8A7DB7196FEC}"/>
                  </a:ext>
                </a:extLst>
              </p:cNvPr>
              <p:cNvSpPr/>
              <p:nvPr userDrawn="1"/>
            </p:nvSpPr>
            <p:spPr>
              <a:xfrm>
                <a:off x="-3380966" y="3458473"/>
                <a:ext cx="2817995" cy="592123"/>
              </a:xfrm>
              <a:prstGeom prst="rect">
                <a:avLst/>
              </a:prstGeom>
              <a:noFill/>
              <a:ln w="25400" cap="flat" cmpd="sng" algn="ctr">
                <a:noFill/>
                <a:prstDash val="solid"/>
              </a:ln>
              <a:effectLst/>
            </p:spPr>
            <p:txBody>
              <a:bodyPr lIns="0" tIns="0" rIns="0" bIns="0" rtlCol="0" anchor="t"/>
              <a:lstStyle/>
              <a:p>
                <a:pPr fontAlgn="auto">
                  <a:lnSpc>
                    <a:spcPct val="90000"/>
                  </a:lnSpc>
                  <a:spcBef>
                    <a:spcPts val="600"/>
                  </a:spcBef>
                  <a:spcAft>
                    <a:spcPts val="600"/>
                  </a:spcAft>
                  <a:defRPr/>
                </a:pPr>
                <a:r>
                  <a:rPr lang="nl-NL" sz="1000" kern="0" dirty="0">
                    <a:solidFill>
                      <a:srgbClr val="000000"/>
                    </a:solidFill>
                    <a:latin typeface="Verdana"/>
                    <a:ea typeface="ＭＳ Ｐゴシック" pitchFamily="34" charset="-128"/>
                    <a:cs typeface="Segoe UI Light" panose="020B0502040204020203" pitchFamily="34" charset="0"/>
                  </a:rPr>
                  <a:t>Meer weten?</a:t>
                </a:r>
                <a:br>
                  <a:rPr lang="nl-NL" sz="1000" kern="0" dirty="0">
                    <a:solidFill>
                      <a:srgbClr val="000000"/>
                    </a:solidFill>
                    <a:latin typeface="Verdana"/>
                    <a:ea typeface="ＭＳ Ｐゴシック" pitchFamily="34" charset="-128"/>
                    <a:cs typeface="Segoe UI Light" panose="020B0502040204020203" pitchFamily="34" charset="0"/>
                  </a:rPr>
                </a:br>
                <a:r>
                  <a:rPr lang="nl-NL" sz="1000" kern="0" dirty="0">
                    <a:solidFill>
                      <a:srgbClr val="000000"/>
                    </a:solidFill>
                    <a:latin typeface="Verdana"/>
                    <a:ea typeface="ＭＳ Ｐゴシック" pitchFamily="34" charset="-128"/>
                    <a:cs typeface="Segoe UI Light" panose="020B0502040204020203" pitchFamily="34" charset="0"/>
                  </a:rPr>
                  <a:t>Ga naar dia </a:t>
                </a:r>
                <a:r>
                  <a:rPr lang="nl-NL" sz="1000" b="1" kern="0" dirty="0">
                    <a:solidFill>
                      <a:srgbClr val="000000"/>
                    </a:solidFill>
                    <a:latin typeface="Verdana"/>
                    <a:ea typeface="ＭＳ Ｐゴシック" pitchFamily="34" charset="-128"/>
                    <a:cs typeface="Segoe UI Light" panose="020B0502040204020203" pitchFamily="34" charset="0"/>
                  </a:rPr>
                  <a:t>‘Instructie dia: YouTube links’</a:t>
                </a:r>
                <a:r>
                  <a:rPr lang="nl-NL" sz="1000" kern="0" dirty="0">
                    <a:solidFill>
                      <a:srgbClr val="000000"/>
                    </a:solidFill>
                    <a:latin typeface="Verdana"/>
                    <a:ea typeface="ＭＳ Ｐゴシック" pitchFamily="34" charset="-128"/>
                    <a:cs typeface="Segoe UI Light" panose="020B0502040204020203" pitchFamily="34" charset="0"/>
                  </a:rPr>
                  <a:t>, open deze in de diavoorstelling en klik op de gewenste video link.</a:t>
                </a:r>
              </a:p>
            </p:txBody>
          </p:sp>
          <p:cxnSp>
            <p:nvCxnSpPr>
              <p:cNvPr id="206" name="Rechte verbindingslijn 205">
                <a:extLst>
                  <a:ext uri="{FF2B5EF4-FFF2-40B4-BE49-F238E27FC236}">
                    <a16:creationId xmlns:a16="http://schemas.microsoft.com/office/drawing/2014/main" xmlns="" id="{64054143-4A9B-493C-8936-84EDD83A98BB}"/>
                  </a:ext>
                </a:extLst>
              </p:cNvPr>
              <p:cNvCxnSpPr>
                <a:cxnSpLocks/>
              </p:cNvCxnSpPr>
              <p:nvPr userDrawn="1"/>
            </p:nvCxnSpPr>
            <p:spPr>
              <a:xfrm>
                <a:off x="-3740987" y="4169717"/>
                <a:ext cx="3178016" cy="0"/>
              </a:xfrm>
              <a:prstGeom prst="line">
                <a:avLst/>
              </a:prstGeom>
              <a:noFill/>
              <a:ln w="3175" cap="flat" cmpd="sng" algn="ctr">
                <a:solidFill>
                  <a:schemeClr val="accent1"/>
                </a:solidFill>
                <a:prstDash val="solid"/>
              </a:ln>
              <a:effectLst/>
            </p:spPr>
          </p:cxnSp>
        </p:grpSp>
        <p:sp>
          <p:nvSpPr>
            <p:cNvPr id="182" name="Rechthoek 181">
              <a:extLst>
                <a:ext uri="{FF2B5EF4-FFF2-40B4-BE49-F238E27FC236}">
                  <a16:creationId xmlns:a16="http://schemas.microsoft.com/office/drawing/2014/main" xmlns="" id="{4E05FC3B-603C-4624-8571-7BFCB11BFD22}"/>
                </a:ext>
              </a:extLst>
            </p:cNvPr>
            <p:cNvSpPr/>
            <p:nvPr userDrawn="1"/>
          </p:nvSpPr>
          <p:spPr>
            <a:xfrm>
              <a:off x="-3423240" y="0"/>
              <a:ext cx="3178016" cy="191611"/>
            </a:xfrm>
            <a:prstGeom prst="rect">
              <a:avLst/>
            </a:prstGeom>
            <a:noFill/>
            <a:ln w="25400" cap="flat" cmpd="sng" algn="ctr">
              <a:noFill/>
              <a:prstDash val="solid"/>
            </a:ln>
            <a:effectLst/>
          </p:spPr>
          <p:txBody>
            <a:bodyPr lIns="0" tIns="0" rIns="0" bIns="0" rtlCol="0" anchor="ctr"/>
            <a:lstStyle/>
            <a:p>
              <a:pPr fontAlgn="auto">
                <a:lnSpc>
                  <a:spcPct val="80000"/>
                </a:lnSpc>
                <a:spcBef>
                  <a:spcPts val="0"/>
                </a:spcBef>
                <a:spcAft>
                  <a:spcPts val="0"/>
                </a:spcAft>
                <a:defRPr/>
              </a:pPr>
              <a:r>
                <a:rPr lang="nl-NL" sz="1100" b="1" kern="0" cap="all" dirty="0">
                  <a:solidFill>
                    <a:srgbClr val="007BC7"/>
                  </a:solidFill>
                  <a:latin typeface="Verdana"/>
                  <a:ea typeface="ＭＳ Ｐゴシック" pitchFamily="34" charset="-128"/>
                  <a:cs typeface="Segoe UI Light" panose="020B0502040204020203" pitchFamily="34" charset="0"/>
                </a:rPr>
                <a:t>Afbeelding invoegen/veranderen</a:t>
              </a:r>
            </a:p>
          </p:txBody>
        </p:sp>
        <p:sp>
          <p:nvSpPr>
            <p:cNvPr id="183" name="Ovaal 182">
              <a:extLst>
                <a:ext uri="{FF2B5EF4-FFF2-40B4-BE49-F238E27FC236}">
                  <a16:creationId xmlns:a16="http://schemas.microsoft.com/office/drawing/2014/main" xmlns="" id="{559EAE1F-209C-467B-A88D-830A90A4D5C5}"/>
                </a:ext>
              </a:extLst>
            </p:cNvPr>
            <p:cNvSpPr/>
            <p:nvPr userDrawn="1"/>
          </p:nvSpPr>
          <p:spPr>
            <a:xfrm>
              <a:off x="-3428901" y="366490"/>
              <a:ext cx="260914" cy="259683"/>
            </a:xfrm>
            <a:prstGeom prst="ellipse">
              <a:avLst/>
            </a:prstGeom>
            <a:solidFill>
              <a:schemeClr val="accent1"/>
            </a:solidFill>
            <a:ln w="25400" cap="flat" cmpd="sng" algn="ctr">
              <a:noFill/>
              <a:prstDash val="solid"/>
            </a:ln>
            <a:effectLst/>
          </p:spPr>
          <p:txBody>
            <a:bodyPr rtlCol="0" anchor="ctr"/>
            <a:lstStyle/>
            <a:p>
              <a:pPr algn="ctr" fontAlgn="auto">
                <a:spcBef>
                  <a:spcPts val="0"/>
                </a:spcBef>
                <a:spcAft>
                  <a:spcPts val="0"/>
                </a:spcAft>
                <a:defRPr/>
              </a:pPr>
              <a:r>
                <a:rPr lang="nl-NL" sz="1000" kern="0">
                  <a:solidFill>
                    <a:srgbClr val="FFFFFF"/>
                  </a:solidFill>
                  <a:latin typeface="Verdana"/>
                  <a:ea typeface="ＭＳ Ｐゴシック" pitchFamily="34" charset="-128"/>
                  <a:cs typeface="Segoe UI Light" panose="020B0502040204020203" pitchFamily="34" charset="0"/>
                </a:rPr>
                <a:t>1</a:t>
              </a:r>
            </a:p>
          </p:txBody>
        </p:sp>
        <p:cxnSp>
          <p:nvCxnSpPr>
            <p:cNvPr id="184" name="Rechte verbindingslijn 183">
              <a:extLst>
                <a:ext uri="{FF2B5EF4-FFF2-40B4-BE49-F238E27FC236}">
                  <a16:creationId xmlns:a16="http://schemas.microsoft.com/office/drawing/2014/main" xmlns="" id="{E7CA38B3-779D-42C7-A418-AC4C6C2C8F53}"/>
                </a:ext>
              </a:extLst>
            </p:cNvPr>
            <p:cNvCxnSpPr>
              <a:cxnSpLocks/>
            </p:cNvCxnSpPr>
            <p:nvPr userDrawn="1"/>
          </p:nvCxnSpPr>
          <p:spPr>
            <a:xfrm>
              <a:off x="-3423241" y="241635"/>
              <a:ext cx="3178017" cy="0"/>
            </a:xfrm>
            <a:prstGeom prst="line">
              <a:avLst/>
            </a:prstGeom>
            <a:noFill/>
            <a:ln w="3175" cap="flat" cmpd="sng" algn="ctr">
              <a:solidFill>
                <a:schemeClr val="accent1"/>
              </a:solidFill>
              <a:prstDash val="solid"/>
            </a:ln>
            <a:effectLst/>
          </p:spPr>
        </p:cxnSp>
        <p:cxnSp>
          <p:nvCxnSpPr>
            <p:cNvPr id="185" name="Rechte verbindingslijn 184">
              <a:extLst>
                <a:ext uri="{FF2B5EF4-FFF2-40B4-BE49-F238E27FC236}">
                  <a16:creationId xmlns:a16="http://schemas.microsoft.com/office/drawing/2014/main" xmlns="" id="{AD7FEB67-E04F-4ACB-949B-CC1FB3D55243}"/>
                </a:ext>
              </a:extLst>
            </p:cNvPr>
            <p:cNvCxnSpPr>
              <a:cxnSpLocks/>
            </p:cNvCxnSpPr>
            <p:nvPr userDrawn="1"/>
          </p:nvCxnSpPr>
          <p:spPr>
            <a:xfrm>
              <a:off x="-3423241" y="1577933"/>
              <a:ext cx="3178017" cy="0"/>
            </a:xfrm>
            <a:prstGeom prst="line">
              <a:avLst/>
            </a:prstGeom>
            <a:noFill/>
            <a:ln w="3175" cap="flat" cmpd="sng" algn="ctr">
              <a:solidFill>
                <a:schemeClr val="accent1"/>
              </a:solidFill>
              <a:prstDash val="solid"/>
            </a:ln>
            <a:effectLst/>
          </p:spPr>
        </p:cxnSp>
        <p:sp>
          <p:nvSpPr>
            <p:cNvPr id="186" name="Rechthoek 185">
              <a:extLst>
                <a:ext uri="{FF2B5EF4-FFF2-40B4-BE49-F238E27FC236}">
                  <a16:creationId xmlns:a16="http://schemas.microsoft.com/office/drawing/2014/main" xmlns="" id="{002AF838-D0BF-4C4E-A0FD-106AF524183B}"/>
                </a:ext>
              </a:extLst>
            </p:cNvPr>
            <p:cNvSpPr/>
            <p:nvPr userDrawn="1"/>
          </p:nvSpPr>
          <p:spPr>
            <a:xfrm>
              <a:off x="-3063220" y="432552"/>
              <a:ext cx="2829584" cy="595423"/>
            </a:xfrm>
            <a:prstGeom prst="rect">
              <a:avLst/>
            </a:prstGeom>
            <a:noFill/>
            <a:ln w="25400" cap="flat" cmpd="sng" algn="ctr">
              <a:noFill/>
              <a:prstDash val="solid"/>
            </a:ln>
            <a:effectLst/>
          </p:spPr>
          <p:txBody>
            <a:bodyPr lIns="0" tIns="0" rIns="0" bIns="0" rtlCol="0" anchor="t"/>
            <a:lstStyle/>
            <a:p>
              <a:pPr fontAlgn="auto">
                <a:lnSpc>
                  <a:spcPct val="90000"/>
                </a:lnSpc>
                <a:spcBef>
                  <a:spcPts val="600"/>
                </a:spcBef>
                <a:spcAft>
                  <a:spcPts val="600"/>
                </a:spcAft>
                <a:buClr>
                  <a:srgbClr val="007BC7"/>
                </a:buClr>
                <a:buFont typeface="Arial" panose="020B0604020202020204" pitchFamily="34" charset="0"/>
                <a:buNone/>
                <a:defRPr/>
              </a:pPr>
              <a:r>
                <a:rPr lang="nl-NL" sz="1000" kern="0" dirty="0">
                  <a:solidFill>
                    <a:srgbClr val="000000"/>
                  </a:solidFill>
                  <a:latin typeface="Verdana"/>
                  <a:ea typeface="ＭＳ Ｐゴシック" pitchFamily="34" charset="-128"/>
                  <a:cs typeface="Segoe UI Light" panose="020B0502040204020203" pitchFamily="34" charset="0"/>
                </a:rPr>
                <a:t>Wanneer nodig, verwijder de bestaande afbeelding d.m.v. de </a:t>
              </a:r>
              <a:r>
                <a:rPr lang="nl-NL" sz="1000" b="1" kern="0" dirty="0">
                  <a:solidFill>
                    <a:srgbClr val="000000"/>
                  </a:solidFill>
                  <a:latin typeface="Verdana"/>
                  <a:ea typeface="ＭＳ Ｐゴシック" pitchFamily="34" charset="-128"/>
                  <a:cs typeface="Segoe UI Light" panose="020B0502040204020203" pitchFamily="34" charset="0"/>
                </a:rPr>
                <a:t>‘Delete’-knop</a:t>
              </a:r>
              <a:r>
                <a:rPr lang="nl-NL" sz="1000" kern="0" dirty="0">
                  <a:solidFill>
                    <a:srgbClr val="000000"/>
                  </a:solidFill>
                  <a:latin typeface="Verdana"/>
                  <a:ea typeface="ＭＳ Ｐゴシック" pitchFamily="34" charset="-128"/>
                  <a:cs typeface="Segoe UI Light" panose="020B0502040204020203" pitchFamily="34" charset="0"/>
                </a:rPr>
                <a:t>. Klik op het pictogram om een nieuwe afbeelding in te voegen. </a:t>
              </a:r>
              <a:r>
                <a:rPr lang="nl-NL" sz="1000" i="1" kern="0" dirty="0">
                  <a:solidFill>
                    <a:srgbClr val="000000"/>
                  </a:solidFill>
                  <a:latin typeface="Verdana"/>
                  <a:ea typeface="ＭＳ Ｐゴシック" pitchFamily="34" charset="-128"/>
                  <a:cs typeface="Segoe UI Light" panose="020B0502040204020203" pitchFamily="34" charset="0"/>
                </a:rPr>
                <a:t>(zie onderstaand voorbeeld).</a:t>
              </a:r>
              <a:endParaRPr lang="nl-NL" sz="1000" kern="0" dirty="0">
                <a:solidFill>
                  <a:srgbClr val="000000"/>
                </a:solidFill>
                <a:latin typeface="Verdana"/>
                <a:ea typeface="ＭＳ Ｐゴシック" pitchFamily="34" charset="-128"/>
                <a:cs typeface="Segoe UI Light" panose="020B0502040204020203" pitchFamily="34" charset="0"/>
              </a:endParaRPr>
            </a:p>
          </p:txBody>
        </p:sp>
        <p:cxnSp>
          <p:nvCxnSpPr>
            <p:cNvPr id="187" name="Rechte verbindingslijn 186">
              <a:extLst>
                <a:ext uri="{FF2B5EF4-FFF2-40B4-BE49-F238E27FC236}">
                  <a16:creationId xmlns:a16="http://schemas.microsoft.com/office/drawing/2014/main" xmlns="" id="{4BC1160B-DE3F-403E-AB57-FC8CD112DB53}"/>
                </a:ext>
              </a:extLst>
            </p:cNvPr>
            <p:cNvCxnSpPr>
              <a:cxnSpLocks/>
            </p:cNvCxnSpPr>
            <p:nvPr userDrawn="1"/>
          </p:nvCxnSpPr>
          <p:spPr>
            <a:xfrm>
              <a:off x="-3423241" y="4028154"/>
              <a:ext cx="3178017" cy="0"/>
            </a:xfrm>
            <a:prstGeom prst="line">
              <a:avLst/>
            </a:prstGeom>
            <a:noFill/>
            <a:ln w="3175" cap="flat" cmpd="sng" algn="ctr">
              <a:solidFill>
                <a:schemeClr val="accent1"/>
              </a:solidFill>
              <a:prstDash val="solid"/>
            </a:ln>
            <a:effectLst/>
          </p:spPr>
        </p:cxnSp>
        <p:sp>
          <p:nvSpPr>
            <p:cNvPr id="188" name="Ovaal 187">
              <a:extLst>
                <a:ext uri="{FF2B5EF4-FFF2-40B4-BE49-F238E27FC236}">
                  <a16:creationId xmlns:a16="http://schemas.microsoft.com/office/drawing/2014/main" xmlns="" id="{112B355F-9DE8-4BA2-AD9A-71C37DBFA7C7}"/>
                </a:ext>
              </a:extLst>
            </p:cNvPr>
            <p:cNvSpPr/>
            <p:nvPr userDrawn="1"/>
          </p:nvSpPr>
          <p:spPr>
            <a:xfrm>
              <a:off x="-3428901" y="1706398"/>
              <a:ext cx="260914" cy="259683"/>
            </a:xfrm>
            <a:prstGeom prst="ellipse">
              <a:avLst/>
            </a:prstGeom>
            <a:solidFill>
              <a:schemeClr val="accent1"/>
            </a:solidFill>
            <a:ln w="25400" cap="flat" cmpd="sng" algn="ctr">
              <a:noFill/>
              <a:prstDash val="solid"/>
            </a:ln>
            <a:effectLst/>
          </p:spPr>
          <p:txBody>
            <a:bodyPr rtlCol="0" anchor="ctr"/>
            <a:lstStyle/>
            <a:p>
              <a:pPr algn="ctr" fontAlgn="auto">
                <a:spcBef>
                  <a:spcPts val="0"/>
                </a:spcBef>
                <a:spcAft>
                  <a:spcPts val="0"/>
                </a:spcAft>
                <a:defRPr/>
              </a:pPr>
              <a:r>
                <a:rPr lang="nl-NL" sz="1000" kern="0">
                  <a:solidFill>
                    <a:srgbClr val="FFFFFF"/>
                  </a:solidFill>
                  <a:latin typeface="Verdana"/>
                  <a:ea typeface="ＭＳ Ｐゴシック" pitchFamily="34" charset="-128"/>
                  <a:cs typeface="Segoe UI Light" panose="020B0502040204020203" pitchFamily="34" charset="0"/>
                </a:rPr>
                <a:t>2</a:t>
              </a:r>
            </a:p>
          </p:txBody>
        </p:sp>
        <p:sp>
          <p:nvSpPr>
            <p:cNvPr id="189" name="Rechthoek 188">
              <a:extLst>
                <a:ext uri="{FF2B5EF4-FFF2-40B4-BE49-F238E27FC236}">
                  <a16:creationId xmlns:a16="http://schemas.microsoft.com/office/drawing/2014/main" xmlns="" id="{428CCF26-D8BA-4964-AED3-18401E8C969A}"/>
                </a:ext>
              </a:extLst>
            </p:cNvPr>
            <p:cNvSpPr/>
            <p:nvPr userDrawn="1"/>
          </p:nvSpPr>
          <p:spPr>
            <a:xfrm>
              <a:off x="-3063220" y="1772461"/>
              <a:ext cx="2817995" cy="318048"/>
            </a:xfrm>
            <a:prstGeom prst="rect">
              <a:avLst/>
            </a:prstGeom>
            <a:noFill/>
            <a:ln w="25400" cap="flat" cmpd="sng" algn="ctr">
              <a:noFill/>
              <a:prstDash val="solid"/>
            </a:ln>
            <a:effectLst/>
          </p:spPr>
          <p:txBody>
            <a:bodyPr lIns="0" tIns="0" rIns="0" bIns="0" rtlCol="0" anchor="t"/>
            <a:lstStyle/>
            <a:p>
              <a:pPr fontAlgn="auto">
                <a:lnSpc>
                  <a:spcPct val="90000"/>
                </a:lnSpc>
                <a:spcBef>
                  <a:spcPts val="600"/>
                </a:spcBef>
                <a:spcAft>
                  <a:spcPts val="600"/>
                </a:spcAft>
                <a:buClr>
                  <a:srgbClr val="007BC7"/>
                </a:buClr>
                <a:buFont typeface="Arial" panose="020B0604020202020204" pitchFamily="34" charset="0"/>
                <a:buNone/>
                <a:defRPr/>
              </a:pPr>
              <a:r>
                <a:rPr lang="nl-NL" sz="1000" kern="0" dirty="0">
                  <a:solidFill>
                    <a:srgbClr val="000000"/>
                  </a:solidFill>
                  <a:latin typeface="Verdana"/>
                  <a:ea typeface="ＭＳ Ｐゴシック" pitchFamily="34" charset="-128"/>
                  <a:cs typeface="Segoe UI Light" panose="020B0502040204020203" pitchFamily="34" charset="0"/>
                </a:rPr>
                <a:t>Selecteer de gewenste afbeelding </a:t>
              </a:r>
              <a:br>
                <a:rPr lang="nl-NL" sz="1000" kern="0" dirty="0">
                  <a:solidFill>
                    <a:srgbClr val="000000"/>
                  </a:solidFill>
                  <a:latin typeface="Verdana"/>
                  <a:ea typeface="ＭＳ Ｐゴシック" pitchFamily="34" charset="-128"/>
                  <a:cs typeface="Segoe UI Light" panose="020B0502040204020203" pitchFamily="34" charset="0"/>
                </a:rPr>
              </a:br>
              <a:r>
                <a:rPr lang="nl-NL" sz="1000" kern="0" dirty="0">
                  <a:solidFill>
                    <a:srgbClr val="000000"/>
                  </a:solidFill>
                  <a:latin typeface="Verdana"/>
                  <a:ea typeface="ＭＳ Ｐゴシック" pitchFamily="34" charset="-128"/>
                  <a:cs typeface="Segoe UI Light" panose="020B0502040204020203" pitchFamily="34" charset="0"/>
                </a:rPr>
                <a:t>via [voorbeeld V:\Uitgeverij\Beeld] </a:t>
              </a:r>
              <a:br>
                <a:rPr lang="nl-NL" sz="1000" kern="0" dirty="0">
                  <a:solidFill>
                    <a:srgbClr val="000000"/>
                  </a:solidFill>
                  <a:latin typeface="Verdana"/>
                  <a:ea typeface="ＭＳ Ｐゴシック" pitchFamily="34" charset="-128"/>
                  <a:cs typeface="Segoe UI Light" panose="020B0502040204020203" pitchFamily="34" charset="0"/>
                </a:rPr>
              </a:br>
              <a:r>
                <a:rPr lang="nl-NL" sz="1000" kern="0" dirty="0">
                  <a:solidFill>
                    <a:srgbClr val="000000"/>
                  </a:solidFill>
                  <a:latin typeface="Verdana"/>
                  <a:ea typeface="ＭＳ Ｐゴシック" pitchFamily="34" charset="-128"/>
                  <a:cs typeface="Segoe UI Light" panose="020B0502040204020203" pitchFamily="34" charset="0"/>
                </a:rPr>
                <a:t>en klik op </a:t>
              </a:r>
              <a:r>
                <a:rPr lang="nl-NL" sz="1000" b="1" kern="0" dirty="0">
                  <a:solidFill>
                    <a:srgbClr val="000000"/>
                  </a:solidFill>
                  <a:latin typeface="Verdana"/>
                  <a:ea typeface="ＭＳ Ｐゴシック" pitchFamily="34" charset="-128"/>
                  <a:cs typeface="Segoe UI Light" panose="020B0502040204020203" pitchFamily="34" charset="0"/>
                </a:rPr>
                <a:t>‘Invoegen’</a:t>
              </a:r>
              <a:r>
                <a:rPr lang="nl-NL" sz="1000" kern="0" dirty="0">
                  <a:solidFill>
                    <a:srgbClr val="000000"/>
                  </a:solidFill>
                  <a:latin typeface="Verdana"/>
                  <a:ea typeface="ＭＳ Ｐゴシック" pitchFamily="34" charset="-128"/>
                  <a:cs typeface="Segoe UI Light" panose="020B0502040204020203" pitchFamily="34" charset="0"/>
                </a:rPr>
                <a:t>.</a:t>
              </a:r>
              <a:endParaRPr lang="nl-NL" sz="1000" b="1" kern="0" dirty="0">
                <a:solidFill>
                  <a:srgbClr val="000000"/>
                </a:solidFill>
                <a:latin typeface="Verdana"/>
                <a:ea typeface="ＭＳ Ｐゴシック" pitchFamily="34" charset="-128"/>
                <a:cs typeface="Segoe UI Light" panose="020B0502040204020203" pitchFamily="34" charset="0"/>
              </a:endParaRPr>
            </a:p>
          </p:txBody>
        </p:sp>
        <p:grpSp>
          <p:nvGrpSpPr>
            <p:cNvPr id="190" name="Groep 189">
              <a:extLst>
                <a:ext uri="{FF2B5EF4-FFF2-40B4-BE49-F238E27FC236}">
                  <a16:creationId xmlns:a16="http://schemas.microsoft.com/office/drawing/2014/main" xmlns="" id="{7394852A-FA5B-4EE8-A6DF-4B4745538CD2}"/>
                </a:ext>
              </a:extLst>
            </p:cNvPr>
            <p:cNvGrpSpPr/>
            <p:nvPr userDrawn="1"/>
          </p:nvGrpSpPr>
          <p:grpSpPr>
            <a:xfrm>
              <a:off x="-3063220" y="2329693"/>
              <a:ext cx="825500" cy="209550"/>
              <a:chOff x="13504624" y="2482850"/>
              <a:chExt cx="825500" cy="209550"/>
            </a:xfrm>
          </p:grpSpPr>
          <p:sp>
            <p:nvSpPr>
              <p:cNvPr id="201" name="Rechthoek 200">
                <a:extLst>
                  <a:ext uri="{FF2B5EF4-FFF2-40B4-BE49-F238E27FC236}">
                    <a16:creationId xmlns:a16="http://schemas.microsoft.com/office/drawing/2014/main" xmlns="" id="{E99FC242-6E6F-49C6-90CE-53048179B640}"/>
                  </a:ext>
                </a:extLst>
              </p:cNvPr>
              <p:cNvSpPr/>
              <p:nvPr userDrawn="1"/>
            </p:nvSpPr>
            <p:spPr>
              <a:xfrm>
                <a:off x="13504624" y="2482850"/>
                <a:ext cx="825500" cy="209550"/>
              </a:xfrm>
              <a:prstGeom prst="rect">
                <a:avLst/>
              </a:prstGeom>
              <a:solidFill>
                <a:srgbClr val="E5F1FB"/>
              </a:solidFill>
              <a:ln w="12700">
                <a:solidFill>
                  <a:srgbClr val="0B7ED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nSpc>
                    <a:spcPct val="90000"/>
                  </a:lnSpc>
                  <a:spcBef>
                    <a:spcPts val="600"/>
                  </a:spcBef>
                  <a:spcAft>
                    <a:spcPts val="600"/>
                  </a:spcAft>
                </a:pPr>
                <a:r>
                  <a:rPr lang="nl-NL" sz="600">
                    <a:solidFill>
                      <a:srgbClr val="000000"/>
                    </a:solidFill>
                    <a:latin typeface="Arial" panose="020B0604020202020204" pitchFamily="34" charset="0"/>
                    <a:cs typeface="Arial" panose="020B0604020202020204" pitchFamily="34" charset="0"/>
                  </a:rPr>
                  <a:t>Invoegen</a:t>
                </a:r>
              </a:p>
            </p:txBody>
          </p:sp>
          <p:cxnSp>
            <p:nvCxnSpPr>
              <p:cNvPr id="202" name="Rechte verbindingslijn 201">
                <a:extLst>
                  <a:ext uri="{FF2B5EF4-FFF2-40B4-BE49-F238E27FC236}">
                    <a16:creationId xmlns:a16="http://schemas.microsoft.com/office/drawing/2014/main" xmlns="" id="{4EE09EF3-4F2A-47A9-9E2C-295A62AFD328}"/>
                  </a:ext>
                </a:extLst>
              </p:cNvPr>
              <p:cNvCxnSpPr/>
              <p:nvPr userDrawn="1"/>
            </p:nvCxnSpPr>
            <p:spPr>
              <a:xfrm>
                <a:off x="14155269" y="2515250"/>
                <a:ext cx="0" cy="142717"/>
              </a:xfrm>
              <a:prstGeom prst="line">
                <a:avLst/>
              </a:prstGeom>
              <a:noFill/>
              <a:ln w="3175" cap="flat" cmpd="sng" algn="ctr">
                <a:solidFill>
                  <a:srgbClr val="44546A"/>
                </a:solidFill>
                <a:prstDash val="solid"/>
              </a:ln>
              <a:effectLst/>
            </p:spPr>
          </p:cxnSp>
          <p:sp>
            <p:nvSpPr>
              <p:cNvPr id="203" name="Gelijkbenige driehoek 202">
                <a:extLst>
                  <a:ext uri="{FF2B5EF4-FFF2-40B4-BE49-F238E27FC236}">
                    <a16:creationId xmlns:a16="http://schemas.microsoft.com/office/drawing/2014/main" xmlns="" id="{D1F62121-FF10-4C3F-99BD-E053D1C1977B}"/>
                  </a:ext>
                </a:extLst>
              </p:cNvPr>
              <p:cNvSpPr/>
              <p:nvPr userDrawn="1"/>
            </p:nvSpPr>
            <p:spPr>
              <a:xfrm rot="10800000">
                <a:off x="14196089" y="2566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endParaRPr lang="nl-NL" sz="800" b="1">
                  <a:solidFill>
                    <a:srgbClr val="000000"/>
                  </a:solidFill>
                </a:endParaRPr>
              </a:p>
            </p:txBody>
          </p:sp>
        </p:grpSp>
        <p:grpSp>
          <p:nvGrpSpPr>
            <p:cNvPr id="191" name="Groep 190">
              <a:extLst>
                <a:ext uri="{FF2B5EF4-FFF2-40B4-BE49-F238E27FC236}">
                  <a16:creationId xmlns:a16="http://schemas.microsoft.com/office/drawing/2014/main" xmlns="" id="{3F20EA5A-D46D-4B3D-827B-69EC1EC808D6}"/>
                </a:ext>
              </a:extLst>
            </p:cNvPr>
            <p:cNvGrpSpPr/>
            <p:nvPr userDrawn="1"/>
          </p:nvGrpSpPr>
          <p:grpSpPr>
            <a:xfrm>
              <a:off x="-3063220" y="1141626"/>
              <a:ext cx="294789" cy="318834"/>
              <a:chOff x="14466489" y="1001522"/>
              <a:chExt cx="290627" cy="314333"/>
            </a:xfrm>
          </p:grpSpPr>
          <p:sp>
            <p:nvSpPr>
              <p:cNvPr id="195" name="Rechthoek 194">
                <a:extLst>
                  <a:ext uri="{FF2B5EF4-FFF2-40B4-BE49-F238E27FC236}">
                    <a16:creationId xmlns:a16="http://schemas.microsoft.com/office/drawing/2014/main" xmlns="" id="{CCB89A1D-5B70-47E6-B9FA-74405E47B192}"/>
                  </a:ext>
                </a:extLst>
              </p:cNvPr>
              <p:cNvSpPr/>
              <p:nvPr userDrawn="1"/>
            </p:nvSpPr>
            <p:spPr>
              <a:xfrm>
                <a:off x="14466489" y="1001522"/>
                <a:ext cx="257935" cy="254168"/>
              </a:xfrm>
              <a:prstGeom prst="rect">
                <a:avLst/>
              </a:prstGeom>
              <a:solidFill>
                <a:schemeClr val="bg1"/>
              </a:solidFill>
              <a:ln w="12700">
                <a:solidFill>
                  <a:srgbClr val="C0C0C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a:lnSpc>
                    <a:spcPct val="90000"/>
                  </a:lnSpc>
                  <a:spcBef>
                    <a:spcPts val="600"/>
                  </a:spcBef>
                  <a:spcAft>
                    <a:spcPts val="600"/>
                  </a:spcAft>
                </a:pPr>
                <a:endParaRPr lang="nl-NL" sz="600">
                  <a:solidFill>
                    <a:srgbClr val="000000"/>
                  </a:solidFill>
                  <a:latin typeface="Arial" panose="020B0604020202020204" pitchFamily="34" charset="0"/>
                  <a:cs typeface="Arial" panose="020B0604020202020204" pitchFamily="34" charset="0"/>
                </a:endParaRPr>
              </a:p>
            </p:txBody>
          </p:sp>
          <p:sp>
            <p:nvSpPr>
              <p:cNvPr id="196" name="Ovaal 195">
                <a:extLst>
                  <a:ext uri="{FF2B5EF4-FFF2-40B4-BE49-F238E27FC236}">
                    <a16:creationId xmlns:a16="http://schemas.microsoft.com/office/drawing/2014/main" xmlns="" id="{5EF04A35-98F4-49EF-8922-E5ABDB831D0A}"/>
                  </a:ext>
                </a:extLst>
              </p:cNvPr>
              <p:cNvSpPr/>
              <p:nvPr userDrawn="1"/>
            </p:nvSpPr>
            <p:spPr>
              <a:xfrm>
                <a:off x="14623626" y="1033630"/>
                <a:ext cx="71169" cy="71169"/>
              </a:xfrm>
              <a:prstGeom prst="ellipse">
                <a:avLst/>
              </a:prstGeom>
              <a:solidFill>
                <a:srgbClr val="F1D8A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endParaRPr lang="nl-NL" sz="800" b="1">
                  <a:solidFill>
                    <a:srgbClr val="000000"/>
                  </a:solidFill>
                </a:endParaRPr>
              </a:p>
            </p:txBody>
          </p:sp>
          <p:sp>
            <p:nvSpPr>
              <p:cNvPr id="197" name="Vrije vorm: vorm 196">
                <a:extLst>
                  <a:ext uri="{FF2B5EF4-FFF2-40B4-BE49-F238E27FC236}">
                    <a16:creationId xmlns:a16="http://schemas.microsoft.com/office/drawing/2014/main" xmlns="" id="{2E4439A7-6727-4602-9D9F-0FE24FA48731}"/>
                  </a:ext>
                </a:extLst>
              </p:cNvPr>
              <p:cNvSpPr/>
              <p:nvPr userDrawn="1"/>
            </p:nvSpPr>
            <p:spPr>
              <a:xfrm rot="2700000">
                <a:off x="14498877" y="1157846"/>
                <a:ext cx="168558" cy="147459"/>
              </a:xfrm>
              <a:custGeom>
                <a:avLst/>
                <a:gdLst>
                  <a:gd name="connsiteX0" fmla="*/ 12837 w 168558"/>
                  <a:gd name="connsiteY0" fmla="*/ 12836 h 147459"/>
                  <a:gd name="connsiteX1" fmla="*/ 43826 w 168558"/>
                  <a:gd name="connsiteY1" fmla="*/ 0 h 147459"/>
                  <a:gd name="connsiteX2" fmla="*/ 168558 w 168558"/>
                  <a:gd name="connsiteY2" fmla="*/ 0 h 147459"/>
                  <a:gd name="connsiteX3" fmla="*/ 21099 w 168558"/>
                  <a:gd name="connsiteY3" fmla="*/ 147459 h 147459"/>
                  <a:gd name="connsiteX4" fmla="*/ 0 w 168558"/>
                  <a:gd name="connsiteY4" fmla="*/ 126361 h 147459"/>
                  <a:gd name="connsiteX5" fmla="*/ 0 w 168558"/>
                  <a:gd name="connsiteY5" fmla="*/ 43826 h 147459"/>
                  <a:gd name="connsiteX6" fmla="*/ 12837 w 168558"/>
                  <a:gd name="connsiteY6" fmla="*/ 12836 h 147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8558" h="147459">
                    <a:moveTo>
                      <a:pt x="12837" y="12836"/>
                    </a:moveTo>
                    <a:cubicBezTo>
                      <a:pt x="20768" y="4905"/>
                      <a:pt x="31724" y="0"/>
                      <a:pt x="43826" y="0"/>
                    </a:cubicBezTo>
                    <a:lnTo>
                      <a:pt x="168558" y="0"/>
                    </a:lnTo>
                    <a:lnTo>
                      <a:pt x="21099" y="147459"/>
                    </a:lnTo>
                    <a:lnTo>
                      <a:pt x="0" y="126361"/>
                    </a:lnTo>
                    <a:lnTo>
                      <a:pt x="0" y="43826"/>
                    </a:lnTo>
                    <a:cubicBezTo>
                      <a:pt x="1" y="31723"/>
                      <a:pt x="4906" y="20767"/>
                      <a:pt x="12837" y="12836"/>
                    </a:cubicBezTo>
                    <a:close/>
                  </a:path>
                </a:pathLst>
              </a:custGeom>
              <a:solidFill>
                <a:srgbClr val="C9D8E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endParaRPr lang="nl-NL" sz="800" b="1">
                  <a:solidFill>
                    <a:srgbClr val="000000"/>
                  </a:solidFill>
                </a:endParaRPr>
              </a:p>
            </p:txBody>
          </p:sp>
          <p:sp>
            <p:nvSpPr>
              <p:cNvPr id="198" name="Rechthoek: afgeronde hoeken 197">
                <a:extLst>
                  <a:ext uri="{FF2B5EF4-FFF2-40B4-BE49-F238E27FC236}">
                    <a16:creationId xmlns:a16="http://schemas.microsoft.com/office/drawing/2014/main" xmlns="" id="{4105F4A5-3A2A-40BE-A665-3FA36E8717CA}"/>
                  </a:ext>
                </a:extLst>
              </p:cNvPr>
              <p:cNvSpPr/>
              <p:nvPr userDrawn="1"/>
            </p:nvSpPr>
            <p:spPr>
              <a:xfrm>
                <a:off x="14601150" y="1145314"/>
                <a:ext cx="155966" cy="116816"/>
              </a:xfrm>
              <a:prstGeom prst="roundRect">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a:lnSpc>
                    <a:spcPct val="90000"/>
                  </a:lnSpc>
                  <a:spcBef>
                    <a:spcPts val="600"/>
                  </a:spcBef>
                  <a:spcAft>
                    <a:spcPts val="600"/>
                  </a:spcAft>
                </a:pPr>
                <a:endParaRPr lang="nl-NL" sz="600">
                  <a:solidFill>
                    <a:srgbClr val="000000"/>
                  </a:solidFill>
                  <a:latin typeface="Arial" panose="020B0604020202020204" pitchFamily="34" charset="0"/>
                  <a:cs typeface="Arial" panose="020B0604020202020204" pitchFamily="34" charset="0"/>
                </a:endParaRPr>
              </a:p>
            </p:txBody>
          </p:sp>
          <p:cxnSp>
            <p:nvCxnSpPr>
              <p:cNvPr id="199" name="Rechte verbindingslijn 198">
                <a:extLst>
                  <a:ext uri="{FF2B5EF4-FFF2-40B4-BE49-F238E27FC236}">
                    <a16:creationId xmlns:a16="http://schemas.microsoft.com/office/drawing/2014/main" xmlns="" id="{6EEE17D2-52CC-4CBB-99AD-1F32F043DF1E}"/>
                  </a:ext>
                </a:extLst>
              </p:cNvPr>
              <p:cNvCxnSpPr>
                <a:cxnSpLocks/>
              </p:cNvCxnSpPr>
              <p:nvPr userDrawn="1"/>
            </p:nvCxnSpPr>
            <p:spPr>
              <a:xfrm>
                <a:off x="14637490" y="1308665"/>
                <a:ext cx="83286" cy="0"/>
              </a:xfrm>
              <a:prstGeom prst="line">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cxnSp>
          <p:cxnSp>
            <p:nvCxnSpPr>
              <p:cNvPr id="200" name="Rechte verbindingslijn 199">
                <a:extLst>
                  <a:ext uri="{FF2B5EF4-FFF2-40B4-BE49-F238E27FC236}">
                    <a16:creationId xmlns:a16="http://schemas.microsoft.com/office/drawing/2014/main" xmlns="" id="{D6182489-FEBF-471D-B859-1DDE15C94178}"/>
                  </a:ext>
                </a:extLst>
              </p:cNvPr>
              <p:cNvCxnSpPr>
                <a:cxnSpLocks/>
                <a:stCxn id="198" idx="2"/>
              </p:cNvCxnSpPr>
              <p:nvPr userDrawn="1"/>
            </p:nvCxnSpPr>
            <p:spPr>
              <a:xfrm flipH="1">
                <a:off x="14678717" y="1262130"/>
                <a:ext cx="416" cy="43573"/>
              </a:xfrm>
              <a:prstGeom prst="line">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cxnSp>
        </p:grpSp>
        <p:sp>
          <p:nvSpPr>
            <p:cNvPr id="192" name="Ovaal 191">
              <a:extLst>
                <a:ext uri="{FF2B5EF4-FFF2-40B4-BE49-F238E27FC236}">
                  <a16:creationId xmlns:a16="http://schemas.microsoft.com/office/drawing/2014/main" xmlns="" id="{98539E19-4477-49A3-8C12-323C6A058BCF}"/>
                </a:ext>
              </a:extLst>
            </p:cNvPr>
            <p:cNvSpPr/>
            <p:nvPr userDrawn="1"/>
          </p:nvSpPr>
          <p:spPr>
            <a:xfrm>
              <a:off x="-3428901" y="2763094"/>
              <a:ext cx="260914" cy="259683"/>
            </a:xfrm>
            <a:prstGeom prst="ellipse">
              <a:avLst/>
            </a:prstGeom>
            <a:solidFill>
              <a:schemeClr val="accent1"/>
            </a:solidFill>
            <a:ln w="25400" cap="flat" cmpd="sng" algn="ctr">
              <a:noFill/>
              <a:prstDash val="solid"/>
            </a:ln>
            <a:effectLst/>
          </p:spPr>
          <p:txBody>
            <a:bodyPr rtlCol="0" anchor="ctr"/>
            <a:lstStyle/>
            <a:p>
              <a:pPr algn="ctr" fontAlgn="auto">
                <a:spcBef>
                  <a:spcPts val="0"/>
                </a:spcBef>
                <a:spcAft>
                  <a:spcPts val="0"/>
                </a:spcAft>
                <a:defRPr/>
              </a:pPr>
              <a:r>
                <a:rPr lang="nl-NL" sz="1000" kern="0" dirty="0">
                  <a:solidFill>
                    <a:srgbClr val="FFFFFF"/>
                  </a:solidFill>
                  <a:latin typeface="Verdana"/>
                  <a:ea typeface="ＭＳ Ｐゴシック" pitchFamily="34" charset="-128"/>
                  <a:cs typeface="Segoe UI Light" panose="020B0502040204020203" pitchFamily="34" charset="0"/>
                </a:rPr>
                <a:t>3</a:t>
              </a:r>
            </a:p>
          </p:txBody>
        </p:sp>
        <p:sp>
          <p:nvSpPr>
            <p:cNvPr id="193" name="Rechthoek 192">
              <a:extLst>
                <a:ext uri="{FF2B5EF4-FFF2-40B4-BE49-F238E27FC236}">
                  <a16:creationId xmlns:a16="http://schemas.microsoft.com/office/drawing/2014/main" xmlns="" id="{3B24BE26-A283-41E3-9DB8-02769944F798}"/>
                </a:ext>
              </a:extLst>
            </p:cNvPr>
            <p:cNvSpPr/>
            <p:nvPr userDrawn="1"/>
          </p:nvSpPr>
          <p:spPr>
            <a:xfrm>
              <a:off x="-3063219" y="2829158"/>
              <a:ext cx="2817996" cy="316612"/>
            </a:xfrm>
            <a:prstGeom prst="rect">
              <a:avLst/>
            </a:prstGeom>
            <a:noFill/>
            <a:ln w="25400" cap="flat" cmpd="sng" algn="ctr">
              <a:noFill/>
              <a:prstDash val="solid"/>
            </a:ln>
            <a:effectLst/>
          </p:spPr>
          <p:txBody>
            <a:bodyPr lIns="0" tIns="0" rIns="0" bIns="0" rtlCol="0" anchor="t"/>
            <a:lstStyle/>
            <a:p>
              <a:pPr fontAlgn="auto">
                <a:lnSpc>
                  <a:spcPct val="90000"/>
                </a:lnSpc>
                <a:spcBef>
                  <a:spcPts val="600"/>
                </a:spcBef>
                <a:spcAft>
                  <a:spcPts val="600"/>
                </a:spcAft>
                <a:buClr>
                  <a:srgbClr val="007BC7"/>
                </a:buClr>
                <a:buFont typeface="Arial" panose="020B0604020202020204" pitchFamily="34" charset="0"/>
                <a:buNone/>
                <a:defRPr/>
              </a:pPr>
              <a:r>
                <a:rPr lang="nl-NL" sz="1000" kern="0" dirty="0">
                  <a:solidFill>
                    <a:srgbClr val="000000"/>
                  </a:solidFill>
                  <a:latin typeface="Verdana"/>
                  <a:ea typeface="ＭＳ Ｐゴシック" pitchFamily="34" charset="-128"/>
                  <a:cs typeface="Segoe UI Light" panose="020B0502040204020203" pitchFamily="34" charset="0"/>
                </a:rPr>
                <a:t>Klik met de rechter muisknop op de afbeelding en kies </a:t>
              </a:r>
              <a:r>
                <a:rPr lang="nl-NL" sz="1000" b="1" kern="0" dirty="0">
                  <a:solidFill>
                    <a:srgbClr val="000000"/>
                  </a:solidFill>
                  <a:latin typeface="Verdana"/>
                  <a:ea typeface="ＭＳ Ｐゴシック" pitchFamily="34" charset="-128"/>
                  <a:cs typeface="Segoe UI Light" panose="020B0502040204020203" pitchFamily="34" charset="0"/>
                </a:rPr>
                <a:t>´Naar achtergrond´</a:t>
              </a:r>
              <a:r>
                <a:rPr lang="nl-NL" sz="1000" kern="0" dirty="0">
                  <a:solidFill>
                    <a:srgbClr val="000000"/>
                  </a:solidFill>
                  <a:latin typeface="Verdana"/>
                  <a:ea typeface="ＭＳ Ｐゴシック" pitchFamily="34" charset="-128"/>
                  <a:cs typeface="Segoe UI Light" panose="020B0502040204020203" pitchFamily="34" charset="0"/>
                </a:rPr>
                <a:t>.</a:t>
              </a:r>
              <a:endParaRPr lang="nl-NL" sz="1000" b="1" kern="0" dirty="0">
                <a:solidFill>
                  <a:srgbClr val="000000"/>
                </a:solidFill>
                <a:latin typeface="Verdana"/>
                <a:ea typeface="ＭＳ Ｐゴシック" pitchFamily="34" charset="-128"/>
                <a:cs typeface="Segoe UI Light" panose="020B0502040204020203" pitchFamily="34" charset="0"/>
              </a:endParaRPr>
            </a:p>
          </p:txBody>
        </p:sp>
        <p:cxnSp>
          <p:nvCxnSpPr>
            <p:cNvPr id="194" name="Rechte verbindingslijn 193">
              <a:extLst>
                <a:ext uri="{FF2B5EF4-FFF2-40B4-BE49-F238E27FC236}">
                  <a16:creationId xmlns:a16="http://schemas.microsoft.com/office/drawing/2014/main" xmlns="" id="{0448048B-C433-4ABD-BEE3-0BD7225A1181}"/>
                </a:ext>
              </a:extLst>
            </p:cNvPr>
            <p:cNvCxnSpPr>
              <a:cxnSpLocks/>
            </p:cNvCxnSpPr>
            <p:nvPr userDrawn="1"/>
          </p:nvCxnSpPr>
          <p:spPr>
            <a:xfrm>
              <a:off x="-3423241" y="2644932"/>
              <a:ext cx="3178017" cy="0"/>
            </a:xfrm>
            <a:prstGeom prst="line">
              <a:avLst/>
            </a:prstGeom>
            <a:noFill/>
            <a:ln w="3175" cap="flat" cmpd="sng" algn="ctr">
              <a:solidFill>
                <a:schemeClr val="accent1"/>
              </a:solidFill>
              <a:prstDash val="solid"/>
            </a:ln>
            <a:effectLst/>
          </p:spPr>
        </p:cxnSp>
      </p:grpSp>
      <p:grpSp>
        <p:nvGrpSpPr>
          <p:cNvPr id="138" name="Instructie">
            <a:extLst>
              <a:ext uri="{FF2B5EF4-FFF2-40B4-BE49-F238E27FC236}">
                <a16:creationId xmlns:a16="http://schemas.microsoft.com/office/drawing/2014/main" xmlns="" id="{B717B98C-363D-468E-8A40-A9C5560AEB72}"/>
              </a:ext>
            </a:extLst>
          </p:cNvPr>
          <p:cNvGrpSpPr/>
          <p:nvPr userDrawn="1"/>
        </p:nvGrpSpPr>
        <p:grpSpPr>
          <a:xfrm>
            <a:off x="-2572982" y="0"/>
            <a:ext cx="2399747" cy="6001164"/>
            <a:chOff x="-3437549" y="1434"/>
            <a:chExt cx="3201329" cy="6001164"/>
          </a:xfrm>
        </p:grpSpPr>
        <p:cxnSp>
          <p:nvCxnSpPr>
            <p:cNvPr id="139" name="Rechte verbindingslijn 138">
              <a:extLst>
                <a:ext uri="{FF2B5EF4-FFF2-40B4-BE49-F238E27FC236}">
                  <a16:creationId xmlns:a16="http://schemas.microsoft.com/office/drawing/2014/main" xmlns="" id="{933CF218-AC7E-440A-86F4-456A96AB8EF6}"/>
                </a:ext>
              </a:extLst>
            </p:cNvPr>
            <p:cNvCxnSpPr>
              <a:cxnSpLocks/>
            </p:cNvCxnSpPr>
            <p:nvPr userDrawn="1"/>
          </p:nvCxnSpPr>
          <p:spPr>
            <a:xfrm>
              <a:off x="-3419346" y="5083729"/>
              <a:ext cx="3176013" cy="0"/>
            </a:xfrm>
            <a:prstGeom prst="line">
              <a:avLst/>
            </a:prstGeom>
            <a:noFill/>
            <a:ln w="3175" cap="flat" cmpd="sng" algn="ctr">
              <a:solidFill>
                <a:schemeClr val="accent1"/>
              </a:solidFill>
              <a:prstDash val="solid"/>
            </a:ln>
            <a:effectLst/>
          </p:spPr>
        </p:cxnSp>
        <p:sp>
          <p:nvSpPr>
            <p:cNvPr id="140" name="Ovaal 139">
              <a:extLst>
                <a:ext uri="{FF2B5EF4-FFF2-40B4-BE49-F238E27FC236}">
                  <a16:creationId xmlns:a16="http://schemas.microsoft.com/office/drawing/2014/main" xmlns="" id="{AA1D5829-45BD-4ACD-BF67-DDD32F6A69AC}"/>
                </a:ext>
              </a:extLst>
            </p:cNvPr>
            <p:cNvSpPr/>
            <p:nvPr userDrawn="1"/>
          </p:nvSpPr>
          <p:spPr>
            <a:xfrm>
              <a:off x="-3425006" y="3588820"/>
              <a:ext cx="260914" cy="259683"/>
            </a:xfrm>
            <a:prstGeom prst="ellipse">
              <a:avLst/>
            </a:prstGeom>
            <a:solidFill>
              <a:schemeClr val="accent1"/>
            </a:solidFill>
            <a:ln w="25400" cap="flat" cmpd="sng" algn="ctr">
              <a:noFill/>
              <a:prstDash val="solid"/>
            </a:ln>
            <a:effectLst/>
          </p:spPr>
          <p:txBody>
            <a:bodyPr rtlCol="0" anchor="ctr"/>
            <a:lstStyle>
              <a:defPPr>
                <a:defRPr lang="nl-NL"/>
              </a:defPPr>
              <a:lvl1pPr algn="l" rtl="0" fontAlgn="base">
                <a:spcBef>
                  <a:spcPct val="0"/>
                </a:spcBef>
                <a:spcAft>
                  <a:spcPct val="0"/>
                </a:spcAft>
                <a:defRPr sz="2400" kern="1200">
                  <a:solidFill>
                    <a:schemeClr val="tx1"/>
                  </a:solidFill>
                  <a:latin typeface="Arial" charset="0"/>
                  <a:ea typeface="ＭＳ Ｐゴシック" pitchFamily="34" charset="-128"/>
                  <a:cs typeface="+mn-cs"/>
                </a:defRPr>
              </a:lvl1pPr>
              <a:lvl2pPr marL="457200" algn="l" rtl="0" fontAlgn="base">
                <a:spcBef>
                  <a:spcPct val="0"/>
                </a:spcBef>
                <a:spcAft>
                  <a:spcPct val="0"/>
                </a:spcAft>
                <a:defRPr sz="2400" kern="1200">
                  <a:solidFill>
                    <a:schemeClr val="tx1"/>
                  </a:solidFill>
                  <a:latin typeface="Arial" charset="0"/>
                  <a:ea typeface="ＭＳ Ｐゴシック" pitchFamily="34" charset="-128"/>
                  <a:cs typeface="+mn-cs"/>
                </a:defRPr>
              </a:lvl2pPr>
              <a:lvl3pPr marL="914400" algn="l" rtl="0" fontAlgn="base">
                <a:spcBef>
                  <a:spcPct val="0"/>
                </a:spcBef>
                <a:spcAft>
                  <a:spcPct val="0"/>
                </a:spcAft>
                <a:defRPr sz="2400" kern="1200">
                  <a:solidFill>
                    <a:schemeClr val="tx1"/>
                  </a:solidFill>
                  <a:latin typeface="Arial" charset="0"/>
                  <a:ea typeface="ＭＳ Ｐゴシック" pitchFamily="34" charset="-128"/>
                  <a:cs typeface="+mn-cs"/>
                </a:defRPr>
              </a:lvl3pPr>
              <a:lvl4pPr marL="1371600" algn="l" rtl="0" fontAlgn="base">
                <a:spcBef>
                  <a:spcPct val="0"/>
                </a:spcBef>
                <a:spcAft>
                  <a:spcPct val="0"/>
                </a:spcAft>
                <a:defRPr sz="2400" kern="1200">
                  <a:solidFill>
                    <a:schemeClr val="tx1"/>
                  </a:solidFill>
                  <a:latin typeface="Arial" charset="0"/>
                  <a:ea typeface="ＭＳ Ｐゴシック" pitchFamily="34" charset="-128"/>
                  <a:cs typeface="+mn-cs"/>
                </a:defRPr>
              </a:lvl4pPr>
              <a:lvl5pPr marL="1828800" algn="l" rtl="0" fontAlgn="base">
                <a:spcBef>
                  <a:spcPct val="0"/>
                </a:spcBef>
                <a:spcAft>
                  <a:spcPct val="0"/>
                </a:spcAft>
                <a:defRPr sz="2400" kern="1200">
                  <a:solidFill>
                    <a:schemeClr val="tx1"/>
                  </a:solidFill>
                  <a:latin typeface="Arial" charset="0"/>
                  <a:ea typeface="ＭＳ Ｐゴシック" pitchFamily="34" charset="-128"/>
                  <a:cs typeface="+mn-cs"/>
                </a:defRPr>
              </a:lvl5pPr>
              <a:lvl6pPr marL="2286000" algn="l" defTabSz="914400" rtl="0" eaLnBrk="1" latinLnBrk="0" hangingPunct="1">
                <a:defRPr sz="2400" kern="1200">
                  <a:solidFill>
                    <a:schemeClr val="tx1"/>
                  </a:solidFill>
                  <a:latin typeface="Arial" charset="0"/>
                  <a:ea typeface="ＭＳ Ｐゴシック" pitchFamily="34" charset="-128"/>
                  <a:cs typeface="+mn-cs"/>
                </a:defRPr>
              </a:lvl6pPr>
              <a:lvl7pPr marL="2743200" algn="l" defTabSz="914400" rtl="0" eaLnBrk="1" latinLnBrk="0" hangingPunct="1">
                <a:defRPr sz="2400" kern="1200">
                  <a:solidFill>
                    <a:schemeClr val="tx1"/>
                  </a:solidFill>
                  <a:latin typeface="Arial" charset="0"/>
                  <a:ea typeface="ＭＳ Ｐゴシック" pitchFamily="34" charset="-128"/>
                  <a:cs typeface="+mn-cs"/>
                </a:defRPr>
              </a:lvl7pPr>
              <a:lvl8pPr marL="3200400" algn="l" defTabSz="914400" rtl="0" eaLnBrk="1" latinLnBrk="0" hangingPunct="1">
                <a:defRPr sz="2400" kern="1200">
                  <a:solidFill>
                    <a:schemeClr val="tx1"/>
                  </a:solidFill>
                  <a:latin typeface="Arial" charset="0"/>
                  <a:ea typeface="ＭＳ Ｐゴシック" pitchFamily="34" charset="-128"/>
                  <a:cs typeface="+mn-cs"/>
                </a:defRPr>
              </a:lvl8pPr>
              <a:lvl9pPr marL="3657600" algn="l" defTabSz="914400" rtl="0" eaLnBrk="1" latinLnBrk="0" hangingPunct="1">
                <a:defRPr sz="2400" kern="1200">
                  <a:solidFill>
                    <a:schemeClr val="tx1"/>
                  </a:solidFill>
                  <a:latin typeface="Arial" charset="0"/>
                  <a:ea typeface="ＭＳ Ｐゴシック" pitchFamily="34" charset="-128"/>
                  <a:cs typeface="+mn-cs"/>
                </a:defRPr>
              </a:lvl9pPr>
            </a:lstStyle>
            <a:p>
              <a:pPr algn="ctr" fontAlgn="auto">
                <a:spcBef>
                  <a:spcPts val="0"/>
                </a:spcBef>
                <a:spcAft>
                  <a:spcPts val="0"/>
                </a:spcAft>
                <a:defRPr/>
              </a:pPr>
              <a:r>
                <a:rPr lang="nl-NL" sz="1100" kern="0" dirty="0">
                  <a:solidFill>
                    <a:srgbClr val="FFFFFF"/>
                  </a:solidFill>
                  <a:latin typeface="Verdana"/>
                  <a:cs typeface="Segoe UI Light" panose="020B0502040204020203" pitchFamily="34" charset="0"/>
                </a:rPr>
                <a:t>6</a:t>
              </a:r>
            </a:p>
          </p:txBody>
        </p:sp>
        <p:sp>
          <p:nvSpPr>
            <p:cNvPr id="141" name="Rechthoek 140">
              <a:extLst>
                <a:ext uri="{FF2B5EF4-FFF2-40B4-BE49-F238E27FC236}">
                  <a16:creationId xmlns:a16="http://schemas.microsoft.com/office/drawing/2014/main" xmlns="" id="{E970C08B-5EA5-450B-B3F4-F55EB3241DFF}"/>
                </a:ext>
              </a:extLst>
            </p:cNvPr>
            <p:cNvSpPr/>
            <p:nvPr userDrawn="1"/>
          </p:nvSpPr>
          <p:spPr>
            <a:xfrm>
              <a:off x="-3059324" y="3588819"/>
              <a:ext cx="2823104" cy="255963"/>
            </a:xfrm>
            <a:prstGeom prst="rect">
              <a:avLst/>
            </a:prstGeom>
            <a:noFill/>
            <a:ln w="25400" cap="flat" cmpd="sng" algn="ctr">
              <a:noFill/>
              <a:prstDash val="solid"/>
            </a:ln>
            <a:effectLst/>
          </p:spPr>
          <p:txBody>
            <a:bodyPr lIns="0" tIns="0" rIns="0" bIns="0" rtlCol="0" anchor="ctr"/>
            <a:lstStyle>
              <a:defPPr>
                <a:defRPr lang="nl-NL"/>
              </a:defPPr>
              <a:lvl1pPr algn="l" rtl="0" fontAlgn="base">
                <a:spcBef>
                  <a:spcPct val="0"/>
                </a:spcBef>
                <a:spcAft>
                  <a:spcPct val="0"/>
                </a:spcAft>
                <a:defRPr sz="2400" kern="1200">
                  <a:solidFill>
                    <a:schemeClr val="tx1"/>
                  </a:solidFill>
                  <a:latin typeface="Arial" charset="0"/>
                  <a:ea typeface="ＭＳ Ｐゴシック" pitchFamily="34" charset="-128"/>
                  <a:cs typeface="+mn-cs"/>
                </a:defRPr>
              </a:lvl1pPr>
              <a:lvl2pPr marL="457200" algn="l" rtl="0" fontAlgn="base">
                <a:spcBef>
                  <a:spcPct val="0"/>
                </a:spcBef>
                <a:spcAft>
                  <a:spcPct val="0"/>
                </a:spcAft>
                <a:defRPr sz="2400" kern="1200">
                  <a:solidFill>
                    <a:schemeClr val="tx1"/>
                  </a:solidFill>
                  <a:latin typeface="Arial" charset="0"/>
                  <a:ea typeface="ＭＳ Ｐゴシック" pitchFamily="34" charset="-128"/>
                  <a:cs typeface="+mn-cs"/>
                </a:defRPr>
              </a:lvl2pPr>
              <a:lvl3pPr marL="914400" algn="l" rtl="0" fontAlgn="base">
                <a:spcBef>
                  <a:spcPct val="0"/>
                </a:spcBef>
                <a:spcAft>
                  <a:spcPct val="0"/>
                </a:spcAft>
                <a:defRPr sz="2400" kern="1200">
                  <a:solidFill>
                    <a:schemeClr val="tx1"/>
                  </a:solidFill>
                  <a:latin typeface="Arial" charset="0"/>
                  <a:ea typeface="ＭＳ Ｐゴシック" pitchFamily="34" charset="-128"/>
                  <a:cs typeface="+mn-cs"/>
                </a:defRPr>
              </a:lvl3pPr>
              <a:lvl4pPr marL="1371600" algn="l" rtl="0" fontAlgn="base">
                <a:spcBef>
                  <a:spcPct val="0"/>
                </a:spcBef>
                <a:spcAft>
                  <a:spcPct val="0"/>
                </a:spcAft>
                <a:defRPr sz="2400" kern="1200">
                  <a:solidFill>
                    <a:schemeClr val="tx1"/>
                  </a:solidFill>
                  <a:latin typeface="Arial" charset="0"/>
                  <a:ea typeface="ＭＳ Ｐゴシック" pitchFamily="34" charset="-128"/>
                  <a:cs typeface="+mn-cs"/>
                </a:defRPr>
              </a:lvl4pPr>
              <a:lvl5pPr marL="1828800" algn="l" rtl="0" fontAlgn="base">
                <a:spcBef>
                  <a:spcPct val="0"/>
                </a:spcBef>
                <a:spcAft>
                  <a:spcPct val="0"/>
                </a:spcAft>
                <a:defRPr sz="2400" kern="1200">
                  <a:solidFill>
                    <a:schemeClr val="tx1"/>
                  </a:solidFill>
                  <a:latin typeface="Arial" charset="0"/>
                  <a:ea typeface="ＭＳ Ｐゴシック" pitchFamily="34" charset="-128"/>
                  <a:cs typeface="+mn-cs"/>
                </a:defRPr>
              </a:lvl5pPr>
              <a:lvl6pPr marL="2286000" algn="l" defTabSz="914400" rtl="0" eaLnBrk="1" latinLnBrk="0" hangingPunct="1">
                <a:defRPr sz="2400" kern="1200">
                  <a:solidFill>
                    <a:schemeClr val="tx1"/>
                  </a:solidFill>
                  <a:latin typeface="Arial" charset="0"/>
                  <a:ea typeface="ＭＳ Ｐゴシック" pitchFamily="34" charset="-128"/>
                  <a:cs typeface="+mn-cs"/>
                </a:defRPr>
              </a:lvl6pPr>
              <a:lvl7pPr marL="2743200" algn="l" defTabSz="914400" rtl="0" eaLnBrk="1" latinLnBrk="0" hangingPunct="1">
                <a:defRPr sz="2400" kern="1200">
                  <a:solidFill>
                    <a:schemeClr val="tx1"/>
                  </a:solidFill>
                  <a:latin typeface="Arial" charset="0"/>
                  <a:ea typeface="ＭＳ Ｐゴシック" pitchFamily="34" charset="-128"/>
                  <a:cs typeface="+mn-cs"/>
                </a:defRPr>
              </a:lvl7pPr>
              <a:lvl8pPr marL="3200400" algn="l" defTabSz="914400" rtl="0" eaLnBrk="1" latinLnBrk="0" hangingPunct="1">
                <a:defRPr sz="2400" kern="1200">
                  <a:solidFill>
                    <a:schemeClr val="tx1"/>
                  </a:solidFill>
                  <a:latin typeface="Arial" charset="0"/>
                  <a:ea typeface="ＭＳ Ｐゴシック" pitchFamily="34" charset="-128"/>
                  <a:cs typeface="+mn-cs"/>
                </a:defRPr>
              </a:lvl8pPr>
              <a:lvl9pPr marL="3657600" algn="l" defTabSz="914400" rtl="0" eaLnBrk="1" latinLnBrk="0" hangingPunct="1">
                <a:defRPr sz="2400" kern="1200">
                  <a:solidFill>
                    <a:schemeClr val="tx1"/>
                  </a:solidFill>
                  <a:latin typeface="Arial" charset="0"/>
                  <a:ea typeface="ＭＳ Ｐゴシック" pitchFamily="34" charset="-128"/>
                  <a:cs typeface="+mn-cs"/>
                </a:defRPr>
              </a:lvl9pPr>
            </a:lstStyle>
            <a:p>
              <a:pPr marL="171450" indent="-171450" fontAlgn="auto">
                <a:lnSpc>
                  <a:spcPct val="90000"/>
                </a:lnSpc>
                <a:spcBef>
                  <a:spcPts val="600"/>
                </a:spcBef>
                <a:spcAft>
                  <a:spcPts val="600"/>
                </a:spcAft>
                <a:buClr>
                  <a:srgbClr val="007BC7"/>
                </a:buClr>
                <a:buFont typeface="Verdana" panose="020B0604030504040204" pitchFamily="34" charset="0"/>
                <a:buChar char="›"/>
                <a:defRPr/>
              </a:pPr>
              <a:r>
                <a:rPr lang="nl-NL" sz="1100" kern="0" dirty="0">
                  <a:solidFill>
                    <a:srgbClr val="000000"/>
                  </a:solidFill>
                  <a:latin typeface="Verdana"/>
                  <a:cs typeface="Segoe UI Light" panose="020B0502040204020203" pitchFamily="34" charset="0"/>
                </a:rPr>
                <a:t>Opsomming</a:t>
              </a:r>
            </a:p>
          </p:txBody>
        </p:sp>
        <p:sp>
          <p:nvSpPr>
            <p:cNvPr id="142" name="Ovaal 141">
              <a:extLst>
                <a:ext uri="{FF2B5EF4-FFF2-40B4-BE49-F238E27FC236}">
                  <a16:creationId xmlns:a16="http://schemas.microsoft.com/office/drawing/2014/main" xmlns="" id="{2B94A206-84F5-4C73-9D72-8A4C5E75CF48}"/>
                </a:ext>
              </a:extLst>
            </p:cNvPr>
            <p:cNvSpPr/>
            <p:nvPr userDrawn="1"/>
          </p:nvSpPr>
          <p:spPr>
            <a:xfrm>
              <a:off x="-3425006" y="3962996"/>
              <a:ext cx="260914" cy="259683"/>
            </a:xfrm>
            <a:prstGeom prst="ellipse">
              <a:avLst/>
            </a:prstGeom>
            <a:solidFill>
              <a:schemeClr val="accent1"/>
            </a:solidFill>
            <a:ln w="25400" cap="flat" cmpd="sng" algn="ctr">
              <a:noFill/>
              <a:prstDash val="solid"/>
            </a:ln>
            <a:effectLst/>
          </p:spPr>
          <p:txBody>
            <a:bodyPr rtlCol="0" anchor="ctr"/>
            <a:lstStyle>
              <a:defPPr>
                <a:defRPr lang="nl-NL"/>
              </a:defPPr>
              <a:lvl1pPr algn="l" rtl="0" fontAlgn="base">
                <a:spcBef>
                  <a:spcPct val="0"/>
                </a:spcBef>
                <a:spcAft>
                  <a:spcPct val="0"/>
                </a:spcAft>
                <a:defRPr sz="2400" kern="1200">
                  <a:solidFill>
                    <a:schemeClr val="tx1"/>
                  </a:solidFill>
                  <a:latin typeface="Arial" charset="0"/>
                  <a:ea typeface="ＭＳ Ｐゴシック" pitchFamily="34" charset="-128"/>
                  <a:cs typeface="+mn-cs"/>
                </a:defRPr>
              </a:lvl1pPr>
              <a:lvl2pPr marL="457200" algn="l" rtl="0" fontAlgn="base">
                <a:spcBef>
                  <a:spcPct val="0"/>
                </a:spcBef>
                <a:spcAft>
                  <a:spcPct val="0"/>
                </a:spcAft>
                <a:defRPr sz="2400" kern="1200">
                  <a:solidFill>
                    <a:schemeClr val="tx1"/>
                  </a:solidFill>
                  <a:latin typeface="Arial" charset="0"/>
                  <a:ea typeface="ＭＳ Ｐゴシック" pitchFamily="34" charset="-128"/>
                  <a:cs typeface="+mn-cs"/>
                </a:defRPr>
              </a:lvl2pPr>
              <a:lvl3pPr marL="914400" algn="l" rtl="0" fontAlgn="base">
                <a:spcBef>
                  <a:spcPct val="0"/>
                </a:spcBef>
                <a:spcAft>
                  <a:spcPct val="0"/>
                </a:spcAft>
                <a:defRPr sz="2400" kern="1200">
                  <a:solidFill>
                    <a:schemeClr val="tx1"/>
                  </a:solidFill>
                  <a:latin typeface="Arial" charset="0"/>
                  <a:ea typeface="ＭＳ Ｐゴシック" pitchFamily="34" charset="-128"/>
                  <a:cs typeface="+mn-cs"/>
                </a:defRPr>
              </a:lvl3pPr>
              <a:lvl4pPr marL="1371600" algn="l" rtl="0" fontAlgn="base">
                <a:spcBef>
                  <a:spcPct val="0"/>
                </a:spcBef>
                <a:spcAft>
                  <a:spcPct val="0"/>
                </a:spcAft>
                <a:defRPr sz="2400" kern="1200">
                  <a:solidFill>
                    <a:schemeClr val="tx1"/>
                  </a:solidFill>
                  <a:latin typeface="Arial" charset="0"/>
                  <a:ea typeface="ＭＳ Ｐゴシック" pitchFamily="34" charset="-128"/>
                  <a:cs typeface="+mn-cs"/>
                </a:defRPr>
              </a:lvl4pPr>
              <a:lvl5pPr marL="1828800" algn="l" rtl="0" fontAlgn="base">
                <a:spcBef>
                  <a:spcPct val="0"/>
                </a:spcBef>
                <a:spcAft>
                  <a:spcPct val="0"/>
                </a:spcAft>
                <a:defRPr sz="2400" kern="1200">
                  <a:solidFill>
                    <a:schemeClr val="tx1"/>
                  </a:solidFill>
                  <a:latin typeface="Arial" charset="0"/>
                  <a:ea typeface="ＭＳ Ｐゴシック" pitchFamily="34" charset="-128"/>
                  <a:cs typeface="+mn-cs"/>
                </a:defRPr>
              </a:lvl5pPr>
              <a:lvl6pPr marL="2286000" algn="l" defTabSz="914400" rtl="0" eaLnBrk="1" latinLnBrk="0" hangingPunct="1">
                <a:defRPr sz="2400" kern="1200">
                  <a:solidFill>
                    <a:schemeClr val="tx1"/>
                  </a:solidFill>
                  <a:latin typeface="Arial" charset="0"/>
                  <a:ea typeface="ＭＳ Ｐゴシック" pitchFamily="34" charset="-128"/>
                  <a:cs typeface="+mn-cs"/>
                </a:defRPr>
              </a:lvl6pPr>
              <a:lvl7pPr marL="2743200" algn="l" defTabSz="914400" rtl="0" eaLnBrk="1" latinLnBrk="0" hangingPunct="1">
                <a:defRPr sz="2400" kern="1200">
                  <a:solidFill>
                    <a:schemeClr val="tx1"/>
                  </a:solidFill>
                  <a:latin typeface="Arial" charset="0"/>
                  <a:ea typeface="ＭＳ Ｐゴシック" pitchFamily="34" charset="-128"/>
                  <a:cs typeface="+mn-cs"/>
                </a:defRPr>
              </a:lvl7pPr>
              <a:lvl8pPr marL="3200400" algn="l" defTabSz="914400" rtl="0" eaLnBrk="1" latinLnBrk="0" hangingPunct="1">
                <a:defRPr sz="2400" kern="1200">
                  <a:solidFill>
                    <a:schemeClr val="tx1"/>
                  </a:solidFill>
                  <a:latin typeface="Arial" charset="0"/>
                  <a:ea typeface="ＭＳ Ｐゴシック" pitchFamily="34" charset="-128"/>
                  <a:cs typeface="+mn-cs"/>
                </a:defRPr>
              </a:lvl8pPr>
              <a:lvl9pPr marL="3657600" algn="l" defTabSz="914400" rtl="0" eaLnBrk="1" latinLnBrk="0" hangingPunct="1">
                <a:defRPr sz="2400" kern="1200">
                  <a:solidFill>
                    <a:schemeClr val="tx1"/>
                  </a:solidFill>
                  <a:latin typeface="Arial" charset="0"/>
                  <a:ea typeface="ＭＳ Ｐゴシック" pitchFamily="34" charset="-128"/>
                  <a:cs typeface="+mn-cs"/>
                </a:defRPr>
              </a:lvl9pPr>
            </a:lstStyle>
            <a:p>
              <a:pPr algn="ctr" fontAlgn="auto">
                <a:spcBef>
                  <a:spcPts val="0"/>
                </a:spcBef>
                <a:spcAft>
                  <a:spcPts val="0"/>
                </a:spcAft>
                <a:defRPr/>
              </a:pPr>
              <a:r>
                <a:rPr lang="nl-NL" sz="1100" kern="0" dirty="0">
                  <a:solidFill>
                    <a:srgbClr val="FFFFFF"/>
                  </a:solidFill>
                  <a:latin typeface="Verdana"/>
                  <a:cs typeface="Segoe UI Light" panose="020B0502040204020203" pitchFamily="34" charset="0"/>
                </a:rPr>
                <a:t>7</a:t>
              </a:r>
            </a:p>
          </p:txBody>
        </p:sp>
        <p:sp>
          <p:nvSpPr>
            <p:cNvPr id="143" name="Rechthoek 142">
              <a:extLst>
                <a:ext uri="{FF2B5EF4-FFF2-40B4-BE49-F238E27FC236}">
                  <a16:creationId xmlns:a16="http://schemas.microsoft.com/office/drawing/2014/main" xmlns="" id="{034C6A40-6B27-49E2-866C-FEF4E9F0BDFA}"/>
                </a:ext>
              </a:extLst>
            </p:cNvPr>
            <p:cNvSpPr/>
            <p:nvPr userDrawn="1"/>
          </p:nvSpPr>
          <p:spPr>
            <a:xfrm>
              <a:off x="-3059324" y="3962995"/>
              <a:ext cx="2823104" cy="255963"/>
            </a:xfrm>
            <a:prstGeom prst="rect">
              <a:avLst/>
            </a:prstGeom>
            <a:noFill/>
            <a:ln w="25400" cap="flat" cmpd="sng" algn="ctr">
              <a:noFill/>
              <a:prstDash val="solid"/>
            </a:ln>
            <a:effectLst/>
          </p:spPr>
          <p:txBody>
            <a:bodyPr lIns="0" tIns="0" rIns="0" bIns="0" rtlCol="0" anchor="ctr"/>
            <a:lstStyle>
              <a:defPPr>
                <a:defRPr lang="nl-NL"/>
              </a:defPPr>
              <a:lvl1pPr algn="l" rtl="0" fontAlgn="base">
                <a:spcBef>
                  <a:spcPct val="0"/>
                </a:spcBef>
                <a:spcAft>
                  <a:spcPct val="0"/>
                </a:spcAft>
                <a:defRPr sz="2400" kern="1200">
                  <a:solidFill>
                    <a:schemeClr val="tx1"/>
                  </a:solidFill>
                  <a:latin typeface="Arial" charset="0"/>
                  <a:ea typeface="ＭＳ Ｐゴシック" pitchFamily="34" charset="-128"/>
                  <a:cs typeface="+mn-cs"/>
                </a:defRPr>
              </a:lvl1pPr>
              <a:lvl2pPr marL="457200" algn="l" rtl="0" fontAlgn="base">
                <a:spcBef>
                  <a:spcPct val="0"/>
                </a:spcBef>
                <a:spcAft>
                  <a:spcPct val="0"/>
                </a:spcAft>
                <a:defRPr sz="2400" kern="1200">
                  <a:solidFill>
                    <a:schemeClr val="tx1"/>
                  </a:solidFill>
                  <a:latin typeface="Arial" charset="0"/>
                  <a:ea typeface="ＭＳ Ｐゴシック" pitchFamily="34" charset="-128"/>
                  <a:cs typeface="+mn-cs"/>
                </a:defRPr>
              </a:lvl2pPr>
              <a:lvl3pPr marL="914400" algn="l" rtl="0" fontAlgn="base">
                <a:spcBef>
                  <a:spcPct val="0"/>
                </a:spcBef>
                <a:spcAft>
                  <a:spcPct val="0"/>
                </a:spcAft>
                <a:defRPr sz="2400" kern="1200">
                  <a:solidFill>
                    <a:schemeClr val="tx1"/>
                  </a:solidFill>
                  <a:latin typeface="Arial" charset="0"/>
                  <a:ea typeface="ＭＳ Ｐゴシック" pitchFamily="34" charset="-128"/>
                  <a:cs typeface="+mn-cs"/>
                </a:defRPr>
              </a:lvl3pPr>
              <a:lvl4pPr marL="1371600" algn="l" rtl="0" fontAlgn="base">
                <a:spcBef>
                  <a:spcPct val="0"/>
                </a:spcBef>
                <a:spcAft>
                  <a:spcPct val="0"/>
                </a:spcAft>
                <a:defRPr sz="2400" kern="1200">
                  <a:solidFill>
                    <a:schemeClr val="tx1"/>
                  </a:solidFill>
                  <a:latin typeface="Arial" charset="0"/>
                  <a:ea typeface="ＭＳ Ｐゴシック" pitchFamily="34" charset="-128"/>
                  <a:cs typeface="+mn-cs"/>
                </a:defRPr>
              </a:lvl4pPr>
              <a:lvl5pPr marL="1828800" algn="l" rtl="0" fontAlgn="base">
                <a:spcBef>
                  <a:spcPct val="0"/>
                </a:spcBef>
                <a:spcAft>
                  <a:spcPct val="0"/>
                </a:spcAft>
                <a:defRPr sz="2400" kern="1200">
                  <a:solidFill>
                    <a:schemeClr val="tx1"/>
                  </a:solidFill>
                  <a:latin typeface="Arial" charset="0"/>
                  <a:ea typeface="ＭＳ Ｐゴシック" pitchFamily="34" charset="-128"/>
                  <a:cs typeface="+mn-cs"/>
                </a:defRPr>
              </a:lvl5pPr>
              <a:lvl6pPr marL="2286000" algn="l" defTabSz="914400" rtl="0" eaLnBrk="1" latinLnBrk="0" hangingPunct="1">
                <a:defRPr sz="2400" kern="1200">
                  <a:solidFill>
                    <a:schemeClr val="tx1"/>
                  </a:solidFill>
                  <a:latin typeface="Arial" charset="0"/>
                  <a:ea typeface="ＭＳ Ｐゴシック" pitchFamily="34" charset="-128"/>
                  <a:cs typeface="+mn-cs"/>
                </a:defRPr>
              </a:lvl6pPr>
              <a:lvl7pPr marL="2743200" algn="l" defTabSz="914400" rtl="0" eaLnBrk="1" latinLnBrk="0" hangingPunct="1">
                <a:defRPr sz="2400" kern="1200">
                  <a:solidFill>
                    <a:schemeClr val="tx1"/>
                  </a:solidFill>
                  <a:latin typeface="Arial" charset="0"/>
                  <a:ea typeface="ＭＳ Ｐゴシック" pitchFamily="34" charset="-128"/>
                  <a:cs typeface="+mn-cs"/>
                </a:defRPr>
              </a:lvl7pPr>
              <a:lvl8pPr marL="3200400" algn="l" defTabSz="914400" rtl="0" eaLnBrk="1" latinLnBrk="0" hangingPunct="1">
                <a:defRPr sz="2400" kern="1200">
                  <a:solidFill>
                    <a:schemeClr val="tx1"/>
                  </a:solidFill>
                  <a:latin typeface="Arial" charset="0"/>
                  <a:ea typeface="ＭＳ Ｐゴシック" pitchFamily="34" charset="-128"/>
                  <a:cs typeface="+mn-cs"/>
                </a:defRPr>
              </a:lvl8pPr>
              <a:lvl9pPr marL="3657600" algn="l" defTabSz="914400" rtl="0" eaLnBrk="1" latinLnBrk="0" hangingPunct="1">
                <a:defRPr sz="2400" kern="1200">
                  <a:solidFill>
                    <a:schemeClr val="tx1"/>
                  </a:solidFill>
                  <a:latin typeface="Arial" charset="0"/>
                  <a:ea typeface="ＭＳ Ｐゴシック" pitchFamily="34" charset="-128"/>
                  <a:cs typeface="+mn-cs"/>
                </a:defRPr>
              </a:lvl9pPr>
            </a:lstStyle>
            <a:p>
              <a:pPr marL="352425" indent="-171450" fontAlgn="auto">
                <a:lnSpc>
                  <a:spcPct val="90000"/>
                </a:lnSpc>
                <a:spcBef>
                  <a:spcPts val="600"/>
                </a:spcBef>
                <a:spcAft>
                  <a:spcPts val="600"/>
                </a:spcAft>
                <a:buClr>
                  <a:srgbClr val="007BC7"/>
                </a:buClr>
                <a:buFont typeface="Calibri" panose="020F0502020204030204" pitchFamily="34" charset="0"/>
                <a:buChar char="−"/>
                <a:defRPr/>
              </a:pPr>
              <a:r>
                <a:rPr lang="nl-NL" sz="1100" kern="0" dirty="0">
                  <a:solidFill>
                    <a:srgbClr val="000000"/>
                  </a:solidFill>
                  <a:latin typeface="Verdana"/>
                  <a:cs typeface="Segoe UI Light" panose="020B0502040204020203" pitchFamily="34" charset="0"/>
                </a:rPr>
                <a:t>Alfabet onder opsomming</a:t>
              </a:r>
            </a:p>
          </p:txBody>
        </p:sp>
        <p:sp>
          <p:nvSpPr>
            <p:cNvPr id="144" name="Ovaal 143">
              <a:extLst>
                <a:ext uri="{FF2B5EF4-FFF2-40B4-BE49-F238E27FC236}">
                  <a16:creationId xmlns:a16="http://schemas.microsoft.com/office/drawing/2014/main" xmlns="" id="{5A5988F5-D251-46A9-B076-61CEAF0E89C5}"/>
                </a:ext>
              </a:extLst>
            </p:cNvPr>
            <p:cNvSpPr/>
            <p:nvPr userDrawn="1"/>
          </p:nvSpPr>
          <p:spPr>
            <a:xfrm>
              <a:off x="-3425006" y="4335641"/>
              <a:ext cx="260914" cy="259683"/>
            </a:xfrm>
            <a:prstGeom prst="ellipse">
              <a:avLst/>
            </a:prstGeom>
            <a:solidFill>
              <a:schemeClr val="accent1"/>
            </a:solidFill>
            <a:ln w="25400" cap="flat" cmpd="sng" algn="ctr">
              <a:noFill/>
              <a:prstDash val="solid"/>
            </a:ln>
            <a:effectLst/>
          </p:spPr>
          <p:txBody>
            <a:bodyPr rtlCol="0" anchor="ctr"/>
            <a:lstStyle>
              <a:defPPr>
                <a:defRPr lang="nl-NL"/>
              </a:defPPr>
              <a:lvl1pPr algn="l" rtl="0" fontAlgn="base">
                <a:spcBef>
                  <a:spcPct val="0"/>
                </a:spcBef>
                <a:spcAft>
                  <a:spcPct val="0"/>
                </a:spcAft>
                <a:defRPr sz="2400" kern="1200">
                  <a:solidFill>
                    <a:schemeClr val="tx1"/>
                  </a:solidFill>
                  <a:latin typeface="Arial" charset="0"/>
                  <a:ea typeface="ＭＳ Ｐゴシック" pitchFamily="34" charset="-128"/>
                  <a:cs typeface="+mn-cs"/>
                </a:defRPr>
              </a:lvl1pPr>
              <a:lvl2pPr marL="457200" algn="l" rtl="0" fontAlgn="base">
                <a:spcBef>
                  <a:spcPct val="0"/>
                </a:spcBef>
                <a:spcAft>
                  <a:spcPct val="0"/>
                </a:spcAft>
                <a:defRPr sz="2400" kern="1200">
                  <a:solidFill>
                    <a:schemeClr val="tx1"/>
                  </a:solidFill>
                  <a:latin typeface="Arial" charset="0"/>
                  <a:ea typeface="ＭＳ Ｐゴシック" pitchFamily="34" charset="-128"/>
                  <a:cs typeface="+mn-cs"/>
                </a:defRPr>
              </a:lvl2pPr>
              <a:lvl3pPr marL="914400" algn="l" rtl="0" fontAlgn="base">
                <a:spcBef>
                  <a:spcPct val="0"/>
                </a:spcBef>
                <a:spcAft>
                  <a:spcPct val="0"/>
                </a:spcAft>
                <a:defRPr sz="2400" kern="1200">
                  <a:solidFill>
                    <a:schemeClr val="tx1"/>
                  </a:solidFill>
                  <a:latin typeface="Arial" charset="0"/>
                  <a:ea typeface="ＭＳ Ｐゴシック" pitchFamily="34" charset="-128"/>
                  <a:cs typeface="+mn-cs"/>
                </a:defRPr>
              </a:lvl3pPr>
              <a:lvl4pPr marL="1371600" algn="l" rtl="0" fontAlgn="base">
                <a:spcBef>
                  <a:spcPct val="0"/>
                </a:spcBef>
                <a:spcAft>
                  <a:spcPct val="0"/>
                </a:spcAft>
                <a:defRPr sz="2400" kern="1200">
                  <a:solidFill>
                    <a:schemeClr val="tx1"/>
                  </a:solidFill>
                  <a:latin typeface="Arial" charset="0"/>
                  <a:ea typeface="ＭＳ Ｐゴシック" pitchFamily="34" charset="-128"/>
                  <a:cs typeface="+mn-cs"/>
                </a:defRPr>
              </a:lvl4pPr>
              <a:lvl5pPr marL="1828800" algn="l" rtl="0" fontAlgn="base">
                <a:spcBef>
                  <a:spcPct val="0"/>
                </a:spcBef>
                <a:spcAft>
                  <a:spcPct val="0"/>
                </a:spcAft>
                <a:defRPr sz="2400" kern="1200">
                  <a:solidFill>
                    <a:schemeClr val="tx1"/>
                  </a:solidFill>
                  <a:latin typeface="Arial" charset="0"/>
                  <a:ea typeface="ＭＳ Ｐゴシック" pitchFamily="34" charset="-128"/>
                  <a:cs typeface="+mn-cs"/>
                </a:defRPr>
              </a:lvl5pPr>
              <a:lvl6pPr marL="2286000" algn="l" defTabSz="914400" rtl="0" eaLnBrk="1" latinLnBrk="0" hangingPunct="1">
                <a:defRPr sz="2400" kern="1200">
                  <a:solidFill>
                    <a:schemeClr val="tx1"/>
                  </a:solidFill>
                  <a:latin typeface="Arial" charset="0"/>
                  <a:ea typeface="ＭＳ Ｐゴシック" pitchFamily="34" charset="-128"/>
                  <a:cs typeface="+mn-cs"/>
                </a:defRPr>
              </a:lvl6pPr>
              <a:lvl7pPr marL="2743200" algn="l" defTabSz="914400" rtl="0" eaLnBrk="1" latinLnBrk="0" hangingPunct="1">
                <a:defRPr sz="2400" kern="1200">
                  <a:solidFill>
                    <a:schemeClr val="tx1"/>
                  </a:solidFill>
                  <a:latin typeface="Arial" charset="0"/>
                  <a:ea typeface="ＭＳ Ｐゴシック" pitchFamily="34" charset="-128"/>
                  <a:cs typeface="+mn-cs"/>
                </a:defRPr>
              </a:lvl7pPr>
              <a:lvl8pPr marL="3200400" algn="l" defTabSz="914400" rtl="0" eaLnBrk="1" latinLnBrk="0" hangingPunct="1">
                <a:defRPr sz="2400" kern="1200">
                  <a:solidFill>
                    <a:schemeClr val="tx1"/>
                  </a:solidFill>
                  <a:latin typeface="Arial" charset="0"/>
                  <a:ea typeface="ＭＳ Ｐゴシック" pitchFamily="34" charset="-128"/>
                  <a:cs typeface="+mn-cs"/>
                </a:defRPr>
              </a:lvl8pPr>
              <a:lvl9pPr marL="3657600" algn="l" defTabSz="914400" rtl="0" eaLnBrk="1" latinLnBrk="0" hangingPunct="1">
                <a:defRPr sz="2400" kern="1200">
                  <a:solidFill>
                    <a:schemeClr val="tx1"/>
                  </a:solidFill>
                  <a:latin typeface="Arial" charset="0"/>
                  <a:ea typeface="ＭＳ Ｐゴシック" pitchFamily="34" charset="-128"/>
                  <a:cs typeface="+mn-cs"/>
                </a:defRPr>
              </a:lvl9pPr>
            </a:lstStyle>
            <a:p>
              <a:pPr algn="ctr" fontAlgn="auto">
                <a:spcBef>
                  <a:spcPts val="0"/>
                </a:spcBef>
                <a:spcAft>
                  <a:spcPts val="0"/>
                </a:spcAft>
                <a:defRPr/>
              </a:pPr>
              <a:r>
                <a:rPr lang="nl-NL" sz="1100" kern="0" dirty="0">
                  <a:solidFill>
                    <a:srgbClr val="FFFFFF"/>
                  </a:solidFill>
                  <a:latin typeface="Verdana"/>
                  <a:cs typeface="Segoe UI Light" panose="020B0502040204020203" pitchFamily="34" charset="0"/>
                </a:rPr>
                <a:t>8</a:t>
              </a:r>
            </a:p>
          </p:txBody>
        </p:sp>
        <p:sp>
          <p:nvSpPr>
            <p:cNvPr id="145" name="Rechthoek 144">
              <a:extLst>
                <a:ext uri="{FF2B5EF4-FFF2-40B4-BE49-F238E27FC236}">
                  <a16:creationId xmlns:a16="http://schemas.microsoft.com/office/drawing/2014/main" xmlns="" id="{CC12D251-3FCF-4E51-80B3-EAEC3C2D35FE}"/>
                </a:ext>
              </a:extLst>
            </p:cNvPr>
            <p:cNvSpPr/>
            <p:nvPr userDrawn="1"/>
          </p:nvSpPr>
          <p:spPr>
            <a:xfrm>
              <a:off x="-3059324" y="4335640"/>
              <a:ext cx="2823104" cy="255963"/>
            </a:xfrm>
            <a:prstGeom prst="rect">
              <a:avLst/>
            </a:prstGeom>
            <a:noFill/>
            <a:ln w="25400" cap="flat" cmpd="sng" algn="ctr">
              <a:noFill/>
              <a:prstDash val="solid"/>
            </a:ln>
            <a:effectLst/>
          </p:spPr>
          <p:txBody>
            <a:bodyPr lIns="0" tIns="0" rIns="0" bIns="0" rtlCol="0" anchor="ctr"/>
            <a:lstStyle>
              <a:defPPr>
                <a:defRPr lang="nl-NL"/>
              </a:defPPr>
              <a:lvl1pPr algn="l" rtl="0" fontAlgn="base">
                <a:spcBef>
                  <a:spcPct val="0"/>
                </a:spcBef>
                <a:spcAft>
                  <a:spcPct val="0"/>
                </a:spcAft>
                <a:defRPr sz="2400" kern="1200">
                  <a:solidFill>
                    <a:schemeClr val="tx1"/>
                  </a:solidFill>
                  <a:latin typeface="Arial" charset="0"/>
                  <a:ea typeface="ＭＳ Ｐゴシック" pitchFamily="34" charset="-128"/>
                  <a:cs typeface="+mn-cs"/>
                </a:defRPr>
              </a:lvl1pPr>
              <a:lvl2pPr marL="457200" algn="l" rtl="0" fontAlgn="base">
                <a:spcBef>
                  <a:spcPct val="0"/>
                </a:spcBef>
                <a:spcAft>
                  <a:spcPct val="0"/>
                </a:spcAft>
                <a:defRPr sz="2400" kern="1200">
                  <a:solidFill>
                    <a:schemeClr val="tx1"/>
                  </a:solidFill>
                  <a:latin typeface="Arial" charset="0"/>
                  <a:ea typeface="ＭＳ Ｐゴシック" pitchFamily="34" charset="-128"/>
                  <a:cs typeface="+mn-cs"/>
                </a:defRPr>
              </a:lvl2pPr>
              <a:lvl3pPr marL="914400" algn="l" rtl="0" fontAlgn="base">
                <a:spcBef>
                  <a:spcPct val="0"/>
                </a:spcBef>
                <a:spcAft>
                  <a:spcPct val="0"/>
                </a:spcAft>
                <a:defRPr sz="2400" kern="1200">
                  <a:solidFill>
                    <a:schemeClr val="tx1"/>
                  </a:solidFill>
                  <a:latin typeface="Arial" charset="0"/>
                  <a:ea typeface="ＭＳ Ｐゴシック" pitchFamily="34" charset="-128"/>
                  <a:cs typeface="+mn-cs"/>
                </a:defRPr>
              </a:lvl3pPr>
              <a:lvl4pPr marL="1371600" algn="l" rtl="0" fontAlgn="base">
                <a:spcBef>
                  <a:spcPct val="0"/>
                </a:spcBef>
                <a:spcAft>
                  <a:spcPct val="0"/>
                </a:spcAft>
                <a:defRPr sz="2400" kern="1200">
                  <a:solidFill>
                    <a:schemeClr val="tx1"/>
                  </a:solidFill>
                  <a:latin typeface="Arial" charset="0"/>
                  <a:ea typeface="ＭＳ Ｐゴシック" pitchFamily="34" charset="-128"/>
                  <a:cs typeface="+mn-cs"/>
                </a:defRPr>
              </a:lvl4pPr>
              <a:lvl5pPr marL="1828800" algn="l" rtl="0" fontAlgn="base">
                <a:spcBef>
                  <a:spcPct val="0"/>
                </a:spcBef>
                <a:spcAft>
                  <a:spcPct val="0"/>
                </a:spcAft>
                <a:defRPr sz="2400" kern="1200">
                  <a:solidFill>
                    <a:schemeClr val="tx1"/>
                  </a:solidFill>
                  <a:latin typeface="Arial" charset="0"/>
                  <a:ea typeface="ＭＳ Ｐゴシック" pitchFamily="34" charset="-128"/>
                  <a:cs typeface="+mn-cs"/>
                </a:defRPr>
              </a:lvl5pPr>
              <a:lvl6pPr marL="2286000" algn="l" defTabSz="914400" rtl="0" eaLnBrk="1" latinLnBrk="0" hangingPunct="1">
                <a:defRPr sz="2400" kern="1200">
                  <a:solidFill>
                    <a:schemeClr val="tx1"/>
                  </a:solidFill>
                  <a:latin typeface="Arial" charset="0"/>
                  <a:ea typeface="ＭＳ Ｐゴシック" pitchFamily="34" charset="-128"/>
                  <a:cs typeface="+mn-cs"/>
                </a:defRPr>
              </a:lvl6pPr>
              <a:lvl7pPr marL="2743200" algn="l" defTabSz="914400" rtl="0" eaLnBrk="1" latinLnBrk="0" hangingPunct="1">
                <a:defRPr sz="2400" kern="1200">
                  <a:solidFill>
                    <a:schemeClr val="tx1"/>
                  </a:solidFill>
                  <a:latin typeface="Arial" charset="0"/>
                  <a:ea typeface="ＭＳ Ｐゴシック" pitchFamily="34" charset="-128"/>
                  <a:cs typeface="+mn-cs"/>
                </a:defRPr>
              </a:lvl7pPr>
              <a:lvl8pPr marL="3200400" algn="l" defTabSz="914400" rtl="0" eaLnBrk="1" latinLnBrk="0" hangingPunct="1">
                <a:defRPr sz="2400" kern="1200">
                  <a:solidFill>
                    <a:schemeClr val="tx1"/>
                  </a:solidFill>
                  <a:latin typeface="Arial" charset="0"/>
                  <a:ea typeface="ＭＳ Ｐゴシック" pitchFamily="34" charset="-128"/>
                  <a:cs typeface="+mn-cs"/>
                </a:defRPr>
              </a:lvl8pPr>
              <a:lvl9pPr marL="3657600" algn="l" defTabSz="914400" rtl="0" eaLnBrk="1" latinLnBrk="0" hangingPunct="1">
                <a:defRPr sz="2400" kern="1200">
                  <a:solidFill>
                    <a:schemeClr val="tx1"/>
                  </a:solidFill>
                  <a:latin typeface="Arial" charset="0"/>
                  <a:ea typeface="ＭＳ Ｐゴシック" pitchFamily="34" charset="-128"/>
                  <a:cs typeface="+mn-cs"/>
                </a:defRPr>
              </a:lvl9pPr>
            </a:lstStyle>
            <a:p>
              <a:pPr marL="541338" indent="-180975" fontAlgn="auto">
                <a:lnSpc>
                  <a:spcPct val="90000"/>
                </a:lnSpc>
                <a:spcBef>
                  <a:spcPts val="600"/>
                </a:spcBef>
                <a:spcAft>
                  <a:spcPts val="600"/>
                </a:spcAft>
                <a:buClr>
                  <a:srgbClr val="007BC7"/>
                </a:buClr>
                <a:buFont typeface="Wingdings" panose="05000000000000000000" pitchFamily="2" charset="2"/>
                <a:buChar char="§"/>
                <a:defRPr/>
              </a:pPr>
              <a:r>
                <a:rPr lang="nl-NL" sz="1100" kern="0" dirty="0">
                  <a:solidFill>
                    <a:srgbClr val="000000"/>
                  </a:solidFill>
                  <a:latin typeface="Verdana"/>
                  <a:cs typeface="Segoe UI Light" panose="020B0502040204020203" pitchFamily="34" charset="0"/>
                </a:rPr>
                <a:t>Sub-</a:t>
              </a:r>
              <a:r>
                <a:rPr lang="nl-NL" sz="1100" kern="0" dirty="0" err="1">
                  <a:solidFill>
                    <a:srgbClr val="000000"/>
                  </a:solidFill>
                  <a:latin typeface="Verdana"/>
                  <a:cs typeface="Segoe UI Light" panose="020B0502040204020203" pitchFamily="34" charset="0"/>
                </a:rPr>
                <a:t>bullet</a:t>
              </a:r>
              <a:r>
                <a:rPr lang="nl-NL" sz="1100" kern="0" dirty="0">
                  <a:solidFill>
                    <a:srgbClr val="000000"/>
                  </a:solidFill>
                  <a:latin typeface="Verdana"/>
                  <a:cs typeface="Segoe UI Light" panose="020B0502040204020203" pitchFamily="34" charset="0"/>
                </a:rPr>
                <a:t> onder opsomming</a:t>
              </a:r>
            </a:p>
          </p:txBody>
        </p:sp>
        <p:sp>
          <p:nvSpPr>
            <p:cNvPr id="146" name="Ovaal 145">
              <a:extLst>
                <a:ext uri="{FF2B5EF4-FFF2-40B4-BE49-F238E27FC236}">
                  <a16:creationId xmlns:a16="http://schemas.microsoft.com/office/drawing/2014/main" xmlns="" id="{C95D66E4-8784-4E36-AEAD-11C4D54AA983}"/>
                </a:ext>
              </a:extLst>
            </p:cNvPr>
            <p:cNvSpPr/>
            <p:nvPr userDrawn="1"/>
          </p:nvSpPr>
          <p:spPr>
            <a:xfrm>
              <a:off x="-3425006" y="4708906"/>
              <a:ext cx="260914" cy="259683"/>
            </a:xfrm>
            <a:prstGeom prst="ellipse">
              <a:avLst/>
            </a:prstGeom>
            <a:solidFill>
              <a:schemeClr val="accent1"/>
            </a:solidFill>
            <a:ln w="25400" cap="flat" cmpd="sng" algn="ctr">
              <a:noFill/>
              <a:prstDash val="solid"/>
            </a:ln>
            <a:effectLst/>
          </p:spPr>
          <p:txBody>
            <a:bodyPr rtlCol="0" anchor="ctr"/>
            <a:lstStyle>
              <a:defPPr>
                <a:defRPr lang="nl-NL"/>
              </a:defPPr>
              <a:lvl1pPr algn="l" rtl="0" fontAlgn="base">
                <a:spcBef>
                  <a:spcPct val="0"/>
                </a:spcBef>
                <a:spcAft>
                  <a:spcPct val="0"/>
                </a:spcAft>
                <a:defRPr sz="2400" kern="1200">
                  <a:solidFill>
                    <a:schemeClr val="tx1"/>
                  </a:solidFill>
                  <a:latin typeface="Arial" charset="0"/>
                  <a:ea typeface="ＭＳ Ｐゴシック" pitchFamily="34" charset="-128"/>
                  <a:cs typeface="+mn-cs"/>
                </a:defRPr>
              </a:lvl1pPr>
              <a:lvl2pPr marL="457200" algn="l" rtl="0" fontAlgn="base">
                <a:spcBef>
                  <a:spcPct val="0"/>
                </a:spcBef>
                <a:spcAft>
                  <a:spcPct val="0"/>
                </a:spcAft>
                <a:defRPr sz="2400" kern="1200">
                  <a:solidFill>
                    <a:schemeClr val="tx1"/>
                  </a:solidFill>
                  <a:latin typeface="Arial" charset="0"/>
                  <a:ea typeface="ＭＳ Ｐゴシック" pitchFamily="34" charset="-128"/>
                  <a:cs typeface="+mn-cs"/>
                </a:defRPr>
              </a:lvl2pPr>
              <a:lvl3pPr marL="914400" algn="l" rtl="0" fontAlgn="base">
                <a:spcBef>
                  <a:spcPct val="0"/>
                </a:spcBef>
                <a:spcAft>
                  <a:spcPct val="0"/>
                </a:spcAft>
                <a:defRPr sz="2400" kern="1200">
                  <a:solidFill>
                    <a:schemeClr val="tx1"/>
                  </a:solidFill>
                  <a:latin typeface="Arial" charset="0"/>
                  <a:ea typeface="ＭＳ Ｐゴシック" pitchFamily="34" charset="-128"/>
                  <a:cs typeface="+mn-cs"/>
                </a:defRPr>
              </a:lvl3pPr>
              <a:lvl4pPr marL="1371600" algn="l" rtl="0" fontAlgn="base">
                <a:spcBef>
                  <a:spcPct val="0"/>
                </a:spcBef>
                <a:spcAft>
                  <a:spcPct val="0"/>
                </a:spcAft>
                <a:defRPr sz="2400" kern="1200">
                  <a:solidFill>
                    <a:schemeClr val="tx1"/>
                  </a:solidFill>
                  <a:latin typeface="Arial" charset="0"/>
                  <a:ea typeface="ＭＳ Ｐゴシック" pitchFamily="34" charset="-128"/>
                  <a:cs typeface="+mn-cs"/>
                </a:defRPr>
              </a:lvl4pPr>
              <a:lvl5pPr marL="1828800" algn="l" rtl="0" fontAlgn="base">
                <a:spcBef>
                  <a:spcPct val="0"/>
                </a:spcBef>
                <a:spcAft>
                  <a:spcPct val="0"/>
                </a:spcAft>
                <a:defRPr sz="2400" kern="1200">
                  <a:solidFill>
                    <a:schemeClr val="tx1"/>
                  </a:solidFill>
                  <a:latin typeface="Arial" charset="0"/>
                  <a:ea typeface="ＭＳ Ｐゴシック" pitchFamily="34" charset="-128"/>
                  <a:cs typeface="+mn-cs"/>
                </a:defRPr>
              </a:lvl5pPr>
              <a:lvl6pPr marL="2286000" algn="l" defTabSz="914400" rtl="0" eaLnBrk="1" latinLnBrk="0" hangingPunct="1">
                <a:defRPr sz="2400" kern="1200">
                  <a:solidFill>
                    <a:schemeClr val="tx1"/>
                  </a:solidFill>
                  <a:latin typeface="Arial" charset="0"/>
                  <a:ea typeface="ＭＳ Ｐゴシック" pitchFamily="34" charset="-128"/>
                  <a:cs typeface="+mn-cs"/>
                </a:defRPr>
              </a:lvl6pPr>
              <a:lvl7pPr marL="2743200" algn="l" defTabSz="914400" rtl="0" eaLnBrk="1" latinLnBrk="0" hangingPunct="1">
                <a:defRPr sz="2400" kern="1200">
                  <a:solidFill>
                    <a:schemeClr val="tx1"/>
                  </a:solidFill>
                  <a:latin typeface="Arial" charset="0"/>
                  <a:ea typeface="ＭＳ Ｐゴシック" pitchFamily="34" charset="-128"/>
                  <a:cs typeface="+mn-cs"/>
                </a:defRPr>
              </a:lvl7pPr>
              <a:lvl8pPr marL="3200400" algn="l" defTabSz="914400" rtl="0" eaLnBrk="1" latinLnBrk="0" hangingPunct="1">
                <a:defRPr sz="2400" kern="1200">
                  <a:solidFill>
                    <a:schemeClr val="tx1"/>
                  </a:solidFill>
                  <a:latin typeface="Arial" charset="0"/>
                  <a:ea typeface="ＭＳ Ｐゴシック" pitchFamily="34" charset="-128"/>
                  <a:cs typeface="+mn-cs"/>
                </a:defRPr>
              </a:lvl8pPr>
              <a:lvl9pPr marL="3657600" algn="l" defTabSz="914400" rtl="0" eaLnBrk="1" latinLnBrk="0" hangingPunct="1">
                <a:defRPr sz="2400" kern="1200">
                  <a:solidFill>
                    <a:schemeClr val="tx1"/>
                  </a:solidFill>
                  <a:latin typeface="Arial" charset="0"/>
                  <a:ea typeface="ＭＳ Ｐゴシック" pitchFamily="34" charset="-128"/>
                  <a:cs typeface="+mn-cs"/>
                </a:defRPr>
              </a:lvl9pPr>
            </a:lstStyle>
            <a:p>
              <a:pPr algn="ctr" fontAlgn="auto">
                <a:spcBef>
                  <a:spcPts val="0"/>
                </a:spcBef>
                <a:spcAft>
                  <a:spcPts val="0"/>
                </a:spcAft>
                <a:defRPr/>
              </a:pPr>
              <a:r>
                <a:rPr lang="nl-NL" sz="1100" kern="0" dirty="0">
                  <a:solidFill>
                    <a:srgbClr val="FFFFFF"/>
                  </a:solidFill>
                  <a:latin typeface="Verdana"/>
                  <a:cs typeface="Segoe UI Light" panose="020B0502040204020203" pitchFamily="34" charset="0"/>
                </a:rPr>
                <a:t>9</a:t>
              </a:r>
            </a:p>
          </p:txBody>
        </p:sp>
        <p:sp>
          <p:nvSpPr>
            <p:cNvPr id="147" name="Rechthoek 146">
              <a:extLst>
                <a:ext uri="{FF2B5EF4-FFF2-40B4-BE49-F238E27FC236}">
                  <a16:creationId xmlns:a16="http://schemas.microsoft.com/office/drawing/2014/main" xmlns="" id="{77283F8B-D738-4551-B2A4-344F871EACF9}"/>
                </a:ext>
              </a:extLst>
            </p:cNvPr>
            <p:cNvSpPr/>
            <p:nvPr userDrawn="1"/>
          </p:nvSpPr>
          <p:spPr>
            <a:xfrm>
              <a:off x="-3059324" y="4708905"/>
              <a:ext cx="2823104" cy="255963"/>
            </a:xfrm>
            <a:prstGeom prst="rect">
              <a:avLst/>
            </a:prstGeom>
            <a:noFill/>
            <a:ln w="25400" cap="flat" cmpd="sng" algn="ctr">
              <a:noFill/>
              <a:prstDash val="solid"/>
            </a:ln>
            <a:effectLst/>
          </p:spPr>
          <p:txBody>
            <a:bodyPr lIns="0" tIns="0" rIns="0" bIns="0" rtlCol="0" anchor="ctr"/>
            <a:lstStyle>
              <a:defPPr>
                <a:defRPr lang="nl-NL"/>
              </a:defPPr>
              <a:lvl1pPr algn="l" rtl="0" fontAlgn="base">
                <a:spcBef>
                  <a:spcPct val="0"/>
                </a:spcBef>
                <a:spcAft>
                  <a:spcPct val="0"/>
                </a:spcAft>
                <a:defRPr sz="2400" kern="1200">
                  <a:solidFill>
                    <a:schemeClr val="tx1"/>
                  </a:solidFill>
                  <a:latin typeface="Arial" charset="0"/>
                  <a:ea typeface="ＭＳ Ｐゴシック" pitchFamily="34" charset="-128"/>
                  <a:cs typeface="+mn-cs"/>
                </a:defRPr>
              </a:lvl1pPr>
              <a:lvl2pPr marL="457200" algn="l" rtl="0" fontAlgn="base">
                <a:spcBef>
                  <a:spcPct val="0"/>
                </a:spcBef>
                <a:spcAft>
                  <a:spcPct val="0"/>
                </a:spcAft>
                <a:defRPr sz="2400" kern="1200">
                  <a:solidFill>
                    <a:schemeClr val="tx1"/>
                  </a:solidFill>
                  <a:latin typeface="Arial" charset="0"/>
                  <a:ea typeface="ＭＳ Ｐゴシック" pitchFamily="34" charset="-128"/>
                  <a:cs typeface="+mn-cs"/>
                </a:defRPr>
              </a:lvl2pPr>
              <a:lvl3pPr marL="914400" algn="l" rtl="0" fontAlgn="base">
                <a:spcBef>
                  <a:spcPct val="0"/>
                </a:spcBef>
                <a:spcAft>
                  <a:spcPct val="0"/>
                </a:spcAft>
                <a:defRPr sz="2400" kern="1200">
                  <a:solidFill>
                    <a:schemeClr val="tx1"/>
                  </a:solidFill>
                  <a:latin typeface="Arial" charset="0"/>
                  <a:ea typeface="ＭＳ Ｐゴシック" pitchFamily="34" charset="-128"/>
                  <a:cs typeface="+mn-cs"/>
                </a:defRPr>
              </a:lvl3pPr>
              <a:lvl4pPr marL="1371600" algn="l" rtl="0" fontAlgn="base">
                <a:spcBef>
                  <a:spcPct val="0"/>
                </a:spcBef>
                <a:spcAft>
                  <a:spcPct val="0"/>
                </a:spcAft>
                <a:defRPr sz="2400" kern="1200">
                  <a:solidFill>
                    <a:schemeClr val="tx1"/>
                  </a:solidFill>
                  <a:latin typeface="Arial" charset="0"/>
                  <a:ea typeface="ＭＳ Ｐゴシック" pitchFamily="34" charset="-128"/>
                  <a:cs typeface="+mn-cs"/>
                </a:defRPr>
              </a:lvl4pPr>
              <a:lvl5pPr marL="1828800" algn="l" rtl="0" fontAlgn="base">
                <a:spcBef>
                  <a:spcPct val="0"/>
                </a:spcBef>
                <a:spcAft>
                  <a:spcPct val="0"/>
                </a:spcAft>
                <a:defRPr sz="2400" kern="1200">
                  <a:solidFill>
                    <a:schemeClr val="tx1"/>
                  </a:solidFill>
                  <a:latin typeface="Arial" charset="0"/>
                  <a:ea typeface="ＭＳ Ｐゴシック" pitchFamily="34" charset="-128"/>
                  <a:cs typeface="+mn-cs"/>
                </a:defRPr>
              </a:lvl5pPr>
              <a:lvl6pPr marL="2286000" algn="l" defTabSz="914400" rtl="0" eaLnBrk="1" latinLnBrk="0" hangingPunct="1">
                <a:defRPr sz="2400" kern="1200">
                  <a:solidFill>
                    <a:schemeClr val="tx1"/>
                  </a:solidFill>
                  <a:latin typeface="Arial" charset="0"/>
                  <a:ea typeface="ＭＳ Ｐゴシック" pitchFamily="34" charset="-128"/>
                  <a:cs typeface="+mn-cs"/>
                </a:defRPr>
              </a:lvl6pPr>
              <a:lvl7pPr marL="2743200" algn="l" defTabSz="914400" rtl="0" eaLnBrk="1" latinLnBrk="0" hangingPunct="1">
                <a:defRPr sz="2400" kern="1200">
                  <a:solidFill>
                    <a:schemeClr val="tx1"/>
                  </a:solidFill>
                  <a:latin typeface="Arial" charset="0"/>
                  <a:ea typeface="ＭＳ Ｐゴシック" pitchFamily="34" charset="-128"/>
                  <a:cs typeface="+mn-cs"/>
                </a:defRPr>
              </a:lvl7pPr>
              <a:lvl8pPr marL="3200400" algn="l" defTabSz="914400" rtl="0" eaLnBrk="1" latinLnBrk="0" hangingPunct="1">
                <a:defRPr sz="2400" kern="1200">
                  <a:solidFill>
                    <a:schemeClr val="tx1"/>
                  </a:solidFill>
                  <a:latin typeface="Arial" charset="0"/>
                  <a:ea typeface="ＭＳ Ｐゴシック" pitchFamily="34" charset="-128"/>
                  <a:cs typeface="+mn-cs"/>
                </a:defRPr>
              </a:lvl8pPr>
              <a:lvl9pPr marL="3657600" algn="l" defTabSz="914400" rtl="0" eaLnBrk="1" latinLnBrk="0" hangingPunct="1">
                <a:defRPr sz="2400" kern="1200">
                  <a:solidFill>
                    <a:schemeClr val="tx1"/>
                  </a:solidFill>
                  <a:latin typeface="Arial" charset="0"/>
                  <a:ea typeface="ＭＳ Ｐゴシック" pitchFamily="34" charset="-128"/>
                  <a:cs typeface="+mn-cs"/>
                </a:defRPr>
              </a:lvl9pPr>
            </a:lstStyle>
            <a:p>
              <a:pPr fontAlgn="auto">
                <a:lnSpc>
                  <a:spcPct val="90000"/>
                </a:lnSpc>
                <a:spcBef>
                  <a:spcPts val="600"/>
                </a:spcBef>
                <a:spcAft>
                  <a:spcPts val="600"/>
                </a:spcAft>
                <a:defRPr/>
              </a:pPr>
              <a:r>
                <a:rPr lang="nl-NL" sz="1100" i="1" kern="0" dirty="0">
                  <a:solidFill>
                    <a:srgbClr val="000000"/>
                  </a:solidFill>
                  <a:latin typeface="Verdana"/>
                  <a:cs typeface="Segoe UI Light" panose="020B0502040204020203" pitchFamily="34" charset="0"/>
                </a:rPr>
                <a:t>Quote tekst</a:t>
              </a:r>
            </a:p>
          </p:txBody>
        </p:sp>
        <p:grpSp>
          <p:nvGrpSpPr>
            <p:cNvPr id="148" name="Meer informatie">
              <a:extLst>
                <a:ext uri="{FF2B5EF4-FFF2-40B4-BE49-F238E27FC236}">
                  <a16:creationId xmlns:a16="http://schemas.microsoft.com/office/drawing/2014/main" xmlns="" id="{0451C07E-CE93-4BC6-B584-E651F69C433D}"/>
                </a:ext>
              </a:extLst>
            </p:cNvPr>
            <p:cNvGrpSpPr/>
            <p:nvPr userDrawn="1"/>
          </p:nvGrpSpPr>
          <p:grpSpPr>
            <a:xfrm>
              <a:off x="-3421298" y="5206936"/>
              <a:ext cx="3178515" cy="795662"/>
              <a:chOff x="-3741486" y="3387723"/>
              <a:chExt cx="3178515" cy="795662"/>
            </a:xfrm>
          </p:grpSpPr>
          <p:sp>
            <p:nvSpPr>
              <p:cNvPr id="257" name="Freeform 101">
                <a:extLst>
                  <a:ext uri="{FF2B5EF4-FFF2-40B4-BE49-F238E27FC236}">
                    <a16:creationId xmlns:a16="http://schemas.microsoft.com/office/drawing/2014/main" xmlns="" id="{53667A0E-6D32-48E6-A1A8-B5FF23B82861}"/>
                  </a:ext>
                </a:extLst>
              </p:cNvPr>
              <p:cNvSpPr>
                <a:spLocks noEditPoints="1"/>
              </p:cNvSpPr>
              <p:nvPr userDrawn="1"/>
            </p:nvSpPr>
            <p:spPr bwMode="auto">
              <a:xfrm>
                <a:off x="-3741486" y="3387723"/>
                <a:ext cx="255753" cy="255753"/>
              </a:xfrm>
              <a:custGeom>
                <a:avLst/>
                <a:gdLst>
                  <a:gd name="T0" fmla="*/ 0 w 292"/>
                  <a:gd name="T1" fmla="*/ 146 h 292"/>
                  <a:gd name="T2" fmla="*/ 4 w 292"/>
                  <a:gd name="T3" fmla="*/ 113 h 292"/>
                  <a:gd name="T4" fmla="*/ 14 w 292"/>
                  <a:gd name="T5" fmla="*/ 82 h 292"/>
                  <a:gd name="T6" fmla="*/ 31 w 292"/>
                  <a:gd name="T7" fmla="*/ 55 h 292"/>
                  <a:gd name="T8" fmla="*/ 53 w 292"/>
                  <a:gd name="T9" fmla="*/ 32 h 292"/>
                  <a:gd name="T10" fmla="*/ 81 w 292"/>
                  <a:gd name="T11" fmla="*/ 15 h 292"/>
                  <a:gd name="T12" fmla="*/ 112 w 292"/>
                  <a:gd name="T13" fmla="*/ 4 h 292"/>
                  <a:gd name="T14" fmla="*/ 145 w 292"/>
                  <a:gd name="T15" fmla="*/ 0 h 292"/>
                  <a:gd name="T16" fmla="*/ 179 w 292"/>
                  <a:gd name="T17" fmla="*/ 4 h 292"/>
                  <a:gd name="T18" fmla="*/ 209 w 292"/>
                  <a:gd name="T19" fmla="*/ 15 h 292"/>
                  <a:gd name="T20" fmla="*/ 237 w 292"/>
                  <a:gd name="T21" fmla="*/ 32 h 292"/>
                  <a:gd name="T22" fmla="*/ 259 w 292"/>
                  <a:gd name="T23" fmla="*/ 55 h 292"/>
                  <a:gd name="T24" fmla="*/ 276 w 292"/>
                  <a:gd name="T25" fmla="*/ 82 h 292"/>
                  <a:gd name="T26" fmla="*/ 288 w 292"/>
                  <a:gd name="T27" fmla="*/ 113 h 292"/>
                  <a:gd name="T28" fmla="*/ 292 w 292"/>
                  <a:gd name="T29" fmla="*/ 146 h 292"/>
                  <a:gd name="T30" fmla="*/ 288 w 292"/>
                  <a:gd name="T31" fmla="*/ 180 h 292"/>
                  <a:gd name="T32" fmla="*/ 276 w 292"/>
                  <a:gd name="T33" fmla="*/ 210 h 292"/>
                  <a:gd name="T34" fmla="*/ 259 w 292"/>
                  <a:gd name="T35" fmla="*/ 237 h 292"/>
                  <a:gd name="T36" fmla="*/ 237 w 292"/>
                  <a:gd name="T37" fmla="*/ 260 h 292"/>
                  <a:gd name="T38" fmla="*/ 209 w 292"/>
                  <a:gd name="T39" fmla="*/ 278 h 292"/>
                  <a:gd name="T40" fmla="*/ 179 w 292"/>
                  <a:gd name="T41" fmla="*/ 288 h 292"/>
                  <a:gd name="T42" fmla="*/ 145 w 292"/>
                  <a:gd name="T43" fmla="*/ 292 h 292"/>
                  <a:gd name="T44" fmla="*/ 112 w 292"/>
                  <a:gd name="T45" fmla="*/ 288 h 292"/>
                  <a:gd name="T46" fmla="*/ 81 w 292"/>
                  <a:gd name="T47" fmla="*/ 278 h 292"/>
                  <a:gd name="T48" fmla="*/ 53 w 292"/>
                  <a:gd name="T49" fmla="*/ 260 h 292"/>
                  <a:gd name="T50" fmla="*/ 31 w 292"/>
                  <a:gd name="T51" fmla="*/ 237 h 292"/>
                  <a:gd name="T52" fmla="*/ 14 w 292"/>
                  <a:gd name="T53" fmla="*/ 210 h 292"/>
                  <a:gd name="T54" fmla="*/ 4 w 292"/>
                  <a:gd name="T55" fmla="*/ 180 h 292"/>
                  <a:gd name="T56" fmla="*/ 0 w 292"/>
                  <a:gd name="T57" fmla="*/ 146 h 292"/>
                  <a:gd name="T58" fmla="*/ 102 w 292"/>
                  <a:gd name="T59" fmla="*/ 121 h 292"/>
                  <a:gd name="T60" fmla="*/ 102 w 292"/>
                  <a:gd name="T61" fmla="*/ 142 h 292"/>
                  <a:gd name="T62" fmla="*/ 120 w 292"/>
                  <a:gd name="T63" fmla="*/ 142 h 292"/>
                  <a:gd name="T64" fmla="*/ 120 w 292"/>
                  <a:gd name="T65" fmla="*/ 223 h 292"/>
                  <a:gd name="T66" fmla="*/ 102 w 292"/>
                  <a:gd name="T67" fmla="*/ 223 h 292"/>
                  <a:gd name="T68" fmla="*/ 102 w 292"/>
                  <a:gd name="T69" fmla="*/ 244 h 292"/>
                  <a:gd name="T70" fmla="*/ 188 w 292"/>
                  <a:gd name="T71" fmla="*/ 244 h 292"/>
                  <a:gd name="T72" fmla="*/ 188 w 292"/>
                  <a:gd name="T73" fmla="*/ 223 h 292"/>
                  <a:gd name="T74" fmla="*/ 170 w 292"/>
                  <a:gd name="T75" fmla="*/ 223 h 292"/>
                  <a:gd name="T76" fmla="*/ 170 w 292"/>
                  <a:gd name="T77" fmla="*/ 142 h 292"/>
                  <a:gd name="T78" fmla="*/ 188 w 292"/>
                  <a:gd name="T79" fmla="*/ 142 h 292"/>
                  <a:gd name="T80" fmla="*/ 188 w 292"/>
                  <a:gd name="T81" fmla="*/ 121 h 292"/>
                  <a:gd name="T82" fmla="*/ 102 w 292"/>
                  <a:gd name="T83" fmla="*/ 121 h 292"/>
                  <a:gd name="T84" fmla="*/ 115 w 292"/>
                  <a:gd name="T85" fmla="*/ 79 h 292"/>
                  <a:gd name="T86" fmla="*/ 117 w 292"/>
                  <a:gd name="T87" fmla="*/ 92 h 292"/>
                  <a:gd name="T88" fmla="*/ 124 w 292"/>
                  <a:gd name="T89" fmla="*/ 101 h 292"/>
                  <a:gd name="T90" fmla="*/ 133 w 292"/>
                  <a:gd name="T91" fmla="*/ 108 h 292"/>
                  <a:gd name="T92" fmla="*/ 145 w 292"/>
                  <a:gd name="T93" fmla="*/ 110 h 292"/>
                  <a:gd name="T94" fmla="*/ 157 w 292"/>
                  <a:gd name="T95" fmla="*/ 108 h 292"/>
                  <a:gd name="T96" fmla="*/ 167 w 292"/>
                  <a:gd name="T97" fmla="*/ 101 h 292"/>
                  <a:gd name="T98" fmla="*/ 174 w 292"/>
                  <a:gd name="T99" fmla="*/ 92 h 292"/>
                  <a:gd name="T100" fmla="*/ 176 w 292"/>
                  <a:gd name="T101" fmla="*/ 79 h 292"/>
                  <a:gd name="T102" fmla="*/ 174 w 292"/>
                  <a:gd name="T103" fmla="*/ 67 h 292"/>
                  <a:gd name="T104" fmla="*/ 167 w 292"/>
                  <a:gd name="T105" fmla="*/ 58 h 292"/>
                  <a:gd name="T106" fmla="*/ 157 w 292"/>
                  <a:gd name="T107" fmla="*/ 51 h 292"/>
                  <a:gd name="T108" fmla="*/ 145 w 292"/>
                  <a:gd name="T109" fmla="*/ 49 h 292"/>
                  <a:gd name="T110" fmla="*/ 133 w 292"/>
                  <a:gd name="T111" fmla="*/ 51 h 292"/>
                  <a:gd name="T112" fmla="*/ 124 w 292"/>
                  <a:gd name="T113" fmla="*/ 58 h 292"/>
                  <a:gd name="T114" fmla="*/ 117 w 292"/>
                  <a:gd name="T115" fmla="*/ 67 h 292"/>
                  <a:gd name="T116" fmla="*/ 115 w 292"/>
                  <a:gd name="T117" fmla="*/ 79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92" h="292">
                    <a:moveTo>
                      <a:pt x="0" y="146"/>
                    </a:moveTo>
                    <a:lnTo>
                      <a:pt x="4" y="113"/>
                    </a:lnTo>
                    <a:lnTo>
                      <a:pt x="14" y="82"/>
                    </a:lnTo>
                    <a:lnTo>
                      <a:pt x="31" y="55"/>
                    </a:lnTo>
                    <a:lnTo>
                      <a:pt x="53" y="32"/>
                    </a:lnTo>
                    <a:lnTo>
                      <a:pt x="81" y="15"/>
                    </a:lnTo>
                    <a:lnTo>
                      <a:pt x="112" y="4"/>
                    </a:lnTo>
                    <a:lnTo>
                      <a:pt x="145" y="0"/>
                    </a:lnTo>
                    <a:lnTo>
                      <a:pt x="179" y="4"/>
                    </a:lnTo>
                    <a:lnTo>
                      <a:pt x="209" y="15"/>
                    </a:lnTo>
                    <a:lnTo>
                      <a:pt x="237" y="32"/>
                    </a:lnTo>
                    <a:lnTo>
                      <a:pt x="259" y="55"/>
                    </a:lnTo>
                    <a:lnTo>
                      <a:pt x="276" y="82"/>
                    </a:lnTo>
                    <a:lnTo>
                      <a:pt x="288" y="113"/>
                    </a:lnTo>
                    <a:lnTo>
                      <a:pt x="292" y="146"/>
                    </a:lnTo>
                    <a:lnTo>
                      <a:pt x="288" y="180"/>
                    </a:lnTo>
                    <a:lnTo>
                      <a:pt x="276" y="210"/>
                    </a:lnTo>
                    <a:lnTo>
                      <a:pt x="259" y="237"/>
                    </a:lnTo>
                    <a:lnTo>
                      <a:pt x="237" y="260"/>
                    </a:lnTo>
                    <a:lnTo>
                      <a:pt x="209" y="278"/>
                    </a:lnTo>
                    <a:lnTo>
                      <a:pt x="179" y="288"/>
                    </a:lnTo>
                    <a:lnTo>
                      <a:pt x="145" y="292"/>
                    </a:lnTo>
                    <a:lnTo>
                      <a:pt x="112" y="288"/>
                    </a:lnTo>
                    <a:lnTo>
                      <a:pt x="81" y="278"/>
                    </a:lnTo>
                    <a:lnTo>
                      <a:pt x="53" y="260"/>
                    </a:lnTo>
                    <a:lnTo>
                      <a:pt x="31" y="237"/>
                    </a:lnTo>
                    <a:lnTo>
                      <a:pt x="14" y="210"/>
                    </a:lnTo>
                    <a:lnTo>
                      <a:pt x="4" y="180"/>
                    </a:lnTo>
                    <a:lnTo>
                      <a:pt x="0" y="146"/>
                    </a:lnTo>
                    <a:close/>
                    <a:moveTo>
                      <a:pt x="102" y="121"/>
                    </a:moveTo>
                    <a:lnTo>
                      <a:pt x="102" y="142"/>
                    </a:lnTo>
                    <a:lnTo>
                      <a:pt x="120" y="142"/>
                    </a:lnTo>
                    <a:lnTo>
                      <a:pt x="120" y="223"/>
                    </a:lnTo>
                    <a:lnTo>
                      <a:pt x="102" y="223"/>
                    </a:lnTo>
                    <a:lnTo>
                      <a:pt x="102" y="244"/>
                    </a:lnTo>
                    <a:lnTo>
                      <a:pt x="188" y="244"/>
                    </a:lnTo>
                    <a:lnTo>
                      <a:pt x="188" y="223"/>
                    </a:lnTo>
                    <a:lnTo>
                      <a:pt x="170" y="223"/>
                    </a:lnTo>
                    <a:lnTo>
                      <a:pt x="170" y="142"/>
                    </a:lnTo>
                    <a:lnTo>
                      <a:pt x="188" y="142"/>
                    </a:lnTo>
                    <a:lnTo>
                      <a:pt x="188" y="121"/>
                    </a:lnTo>
                    <a:lnTo>
                      <a:pt x="102" y="121"/>
                    </a:lnTo>
                    <a:close/>
                    <a:moveTo>
                      <a:pt x="115" y="79"/>
                    </a:moveTo>
                    <a:lnTo>
                      <a:pt x="117" y="92"/>
                    </a:lnTo>
                    <a:lnTo>
                      <a:pt x="124" y="101"/>
                    </a:lnTo>
                    <a:lnTo>
                      <a:pt x="133" y="108"/>
                    </a:lnTo>
                    <a:lnTo>
                      <a:pt x="145" y="110"/>
                    </a:lnTo>
                    <a:lnTo>
                      <a:pt x="157" y="108"/>
                    </a:lnTo>
                    <a:lnTo>
                      <a:pt x="167" y="101"/>
                    </a:lnTo>
                    <a:lnTo>
                      <a:pt x="174" y="92"/>
                    </a:lnTo>
                    <a:lnTo>
                      <a:pt x="176" y="79"/>
                    </a:lnTo>
                    <a:lnTo>
                      <a:pt x="174" y="67"/>
                    </a:lnTo>
                    <a:lnTo>
                      <a:pt x="167" y="58"/>
                    </a:lnTo>
                    <a:lnTo>
                      <a:pt x="157" y="51"/>
                    </a:lnTo>
                    <a:lnTo>
                      <a:pt x="145" y="49"/>
                    </a:lnTo>
                    <a:lnTo>
                      <a:pt x="133" y="51"/>
                    </a:lnTo>
                    <a:lnTo>
                      <a:pt x="124" y="58"/>
                    </a:lnTo>
                    <a:lnTo>
                      <a:pt x="117" y="67"/>
                    </a:lnTo>
                    <a:lnTo>
                      <a:pt x="115" y="79"/>
                    </a:lnTo>
                    <a:close/>
                  </a:path>
                </a:pathLst>
              </a:custGeom>
              <a:solidFill>
                <a:srgbClr val="FF7800"/>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nl-NL"/>
                </a:defPPr>
                <a:lvl1pPr algn="l" rtl="0" fontAlgn="base">
                  <a:spcBef>
                    <a:spcPct val="0"/>
                  </a:spcBef>
                  <a:spcAft>
                    <a:spcPct val="0"/>
                  </a:spcAft>
                  <a:defRPr sz="2400" kern="1200">
                    <a:solidFill>
                      <a:schemeClr val="tx1"/>
                    </a:solidFill>
                    <a:latin typeface="Arial" charset="0"/>
                    <a:ea typeface="ＭＳ Ｐゴシック" pitchFamily="34" charset="-128"/>
                    <a:cs typeface="+mn-cs"/>
                  </a:defRPr>
                </a:lvl1pPr>
                <a:lvl2pPr marL="457200" algn="l" rtl="0" fontAlgn="base">
                  <a:spcBef>
                    <a:spcPct val="0"/>
                  </a:spcBef>
                  <a:spcAft>
                    <a:spcPct val="0"/>
                  </a:spcAft>
                  <a:defRPr sz="2400" kern="1200">
                    <a:solidFill>
                      <a:schemeClr val="tx1"/>
                    </a:solidFill>
                    <a:latin typeface="Arial" charset="0"/>
                    <a:ea typeface="ＭＳ Ｐゴシック" pitchFamily="34" charset="-128"/>
                    <a:cs typeface="+mn-cs"/>
                  </a:defRPr>
                </a:lvl2pPr>
                <a:lvl3pPr marL="914400" algn="l" rtl="0" fontAlgn="base">
                  <a:spcBef>
                    <a:spcPct val="0"/>
                  </a:spcBef>
                  <a:spcAft>
                    <a:spcPct val="0"/>
                  </a:spcAft>
                  <a:defRPr sz="2400" kern="1200">
                    <a:solidFill>
                      <a:schemeClr val="tx1"/>
                    </a:solidFill>
                    <a:latin typeface="Arial" charset="0"/>
                    <a:ea typeface="ＭＳ Ｐゴシック" pitchFamily="34" charset="-128"/>
                    <a:cs typeface="+mn-cs"/>
                  </a:defRPr>
                </a:lvl3pPr>
                <a:lvl4pPr marL="1371600" algn="l" rtl="0" fontAlgn="base">
                  <a:spcBef>
                    <a:spcPct val="0"/>
                  </a:spcBef>
                  <a:spcAft>
                    <a:spcPct val="0"/>
                  </a:spcAft>
                  <a:defRPr sz="2400" kern="1200">
                    <a:solidFill>
                      <a:schemeClr val="tx1"/>
                    </a:solidFill>
                    <a:latin typeface="Arial" charset="0"/>
                    <a:ea typeface="ＭＳ Ｐゴシック" pitchFamily="34" charset="-128"/>
                    <a:cs typeface="+mn-cs"/>
                  </a:defRPr>
                </a:lvl4pPr>
                <a:lvl5pPr marL="1828800" algn="l" rtl="0" fontAlgn="base">
                  <a:spcBef>
                    <a:spcPct val="0"/>
                  </a:spcBef>
                  <a:spcAft>
                    <a:spcPct val="0"/>
                  </a:spcAft>
                  <a:defRPr sz="2400" kern="1200">
                    <a:solidFill>
                      <a:schemeClr val="tx1"/>
                    </a:solidFill>
                    <a:latin typeface="Arial" charset="0"/>
                    <a:ea typeface="ＭＳ Ｐゴシック" pitchFamily="34" charset="-128"/>
                    <a:cs typeface="+mn-cs"/>
                  </a:defRPr>
                </a:lvl5pPr>
                <a:lvl6pPr marL="2286000" algn="l" defTabSz="914400" rtl="0" eaLnBrk="1" latinLnBrk="0" hangingPunct="1">
                  <a:defRPr sz="2400" kern="1200">
                    <a:solidFill>
                      <a:schemeClr val="tx1"/>
                    </a:solidFill>
                    <a:latin typeface="Arial" charset="0"/>
                    <a:ea typeface="ＭＳ Ｐゴシック" pitchFamily="34" charset="-128"/>
                    <a:cs typeface="+mn-cs"/>
                  </a:defRPr>
                </a:lvl6pPr>
                <a:lvl7pPr marL="2743200" algn="l" defTabSz="914400" rtl="0" eaLnBrk="1" latinLnBrk="0" hangingPunct="1">
                  <a:defRPr sz="2400" kern="1200">
                    <a:solidFill>
                      <a:schemeClr val="tx1"/>
                    </a:solidFill>
                    <a:latin typeface="Arial" charset="0"/>
                    <a:ea typeface="ＭＳ Ｐゴシック" pitchFamily="34" charset="-128"/>
                    <a:cs typeface="+mn-cs"/>
                  </a:defRPr>
                </a:lvl7pPr>
                <a:lvl8pPr marL="3200400" algn="l" defTabSz="914400" rtl="0" eaLnBrk="1" latinLnBrk="0" hangingPunct="1">
                  <a:defRPr sz="2400" kern="1200">
                    <a:solidFill>
                      <a:schemeClr val="tx1"/>
                    </a:solidFill>
                    <a:latin typeface="Arial" charset="0"/>
                    <a:ea typeface="ＭＳ Ｐゴシック" pitchFamily="34" charset="-128"/>
                    <a:cs typeface="+mn-cs"/>
                  </a:defRPr>
                </a:lvl8pPr>
                <a:lvl9pPr marL="3657600" algn="l" defTabSz="914400" rtl="0" eaLnBrk="1" latinLnBrk="0" hangingPunct="1">
                  <a:defRPr sz="2400" kern="1200">
                    <a:solidFill>
                      <a:schemeClr val="tx1"/>
                    </a:solidFill>
                    <a:latin typeface="Arial" charset="0"/>
                    <a:ea typeface="ＭＳ Ｐゴシック" pitchFamily="34" charset="-128"/>
                    <a:cs typeface="+mn-cs"/>
                  </a:defRPr>
                </a:lvl9pPr>
              </a:lstStyle>
              <a:p>
                <a:endParaRPr lang="nl-NL" sz="1100">
                  <a:solidFill>
                    <a:srgbClr val="000000"/>
                  </a:solidFill>
                </a:endParaRPr>
              </a:p>
            </p:txBody>
          </p:sp>
          <p:sp>
            <p:nvSpPr>
              <p:cNvPr id="258" name="Rechthoek 257">
                <a:extLst>
                  <a:ext uri="{FF2B5EF4-FFF2-40B4-BE49-F238E27FC236}">
                    <a16:creationId xmlns:a16="http://schemas.microsoft.com/office/drawing/2014/main" xmlns="" id="{B600248C-7A0E-405D-B62C-6913F6C285D7}"/>
                  </a:ext>
                </a:extLst>
              </p:cNvPr>
              <p:cNvSpPr/>
              <p:nvPr userDrawn="1"/>
            </p:nvSpPr>
            <p:spPr>
              <a:xfrm>
                <a:off x="-3380966" y="3459752"/>
                <a:ext cx="2817995" cy="592123"/>
              </a:xfrm>
              <a:prstGeom prst="rect">
                <a:avLst/>
              </a:prstGeom>
              <a:noFill/>
              <a:ln w="25400" cap="flat" cmpd="sng" algn="ctr">
                <a:noFill/>
                <a:prstDash val="solid"/>
              </a:ln>
              <a:effectLst/>
            </p:spPr>
            <p:txBody>
              <a:bodyPr lIns="0" tIns="0" rIns="0" bIns="0" rtlCol="0" anchor="t"/>
              <a:lstStyle>
                <a:defPPr>
                  <a:defRPr lang="nl-NL"/>
                </a:defPPr>
                <a:lvl1pPr algn="l" rtl="0" fontAlgn="base">
                  <a:spcBef>
                    <a:spcPct val="0"/>
                  </a:spcBef>
                  <a:spcAft>
                    <a:spcPct val="0"/>
                  </a:spcAft>
                  <a:defRPr sz="2400" kern="1200">
                    <a:solidFill>
                      <a:schemeClr val="tx1"/>
                    </a:solidFill>
                    <a:latin typeface="Arial" charset="0"/>
                    <a:ea typeface="ＭＳ Ｐゴシック" pitchFamily="34" charset="-128"/>
                    <a:cs typeface="+mn-cs"/>
                  </a:defRPr>
                </a:lvl1pPr>
                <a:lvl2pPr marL="457200" algn="l" rtl="0" fontAlgn="base">
                  <a:spcBef>
                    <a:spcPct val="0"/>
                  </a:spcBef>
                  <a:spcAft>
                    <a:spcPct val="0"/>
                  </a:spcAft>
                  <a:defRPr sz="2400" kern="1200">
                    <a:solidFill>
                      <a:schemeClr val="tx1"/>
                    </a:solidFill>
                    <a:latin typeface="Arial" charset="0"/>
                    <a:ea typeface="ＭＳ Ｐゴシック" pitchFamily="34" charset="-128"/>
                    <a:cs typeface="+mn-cs"/>
                  </a:defRPr>
                </a:lvl2pPr>
                <a:lvl3pPr marL="914400" algn="l" rtl="0" fontAlgn="base">
                  <a:spcBef>
                    <a:spcPct val="0"/>
                  </a:spcBef>
                  <a:spcAft>
                    <a:spcPct val="0"/>
                  </a:spcAft>
                  <a:defRPr sz="2400" kern="1200">
                    <a:solidFill>
                      <a:schemeClr val="tx1"/>
                    </a:solidFill>
                    <a:latin typeface="Arial" charset="0"/>
                    <a:ea typeface="ＭＳ Ｐゴシック" pitchFamily="34" charset="-128"/>
                    <a:cs typeface="+mn-cs"/>
                  </a:defRPr>
                </a:lvl3pPr>
                <a:lvl4pPr marL="1371600" algn="l" rtl="0" fontAlgn="base">
                  <a:spcBef>
                    <a:spcPct val="0"/>
                  </a:spcBef>
                  <a:spcAft>
                    <a:spcPct val="0"/>
                  </a:spcAft>
                  <a:defRPr sz="2400" kern="1200">
                    <a:solidFill>
                      <a:schemeClr val="tx1"/>
                    </a:solidFill>
                    <a:latin typeface="Arial" charset="0"/>
                    <a:ea typeface="ＭＳ Ｐゴシック" pitchFamily="34" charset="-128"/>
                    <a:cs typeface="+mn-cs"/>
                  </a:defRPr>
                </a:lvl4pPr>
                <a:lvl5pPr marL="1828800" algn="l" rtl="0" fontAlgn="base">
                  <a:spcBef>
                    <a:spcPct val="0"/>
                  </a:spcBef>
                  <a:spcAft>
                    <a:spcPct val="0"/>
                  </a:spcAft>
                  <a:defRPr sz="2400" kern="1200">
                    <a:solidFill>
                      <a:schemeClr val="tx1"/>
                    </a:solidFill>
                    <a:latin typeface="Arial" charset="0"/>
                    <a:ea typeface="ＭＳ Ｐゴシック" pitchFamily="34" charset="-128"/>
                    <a:cs typeface="+mn-cs"/>
                  </a:defRPr>
                </a:lvl5pPr>
                <a:lvl6pPr marL="2286000" algn="l" defTabSz="914400" rtl="0" eaLnBrk="1" latinLnBrk="0" hangingPunct="1">
                  <a:defRPr sz="2400" kern="1200">
                    <a:solidFill>
                      <a:schemeClr val="tx1"/>
                    </a:solidFill>
                    <a:latin typeface="Arial" charset="0"/>
                    <a:ea typeface="ＭＳ Ｐゴシック" pitchFamily="34" charset="-128"/>
                    <a:cs typeface="+mn-cs"/>
                  </a:defRPr>
                </a:lvl6pPr>
                <a:lvl7pPr marL="2743200" algn="l" defTabSz="914400" rtl="0" eaLnBrk="1" latinLnBrk="0" hangingPunct="1">
                  <a:defRPr sz="2400" kern="1200">
                    <a:solidFill>
                      <a:schemeClr val="tx1"/>
                    </a:solidFill>
                    <a:latin typeface="Arial" charset="0"/>
                    <a:ea typeface="ＭＳ Ｐゴシック" pitchFamily="34" charset="-128"/>
                    <a:cs typeface="+mn-cs"/>
                  </a:defRPr>
                </a:lvl7pPr>
                <a:lvl8pPr marL="3200400" algn="l" defTabSz="914400" rtl="0" eaLnBrk="1" latinLnBrk="0" hangingPunct="1">
                  <a:defRPr sz="2400" kern="1200">
                    <a:solidFill>
                      <a:schemeClr val="tx1"/>
                    </a:solidFill>
                    <a:latin typeface="Arial" charset="0"/>
                    <a:ea typeface="ＭＳ Ｐゴシック" pitchFamily="34" charset="-128"/>
                    <a:cs typeface="+mn-cs"/>
                  </a:defRPr>
                </a:lvl8pPr>
                <a:lvl9pPr marL="3657600" algn="l" defTabSz="914400" rtl="0" eaLnBrk="1" latinLnBrk="0" hangingPunct="1">
                  <a:defRPr sz="2400" kern="1200">
                    <a:solidFill>
                      <a:schemeClr val="tx1"/>
                    </a:solidFill>
                    <a:latin typeface="Arial" charset="0"/>
                    <a:ea typeface="ＭＳ Ｐゴシック" pitchFamily="34" charset="-128"/>
                    <a:cs typeface="+mn-cs"/>
                  </a:defRPr>
                </a:lvl9pPr>
              </a:lstStyle>
              <a:p>
                <a:pPr fontAlgn="auto">
                  <a:lnSpc>
                    <a:spcPct val="90000"/>
                  </a:lnSpc>
                  <a:spcBef>
                    <a:spcPts val="600"/>
                  </a:spcBef>
                  <a:spcAft>
                    <a:spcPts val="600"/>
                  </a:spcAft>
                  <a:defRPr/>
                </a:pPr>
                <a:r>
                  <a:rPr lang="nl-NL" sz="1100" kern="0" dirty="0">
                    <a:solidFill>
                      <a:srgbClr val="000000"/>
                    </a:solidFill>
                    <a:latin typeface="Verdana"/>
                    <a:cs typeface="Segoe UI Light" panose="020B0502040204020203" pitchFamily="34" charset="0"/>
                  </a:rPr>
                  <a:t>Meer weten?</a:t>
                </a:r>
                <a:br>
                  <a:rPr lang="nl-NL" sz="1100" kern="0" dirty="0">
                    <a:solidFill>
                      <a:srgbClr val="000000"/>
                    </a:solidFill>
                    <a:latin typeface="Verdana"/>
                    <a:cs typeface="Segoe UI Light" panose="020B0502040204020203" pitchFamily="34" charset="0"/>
                  </a:rPr>
                </a:br>
                <a:r>
                  <a:rPr lang="nl-NL" sz="1100" kern="0" dirty="0">
                    <a:solidFill>
                      <a:srgbClr val="000000"/>
                    </a:solidFill>
                    <a:latin typeface="Verdana"/>
                    <a:cs typeface="Segoe UI Light" panose="020B0502040204020203" pitchFamily="34" charset="0"/>
                  </a:rPr>
                  <a:t>Ga naar dia </a:t>
                </a:r>
                <a:r>
                  <a:rPr lang="nl-NL" sz="1100" b="1" kern="0" dirty="0">
                    <a:solidFill>
                      <a:srgbClr val="000000"/>
                    </a:solidFill>
                    <a:latin typeface="Verdana"/>
                    <a:cs typeface="Segoe UI Light" panose="020B0502040204020203" pitchFamily="34" charset="0"/>
                  </a:rPr>
                  <a:t>‘Instructie dia: YouTube links’</a:t>
                </a:r>
                <a:r>
                  <a:rPr lang="nl-NL" sz="1100" kern="0" dirty="0">
                    <a:solidFill>
                      <a:srgbClr val="000000"/>
                    </a:solidFill>
                    <a:latin typeface="Verdana"/>
                    <a:cs typeface="Segoe UI Light" panose="020B0502040204020203" pitchFamily="34" charset="0"/>
                  </a:rPr>
                  <a:t>, open deze in de diavoorstelling en klik op de gewenste video link.</a:t>
                </a:r>
              </a:p>
            </p:txBody>
          </p:sp>
          <p:cxnSp>
            <p:nvCxnSpPr>
              <p:cNvPr id="259" name="Rechte verbindingslijn 258">
                <a:extLst>
                  <a:ext uri="{FF2B5EF4-FFF2-40B4-BE49-F238E27FC236}">
                    <a16:creationId xmlns:a16="http://schemas.microsoft.com/office/drawing/2014/main" xmlns="" id="{EDBDED34-A6E3-4C2E-A93B-0913F5453EE9}"/>
                  </a:ext>
                </a:extLst>
              </p:cNvPr>
              <p:cNvCxnSpPr>
                <a:cxnSpLocks/>
              </p:cNvCxnSpPr>
              <p:nvPr userDrawn="1"/>
            </p:nvCxnSpPr>
            <p:spPr>
              <a:xfrm>
                <a:off x="-3740987" y="4183385"/>
                <a:ext cx="3178016" cy="0"/>
              </a:xfrm>
              <a:prstGeom prst="line">
                <a:avLst/>
              </a:prstGeom>
              <a:noFill/>
              <a:ln w="3175" cap="flat" cmpd="sng" algn="ctr">
                <a:solidFill>
                  <a:schemeClr val="accent1"/>
                </a:solidFill>
                <a:prstDash val="solid"/>
              </a:ln>
              <a:effectLst/>
            </p:spPr>
          </p:cxnSp>
        </p:grpSp>
        <p:sp>
          <p:nvSpPr>
            <p:cNvPr id="149" name="Rechthoek 148">
              <a:extLst>
                <a:ext uri="{FF2B5EF4-FFF2-40B4-BE49-F238E27FC236}">
                  <a16:creationId xmlns:a16="http://schemas.microsoft.com/office/drawing/2014/main" xmlns="" id="{9CBF5B93-51B9-4661-9D3B-3C437AD4D160}"/>
                </a:ext>
              </a:extLst>
            </p:cNvPr>
            <p:cNvSpPr/>
            <p:nvPr userDrawn="1"/>
          </p:nvSpPr>
          <p:spPr>
            <a:xfrm>
              <a:off x="-3419345" y="1434"/>
              <a:ext cx="3176012" cy="191611"/>
            </a:xfrm>
            <a:prstGeom prst="rect">
              <a:avLst/>
            </a:prstGeom>
            <a:noFill/>
            <a:ln w="25400" cap="flat" cmpd="sng" algn="ctr">
              <a:noFill/>
              <a:prstDash val="solid"/>
            </a:ln>
            <a:effectLst/>
          </p:spPr>
          <p:txBody>
            <a:bodyPr lIns="0" tIns="0" rIns="0" bIns="0" rtlCol="0" anchor="ctr"/>
            <a:lstStyle>
              <a:defPPr>
                <a:defRPr lang="nl-NL"/>
              </a:defPPr>
              <a:lvl1pPr algn="l" rtl="0" fontAlgn="base">
                <a:spcBef>
                  <a:spcPct val="0"/>
                </a:spcBef>
                <a:spcAft>
                  <a:spcPct val="0"/>
                </a:spcAft>
                <a:defRPr sz="2400" kern="1200">
                  <a:solidFill>
                    <a:schemeClr val="tx1"/>
                  </a:solidFill>
                  <a:latin typeface="Arial" charset="0"/>
                  <a:ea typeface="ＭＳ Ｐゴシック" pitchFamily="34" charset="-128"/>
                  <a:cs typeface="+mn-cs"/>
                </a:defRPr>
              </a:lvl1pPr>
              <a:lvl2pPr marL="457200" algn="l" rtl="0" fontAlgn="base">
                <a:spcBef>
                  <a:spcPct val="0"/>
                </a:spcBef>
                <a:spcAft>
                  <a:spcPct val="0"/>
                </a:spcAft>
                <a:defRPr sz="2400" kern="1200">
                  <a:solidFill>
                    <a:schemeClr val="tx1"/>
                  </a:solidFill>
                  <a:latin typeface="Arial" charset="0"/>
                  <a:ea typeface="ＭＳ Ｐゴシック" pitchFamily="34" charset="-128"/>
                  <a:cs typeface="+mn-cs"/>
                </a:defRPr>
              </a:lvl2pPr>
              <a:lvl3pPr marL="914400" algn="l" rtl="0" fontAlgn="base">
                <a:spcBef>
                  <a:spcPct val="0"/>
                </a:spcBef>
                <a:spcAft>
                  <a:spcPct val="0"/>
                </a:spcAft>
                <a:defRPr sz="2400" kern="1200">
                  <a:solidFill>
                    <a:schemeClr val="tx1"/>
                  </a:solidFill>
                  <a:latin typeface="Arial" charset="0"/>
                  <a:ea typeface="ＭＳ Ｐゴシック" pitchFamily="34" charset="-128"/>
                  <a:cs typeface="+mn-cs"/>
                </a:defRPr>
              </a:lvl3pPr>
              <a:lvl4pPr marL="1371600" algn="l" rtl="0" fontAlgn="base">
                <a:spcBef>
                  <a:spcPct val="0"/>
                </a:spcBef>
                <a:spcAft>
                  <a:spcPct val="0"/>
                </a:spcAft>
                <a:defRPr sz="2400" kern="1200">
                  <a:solidFill>
                    <a:schemeClr val="tx1"/>
                  </a:solidFill>
                  <a:latin typeface="Arial" charset="0"/>
                  <a:ea typeface="ＭＳ Ｐゴシック" pitchFamily="34" charset="-128"/>
                  <a:cs typeface="+mn-cs"/>
                </a:defRPr>
              </a:lvl4pPr>
              <a:lvl5pPr marL="1828800" algn="l" rtl="0" fontAlgn="base">
                <a:spcBef>
                  <a:spcPct val="0"/>
                </a:spcBef>
                <a:spcAft>
                  <a:spcPct val="0"/>
                </a:spcAft>
                <a:defRPr sz="2400" kern="1200">
                  <a:solidFill>
                    <a:schemeClr val="tx1"/>
                  </a:solidFill>
                  <a:latin typeface="Arial" charset="0"/>
                  <a:ea typeface="ＭＳ Ｐゴシック" pitchFamily="34" charset="-128"/>
                  <a:cs typeface="+mn-cs"/>
                </a:defRPr>
              </a:lvl5pPr>
              <a:lvl6pPr marL="2286000" algn="l" defTabSz="914400" rtl="0" eaLnBrk="1" latinLnBrk="0" hangingPunct="1">
                <a:defRPr sz="2400" kern="1200">
                  <a:solidFill>
                    <a:schemeClr val="tx1"/>
                  </a:solidFill>
                  <a:latin typeface="Arial" charset="0"/>
                  <a:ea typeface="ＭＳ Ｐゴシック" pitchFamily="34" charset="-128"/>
                  <a:cs typeface="+mn-cs"/>
                </a:defRPr>
              </a:lvl6pPr>
              <a:lvl7pPr marL="2743200" algn="l" defTabSz="914400" rtl="0" eaLnBrk="1" latinLnBrk="0" hangingPunct="1">
                <a:defRPr sz="2400" kern="1200">
                  <a:solidFill>
                    <a:schemeClr val="tx1"/>
                  </a:solidFill>
                  <a:latin typeface="Arial" charset="0"/>
                  <a:ea typeface="ＭＳ Ｐゴシック" pitchFamily="34" charset="-128"/>
                  <a:cs typeface="+mn-cs"/>
                </a:defRPr>
              </a:lvl7pPr>
              <a:lvl8pPr marL="3200400" algn="l" defTabSz="914400" rtl="0" eaLnBrk="1" latinLnBrk="0" hangingPunct="1">
                <a:defRPr sz="2400" kern="1200">
                  <a:solidFill>
                    <a:schemeClr val="tx1"/>
                  </a:solidFill>
                  <a:latin typeface="Arial" charset="0"/>
                  <a:ea typeface="ＭＳ Ｐゴシック" pitchFamily="34" charset="-128"/>
                  <a:cs typeface="+mn-cs"/>
                </a:defRPr>
              </a:lvl8pPr>
              <a:lvl9pPr marL="3657600" algn="l" defTabSz="914400" rtl="0" eaLnBrk="1" latinLnBrk="0" hangingPunct="1">
                <a:defRPr sz="2400" kern="1200">
                  <a:solidFill>
                    <a:schemeClr val="tx1"/>
                  </a:solidFill>
                  <a:latin typeface="Arial" charset="0"/>
                  <a:ea typeface="ＭＳ Ｐゴシック" pitchFamily="34" charset="-128"/>
                  <a:cs typeface="+mn-cs"/>
                </a:defRPr>
              </a:lvl9pPr>
            </a:lstStyle>
            <a:p>
              <a:pPr fontAlgn="auto">
                <a:lnSpc>
                  <a:spcPct val="80000"/>
                </a:lnSpc>
                <a:spcBef>
                  <a:spcPts val="0"/>
                </a:spcBef>
                <a:spcAft>
                  <a:spcPts val="0"/>
                </a:spcAft>
                <a:defRPr/>
              </a:pPr>
              <a:r>
                <a:rPr lang="nl-NL" sz="1400" b="1" kern="0" cap="all" dirty="0">
                  <a:solidFill>
                    <a:srgbClr val="007BC7"/>
                  </a:solidFill>
                  <a:latin typeface="Verdana"/>
                  <a:cs typeface="Segoe UI Light" panose="020B0502040204020203" pitchFamily="34" charset="0"/>
                </a:rPr>
                <a:t>TEKST NIVEAUS kiezen</a:t>
              </a:r>
            </a:p>
          </p:txBody>
        </p:sp>
        <p:sp>
          <p:nvSpPr>
            <p:cNvPr id="150" name="Ovaal 149">
              <a:extLst>
                <a:ext uri="{FF2B5EF4-FFF2-40B4-BE49-F238E27FC236}">
                  <a16:creationId xmlns:a16="http://schemas.microsoft.com/office/drawing/2014/main" xmlns="" id="{400663A8-6168-4671-BB15-BB84647CB649}"/>
                </a:ext>
              </a:extLst>
            </p:cNvPr>
            <p:cNvSpPr/>
            <p:nvPr userDrawn="1"/>
          </p:nvSpPr>
          <p:spPr>
            <a:xfrm>
              <a:off x="-3425006" y="1719144"/>
              <a:ext cx="260914" cy="259683"/>
            </a:xfrm>
            <a:prstGeom prst="ellipse">
              <a:avLst/>
            </a:prstGeom>
            <a:solidFill>
              <a:schemeClr val="accent1"/>
            </a:solidFill>
            <a:ln w="25400" cap="flat" cmpd="sng" algn="ctr">
              <a:noFill/>
              <a:prstDash val="solid"/>
            </a:ln>
            <a:effectLst/>
          </p:spPr>
          <p:txBody>
            <a:bodyPr rtlCol="0" anchor="ctr"/>
            <a:lstStyle>
              <a:defPPr>
                <a:defRPr lang="nl-NL"/>
              </a:defPPr>
              <a:lvl1pPr algn="l" rtl="0" fontAlgn="base">
                <a:spcBef>
                  <a:spcPct val="0"/>
                </a:spcBef>
                <a:spcAft>
                  <a:spcPct val="0"/>
                </a:spcAft>
                <a:defRPr sz="2400" kern="1200">
                  <a:solidFill>
                    <a:schemeClr val="tx1"/>
                  </a:solidFill>
                  <a:latin typeface="Arial" charset="0"/>
                  <a:ea typeface="ＭＳ Ｐゴシック" pitchFamily="34" charset="-128"/>
                  <a:cs typeface="+mn-cs"/>
                </a:defRPr>
              </a:lvl1pPr>
              <a:lvl2pPr marL="457200" algn="l" rtl="0" fontAlgn="base">
                <a:spcBef>
                  <a:spcPct val="0"/>
                </a:spcBef>
                <a:spcAft>
                  <a:spcPct val="0"/>
                </a:spcAft>
                <a:defRPr sz="2400" kern="1200">
                  <a:solidFill>
                    <a:schemeClr val="tx1"/>
                  </a:solidFill>
                  <a:latin typeface="Arial" charset="0"/>
                  <a:ea typeface="ＭＳ Ｐゴシック" pitchFamily="34" charset="-128"/>
                  <a:cs typeface="+mn-cs"/>
                </a:defRPr>
              </a:lvl2pPr>
              <a:lvl3pPr marL="914400" algn="l" rtl="0" fontAlgn="base">
                <a:spcBef>
                  <a:spcPct val="0"/>
                </a:spcBef>
                <a:spcAft>
                  <a:spcPct val="0"/>
                </a:spcAft>
                <a:defRPr sz="2400" kern="1200">
                  <a:solidFill>
                    <a:schemeClr val="tx1"/>
                  </a:solidFill>
                  <a:latin typeface="Arial" charset="0"/>
                  <a:ea typeface="ＭＳ Ｐゴシック" pitchFamily="34" charset="-128"/>
                  <a:cs typeface="+mn-cs"/>
                </a:defRPr>
              </a:lvl3pPr>
              <a:lvl4pPr marL="1371600" algn="l" rtl="0" fontAlgn="base">
                <a:spcBef>
                  <a:spcPct val="0"/>
                </a:spcBef>
                <a:spcAft>
                  <a:spcPct val="0"/>
                </a:spcAft>
                <a:defRPr sz="2400" kern="1200">
                  <a:solidFill>
                    <a:schemeClr val="tx1"/>
                  </a:solidFill>
                  <a:latin typeface="Arial" charset="0"/>
                  <a:ea typeface="ＭＳ Ｐゴシック" pitchFamily="34" charset="-128"/>
                  <a:cs typeface="+mn-cs"/>
                </a:defRPr>
              </a:lvl4pPr>
              <a:lvl5pPr marL="1828800" algn="l" rtl="0" fontAlgn="base">
                <a:spcBef>
                  <a:spcPct val="0"/>
                </a:spcBef>
                <a:spcAft>
                  <a:spcPct val="0"/>
                </a:spcAft>
                <a:defRPr sz="2400" kern="1200">
                  <a:solidFill>
                    <a:schemeClr val="tx1"/>
                  </a:solidFill>
                  <a:latin typeface="Arial" charset="0"/>
                  <a:ea typeface="ＭＳ Ｐゴシック" pitchFamily="34" charset="-128"/>
                  <a:cs typeface="+mn-cs"/>
                </a:defRPr>
              </a:lvl5pPr>
              <a:lvl6pPr marL="2286000" algn="l" defTabSz="914400" rtl="0" eaLnBrk="1" latinLnBrk="0" hangingPunct="1">
                <a:defRPr sz="2400" kern="1200">
                  <a:solidFill>
                    <a:schemeClr val="tx1"/>
                  </a:solidFill>
                  <a:latin typeface="Arial" charset="0"/>
                  <a:ea typeface="ＭＳ Ｐゴシック" pitchFamily="34" charset="-128"/>
                  <a:cs typeface="+mn-cs"/>
                </a:defRPr>
              </a:lvl6pPr>
              <a:lvl7pPr marL="2743200" algn="l" defTabSz="914400" rtl="0" eaLnBrk="1" latinLnBrk="0" hangingPunct="1">
                <a:defRPr sz="2400" kern="1200">
                  <a:solidFill>
                    <a:schemeClr val="tx1"/>
                  </a:solidFill>
                  <a:latin typeface="Arial" charset="0"/>
                  <a:ea typeface="ＭＳ Ｐゴシック" pitchFamily="34" charset="-128"/>
                  <a:cs typeface="+mn-cs"/>
                </a:defRPr>
              </a:lvl7pPr>
              <a:lvl8pPr marL="3200400" algn="l" defTabSz="914400" rtl="0" eaLnBrk="1" latinLnBrk="0" hangingPunct="1">
                <a:defRPr sz="2400" kern="1200">
                  <a:solidFill>
                    <a:schemeClr val="tx1"/>
                  </a:solidFill>
                  <a:latin typeface="Arial" charset="0"/>
                  <a:ea typeface="ＭＳ Ｐゴシック" pitchFamily="34" charset="-128"/>
                  <a:cs typeface="+mn-cs"/>
                </a:defRPr>
              </a:lvl8pPr>
              <a:lvl9pPr marL="3657600" algn="l" defTabSz="914400" rtl="0" eaLnBrk="1" latinLnBrk="0" hangingPunct="1">
                <a:defRPr sz="2400" kern="1200">
                  <a:solidFill>
                    <a:schemeClr val="tx1"/>
                  </a:solidFill>
                  <a:latin typeface="Arial" charset="0"/>
                  <a:ea typeface="ＭＳ Ｐゴシック" pitchFamily="34" charset="-128"/>
                  <a:cs typeface="+mn-cs"/>
                </a:defRPr>
              </a:lvl9pPr>
            </a:lstStyle>
            <a:p>
              <a:pPr algn="ctr" fontAlgn="auto">
                <a:spcBef>
                  <a:spcPts val="0"/>
                </a:spcBef>
                <a:spcAft>
                  <a:spcPts val="0"/>
                </a:spcAft>
                <a:defRPr/>
              </a:pPr>
              <a:r>
                <a:rPr lang="nl-NL" sz="1100" kern="0" dirty="0">
                  <a:solidFill>
                    <a:srgbClr val="FFFFFF"/>
                  </a:solidFill>
                  <a:latin typeface="Verdana"/>
                  <a:cs typeface="Segoe UI Light" panose="020B0502040204020203" pitchFamily="34" charset="0"/>
                </a:rPr>
                <a:t>1</a:t>
              </a:r>
            </a:p>
          </p:txBody>
        </p:sp>
        <p:cxnSp>
          <p:nvCxnSpPr>
            <p:cNvPr id="151" name="Rechte verbindingslijn 150">
              <a:extLst>
                <a:ext uri="{FF2B5EF4-FFF2-40B4-BE49-F238E27FC236}">
                  <a16:creationId xmlns:a16="http://schemas.microsoft.com/office/drawing/2014/main" xmlns="" id="{92EBCD6B-974A-4C3D-BB68-276E98F6D733}"/>
                </a:ext>
              </a:extLst>
            </p:cNvPr>
            <p:cNvCxnSpPr>
              <a:cxnSpLocks/>
            </p:cNvCxnSpPr>
            <p:nvPr userDrawn="1"/>
          </p:nvCxnSpPr>
          <p:spPr>
            <a:xfrm>
              <a:off x="-3419346" y="243069"/>
              <a:ext cx="3176013" cy="0"/>
            </a:xfrm>
            <a:prstGeom prst="line">
              <a:avLst/>
            </a:prstGeom>
            <a:noFill/>
            <a:ln w="3175" cap="flat" cmpd="sng" algn="ctr">
              <a:solidFill>
                <a:schemeClr val="accent1"/>
              </a:solidFill>
              <a:prstDash val="solid"/>
            </a:ln>
            <a:effectLst/>
          </p:spPr>
        </p:cxnSp>
        <p:grpSp>
          <p:nvGrpSpPr>
            <p:cNvPr id="152" name="Groep 151">
              <a:extLst>
                <a:ext uri="{FF2B5EF4-FFF2-40B4-BE49-F238E27FC236}">
                  <a16:creationId xmlns:a16="http://schemas.microsoft.com/office/drawing/2014/main" xmlns="" id="{70065202-FD46-46DC-B3FF-427C619BCEEC}"/>
                </a:ext>
              </a:extLst>
            </p:cNvPr>
            <p:cNvGrpSpPr/>
            <p:nvPr userDrawn="1"/>
          </p:nvGrpSpPr>
          <p:grpSpPr>
            <a:xfrm>
              <a:off x="-3437549" y="349413"/>
              <a:ext cx="2933827" cy="558874"/>
              <a:chOff x="-3419346" y="368233"/>
              <a:chExt cx="3904920" cy="743862"/>
            </a:xfrm>
          </p:grpSpPr>
          <p:sp>
            <p:nvSpPr>
              <p:cNvPr id="164" name="Rechthoek 163">
                <a:extLst>
                  <a:ext uri="{FF2B5EF4-FFF2-40B4-BE49-F238E27FC236}">
                    <a16:creationId xmlns:a16="http://schemas.microsoft.com/office/drawing/2014/main" xmlns="" id="{2F663590-A500-473D-8818-3D86CF5BC9F2}"/>
                  </a:ext>
                </a:extLst>
              </p:cNvPr>
              <p:cNvSpPr/>
              <p:nvPr userDrawn="1"/>
            </p:nvSpPr>
            <p:spPr>
              <a:xfrm>
                <a:off x="-3294549" y="368233"/>
                <a:ext cx="432805" cy="244981"/>
              </a:xfrm>
              <a:prstGeom prst="rect">
                <a:avLst/>
              </a:prstGeom>
              <a:solidFill>
                <a:schemeClr val="bg1"/>
              </a:solidFill>
              <a:ln w="63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defPPr>
                  <a:defRPr lang="nl-NL"/>
                </a:defPPr>
                <a:lvl1pPr algn="l" rtl="0" fontAlgn="base">
                  <a:spcBef>
                    <a:spcPct val="0"/>
                  </a:spcBef>
                  <a:spcAft>
                    <a:spcPct val="0"/>
                  </a:spcAft>
                  <a:defRPr sz="2400" kern="1200">
                    <a:solidFill>
                      <a:schemeClr val="lt1"/>
                    </a:solidFill>
                    <a:latin typeface="+mn-lt"/>
                    <a:ea typeface="+mn-ea"/>
                    <a:cs typeface="+mn-cs"/>
                  </a:defRPr>
                </a:lvl1pPr>
                <a:lvl2pPr marL="457200" algn="l" rtl="0" fontAlgn="base">
                  <a:spcBef>
                    <a:spcPct val="0"/>
                  </a:spcBef>
                  <a:spcAft>
                    <a:spcPct val="0"/>
                  </a:spcAft>
                  <a:defRPr sz="2400" kern="1200">
                    <a:solidFill>
                      <a:schemeClr val="lt1"/>
                    </a:solidFill>
                    <a:latin typeface="+mn-lt"/>
                    <a:ea typeface="+mn-ea"/>
                    <a:cs typeface="+mn-cs"/>
                  </a:defRPr>
                </a:lvl2pPr>
                <a:lvl3pPr marL="914400" algn="l" rtl="0" fontAlgn="base">
                  <a:spcBef>
                    <a:spcPct val="0"/>
                  </a:spcBef>
                  <a:spcAft>
                    <a:spcPct val="0"/>
                  </a:spcAft>
                  <a:defRPr sz="2400" kern="1200">
                    <a:solidFill>
                      <a:schemeClr val="lt1"/>
                    </a:solidFill>
                    <a:latin typeface="+mn-lt"/>
                    <a:ea typeface="+mn-ea"/>
                    <a:cs typeface="+mn-cs"/>
                  </a:defRPr>
                </a:lvl3pPr>
                <a:lvl4pPr marL="1371600" algn="l" rtl="0" fontAlgn="base">
                  <a:spcBef>
                    <a:spcPct val="0"/>
                  </a:spcBef>
                  <a:spcAft>
                    <a:spcPct val="0"/>
                  </a:spcAft>
                  <a:defRPr sz="2400" kern="1200">
                    <a:solidFill>
                      <a:schemeClr val="lt1"/>
                    </a:solidFill>
                    <a:latin typeface="+mn-lt"/>
                    <a:ea typeface="+mn-ea"/>
                    <a:cs typeface="+mn-cs"/>
                  </a:defRPr>
                </a:lvl4pPr>
                <a:lvl5pPr marL="1828800" algn="l" rtl="0" fontAlgn="base">
                  <a:spcBef>
                    <a:spcPct val="0"/>
                  </a:spcBef>
                  <a:spcAft>
                    <a:spcPct val="0"/>
                  </a:spcAft>
                  <a:defRPr sz="2400" kern="1200">
                    <a:solidFill>
                      <a:schemeClr val="lt1"/>
                    </a:solidFill>
                    <a:latin typeface="+mn-lt"/>
                    <a:ea typeface="+mn-ea"/>
                    <a:cs typeface="+mn-cs"/>
                  </a:defRPr>
                </a:lvl5pPr>
                <a:lvl6pPr marL="2286000" algn="l" defTabSz="914400" rtl="0" eaLnBrk="1" latinLnBrk="0" hangingPunct="1">
                  <a:defRPr sz="2400" kern="1200">
                    <a:solidFill>
                      <a:schemeClr val="lt1"/>
                    </a:solidFill>
                    <a:latin typeface="+mn-lt"/>
                    <a:ea typeface="+mn-ea"/>
                    <a:cs typeface="+mn-cs"/>
                  </a:defRPr>
                </a:lvl6pPr>
                <a:lvl7pPr marL="2743200" algn="l" defTabSz="914400" rtl="0" eaLnBrk="1" latinLnBrk="0" hangingPunct="1">
                  <a:defRPr sz="2400" kern="1200">
                    <a:solidFill>
                      <a:schemeClr val="lt1"/>
                    </a:solidFill>
                    <a:latin typeface="+mn-lt"/>
                    <a:ea typeface="+mn-ea"/>
                    <a:cs typeface="+mn-cs"/>
                  </a:defRPr>
                </a:lvl7pPr>
                <a:lvl8pPr marL="3200400" algn="l" defTabSz="914400" rtl="0" eaLnBrk="1" latinLnBrk="0" hangingPunct="1">
                  <a:defRPr sz="2400" kern="1200">
                    <a:solidFill>
                      <a:schemeClr val="lt1"/>
                    </a:solidFill>
                    <a:latin typeface="+mn-lt"/>
                    <a:ea typeface="+mn-ea"/>
                    <a:cs typeface="+mn-cs"/>
                  </a:defRPr>
                </a:lvl8pPr>
                <a:lvl9pPr marL="3657600" algn="l" defTabSz="914400" rtl="0" eaLnBrk="1" latinLnBrk="0" hangingPunct="1">
                  <a:defRPr sz="2400" kern="1200">
                    <a:solidFill>
                      <a:schemeClr val="lt1"/>
                    </a:solidFill>
                    <a:latin typeface="+mn-lt"/>
                    <a:ea typeface="+mn-ea"/>
                    <a:cs typeface="+mn-cs"/>
                  </a:defRPr>
                </a:lvl9pPr>
              </a:lstStyle>
              <a:p>
                <a:pPr algn="ctr"/>
                <a:r>
                  <a:rPr lang="nl-NL" sz="800" dirty="0">
                    <a:solidFill>
                      <a:srgbClr val="C00000"/>
                    </a:solidFill>
                    <a:latin typeface="Arial" panose="020B0604020202020204" pitchFamily="34" charset="0"/>
                    <a:cs typeface="Arial" panose="020B0604020202020204" pitchFamily="34" charset="0"/>
                  </a:rPr>
                  <a:t>Start</a:t>
                </a:r>
              </a:p>
            </p:txBody>
          </p:sp>
          <p:cxnSp>
            <p:nvCxnSpPr>
              <p:cNvPr id="165" name="Rechte verbindingslijn 164">
                <a:extLst>
                  <a:ext uri="{FF2B5EF4-FFF2-40B4-BE49-F238E27FC236}">
                    <a16:creationId xmlns:a16="http://schemas.microsoft.com/office/drawing/2014/main" xmlns="" id="{642F8D6C-7D06-4391-AB1F-97AC88931FC5}"/>
                  </a:ext>
                </a:extLst>
              </p:cNvPr>
              <p:cNvCxnSpPr>
                <a:cxnSpLocks/>
              </p:cNvCxnSpPr>
              <p:nvPr userDrawn="1"/>
            </p:nvCxnSpPr>
            <p:spPr>
              <a:xfrm>
                <a:off x="-2861744" y="613214"/>
                <a:ext cx="137087" cy="0"/>
              </a:xfrm>
              <a:prstGeom prst="line">
                <a:avLst/>
              </a:prstGeom>
              <a:ln w="63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66" name="Rechte verbindingslijn 165">
                <a:extLst>
                  <a:ext uri="{FF2B5EF4-FFF2-40B4-BE49-F238E27FC236}">
                    <a16:creationId xmlns:a16="http://schemas.microsoft.com/office/drawing/2014/main" xmlns="" id="{7BEC7D75-A3AB-4332-9CE5-A8A6FAA2E07C}"/>
                  </a:ext>
                </a:extLst>
              </p:cNvPr>
              <p:cNvCxnSpPr>
                <a:cxnSpLocks/>
              </p:cNvCxnSpPr>
              <p:nvPr userDrawn="1"/>
            </p:nvCxnSpPr>
            <p:spPr>
              <a:xfrm>
                <a:off x="-3419346" y="613214"/>
                <a:ext cx="136215" cy="0"/>
              </a:xfrm>
              <a:prstGeom prst="line">
                <a:avLst/>
              </a:prstGeom>
              <a:ln w="63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67" name="Rechthoek 166">
                <a:extLst>
                  <a:ext uri="{FF2B5EF4-FFF2-40B4-BE49-F238E27FC236}">
                    <a16:creationId xmlns:a16="http://schemas.microsoft.com/office/drawing/2014/main" xmlns="" id="{67AE64CF-7B7F-4580-850E-9AAEEE3A3B4C}"/>
                  </a:ext>
                </a:extLst>
              </p:cNvPr>
              <p:cNvSpPr/>
              <p:nvPr userDrawn="1"/>
            </p:nvSpPr>
            <p:spPr>
              <a:xfrm>
                <a:off x="-3289012" y="589683"/>
                <a:ext cx="422160" cy="640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defPPr>
                  <a:defRPr lang="nl-NL"/>
                </a:defPPr>
                <a:lvl1pPr algn="l" rtl="0" fontAlgn="base">
                  <a:spcBef>
                    <a:spcPct val="0"/>
                  </a:spcBef>
                  <a:spcAft>
                    <a:spcPct val="0"/>
                  </a:spcAft>
                  <a:defRPr sz="2400" kern="1200">
                    <a:solidFill>
                      <a:schemeClr val="lt1"/>
                    </a:solidFill>
                    <a:latin typeface="+mn-lt"/>
                    <a:ea typeface="+mn-ea"/>
                    <a:cs typeface="+mn-cs"/>
                  </a:defRPr>
                </a:lvl1pPr>
                <a:lvl2pPr marL="457200" algn="l" rtl="0" fontAlgn="base">
                  <a:spcBef>
                    <a:spcPct val="0"/>
                  </a:spcBef>
                  <a:spcAft>
                    <a:spcPct val="0"/>
                  </a:spcAft>
                  <a:defRPr sz="2400" kern="1200">
                    <a:solidFill>
                      <a:schemeClr val="lt1"/>
                    </a:solidFill>
                    <a:latin typeface="+mn-lt"/>
                    <a:ea typeface="+mn-ea"/>
                    <a:cs typeface="+mn-cs"/>
                  </a:defRPr>
                </a:lvl2pPr>
                <a:lvl3pPr marL="914400" algn="l" rtl="0" fontAlgn="base">
                  <a:spcBef>
                    <a:spcPct val="0"/>
                  </a:spcBef>
                  <a:spcAft>
                    <a:spcPct val="0"/>
                  </a:spcAft>
                  <a:defRPr sz="2400" kern="1200">
                    <a:solidFill>
                      <a:schemeClr val="lt1"/>
                    </a:solidFill>
                    <a:latin typeface="+mn-lt"/>
                    <a:ea typeface="+mn-ea"/>
                    <a:cs typeface="+mn-cs"/>
                  </a:defRPr>
                </a:lvl3pPr>
                <a:lvl4pPr marL="1371600" algn="l" rtl="0" fontAlgn="base">
                  <a:spcBef>
                    <a:spcPct val="0"/>
                  </a:spcBef>
                  <a:spcAft>
                    <a:spcPct val="0"/>
                  </a:spcAft>
                  <a:defRPr sz="2400" kern="1200">
                    <a:solidFill>
                      <a:schemeClr val="lt1"/>
                    </a:solidFill>
                    <a:latin typeface="+mn-lt"/>
                    <a:ea typeface="+mn-ea"/>
                    <a:cs typeface="+mn-cs"/>
                  </a:defRPr>
                </a:lvl4pPr>
                <a:lvl5pPr marL="1828800" algn="l" rtl="0" fontAlgn="base">
                  <a:spcBef>
                    <a:spcPct val="0"/>
                  </a:spcBef>
                  <a:spcAft>
                    <a:spcPct val="0"/>
                  </a:spcAft>
                  <a:defRPr sz="2400" kern="1200">
                    <a:solidFill>
                      <a:schemeClr val="lt1"/>
                    </a:solidFill>
                    <a:latin typeface="+mn-lt"/>
                    <a:ea typeface="+mn-ea"/>
                    <a:cs typeface="+mn-cs"/>
                  </a:defRPr>
                </a:lvl5pPr>
                <a:lvl6pPr marL="2286000" algn="l" defTabSz="914400" rtl="0" eaLnBrk="1" latinLnBrk="0" hangingPunct="1">
                  <a:defRPr sz="2400" kern="1200">
                    <a:solidFill>
                      <a:schemeClr val="lt1"/>
                    </a:solidFill>
                    <a:latin typeface="+mn-lt"/>
                    <a:ea typeface="+mn-ea"/>
                    <a:cs typeface="+mn-cs"/>
                  </a:defRPr>
                </a:lvl6pPr>
                <a:lvl7pPr marL="2743200" algn="l" defTabSz="914400" rtl="0" eaLnBrk="1" latinLnBrk="0" hangingPunct="1">
                  <a:defRPr sz="2400" kern="1200">
                    <a:solidFill>
                      <a:schemeClr val="lt1"/>
                    </a:solidFill>
                    <a:latin typeface="+mn-lt"/>
                    <a:ea typeface="+mn-ea"/>
                    <a:cs typeface="+mn-cs"/>
                  </a:defRPr>
                </a:lvl7pPr>
                <a:lvl8pPr marL="3200400" algn="l" defTabSz="914400" rtl="0" eaLnBrk="1" latinLnBrk="0" hangingPunct="1">
                  <a:defRPr sz="2400" kern="1200">
                    <a:solidFill>
                      <a:schemeClr val="lt1"/>
                    </a:solidFill>
                    <a:latin typeface="+mn-lt"/>
                    <a:ea typeface="+mn-ea"/>
                    <a:cs typeface="+mn-cs"/>
                  </a:defRPr>
                </a:lvl8pPr>
                <a:lvl9pPr marL="3657600" algn="l" defTabSz="914400" rtl="0" eaLnBrk="1" latinLnBrk="0" hangingPunct="1">
                  <a:defRPr sz="2400" kern="1200">
                    <a:solidFill>
                      <a:schemeClr val="lt1"/>
                    </a:solidFill>
                    <a:latin typeface="+mn-lt"/>
                    <a:ea typeface="+mn-ea"/>
                    <a:cs typeface="+mn-cs"/>
                  </a:defRPr>
                </a:lvl9pPr>
              </a:lstStyle>
              <a:p>
                <a:endParaRPr lang="nl-NL" sz="1000" b="1">
                  <a:solidFill>
                    <a:srgbClr val="000000"/>
                  </a:solidFill>
                </a:endParaRPr>
              </a:p>
            </p:txBody>
          </p:sp>
          <p:grpSp>
            <p:nvGrpSpPr>
              <p:cNvPr id="168" name="Groep 167">
                <a:extLst>
                  <a:ext uri="{FF2B5EF4-FFF2-40B4-BE49-F238E27FC236}">
                    <a16:creationId xmlns:a16="http://schemas.microsoft.com/office/drawing/2014/main" xmlns="" id="{E0713A59-E0F6-46A2-B808-E33726E4F5CB}"/>
                  </a:ext>
                </a:extLst>
              </p:cNvPr>
              <p:cNvGrpSpPr/>
              <p:nvPr userDrawn="1"/>
            </p:nvGrpSpPr>
            <p:grpSpPr>
              <a:xfrm>
                <a:off x="-3002834" y="720303"/>
                <a:ext cx="182598" cy="143759"/>
                <a:chOff x="-3310843" y="700986"/>
                <a:chExt cx="182598" cy="143759"/>
              </a:xfrm>
            </p:grpSpPr>
            <p:grpSp>
              <p:nvGrpSpPr>
                <p:cNvPr id="248" name="Groep 247">
                  <a:extLst>
                    <a:ext uri="{FF2B5EF4-FFF2-40B4-BE49-F238E27FC236}">
                      <a16:creationId xmlns:a16="http://schemas.microsoft.com/office/drawing/2014/main" xmlns="" id="{031E4079-ED13-4078-B340-4271BA3C6B77}"/>
                    </a:ext>
                  </a:extLst>
                </p:cNvPr>
                <p:cNvGrpSpPr/>
                <p:nvPr userDrawn="1"/>
              </p:nvGrpSpPr>
              <p:grpSpPr>
                <a:xfrm>
                  <a:off x="-3310843" y="700986"/>
                  <a:ext cx="182598" cy="143759"/>
                  <a:chOff x="-3310843" y="700986"/>
                  <a:chExt cx="182598" cy="143759"/>
                </a:xfrm>
              </p:grpSpPr>
              <p:cxnSp>
                <p:nvCxnSpPr>
                  <p:cNvPr id="252" name="Rechte verbindingslijn 251">
                    <a:extLst>
                      <a:ext uri="{FF2B5EF4-FFF2-40B4-BE49-F238E27FC236}">
                        <a16:creationId xmlns:a16="http://schemas.microsoft.com/office/drawing/2014/main" xmlns="" id="{1573C286-4185-4AD4-84C3-1EF3042DA8F9}"/>
                      </a:ext>
                    </a:extLst>
                  </p:cNvPr>
                  <p:cNvCxnSpPr/>
                  <p:nvPr userDrawn="1"/>
                </p:nvCxnSpPr>
                <p:spPr>
                  <a:xfrm>
                    <a:off x="-3310843" y="700986"/>
                    <a:ext cx="182598" cy="0"/>
                  </a:xfrm>
                  <a:prstGeom prst="line">
                    <a:avLst/>
                  </a:prstGeom>
                  <a:noFill/>
                  <a:ln w="9525" cap="flat" cmpd="sng" algn="ctr">
                    <a:solidFill>
                      <a:srgbClr val="292929"/>
                    </a:solidFill>
                    <a:prstDash val="solid"/>
                  </a:ln>
                  <a:effectLst/>
                </p:spPr>
              </p:cxnSp>
              <p:cxnSp>
                <p:nvCxnSpPr>
                  <p:cNvPr id="253" name="Rechte verbindingslijn 252">
                    <a:extLst>
                      <a:ext uri="{FF2B5EF4-FFF2-40B4-BE49-F238E27FC236}">
                        <a16:creationId xmlns:a16="http://schemas.microsoft.com/office/drawing/2014/main" xmlns="" id="{3B29834D-C2E2-4AA5-9533-4CF42E2FC54E}"/>
                      </a:ext>
                    </a:extLst>
                  </p:cNvPr>
                  <p:cNvCxnSpPr/>
                  <p:nvPr userDrawn="1"/>
                </p:nvCxnSpPr>
                <p:spPr>
                  <a:xfrm>
                    <a:off x="-3310843" y="844745"/>
                    <a:ext cx="182598" cy="0"/>
                  </a:xfrm>
                  <a:prstGeom prst="line">
                    <a:avLst/>
                  </a:prstGeom>
                  <a:noFill/>
                  <a:ln w="9525" cap="flat" cmpd="sng" algn="ctr">
                    <a:solidFill>
                      <a:srgbClr val="292929"/>
                    </a:solidFill>
                    <a:prstDash val="solid"/>
                  </a:ln>
                  <a:effectLst/>
                </p:spPr>
              </p:cxnSp>
              <p:cxnSp>
                <p:nvCxnSpPr>
                  <p:cNvPr id="254" name="Rechte verbindingslijn 253">
                    <a:extLst>
                      <a:ext uri="{FF2B5EF4-FFF2-40B4-BE49-F238E27FC236}">
                        <a16:creationId xmlns:a16="http://schemas.microsoft.com/office/drawing/2014/main" xmlns="" id="{75DBE8CF-515C-490E-AD83-36AB1DD06379}"/>
                      </a:ext>
                    </a:extLst>
                  </p:cNvPr>
                  <p:cNvCxnSpPr/>
                  <p:nvPr userDrawn="1"/>
                </p:nvCxnSpPr>
                <p:spPr>
                  <a:xfrm>
                    <a:off x="-3213196" y="808806"/>
                    <a:ext cx="82203" cy="0"/>
                  </a:xfrm>
                  <a:prstGeom prst="line">
                    <a:avLst/>
                  </a:prstGeom>
                  <a:noFill/>
                  <a:ln w="9525" cap="flat" cmpd="sng" algn="ctr">
                    <a:solidFill>
                      <a:srgbClr val="292929"/>
                    </a:solidFill>
                    <a:prstDash val="solid"/>
                  </a:ln>
                  <a:effectLst/>
                </p:spPr>
              </p:cxnSp>
              <p:cxnSp>
                <p:nvCxnSpPr>
                  <p:cNvPr id="255" name="Rechte verbindingslijn 254">
                    <a:extLst>
                      <a:ext uri="{FF2B5EF4-FFF2-40B4-BE49-F238E27FC236}">
                        <a16:creationId xmlns:a16="http://schemas.microsoft.com/office/drawing/2014/main" xmlns="" id="{0DAD96C1-12A2-4D81-ABE6-0AEB2AA869C0}"/>
                      </a:ext>
                    </a:extLst>
                  </p:cNvPr>
                  <p:cNvCxnSpPr/>
                  <p:nvPr userDrawn="1"/>
                </p:nvCxnSpPr>
                <p:spPr>
                  <a:xfrm>
                    <a:off x="-3213196" y="772866"/>
                    <a:ext cx="82203" cy="0"/>
                  </a:xfrm>
                  <a:prstGeom prst="line">
                    <a:avLst/>
                  </a:prstGeom>
                  <a:noFill/>
                  <a:ln w="9525" cap="flat" cmpd="sng" algn="ctr">
                    <a:solidFill>
                      <a:srgbClr val="292929"/>
                    </a:solidFill>
                    <a:prstDash val="solid"/>
                  </a:ln>
                  <a:effectLst/>
                </p:spPr>
              </p:cxnSp>
              <p:cxnSp>
                <p:nvCxnSpPr>
                  <p:cNvPr id="256" name="Rechte verbindingslijn 255">
                    <a:extLst>
                      <a:ext uri="{FF2B5EF4-FFF2-40B4-BE49-F238E27FC236}">
                        <a16:creationId xmlns:a16="http://schemas.microsoft.com/office/drawing/2014/main" xmlns="" id="{6E7D232E-5C26-4E84-9730-929E093B7A45}"/>
                      </a:ext>
                    </a:extLst>
                  </p:cNvPr>
                  <p:cNvCxnSpPr/>
                  <p:nvPr userDrawn="1"/>
                </p:nvCxnSpPr>
                <p:spPr>
                  <a:xfrm>
                    <a:off x="-3213196" y="736926"/>
                    <a:ext cx="82203" cy="0"/>
                  </a:xfrm>
                  <a:prstGeom prst="line">
                    <a:avLst/>
                  </a:prstGeom>
                  <a:noFill/>
                  <a:ln w="9525" cap="flat" cmpd="sng" algn="ctr">
                    <a:solidFill>
                      <a:srgbClr val="292929"/>
                    </a:solidFill>
                    <a:prstDash val="solid"/>
                  </a:ln>
                  <a:effectLst/>
                </p:spPr>
              </p:cxnSp>
            </p:grpSp>
            <p:grpSp>
              <p:nvGrpSpPr>
                <p:cNvPr id="249" name="Groep 248">
                  <a:extLst>
                    <a:ext uri="{FF2B5EF4-FFF2-40B4-BE49-F238E27FC236}">
                      <a16:creationId xmlns:a16="http://schemas.microsoft.com/office/drawing/2014/main" xmlns="" id="{A42CA36A-A905-4ABC-932A-57954A7F0490}"/>
                    </a:ext>
                  </a:extLst>
                </p:cNvPr>
                <p:cNvGrpSpPr/>
                <p:nvPr userDrawn="1"/>
              </p:nvGrpSpPr>
              <p:grpSpPr>
                <a:xfrm flipH="1">
                  <a:off x="-3310774" y="735865"/>
                  <a:ext cx="88801" cy="72569"/>
                  <a:chOff x="-2091059" y="1395403"/>
                  <a:chExt cx="157316" cy="128558"/>
                </a:xfrm>
              </p:grpSpPr>
              <p:sp>
                <p:nvSpPr>
                  <p:cNvPr id="250" name="Rechthoek 249">
                    <a:extLst>
                      <a:ext uri="{FF2B5EF4-FFF2-40B4-BE49-F238E27FC236}">
                        <a16:creationId xmlns:a16="http://schemas.microsoft.com/office/drawing/2014/main" xmlns="" id="{F992AA01-2882-4220-BEAE-B2E62CE46362}"/>
                      </a:ext>
                    </a:extLst>
                  </p:cNvPr>
                  <p:cNvSpPr/>
                  <p:nvPr userDrawn="1"/>
                </p:nvSpPr>
                <p:spPr>
                  <a:xfrm>
                    <a:off x="-2051585" y="1436824"/>
                    <a:ext cx="117842" cy="45718"/>
                  </a:xfrm>
                  <a:prstGeom prst="rect">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defPPr>
                      <a:defRPr lang="nl-NL"/>
                    </a:defPPr>
                    <a:lvl1pPr algn="l" rtl="0" fontAlgn="base">
                      <a:spcBef>
                        <a:spcPct val="0"/>
                      </a:spcBef>
                      <a:spcAft>
                        <a:spcPct val="0"/>
                      </a:spcAft>
                      <a:defRPr sz="2400" kern="1200">
                        <a:solidFill>
                          <a:schemeClr val="lt1"/>
                        </a:solidFill>
                        <a:latin typeface="+mn-lt"/>
                        <a:ea typeface="+mn-ea"/>
                        <a:cs typeface="+mn-cs"/>
                      </a:defRPr>
                    </a:lvl1pPr>
                    <a:lvl2pPr marL="457200" algn="l" rtl="0" fontAlgn="base">
                      <a:spcBef>
                        <a:spcPct val="0"/>
                      </a:spcBef>
                      <a:spcAft>
                        <a:spcPct val="0"/>
                      </a:spcAft>
                      <a:defRPr sz="2400" kern="1200">
                        <a:solidFill>
                          <a:schemeClr val="lt1"/>
                        </a:solidFill>
                        <a:latin typeface="+mn-lt"/>
                        <a:ea typeface="+mn-ea"/>
                        <a:cs typeface="+mn-cs"/>
                      </a:defRPr>
                    </a:lvl2pPr>
                    <a:lvl3pPr marL="914400" algn="l" rtl="0" fontAlgn="base">
                      <a:spcBef>
                        <a:spcPct val="0"/>
                      </a:spcBef>
                      <a:spcAft>
                        <a:spcPct val="0"/>
                      </a:spcAft>
                      <a:defRPr sz="2400" kern="1200">
                        <a:solidFill>
                          <a:schemeClr val="lt1"/>
                        </a:solidFill>
                        <a:latin typeface="+mn-lt"/>
                        <a:ea typeface="+mn-ea"/>
                        <a:cs typeface="+mn-cs"/>
                      </a:defRPr>
                    </a:lvl3pPr>
                    <a:lvl4pPr marL="1371600" algn="l" rtl="0" fontAlgn="base">
                      <a:spcBef>
                        <a:spcPct val="0"/>
                      </a:spcBef>
                      <a:spcAft>
                        <a:spcPct val="0"/>
                      </a:spcAft>
                      <a:defRPr sz="2400" kern="1200">
                        <a:solidFill>
                          <a:schemeClr val="lt1"/>
                        </a:solidFill>
                        <a:latin typeface="+mn-lt"/>
                        <a:ea typeface="+mn-ea"/>
                        <a:cs typeface="+mn-cs"/>
                      </a:defRPr>
                    </a:lvl4pPr>
                    <a:lvl5pPr marL="1828800" algn="l" rtl="0" fontAlgn="base">
                      <a:spcBef>
                        <a:spcPct val="0"/>
                      </a:spcBef>
                      <a:spcAft>
                        <a:spcPct val="0"/>
                      </a:spcAft>
                      <a:defRPr sz="2400" kern="1200">
                        <a:solidFill>
                          <a:schemeClr val="lt1"/>
                        </a:solidFill>
                        <a:latin typeface="+mn-lt"/>
                        <a:ea typeface="+mn-ea"/>
                        <a:cs typeface="+mn-cs"/>
                      </a:defRPr>
                    </a:lvl5pPr>
                    <a:lvl6pPr marL="2286000" algn="l" defTabSz="914400" rtl="0" eaLnBrk="1" latinLnBrk="0" hangingPunct="1">
                      <a:defRPr sz="2400" kern="1200">
                        <a:solidFill>
                          <a:schemeClr val="lt1"/>
                        </a:solidFill>
                        <a:latin typeface="+mn-lt"/>
                        <a:ea typeface="+mn-ea"/>
                        <a:cs typeface="+mn-cs"/>
                      </a:defRPr>
                    </a:lvl6pPr>
                    <a:lvl7pPr marL="2743200" algn="l" defTabSz="914400" rtl="0" eaLnBrk="1" latinLnBrk="0" hangingPunct="1">
                      <a:defRPr sz="2400" kern="1200">
                        <a:solidFill>
                          <a:schemeClr val="lt1"/>
                        </a:solidFill>
                        <a:latin typeface="+mn-lt"/>
                        <a:ea typeface="+mn-ea"/>
                        <a:cs typeface="+mn-cs"/>
                      </a:defRPr>
                    </a:lvl7pPr>
                    <a:lvl8pPr marL="3200400" algn="l" defTabSz="914400" rtl="0" eaLnBrk="1" latinLnBrk="0" hangingPunct="1">
                      <a:defRPr sz="2400" kern="1200">
                        <a:solidFill>
                          <a:schemeClr val="lt1"/>
                        </a:solidFill>
                        <a:latin typeface="+mn-lt"/>
                        <a:ea typeface="+mn-ea"/>
                        <a:cs typeface="+mn-cs"/>
                      </a:defRPr>
                    </a:lvl8pPr>
                    <a:lvl9pPr marL="3657600" algn="l" defTabSz="914400" rtl="0" eaLnBrk="1" latinLnBrk="0" hangingPunct="1">
                      <a:defRPr sz="2400" kern="1200">
                        <a:solidFill>
                          <a:schemeClr val="lt1"/>
                        </a:solidFill>
                        <a:latin typeface="+mn-lt"/>
                        <a:ea typeface="+mn-ea"/>
                        <a:cs typeface="+mn-cs"/>
                      </a:defRPr>
                    </a:lvl9pPr>
                  </a:lstStyle>
                  <a:p>
                    <a:endParaRPr lang="nl-NL" sz="1000" b="1">
                      <a:solidFill>
                        <a:srgbClr val="000000"/>
                      </a:solidFill>
                    </a:endParaRPr>
                  </a:p>
                </p:txBody>
              </p:sp>
              <p:sp>
                <p:nvSpPr>
                  <p:cNvPr id="251" name="Pijl: punthaak 250">
                    <a:extLst>
                      <a:ext uri="{FF2B5EF4-FFF2-40B4-BE49-F238E27FC236}">
                        <a16:creationId xmlns:a16="http://schemas.microsoft.com/office/drawing/2014/main" xmlns="" id="{301A0A59-7BD3-42F6-9FB9-19134A24FAE8}"/>
                      </a:ext>
                    </a:extLst>
                  </p:cNvPr>
                  <p:cNvSpPr/>
                  <p:nvPr userDrawn="1"/>
                </p:nvSpPr>
                <p:spPr>
                  <a:xfrm flipH="1">
                    <a:off x="-2091059" y="1395403"/>
                    <a:ext cx="128558" cy="128558"/>
                  </a:xfrm>
                  <a:prstGeom prst="chevron">
                    <a:avLst>
                      <a:gd name="adj" fmla="val 47962"/>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defPPr>
                      <a:defRPr lang="nl-NL"/>
                    </a:defPPr>
                    <a:lvl1pPr algn="l" rtl="0" fontAlgn="base">
                      <a:spcBef>
                        <a:spcPct val="0"/>
                      </a:spcBef>
                      <a:spcAft>
                        <a:spcPct val="0"/>
                      </a:spcAft>
                      <a:defRPr sz="2400" kern="1200">
                        <a:solidFill>
                          <a:schemeClr val="lt1"/>
                        </a:solidFill>
                        <a:latin typeface="+mn-lt"/>
                        <a:ea typeface="+mn-ea"/>
                        <a:cs typeface="+mn-cs"/>
                      </a:defRPr>
                    </a:lvl1pPr>
                    <a:lvl2pPr marL="457200" algn="l" rtl="0" fontAlgn="base">
                      <a:spcBef>
                        <a:spcPct val="0"/>
                      </a:spcBef>
                      <a:spcAft>
                        <a:spcPct val="0"/>
                      </a:spcAft>
                      <a:defRPr sz="2400" kern="1200">
                        <a:solidFill>
                          <a:schemeClr val="lt1"/>
                        </a:solidFill>
                        <a:latin typeface="+mn-lt"/>
                        <a:ea typeface="+mn-ea"/>
                        <a:cs typeface="+mn-cs"/>
                      </a:defRPr>
                    </a:lvl2pPr>
                    <a:lvl3pPr marL="914400" algn="l" rtl="0" fontAlgn="base">
                      <a:spcBef>
                        <a:spcPct val="0"/>
                      </a:spcBef>
                      <a:spcAft>
                        <a:spcPct val="0"/>
                      </a:spcAft>
                      <a:defRPr sz="2400" kern="1200">
                        <a:solidFill>
                          <a:schemeClr val="lt1"/>
                        </a:solidFill>
                        <a:latin typeface="+mn-lt"/>
                        <a:ea typeface="+mn-ea"/>
                        <a:cs typeface="+mn-cs"/>
                      </a:defRPr>
                    </a:lvl3pPr>
                    <a:lvl4pPr marL="1371600" algn="l" rtl="0" fontAlgn="base">
                      <a:spcBef>
                        <a:spcPct val="0"/>
                      </a:spcBef>
                      <a:spcAft>
                        <a:spcPct val="0"/>
                      </a:spcAft>
                      <a:defRPr sz="2400" kern="1200">
                        <a:solidFill>
                          <a:schemeClr val="lt1"/>
                        </a:solidFill>
                        <a:latin typeface="+mn-lt"/>
                        <a:ea typeface="+mn-ea"/>
                        <a:cs typeface="+mn-cs"/>
                      </a:defRPr>
                    </a:lvl4pPr>
                    <a:lvl5pPr marL="1828800" algn="l" rtl="0" fontAlgn="base">
                      <a:spcBef>
                        <a:spcPct val="0"/>
                      </a:spcBef>
                      <a:spcAft>
                        <a:spcPct val="0"/>
                      </a:spcAft>
                      <a:defRPr sz="2400" kern="1200">
                        <a:solidFill>
                          <a:schemeClr val="lt1"/>
                        </a:solidFill>
                        <a:latin typeface="+mn-lt"/>
                        <a:ea typeface="+mn-ea"/>
                        <a:cs typeface="+mn-cs"/>
                      </a:defRPr>
                    </a:lvl5pPr>
                    <a:lvl6pPr marL="2286000" algn="l" defTabSz="914400" rtl="0" eaLnBrk="1" latinLnBrk="0" hangingPunct="1">
                      <a:defRPr sz="2400" kern="1200">
                        <a:solidFill>
                          <a:schemeClr val="lt1"/>
                        </a:solidFill>
                        <a:latin typeface="+mn-lt"/>
                        <a:ea typeface="+mn-ea"/>
                        <a:cs typeface="+mn-cs"/>
                      </a:defRPr>
                    </a:lvl6pPr>
                    <a:lvl7pPr marL="2743200" algn="l" defTabSz="914400" rtl="0" eaLnBrk="1" latinLnBrk="0" hangingPunct="1">
                      <a:defRPr sz="2400" kern="1200">
                        <a:solidFill>
                          <a:schemeClr val="lt1"/>
                        </a:solidFill>
                        <a:latin typeface="+mn-lt"/>
                        <a:ea typeface="+mn-ea"/>
                        <a:cs typeface="+mn-cs"/>
                      </a:defRPr>
                    </a:lvl7pPr>
                    <a:lvl8pPr marL="3200400" algn="l" defTabSz="914400" rtl="0" eaLnBrk="1" latinLnBrk="0" hangingPunct="1">
                      <a:defRPr sz="2400" kern="1200">
                        <a:solidFill>
                          <a:schemeClr val="lt1"/>
                        </a:solidFill>
                        <a:latin typeface="+mn-lt"/>
                        <a:ea typeface="+mn-ea"/>
                        <a:cs typeface="+mn-cs"/>
                      </a:defRPr>
                    </a:lvl8pPr>
                    <a:lvl9pPr marL="3657600" algn="l" defTabSz="914400" rtl="0" eaLnBrk="1" latinLnBrk="0" hangingPunct="1">
                      <a:defRPr sz="2400" kern="1200">
                        <a:solidFill>
                          <a:schemeClr val="lt1"/>
                        </a:solidFill>
                        <a:latin typeface="+mn-lt"/>
                        <a:ea typeface="+mn-ea"/>
                        <a:cs typeface="+mn-cs"/>
                      </a:defRPr>
                    </a:lvl9pPr>
                  </a:lstStyle>
                  <a:p>
                    <a:endParaRPr lang="nl-NL" sz="1000" b="1">
                      <a:solidFill>
                        <a:srgbClr val="000000"/>
                      </a:solidFill>
                    </a:endParaRPr>
                  </a:p>
                </p:txBody>
              </p:sp>
            </p:grpSp>
          </p:grpSp>
          <p:grpSp>
            <p:nvGrpSpPr>
              <p:cNvPr id="169" name="Groep 168">
                <a:extLst>
                  <a:ext uri="{FF2B5EF4-FFF2-40B4-BE49-F238E27FC236}">
                    <a16:creationId xmlns:a16="http://schemas.microsoft.com/office/drawing/2014/main" xmlns="" id="{94C88F71-2CFB-4CD5-BDE1-F1614E89057E}"/>
                  </a:ext>
                </a:extLst>
              </p:cNvPr>
              <p:cNvGrpSpPr/>
              <p:nvPr userDrawn="1"/>
            </p:nvGrpSpPr>
            <p:grpSpPr>
              <a:xfrm>
                <a:off x="-3326107" y="720303"/>
                <a:ext cx="182598" cy="143759"/>
                <a:chOff x="-3634116" y="700986"/>
                <a:chExt cx="182598" cy="143759"/>
              </a:xfrm>
            </p:grpSpPr>
            <p:grpSp>
              <p:nvGrpSpPr>
                <p:cNvPr id="239" name="Groep 238">
                  <a:extLst>
                    <a:ext uri="{FF2B5EF4-FFF2-40B4-BE49-F238E27FC236}">
                      <a16:creationId xmlns:a16="http://schemas.microsoft.com/office/drawing/2014/main" xmlns="" id="{B04E46EF-F84D-4843-A531-09C8F6596963}"/>
                    </a:ext>
                  </a:extLst>
                </p:cNvPr>
                <p:cNvGrpSpPr/>
                <p:nvPr userDrawn="1"/>
              </p:nvGrpSpPr>
              <p:grpSpPr>
                <a:xfrm>
                  <a:off x="-3634116" y="700986"/>
                  <a:ext cx="182598" cy="143759"/>
                  <a:chOff x="-3634116" y="700986"/>
                  <a:chExt cx="182598" cy="143759"/>
                </a:xfrm>
              </p:grpSpPr>
              <p:cxnSp>
                <p:nvCxnSpPr>
                  <p:cNvPr id="243" name="Rechte verbindingslijn 242">
                    <a:extLst>
                      <a:ext uri="{FF2B5EF4-FFF2-40B4-BE49-F238E27FC236}">
                        <a16:creationId xmlns:a16="http://schemas.microsoft.com/office/drawing/2014/main" xmlns="" id="{4401F1F5-1C17-4418-BA31-B2EDD859AE13}"/>
                      </a:ext>
                    </a:extLst>
                  </p:cNvPr>
                  <p:cNvCxnSpPr/>
                  <p:nvPr userDrawn="1"/>
                </p:nvCxnSpPr>
                <p:spPr>
                  <a:xfrm>
                    <a:off x="-3634116" y="700986"/>
                    <a:ext cx="182598" cy="0"/>
                  </a:xfrm>
                  <a:prstGeom prst="line">
                    <a:avLst/>
                  </a:prstGeom>
                  <a:noFill/>
                  <a:ln w="9525" cap="flat" cmpd="sng" algn="ctr">
                    <a:solidFill>
                      <a:srgbClr val="292929"/>
                    </a:solidFill>
                    <a:prstDash val="solid"/>
                  </a:ln>
                  <a:effectLst/>
                </p:spPr>
              </p:cxnSp>
              <p:cxnSp>
                <p:nvCxnSpPr>
                  <p:cNvPr id="244" name="Rechte verbindingslijn 243">
                    <a:extLst>
                      <a:ext uri="{FF2B5EF4-FFF2-40B4-BE49-F238E27FC236}">
                        <a16:creationId xmlns:a16="http://schemas.microsoft.com/office/drawing/2014/main" xmlns="" id="{584525D5-6532-481D-B648-3E66C9212CC3}"/>
                      </a:ext>
                    </a:extLst>
                  </p:cNvPr>
                  <p:cNvCxnSpPr/>
                  <p:nvPr userDrawn="1"/>
                </p:nvCxnSpPr>
                <p:spPr>
                  <a:xfrm>
                    <a:off x="-3634116" y="844745"/>
                    <a:ext cx="182598" cy="0"/>
                  </a:xfrm>
                  <a:prstGeom prst="line">
                    <a:avLst/>
                  </a:prstGeom>
                  <a:noFill/>
                  <a:ln w="9525" cap="flat" cmpd="sng" algn="ctr">
                    <a:solidFill>
                      <a:srgbClr val="292929"/>
                    </a:solidFill>
                    <a:prstDash val="solid"/>
                  </a:ln>
                  <a:effectLst/>
                </p:spPr>
              </p:cxnSp>
              <p:cxnSp>
                <p:nvCxnSpPr>
                  <p:cNvPr id="245" name="Rechte verbindingslijn 244">
                    <a:extLst>
                      <a:ext uri="{FF2B5EF4-FFF2-40B4-BE49-F238E27FC236}">
                        <a16:creationId xmlns:a16="http://schemas.microsoft.com/office/drawing/2014/main" xmlns="" id="{AA713D13-5C57-41B9-BD99-FABBE4F80CA0}"/>
                      </a:ext>
                    </a:extLst>
                  </p:cNvPr>
                  <p:cNvCxnSpPr/>
                  <p:nvPr userDrawn="1"/>
                </p:nvCxnSpPr>
                <p:spPr>
                  <a:xfrm>
                    <a:off x="-3536469" y="808806"/>
                    <a:ext cx="82203" cy="0"/>
                  </a:xfrm>
                  <a:prstGeom prst="line">
                    <a:avLst/>
                  </a:prstGeom>
                  <a:noFill/>
                  <a:ln w="9525" cap="flat" cmpd="sng" algn="ctr">
                    <a:solidFill>
                      <a:srgbClr val="292929"/>
                    </a:solidFill>
                    <a:prstDash val="solid"/>
                  </a:ln>
                  <a:effectLst/>
                </p:spPr>
              </p:cxnSp>
              <p:cxnSp>
                <p:nvCxnSpPr>
                  <p:cNvPr id="246" name="Rechte verbindingslijn 245">
                    <a:extLst>
                      <a:ext uri="{FF2B5EF4-FFF2-40B4-BE49-F238E27FC236}">
                        <a16:creationId xmlns:a16="http://schemas.microsoft.com/office/drawing/2014/main" xmlns="" id="{67649A1C-F852-414E-BE08-287B0E19F73E}"/>
                      </a:ext>
                    </a:extLst>
                  </p:cNvPr>
                  <p:cNvCxnSpPr/>
                  <p:nvPr userDrawn="1"/>
                </p:nvCxnSpPr>
                <p:spPr>
                  <a:xfrm>
                    <a:off x="-3536469" y="772866"/>
                    <a:ext cx="82203" cy="0"/>
                  </a:xfrm>
                  <a:prstGeom prst="line">
                    <a:avLst/>
                  </a:prstGeom>
                  <a:noFill/>
                  <a:ln w="9525" cap="flat" cmpd="sng" algn="ctr">
                    <a:solidFill>
                      <a:srgbClr val="292929"/>
                    </a:solidFill>
                    <a:prstDash val="solid"/>
                  </a:ln>
                  <a:effectLst/>
                </p:spPr>
              </p:cxnSp>
              <p:cxnSp>
                <p:nvCxnSpPr>
                  <p:cNvPr id="247" name="Rechte verbindingslijn 246">
                    <a:extLst>
                      <a:ext uri="{FF2B5EF4-FFF2-40B4-BE49-F238E27FC236}">
                        <a16:creationId xmlns:a16="http://schemas.microsoft.com/office/drawing/2014/main" xmlns="" id="{B9C8702B-7954-4C2A-AAC7-1741ABA933AA}"/>
                      </a:ext>
                    </a:extLst>
                  </p:cNvPr>
                  <p:cNvCxnSpPr/>
                  <p:nvPr userDrawn="1"/>
                </p:nvCxnSpPr>
                <p:spPr>
                  <a:xfrm>
                    <a:off x="-3536469" y="736926"/>
                    <a:ext cx="82203" cy="0"/>
                  </a:xfrm>
                  <a:prstGeom prst="line">
                    <a:avLst/>
                  </a:prstGeom>
                  <a:noFill/>
                  <a:ln w="9525" cap="flat" cmpd="sng" algn="ctr">
                    <a:solidFill>
                      <a:srgbClr val="292929"/>
                    </a:solidFill>
                    <a:prstDash val="solid"/>
                  </a:ln>
                  <a:effectLst/>
                </p:spPr>
              </p:cxnSp>
            </p:grpSp>
            <p:grpSp>
              <p:nvGrpSpPr>
                <p:cNvPr id="240" name="Groep 239">
                  <a:extLst>
                    <a:ext uri="{FF2B5EF4-FFF2-40B4-BE49-F238E27FC236}">
                      <a16:creationId xmlns:a16="http://schemas.microsoft.com/office/drawing/2014/main" xmlns="" id="{0FBBC1C3-086A-4D48-A5D0-08FDBB4E1FD3}"/>
                    </a:ext>
                  </a:extLst>
                </p:cNvPr>
                <p:cNvGrpSpPr/>
                <p:nvPr userDrawn="1"/>
              </p:nvGrpSpPr>
              <p:grpSpPr>
                <a:xfrm>
                  <a:off x="-3634047" y="735865"/>
                  <a:ext cx="88801" cy="72569"/>
                  <a:chOff x="-2091059" y="1395403"/>
                  <a:chExt cx="157316" cy="128558"/>
                </a:xfrm>
              </p:grpSpPr>
              <p:sp>
                <p:nvSpPr>
                  <p:cNvPr id="241" name="Rechthoek 240">
                    <a:extLst>
                      <a:ext uri="{FF2B5EF4-FFF2-40B4-BE49-F238E27FC236}">
                        <a16:creationId xmlns:a16="http://schemas.microsoft.com/office/drawing/2014/main" xmlns="" id="{6DEB718F-D055-45C9-99D0-63610A512660}"/>
                      </a:ext>
                    </a:extLst>
                  </p:cNvPr>
                  <p:cNvSpPr/>
                  <p:nvPr userDrawn="1"/>
                </p:nvSpPr>
                <p:spPr>
                  <a:xfrm>
                    <a:off x="-2051585" y="1436824"/>
                    <a:ext cx="117842" cy="45718"/>
                  </a:xfrm>
                  <a:prstGeom prst="rect">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defPPr>
                      <a:defRPr lang="nl-NL"/>
                    </a:defPPr>
                    <a:lvl1pPr algn="l" rtl="0" fontAlgn="base">
                      <a:spcBef>
                        <a:spcPct val="0"/>
                      </a:spcBef>
                      <a:spcAft>
                        <a:spcPct val="0"/>
                      </a:spcAft>
                      <a:defRPr sz="2400" kern="1200">
                        <a:solidFill>
                          <a:schemeClr val="lt1"/>
                        </a:solidFill>
                        <a:latin typeface="+mn-lt"/>
                        <a:ea typeface="+mn-ea"/>
                        <a:cs typeface="+mn-cs"/>
                      </a:defRPr>
                    </a:lvl1pPr>
                    <a:lvl2pPr marL="457200" algn="l" rtl="0" fontAlgn="base">
                      <a:spcBef>
                        <a:spcPct val="0"/>
                      </a:spcBef>
                      <a:spcAft>
                        <a:spcPct val="0"/>
                      </a:spcAft>
                      <a:defRPr sz="2400" kern="1200">
                        <a:solidFill>
                          <a:schemeClr val="lt1"/>
                        </a:solidFill>
                        <a:latin typeface="+mn-lt"/>
                        <a:ea typeface="+mn-ea"/>
                        <a:cs typeface="+mn-cs"/>
                      </a:defRPr>
                    </a:lvl2pPr>
                    <a:lvl3pPr marL="914400" algn="l" rtl="0" fontAlgn="base">
                      <a:spcBef>
                        <a:spcPct val="0"/>
                      </a:spcBef>
                      <a:spcAft>
                        <a:spcPct val="0"/>
                      </a:spcAft>
                      <a:defRPr sz="2400" kern="1200">
                        <a:solidFill>
                          <a:schemeClr val="lt1"/>
                        </a:solidFill>
                        <a:latin typeface="+mn-lt"/>
                        <a:ea typeface="+mn-ea"/>
                        <a:cs typeface="+mn-cs"/>
                      </a:defRPr>
                    </a:lvl3pPr>
                    <a:lvl4pPr marL="1371600" algn="l" rtl="0" fontAlgn="base">
                      <a:spcBef>
                        <a:spcPct val="0"/>
                      </a:spcBef>
                      <a:spcAft>
                        <a:spcPct val="0"/>
                      </a:spcAft>
                      <a:defRPr sz="2400" kern="1200">
                        <a:solidFill>
                          <a:schemeClr val="lt1"/>
                        </a:solidFill>
                        <a:latin typeface="+mn-lt"/>
                        <a:ea typeface="+mn-ea"/>
                        <a:cs typeface="+mn-cs"/>
                      </a:defRPr>
                    </a:lvl4pPr>
                    <a:lvl5pPr marL="1828800" algn="l" rtl="0" fontAlgn="base">
                      <a:spcBef>
                        <a:spcPct val="0"/>
                      </a:spcBef>
                      <a:spcAft>
                        <a:spcPct val="0"/>
                      </a:spcAft>
                      <a:defRPr sz="2400" kern="1200">
                        <a:solidFill>
                          <a:schemeClr val="lt1"/>
                        </a:solidFill>
                        <a:latin typeface="+mn-lt"/>
                        <a:ea typeface="+mn-ea"/>
                        <a:cs typeface="+mn-cs"/>
                      </a:defRPr>
                    </a:lvl5pPr>
                    <a:lvl6pPr marL="2286000" algn="l" defTabSz="914400" rtl="0" eaLnBrk="1" latinLnBrk="0" hangingPunct="1">
                      <a:defRPr sz="2400" kern="1200">
                        <a:solidFill>
                          <a:schemeClr val="lt1"/>
                        </a:solidFill>
                        <a:latin typeface="+mn-lt"/>
                        <a:ea typeface="+mn-ea"/>
                        <a:cs typeface="+mn-cs"/>
                      </a:defRPr>
                    </a:lvl6pPr>
                    <a:lvl7pPr marL="2743200" algn="l" defTabSz="914400" rtl="0" eaLnBrk="1" latinLnBrk="0" hangingPunct="1">
                      <a:defRPr sz="2400" kern="1200">
                        <a:solidFill>
                          <a:schemeClr val="lt1"/>
                        </a:solidFill>
                        <a:latin typeface="+mn-lt"/>
                        <a:ea typeface="+mn-ea"/>
                        <a:cs typeface="+mn-cs"/>
                      </a:defRPr>
                    </a:lvl7pPr>
                    <a:lvl8pPr marL="3200400" algn="l" defTabSz="914400" rtl="0" eaLnBrk="1" latinLnBrk="0" hangingPunct="1">
                      <a:defRPr sz="2400" kern="1200">
                        <a:solidFill>
                          <a:schemeClr val="lt1"/>
                        </a:solidFill>
                        <a:latin typeface="+mn-lt"/>
                        <a:ea typeface="+mn-ea"/>
                        <a:cs typeface="+mn-cs"/>
                      </a:defRPr>
                    </a:lvl8pPr>
                    <a:lvl9pPr marL="3657600" algn="l" defTabSz="914400" rtl="0" eaLnBrk="1" latinLnBrk="0" hangingPunct="1">
                      <a:defRPr sz="2400" kern="1200">
                        <a:solidFill>
                          <a:schemeClr val="lt1"/>
                        </a:solidFill>
                        <a:latin typeface="+mn-lt"/>
                        <a:ea typeface="+mn-ea"/>
                        <a:cs typeface="+mn-cs"/>
                      </a:defRPr>
                    </a:lvl9pPr>
                  </a:lstStyle>
                  <a:p>
                    <a:endParaRPr lang="nl-NL" sz="1000" b="1">
                      <a:solidFill>
                        <a:srgbClr val="000000"/>
                      </a:solidFill>
                    </a:endParaRPr>
                  </a:p>
                </p:txBody>
              </p:sp>
              <p:sp>
                <p:nvSpPr>
                  <p:cNvPr id="242" name="Pijl: punthaak 241">
                    <a:extLst>
                      <a:ext uri="{FF2B5EF4-FFF2-40B4-BE49-F238E27FC236}">
                        <a16:creationId xmlns:a16="http://schemas.microsoft.com/office/drawing/2014/main" xmlns="" id="{9CA4EF9F-0009-49F0-8BEF-D619179070D5}"/>
                      </a:ext>
                    </a:extLst>
                  </p:cNvPr>
                  <p:cNvSpPr/>
                  <p:nvPr userDrawn="1"/>
                </p:nvSpPr>
                <p:spPr>
                  <a:xfrm flipH="1">
                    <a:off x="-2091059" y="1395403"/>
                    <a:ext cx="128558" cy="128558"/>
                  </a:xfrm>
                  <a:prstGeom prst="chevron">
                    <a:avLst>
                      <a:gd name="adj" fmla="val 47962"/>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defPPr>
                      <a:defRPr lang="nl-NL"/>
                    </a:defPPr>
                    <a:lvl1pPr algn="l" rtl="0" fontAlgn="base">
                      <a:spcBef>
                        <a:spcPct val="0"/>
                      </a:spcBef>
                      <a:spcAft>
                        <a:spcPct val="0"/>
                      </a:spcAft>
                      <a:defRPr sz="2400" kern="1200">
                        <a:solidFill>
                          <a:schemeClr val="lt1"/>
                        </a:solidFill>
                        <a:latin typeface="+mn-lt"/>
                        <a:ea typeface="+mn-ea"/>
                        <a:cs typeface="+mn-cs"/>
                      </a:defRPr>
                    </a:lvl1pPr>
                    <a:lvl2pPr marL="457200" algn="l" rtl="0" fontAlgn="base">
                      <a:spcBef>
                        <a:spcPct val="0"/>
                      </a:spcBef>
                      <a:spcAft>
                        <a:spcPct val="0"/>
                      </a:spcAft>
                      <a:defRPr sz="2400" kern="1200">
                        <a:solidFill>
                          <a:schemeClr val="lt1"/>
                        </a:solidFill>
                        <a:latin typeface="+mn-lt"/>
                        <a:ea typeface="+mn-ea"/>
                        <a:cs typeface="+mn-cs"/>
                      </a:defRPr>
                    </a:lvl2pPr>
                    <a:lvl3pPr marL="914400" algn="l" rtl="0" fontAlgn="base">
                      <a:spcBef>
                        <a:spcPct val="0"/>
                      </a:spcBef>
                      <a:spcAft>
                        <a:spcPct val="0"/>
                      </a:spcAft>
                      <a:defRPr sz="2400" kern="1200">
                        <a:solidFill>
                          <a:schemeClr val="lt1"/>
                        </a:solidFill>
                        <a:latin typeface="+mn-lt"/>
                        <a:ea typeface="+mn-ea"/>
                        <a:cs typeface="+mn-cs"/>
                      </a:defRPr>
                    </a:lvl3pPr>
                    <a:lvl4pPr marL="1371600" algn="l" rtl="0" fontAlgn="base">
                      <a:spcBef>
                        <a:spcPct val="0"/>
                      </a:spcBef>
                      <a:spcAft>
                        <a:spcPct val="0"/>
                      </a:spcAft>
                      <a:defRPr sz="2400" kern="1200">
                        <a:solidFill>
                          <a:schemeClr val="lt1"/>
                        </a:solidFill>
                        <a:latin typeface="+mn-lt"/>
                        <a:ea typeface="+mn-ea"/>
                        <a:cs typeface="+mn-cs"/>
                      </a:defRPr>
                    </a:lvl4pPr>
                    <a:lvl5pPr marL="1828800" algn="l" rtl="0" fontAlgn="base">
                      <a:spcBef>
                        <a:spcPct val="0"/>
                      </a:spcBef>
                      <a:spcAft>
                        <a:spcPct val="0"/>
                      </a:spcAft>
                      <a:defRPr sz="2400" kern="1200">
                        <a:solidFill>
                          <a:schemeClr val="lt1"/>
                        </a:solidFill>
                        <a:latin typeface="+mn-lt"/>
                        <a:ea typeface="+mn-ea"/>
                        <a:cs typeface="+mn-cs"/>
                      </a:defRPr>
                    </a:lvl5pPr>
                    <a:lvl6pPr marL="2286000" algn="l" defTabSz="914400" rtl="0" eaLnBrk="1" latinLnBrk="0" hangingPunct="1">
                      <a:defRPr sz="2400" kern="1200">
                        <a:solidFill>
                          <a:schemeClr val="lt1"/>
                        </a:solidFill>
                        <a:latin typeface="+mn-lt"/>
                        <a:ea typeface="+mn-ea"/>
                        <a:cs typeface="+mn-cs"/>
                      </a:defRPr>
                    </a:lvl6pPr>
                    <a:lvl7pPr marL="2743200" algn="l" defTabSz="914400" rtl="0" eaLnBrk="1" latinLnBrk="0" hangingPunct="1">
                      <a:defRPr sz="2400" kern="1200">
                        <a:solidFill>
                          <a:schemeClr val="lt1"/>
                        </a:solidFill>
                        <a:latin typeface="+mn-lt"/>
                        <a:ea typeface="+mn-ea"/>
                        <a:cs typeface="+mn-cs"/>
                      </a:defRPr>
                    </a:lvl7pPr>
                    <a:lvl8pPr marL="3200400" algn="l" defTabSz="914400" rtl="0" eaLnBrk="1" latinLnBrk="0" hangingPunct="1">
                      <a:defRPr sz="2400" kern="1200">
                        <a:solidFill>
                          <a:schemeClr val="lt1"/>
                        </a:solidFill>
                        <a:latin typeface="+mn-lt"/>
                        <a:ea typeface="+mn-ea"/>
                        <a:cs typeface="+mn-cs"/>
                      </a:defRPr>
                    </a:lvl8pPr>
                    <a:lvl9pPr marL="3657600" algn="l" defTabSz="914400" rtl="0" eaLnBrk="1" latinLnBrk="0" hangingPunct="1">
                      <a:defRPr sz="2400" kern="1200">
                        <a:solidFill>
                          <a:schemeClr val="lt1"/>
                        </a:solidFill>
                        <a:latin typeface="+mn-lt"/>
                        <a:ea typeface="+mn-ea"/>
                        <a:cs typeface="+mn-cs"/>
                      </a:defRPr>
                    </a:lvl9pPr>
                  </a:lstStyle>
                  <a:p>
                    <a:endParaRPr lang="nl-NL" sz="1000" b="1">
                      <a:solidFill>
                        <a:srgbClr val="000000"/>
                      </a:solidFill>
                    </a:endParaRPr>
                  </a:p>
                </p:txBody>
              </p:sp>
            </p:grpSp>
          </p:grpSp>
          <p:cxnSp>
            <p:nvCxnSpPr>
              <p:cNvPr id="170" name="Rechte verbindingslijn 169">
                <a:extLst>
                  <a:ext uri="{FF2B5EF4-FFF2-40B4-BE49-F238E27FC236}">
                    <a16:creationId xmlns:a16="http://schemas.microsoft.com/office/drawing/2014/main" xmlns="" id="{079FBC17-5EEB-4444-9A88-7E3730C60BF8}"/>
                  </a:ext>
                </a:extLst>
              </p:cNvPr>
              <p:cNvCxnSpPr>
                <a:cxnSpLocks/>
              </p:cNvCxnSpPr>
              <p:nvPr userDrawn="1"/>
            </p:nvCxnSpPr>
            <p:spPr>
              <a:xfrm flipV="1">
                <a:off x="-3136454" y="523622"/>
                <a:ext cx="720437" cy="188422"/>
              </a:xfrm>
              <a:prstGeom prst="line">
                <a:avLst/>
              </a:prstGeom>
              <a:noFill/>
              <a:ln w="19050" cap="rnd" cmpd="sng" algn="ctr">
                <a:solidFill>
                  <a:schemeClr val="accent1"/>
                </a:solidFill>
                <a:prstDash val="solid"/>
                <a:headEnd type="oval"/>
              </a:ln>
              <a:effectLst/>
            </p:spPr>
          </p:cxnSp>
          <p:cxnSp>
            <p:nvCxnSpPr>
              <p:cNvPr id="171" name="Rechte verbindingslijn 170">
                <a:extLst>
                  <a:ext uri="{FF2B5EF4-FFF2-40B4-BE49-F238E27FC236}">
                    <a16:creationId xmlns:a16="http://schemas.microsoft.com/office/drawing/2014/main" xmlns="" id="{B2072FF5-0A62-4C00-9448-AD33B2C91EA6}"/>
                  </a:ext>
                </a:extLst>
              </p:cNvPr>
              <p:cNvCxnSpPr>
                <a:cxnSpLocks/>
              </p:cNvCxnSpPr>
              <p:nvPr userDrawn="1"/>
            </p:nvCxnSpPr>
            <p:spPr>
              <a:xfrm>
                <a:off x="-2820570" y="712044"/>
                <a:ext cx="399011" cy="238298"/>
              </a:xfrm>
              <a:prstGeom prst="line">
                <a:avLst/>
              </a:prstGeom>
              <a:noFill/>
              <a:ln w="19050" cap="rnd" cmpd="sng" algn="ctr">
                <a:solidFill>
                  <a:schemeClr val="accent1"/>
                </a:solidFill>
                <a:prstDash val="solid"/>
                <a:headEnd type="oval"/>
              </a:ln>
              <a:effectLst/>
            </p:spPr>
          </p:cxnSp>
          <p:grpSp>
            <p:nvGrpSpPr>
              <p:cNvPr id="172" name="Groep 171">
                <a:extLst>
                  <a:ext uri="{FF2B5EF4-FFF2-40B4-BE49-F238E27FC236}">
                    <a16:creationId xmlns:a16="http://schemas.microsoft.com/office/drawing/2014/main" xmlns="" id="{7C26A5B9-DBC1-479E-9132-543C8748F8B2}"/>
                  </a:ext>
                </a:extLst>
              </p:cNvPr>
              <p:cNvGrpSpPr/>
              <p:nvPr userDrawn="1"/>
            </p:nvGrpSpPr>
            <p:grpSpPr>
              <a:xfrm>
                <a:off x="-2425037" y="370226"/>
                <a:ext cx="357690" cy="330595"/>
                <a:chOff x="-2721817" y="347336"/>
                <a:chExt cx="432805" cy="400021"/>
              </a:xfrm>
            </p:grpSpPr>
            <p:sp>
              <p:nvSpPr>
                <p:cNvPr id="228" name="Rechthoek 227">
                  <a:extLst>
                    <a:ext uri="{FF2B5EF4-FFF2-40B4-BE49-F238E27FC236}">
                      <a16:creationId xmlns:a16="http://schemas.microsoft.com/office/drawing/2014/main" xmlns="" id="{67683058-6035-470F-8534-FFDE860159EA}"/>
                    </a:ext>
                  </a:extLst>
                </p:cNvPr>
                <p:cNvSpPr/>
                <p:nvPr userDrawn="1"/>
              </p:nvSpPr>
              <p:spPr>
                <a:xfrm>
                  <a:off x="-2721817" y="347336"/>
                  <a:ext cx="432805" cy="400021"/>
                </a:xfrm>
                <a:prstGeom prst="rect">
                  <a:avLst/>
                </a:prstGeom>
                <a:solidFill>
                  <a:schemeClr val="bg1"/>
                </a:solid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defPPr>
                    <a:defRPr lang="nl-NL"/>
                  </a:defPPr>
                  <a:lvl1pPr algn="l" rtl="0" fontAlgn="base">
                    <a:spcBef>
                      <a:spcPct val="0"/>
                    </a:spcBef>
                    <a:spcAft>
                      <a:spcPct val="0"/>
                    </a:spcAft>
                    <a:defRPr sz="2400" kern="1200">
                      <a:solidFill>
                        <a:schemeClr val="lt1"/>
                      </a:solidFill>
                      <a:latin typeface="+mn-lt"/>
                      <a:ea typeface="+mn-ea"/>
                      <a:cs typeface="+mn-cs"/>
                    </a:defRPr>
                  </a:lvl1pPr>
                  <a:lvl2pPr marL="457200" algn="l" rtl="0" fontAlgn="base">
                    <a:spcBef>
                      <a:spcPct val="0"/>
                    </a:spcBef>
                    <a:spcAft>
                      <a:spcPct val="0"/>
                    </a:spcAft>
                    <a:defRPr sz="2400" kern="1200">
                      <a:solidFill>
                        <a:schemeClr val="lt1"/>
                      </a:solidFill>
                      <a:latin typeface="+mn-lt"/>
                      <a:ea typeface="+mn-ea"/>
                      <a:cs typeface="+mn-cs"/>
                    </a:defRPr>
                  </a:lvl2pPr>
                  <a:lvl3pPr marL="914400" algn="l" rtl="0" fontAlgn="base">
                    <a:spcBef>
                      <a:spcPct val="0"/>
                    </a:spcBef>
                    <a:spcAft>
                      <a:spcPct val="0"/>
                    </a:spcAft>
                    <a:defRPr sz="2400" kern="1200">
                      <a:solidFill>
                        <a:schemeClr val="lt1"/>
                      </a:solidFill>
                      <a:latin typeface="+mn-lt"/>
                      <a:ea typeface="+mn-ea"/>
                      <a:cs typeface="+mn-cs"/>
                    </a:defRPr>
                  </a:lvl3pPr>
                  <a:lvl4pPr marL="1371600" algn="l" rtl="0" fontAlgn="base">
                    <a:spcBef>
                      <a:spcPct val="0"/>
                    </a:spcBef>
                    <a:spcAft>
                      <a:spcPct val="0"/>
                    </a:spcAft>
                    <a:defRPr sz="2400" kern="1200">
                      <a:solidFill>
                        <a:schemeClr val="lt1"/>
                      </a:solidFill>
                      <a:latin typeface="+mn-lt"/>
                      <a:ea typeface="+mn-ea"/>
                      <a:cs typeface="+mn-cs"/>
                    </a:defRPr>
                  </a:lvl4pPr>
                  <a:lvl5pPr marL="1828800" algn="l" rtl="0" fontAlgn="base">
                    <a:spcBef>
                      <a:spcPct val="0"/>
                    </a:spcBef>
                    <a:spcAft>
                      <a:spcPct val="0"/>
                    </a:spcAft>
                    <a:defRPr sz="2400" kern="1200">
                      <a:solidFill>
                        <a:schemeClr val="lt1"/>
                      </a:solidFill>
                      <a:latin typeface="+mn-lt"/>
                      <a:ea typeface="+mn-ea"/>
                      <a:cs typeface="+mn-cs"/>
                    </a:defRPr>
                  </a:lvl5pPr>
                  <a:lvl6pPr marL="2286000" algn="l" defTabSz="914400" rtl="0" eaLnBrk="1" latinLnBrk="0" hangingPunct="1">
                    <a:defRPr sz="2400" kern="1200">
                      <a:solidFill>
                        <a:schemeClr val="lt1"/>
                      </a:solidFill>
                      <a:latin typeface="+mn-lt"/>
                      <a:ea typeface="+mn-ea"/>
                      <a:cs typeface="+mn-cs"/>
                    </a:defRPr>
                  </a:lvl6pPr>
                  <a:lvl7pPr marL="2743200" algn="l" defTabSz="914400" rtl="0" eaLnBrk="1" latinLnBrk="0" hangingPunct="1">
                    <a:defRPr sz="2400" kern="1200">
                      <a:solidFill>
                        <a:schemeClr val="lt1"/>
                      </a:solidFill>
                      <a:latin typeface="+mn-lt"/>
                      <a:ea typeface="+mn-ea"/>
                      <a:cs typeface="+mn-cs"/>
                    </a:defRPr>
                  </a:lvl7pPr>
                  <a:lvl8pPr marL="3200400" algn="l" defTabSz="914400" rtl="0" eaLnBrk="1" latinLnBrk="0" hangingPunct="1">
                    <a:defRPr sz="2400" kern="1200">
                      <a:solidFill>
                        <a:schemeClr val="lt1"/>
                      </a:solidFill>
                      <a:latin typeface="+mn-lt"/>
                      <a:ea typeface="+mn-ea"/>
                      <a:cs typeface="+mn-cs"/>
                    </a:defRPr>
                  </a:lvl8pPr>
                  <a:lvl9pPr marL="3657600" algn="l" defTabSz="914400" rtl="0" eaLnBrk="1" latinLnBrk="0" hangingPunct="1">
                    <a:defRPr sz="2400" kern="1200">
                      <a:solidFill>
                        <a:schemeClr val="lt1"/>
                      </a:solidFill>
                      <a:latin typeface="+mn-lt"/>
                      <a:ea typeface="+mn-ea"/>
                      <a:cs typeface="+mn-cs"/>
                    </a:defRPr>
                  </a:lvl9pPr>
                </a:lstStyle>
                <a:p>
                  <a:pPr algn="ctr"/>
                  <a:endParaRPr lang="nl-NL" sz="1050">
                    <a:solidFill>
                      <a:srgbClr val="FF0000"/>
                    </a:solidFill>
                    <a:latin typeface="Arial" panose="020B0604020202020204" pitchFamily="34" charset="0"/>
                    <a:cs typeface="Arial" panose="020B0604020202020204" pitchFamily="34" charset="0"/>
                  </a:endParaRPr>
                </a:p>
              </p:txBody>
            </p:sp>
            <p:grpSp>
              <p:nvGrpSpPr>
                <p:cNvPr id="229" name="Groep 228">
                  <a:extLst>
                    <a:ext uri="{FF2B5EF4-FFF2-40B4-BE49-F238E27FC236}">
                      <a16:creationId xmlns:a16="http://schemas.microsoft.com/office/drawing/2014/main" xmlns="" id="{A6F65AD0-5E63-4931-85DB-687A0379B142}"/>
                    </a:ext>
                  </a:extLst>
                </p:cNvPr>
                <p:cNvGrpSpPr/>
                <p:nvPr userDrawn="1"/>
              </p:nvGrpSpPr>
              <p:grpSpPr>
                <a:xfrm>
                  <a:off x="-2652453" y="431588"/>
                  <a:ext cx="294076" cy="231527"/>
                  <a:chOff x="-3634116" y="700986"/>
                  <a:chExt cx="182598" cy="143759"/>
                </a:xfrm>
              </p:grpSpPr>
              <p:grpSp>
                <p:nvGrpSpPr>
                  <p:cNvPr id="230" name="Groep 229">
                    <a:extLst>
                      <a:ext uri="{FF2B5EF4-FFF2-40B4-BE49-F238E27FC236}">
                        <a16:creationId xmlns:a16="http://schemas.microsoft.com/office/drawing/2014/main" xmlns="" id="{DA21DF9B-94DA-4988-A994-5EF9547ED7D8}"/>
                      </a:ext>
                    </a:extLst>
                  </p:cNvPr>
                  <p:cNvGrpSpPr/>
                  <p:nvPr userDrawn="1"/>
                </p:nvGrpSpPr>
                <p:grpSpPr>
                  <a:xfrm>
                    <a:off x="-3634116" y="700986"/>
                    <a:ext cx="182598" cy="143759"/>
                    <a:chOff x="-3634116" y="700986"/>
                    <a:chExt cx="182598" cy="143759"/>
                  </a:xfrm>
                </p:grpSpPr>
                <p:cxnSp>
                  <p:nvCxnSpPr>
                    <p:cNvPr id="234" name="Rechte verbindingslijn 233">
                      <a:extLst>
                        <a:ext uri="{FF2B5EF4-FFF2-40B4-BE49-F238E27FC236}">
                          <a16:creationId xmlns:a16="http://schemas.microsoft.com/office/drawing/2014/main" xmlns="" id="{14C49AD9-6209-45AE-977F-BB053D4D6094}"/>
                        </a:ext>
                      </a:extLst>
                    </p:cNvPr>
                    <p:cNvCxnSpPr/>
                    <p:nvPr userDrawn="1"/>
                  </p:nvCxnSpPr>
                  <p:spPr>
                    <a:xfrm>
                      <a:off x="-3634116" y="700986"/>
                      <a:ext cx="182598" cy="0"/>
                    </a:xfrm>
                    <a:prstGeom prst="line">
                      <a:avLst/>
                    </a:prstGeom>
                    <a:noFill/>
                    <a:ln w="19050" cap="flat" cmpd="sng" algn="ctr">
                      <a:solidFill>
                        <a:srgbClr val="292929"/>
                      </a:solidFill>
                      <a:prstDash val="solid"/>
                    </a:ln>
                    <a:effectLst/>
                  </p:spPr>
                </p:cxnSp>
                <p:cxnSp>
                  <p:nvCxnSpPr>
                    <p:cNvPr id="235" name="Rechte verbindingslijn 234">
                      <a:extLst>
                        <a:ext uri="{FF2B5EF4-FFF2-40B4-BE49-F238E27FC236}">
                          <a16:creationId xmlns:a16="http://schemas.microsoft.com/office/drawing/2014/main" xmlns="" id="{AD856029-0F8F-47F8-9C65-99735C259696}"/>
                        </a:ext>
                      </a:extLst>
                    </p:cNvPr>
                    <p:cNvCxnSpPr/>
                    <p:nvPr userDrawn="1"/>
                  </p:nvCxnSpPr>
                  <p:spPr>
                    <a:xfrm>
                      <a:off x="-3634116" y="844745"/>
                      <a:ext cx="182598" cy="0"/>
                    </a:xfrm>
                    <a:prstGeom prst="line">
                      <a:avLst/>
                    </a:prstGeom>
                    <a:noFill/>
                    <a:ln w="19050" cap="flat" cmpd="sng" algn="ctr">
                      <a:solidFill>
                        <a:srgbClr val="292929"/>
                      </a:solidFill>
                      <a:prstDash val="solid"/>
                    </a:ln>
                    <a:effectLst/>
                  </p:spPr>
                </p:cxnSp>
                <p:cxnSp>
                  <p:nvCxnSpPr>
                    <p:cNvPr id="236" name="Rechte verbindingslijn 235">
                      <a:extLst>
                        <a:ext uri="{FF2B5EF4-FFF2-40B4-BE49-F238E27FC236}">
                          <a16:creationId xmlns:a16="http://schemas.microsoft.com/office/drawing/2014/main" xmlns="" id="{CB5B05DD-E5AD-41D7-B619-3D6999146212}"/>
                        </a:ext>
                      </a:extLst>
                    </p:cNvPr>
                    <p:cNvCxnSpPr/>
                    <p:nvPr userDrawn="1"/>
                  </p:nvCxnSpPr>
                  <p:spPr>
                    <a:xfrm>
                      <a:off x="-3536469" y="808806"/>
                      <a:ext cx="82203" cy="0"/>
                    </a:xfrm>
                    <a:prstGeom prst="line">
                      <a:avLst/>
                    </a:prstGeom>
                    <a:noFill/>
                    <a:ln w="19050" cap="flat" cmpd="sng" algn="ctr">
                      <a:solidFill>
                        <a:srgbClr val="292929"/>
                      </a:solidFill>
                      <a:prstDash val="solid"/>
                    </a:ln>
                    <a:effectLst/>
                  </p:spPr>
                </p:cxnSp>
                <p:cxnSp>
                  <p:nvCxnSpPr>
                    <p:cNvPr id="237" name="Rechte verbindingslijn 236">
                      <a:extLst>
                        <a:ext uri="{FF2B5EF4-FFF2-40B4-BE49-F238E27FC236}">
                          <a16:creationId xmlns:a16="http://schemas.microsoft.com/office/drawing/2014/main" xmlns="" id="{B10F916C-408B-4C56-BB9B-FEB0BC72C681}"/>
                        </a:ext>
                      </a:extLst>
                    </p:cNvPr>
                    <p:cNvCxnSpPr/>
                    <p:nvPr userDrawn="1"/>
                  </p:nvCxnSpPr>
                  <p:spPr>
                    <a:xfrm>
                      <a:off x="-3536469" y="772866"/>
                      <a:ext cx="82203" cy="0"/>
                    </a:xfrm>
                    <a:prstGeom prst="line">
                      <a:avLst/>
                    </a:prstGeom>
                    <a:noFill/>
                    <a:ln w="19050" cap="flat" cmpd="sng" algn="ctr">
                      <a:solidFill>
                        <a:srgbClr val="292929"/>
                      </a:solidFill>
                      <a:prstDash val="solid"/>
                    </a:ln>
                    <a:effectLst/>
                  </p:spPr>
                </p:cxnSp>
                <p:cxnSp>
                  <p:nvCxnSpPr>
                    <p:cNvPr id="238" name="Rechte verbindingslijn 237">
                      <a:extLst>
                        <a:ext uri="{FF2B5EF4-FFF2-40B4-BE49-F238E27FC236}">
                          <a16:creationId xmlns:a16="http://schemas.microsoft.com/office/drawing/2014/main" xmlns="" id="{069DFAD5-4233-4D13-9A5E-71CF1E476121}"/>
                        </a:ext>
                      </a:extLst>
                    </p:cNvPr>
                    <p:cNvCxnSpPr/>
                    <p:nvPr userDrawn="1"/>
                  </p:nvCxnSpPr>
                  <p:spPr>
                    <a:xfrm>
                      <a:off x="-3536469" y="736926"/>
                      <a:ext cx="82203" cy="0"/>
                    </a:xfrm>
                    <a:prstGeom prst="line">
                      <a:avLst/>
                    </a:prstGeom>
                    <a:noFill/>
                    <a:ln w="19050" cap="flat" cmpd="sng" algn="ctr">
                      <a:solidFill>
                        <a:srgbClr val="292929"/>
                      </a:solidFill>
                      <a:prstDash val="solid"/>
                    </a:ln>
                    <a:effectLst/>
                  </p:spPr>
                </p:cxnSp>
              </p:grpSp>
              <p:grpSp>
                <p:nvGrpSpPr>
                  <p:cNvPr id="231" name="Groep 230">
                    <a:extLst>
                      <a:ext uri="{FF2B5EF4-FFF2-40B4-BE49-F238E27FC236}">
                        <a16:creationId xmlns:a16="http://schemas.microsoft.com/office/drawing/2014/main" xmlns="" id="{B3B23BDB-3E29-4C66-BA92-0DEE775C90BF}"/>
                      </a:ext>
                    </a:extLst>
                  </p:cNvPr>
                  <p:cNvGrpSpPr/>
                  <p:nvPr userDrawn="1"/>
                </p:nvGrpSpPr>
                <p:grpSpPr>
                  <a:xfrm>
                    <a:off x="-3634047" y="735865"/>
                    <a:ext cx="88801" cy="72569"/>
                    <a:chOff x="-2091059" y="1395403"/>
                    <a:chExt cx="157316" cy="128558"/>
                  </a:xfrm>
                </p:grpSpPr>
                <p:sp>
                  <p:nvSpPr>
                    <p:cNvPr id="232" name="Rechthoek 231">
                      <a:extLst>
                        <a:ext uri="{FF2B5EF4-FFF2-40B4-BE49-F238E27FC236}">
                          <a16:creationId xmlns:a16="http://schemas.microsoft.com/office/drawing/2014/main" xmlns="" id="{E39C688B-EBA0-4888-A74E-EDA4F8AC1C80}"/>
                        </a:ext>
                      </a:extLst>
                    </p:cNvPr>
                    <p:cNvSpPr/>
                    <p:nvPr userDrawn="1"/>
                  </p:nvSpPr>
                  <p:spPr>
                    <a:xfrm>
                      <a:off x="-2051585" y="1436824"/>
                      <a:ext cx="117842" cy="45718"/>
                    </a:xfrm>
                    <a:prstGeom prst="rect">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defPPr>
                        <a:defRPr lang="nl-NL"/>
                      </a:defPPr>
                      <a:lvl1pPr algn="l" rtl="0" fontAlgn="base">
                        <a:spcBef>
                          <a:spcPct val="0"/>
                        </a:spcBef>
                        <a:spcAft>
                          <a:spcPct val="0"/>
                        </a:spcAft>
                        <a:defRPr sz="2400" kern="1200">
                          <a:solidFill>
                            <a:schemeClr val="lt1"/>
                          </a:solidFill>
                          <a:latin typeface="+mn-lt"/>
                          <a:ea typeface="+mn-ea"/>
                          <a:cs typeface="+mn-cs"/>
                        </a:defRPr>
                      </a:lvl1pPr>
                      <a:lvl2pPr marL="457200" algn="l" rtl="0" fontAlgn="base">
                        <a:spcBef>
                          <a:spcPct val="0"/>
                        </a:spcBef>
                        <a:spcAft>
                          <a:spcPct val="0"/>
                        </a:spcAft>
                        <a:defRPr sz="2400" kern="1200">
                          <a:solidFill>
                            <a:schemeClr val="lt1"/>
                          </a:solidFill>
                          <a:latin typeface="+mn-lt"/>
                          <a:ea typeface="+mn-ea"/>
                          <a:cs typeface="+mn-cs"/>
                        </a:defRPr>
                      </a:lvl2pPr>
                      <a:lvl3pPr marL="914400" algn="l" rtl="0" fontAlgn="base">
                        <a:spcBef>
                          <a:spcPct val="0"/>
                        </a:spcBef>
                        <a:spcAft>
                          <a:spcPct val="0"/>
                        </a:spcAft>
                        <a:defRPr sz="2400" kern="1200">
                          <a:solidFill>
                            <a:schemeClr val="lt1"/>
                          </a:solidFill>
                          <a:latin typeface="+mn-lt"/>
                          <a:ea typeface="+mn-ea"/>
                          <a:cs typeface="+mn-cs"/>
                        </a:defRPr>
                      </a:lvl3pPr>
                      <a:lvl4pPr marL="1371600" algn="l" rtl="0" fontAlgn="base">
                        <a:spcBef>
                          <a:spcPct val="0"/>
                        </a:spcBef>
                        <a:spcAft>
                          <a:spcPct val="0"/>
                        </a:spcAft>
                        <a:defRPr sz="2400" kern="1200">
                          <a:solidFill>
                            <a:schemeClr val="lt1"/>
                          </a:solidFill>
                          <a:latin typeface="+mn-lt"/>
                          <a:ea typeface="+mn-ea"/>
                          <a:cs typeface="+mn-cs"/>
                        </a:defRPr>
                      </a:lvl4pPr>
                      <a:lvl5pPr marL="1828800" algn="l" rtl="0" fontAlgn="base">
                        <a:spcBef>
                          <a:spcPct val="0"/>
                        </a:spcBef>
                        <a:spcAft>
                          <a:spcPct val="0"/>
                        </a:spcAft>
                        <a:defRPr sz="2400" kern="1200">
                          <a:solidFill>
                            <a:schemeClr val="lt1"/>
                          </a:solidFill>
                          <a:latin typeface="+mn-lt"/>
                          <a:ea typeface="+mn-ea"/>
                          <a:cs typeface="+mn-cs"/>
                        </a:defRPr>
                      </a:lvl5pPr>
                      <a:lvl6pPr marL="2286000" algn="l" defTabSz="914400" rtl="0" eaLnBrk="1" latinLnBrk="0" hangingPunct="1">
                        <a:defRPr sz="2400" kern="1200">
                          <a:solidFill>
                            <a:schemeClr val="lt1"/>
                          </a:solidFill>
                          <a:latin typeface="+mn-lt"/>
                          <a:ea typeface="+mn-ea"/>
                          <a:cs typeface="+mn-cs"/>
                        </a:defRPr>
                      </a:lvl6pPr>
                      <a:lvl7pPr marL="2743200" algn="l" defTabSz="914400" rtl="0" eaLnBrk="1" latinLnBrk="0" hangingPunct="1">
                        <a:defRPr sz="2400" kern="1200">
                          <a:solidFill>
                            <a:schemeClr val="lt1"/>
                          </a:solidFill>
                          <a:latin typeface="+mn-lt"/>
                          <a:ea typeface="+mn-ea"/>
                          <a:cs typeface="+mn-cs"/>
                        </a:defRPr>
                      </a:lvl7pPr>
                      <a:lvl8pPr marL="3200400" algn="l" defTabSz="914400" rtl="0" eaLnBrk="1" latinLnBrk="0" hangingPunct="1">
                        <a:defRPr sz="2400" kern="1200">
                          <a:solidFill>
                            <a:schemeClr val="lt1"/>
                          </a:solidFill>
                          <a:latin typeface="+mn-lt"/>
                          <a:ea typeface="+mn-ea"/>
                          <a:cs typeface="+mn-cs"/>
                        </a:defRPr>
                      </a:lvl8pPr>
                      <a:lvl9pPr marL="3657600" algn="l" defTabSz="914400" rtl="0" eaLnBrk="1" latinLnBrk="0" hangingPunct="1">
                        <a:defRPr sz="2400" kern="1200">
                          <a:solidFill>
                            <a:schemeClr val="lt1"/>
                          </a:solidFill>
                          <a:latin typeface="+mn-lt"/>
                          <a:ea typeface="+mn-ea"/>
                          <a:cs typeface="+mn-cs"/>
                        </a:defRPr>
                      </a:lvl9pPr>
                    </a:lstStyle>
                    <a:p>
                      <a:endParaRPr lang="nl-NL" sz="1000" b="1">
                        <a:solidFill>
                          <a:srgbClr val="000000"/>
                        </a:solidFill>
                      </a:endParaRPr>
                    </a:p>
                  </p:txBody>
                </p:sp>
                <p:sp>
                  <p:nvSpPr>
                    <p:cNvPr id="233" name="Pijl: punthaak 232">
                      <a:extLst>
                        <a:ext uri="{FF2B5EF4-FFF2-40B4-BE49-F238E27FC236}">
                          <a16:creationId xmlns:a16="http://schemas.microsoft.com/office/drawing/2014/main" xmlns="" id="{1BDE55BA-F795-417D-AC3F-5163B97F3A17}"/>
                        </a:ext>
                      </a:extLst>
                    </p:cNvPr>
                    <p:cNvSpPr/>
                    <p:nvPr userDrawn="1"/>
                  </p:nvSpPr>
                  <p:spPr>
                    <a:xfrm flipH="1">
                      <a:off x="-2091059" y="1395403"/>
                      <a:ext cx="128558" cy="128558"/>
                    </a:xfrm>
                    <a:prstGeom prst="chevron">
                      <a:avLst>
                        <a:gd name="adj" fmla="val 47962"/>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defPPr>
                        <a:defRPr lang="nl-NL"/>
                      </a:defPPr>
                      <a:lvl1pPr algn="l" rtl="0" fontAlgn="base">
                        <a:spcBef>
                          <a:spcPct val="0"/>
                        </a:spcBef>
                        <a:spcAft>
                          <a:spcPct val="0"/>
                        </a:spcAft>
                        <a:defRPr sz="2400" kern="1200">
                          <a:solidFill>
                            <a:schemeClr val="lt1"/>
                          </a:solidFill>
                          <a:latin typeface="+mn-lt"/>
                          <a:ea typeface="+mn-ea"/>
                          <a:cs typeface="+mn-cs"/>
                        </a:defRPr>
                      </a:lvl1pPr>
                      <a:lvl2pPr marL="457200" algn="l" rtl="0" fontAlgn="base">
                        <a:spcBef>
                          <a:spcPct val="0"/>
                        </a:spcBef>
                        <a:spcAft>
                          <a:spcPct val="0"/>
                        </a:spcAft>
                        <a:defRPr sz="2400" kern="1200">
                          <a:solidFill>
                            <a:schemeClr val="lt1"/>
                          </a:solidFill>
                          <a:latin typeface="+mn-lt"/>
                          <a:ea typeface="+mn-ea"/>
                          <a:cs typeface="+mn-cs"/>
                        </a:defRPr>
                      </a:lvl2pPr>
                      <a:lvl3pPr marL="914400" algn="l" rtl="0" fontAlgn="base">
                        <a:spcBef>
                          <a:spcPct val="0"/>
                        </a:spcBef>
                        <a:spcAft>
                          <a:spcPct val="0"/>
                        </a:spcAft>
                        <a:defRPr sz="2400" kern="1200">
                          <a:solidFill>
                            <a:schemeClr val="lt1"/>
                          </a:solidFill>
                          <a:latin typeface="+mn-lt"/>
                          <a:ea typeface="+mn-ea"/>
                          <a:cs typeface="+mn-cs"/>
                        </a:defRPr>
                      </a:lvl3pPr>
                      <a:lvl4pPr marL="1371600" algn="l" rtl="0" fontAlgn="base">
                        <a:spcBef>
                          <a:spcPct val="0"/>
                        </a:spcBef>
                        <a:spcAft>
                          <a:spcPct val="0"/>
                        </a:spcAft>
                        <a:defRPr sz="2400" kern="1200">
                          <a:solidFill>
                            <a:schemeClr val="lt1"/>
                          </a:solidFill>
                          <a:latin typeface="+mn-lt"/>
                          <a:ea typeface="+mn-ea"/>
                          <a:cs typeface="+mn-cs"/>
                        </a:defRPr>
                      </a:lvl4pPr>
                      <a:lvl5pPr marL="1828800" algn="l" rtl="0" fontAlgn="base">
                        <a:spcBef>
                          <a:spcPct val="0"/>
                        </a:spcBef>
                        <a:spcAft>
                          <a:spcPct val="0"/>
                        </a:spcAft>
                        <a:defRPr sz="2400" kern="1200">
                          <a:solidFill>
                            <a:schemeClr val="lt1"/>
                          </a:solidFill>
                          <a:latin typeface="+mn-lt"/>
                          <a:ea typeface="+mn-ea"/>
                          <a:cs typeface="+mn-cs"/>
                        </a:defRPr>
                      </a:lvl5pPr>
                      <a:lvl6pPr marL="2286000" algn="l" defTabSz="914400" rtl="0" eaLnBrk="1" latinLnBrk="0" hangingPunct="1">
                        <a:defRPr sz="2400" kern="1200">
                          <a:solidFill>
                            <a:schemeClr val="lt1"/>
                          </a:solidFill>
                          <a:latin typeface="+mn-lt"/>
                          <a:ea typeface="+mn-ea"/>
                          <a:cs typeface="+mn-cs"/>
                        </a:defRPr>
                      </a:lvl6pPr>
                      <a:lvl7pPr marL="2743200" algn="l" defTabSz="914400" rtl="0" eaLnBrk="1" latinLnBrk="0" hangingPunct="1">
                        <a:defRPr sz="2400" kern="1200">
                          <a:solidFill>
                            <a:schemeClr val="lt1"/>
                          </a:solidFill>
                          <a:latin typeface="+mn-lt"/>
                          <a:ea typeface="+mn-ea"/>
                          <a:cs typeface="+mn-cs"/>
                        </a:defRPr>
                      </a:lvl7pPr>
                      <a:lvl8pPr marL="3200400" algn="l" defTabSz="914400" rtl="0" eaLnBrk="1" latinLnBrk="0" hangingPunct="1">
                        <a:defRPr sz="2400" kern="1200">
                          <a:solidFill>
                            <a:schemeClr val="lt1"/>
                          </a:solidFill>
                          <a:latin typeface="+mn-lt"/>
                          <a:ea typeface="+mn-ea"/>
                          <a:cs typeface="+mn-cs"/>
                        </a:defRPr>
                      </a:lvl8pPr>
                      <a:lvl9pPr marL="3657600" algn="l" defTabSz="914400" rtl="0" eaLnBrk="1" latinLnBrk="0" hangingPunct="1">
                        <a:defRPr sz="2400" kern="1200">
                          <a:solidFill>
                            <a:schemeClr val="lt1"/>
                          </a:solidFill>
                          <a:latin typeface="+mn-lt"/>
                          <a:ea typeface="+mn-ea"/>
                          <a:cs typeface="+mn-cs"/>
                        </a:defRPr>
                      </a:lvl9pPr>
                    </a:lstStyle>
                    <a:p>
                      <a:endParaRPr lang="nl-NL" sz="1000" b="1">
                        <a:solidFill>
                          <a:srgbClr val="000000"/>
                        </a:solidFill>
                      </a:endParaRPr>
                    </a:p>
                  </p:txBody>
                </p:sp>
              </p:grpSp>
            </p:grpSp>
          </p:grpSp>
          <p:grpSp>
            <p:nvGrpSpPr>
              <p:cNvPr id="173" name="Groep 172">
                <a:extLst>
                  <a:ext uri="{FF2B5EF4-FFF2-40B4-BE49-F238E27FC236}">
                    <a16:creationId xmlns:a16="http://schemas.microsoft.com/office/drawing/2014/main" xmlns="" id="{EC15DEBD-564B-445F-B42D-5DF7E6534C41}"/>
                  </a:ext>
                </a:extLst>
              </p:cNvPr>
              <p:cNvGrpSpPr/>
              <p:nvPr userDrawn="1"/>
            </p:nvGrpSpPr>
            <p:grpSpPr>
              <a:xfrm>
                <a:off x="-2425037" y="781500"/>
                <a:ext cx="357690" cy="330595"/>
                <a:chOff x="-2721817" y="782525"/>
                <a:chExt cx="432805" cy="400021"/>
              </a:xfrm>
            </p:grpSpPr>
            <p:sp>
              <p:nvSpPr>
                <p:cNvPr id="176" name="Rechthoek 175">
                  <a:extLst>
                    <a:ext uri="{FF2B5EF4-FFF2-40B4-BE49-F238E27FC236}">
                      <a16:creationId xmlns:a16="http://schemas.microsoft.com/office/drawing/2014/main" xmlns="" id="{81E9327A-DCFB-4089-A200-BB8AC4A09535}"/>
                    </a:ext>
                  </a:extLst>
                </p:cNvPr>
                <p:cNvSpPr/>
                <p:nvPr userDrawn="1"/>
              </p:nvSpPr>
              <p:spPr>
                <a:xfrm>
                  <a:off x="-2721817" y="782525"/>
                  <a:ext cx="432805" cy="400021"/>
                </a:xfrm>
                <a:prstGeom prst="rect">
                  <a:avLst/>
                </a:prstGeom>
                <a:solidFill>
                  <a:schemeClr val="bg1"/>
                </a:solid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defPPr>
                    <a:defRPr lang="nl-NL"/>
                  </a:defPPr>
                  <a:lvl1pPr algn="l" rtl="0" fontAlgn="base">
                    <a:spcBef>
                      <a:spcPct val="0"/>
                    </a:spcBef>
                    <a:spcAft>
                      <a:spcPct val="0"/>
                    </a:spcAft>
                    <a:defRPr sz="2400" kern="1200">
                      <a:solidFill>
                        <a:schemeClr val="lt1"/>
                      </a:solidFill>
                      <a:latin typeface="+mn-lt"/>
                      <a:ea typeface="+mn-ea"/>
                      <a:cs typeface="+mn-cs"/>
                    </a:defRPr>
                  </a:lvl1pPr>
                  <a:lvl2pPr marL="457200" algn="l" rtl="0" fontAlgn="base">
                    <a:spcBef>
                      <a:spcPct val="0"/>
                    </a:spcBef>
                    <a:spcAft>
                      <a:spcPct val="0"/>
                    </a:spcAft>
                    <a:defRPr sz="2400" kern="1200">
                      <a:solidFill>
                        <a:schemeClr val="lt1"/>
                      </a:solidFill>
                      <a:latin typeface="+mn-lt"/>
                      <a:ea typeface="+mn-ea"/>
                      <a:cs typeface="+mn-cs"/>
                    </a:defRPr>
                  </a:lvl2pPr>
                  <a:lvl3pPr marL="914400" algn="l" rtl="0" fontAlgn="base">
                    <a:spcBef>
                      <a:spcPct val="0"/>
                    </a:spcBef>
                    <a:spcAft>
                      <a:spcPct val="0"/>
                    </a:spcAft>
                    <a:defRPr sz="2400" kern="1200">
                      <a:solidFill>
                        <a:schemeClr val="lt1"/>
                      </a:solidFill>
                      <a:latin typeface="+mn-lt"/>
                      <a:ea typeface="+mn-ea"/>
                      <a:cs typeface="+mn-cs"/>
                    </a:defRPr>
                  </a:lvl3pPr>
                  <a:lvl4pPr marL="1371600" algn="l" rtl="0" fontAlgn="base">
                    <a:spcBef>
                      <a:spcPct val="0"/>
                    </a:spcBef>
                    <a:spcAft>
                      <a:spcPct val="0"/>
                    </a:spcAft>
                    <a:defRPr sz="2400" kern="1200">
                      <a:solidFill>
                        <a:schemeClr val="lt1"/>
                      </a:solidFill>
                      <a:latin typeface="+mn-lt"/>
                      <a:ea typeface="+mn-ea"/>
                      <a:cs typeface="+mn-cs"/>
                    </a:defRPr>
                  </a:lvl4pPr>
                  <a:lvl5pPr marL="1828800" algn="l" rtl="0" fontAlgn="base">
                    <a:spcBef>
                      <a:spcPct val="0"/>
                    </a:spcBef>
                    <a:spcAft>
                      <a:spcPct val="0"/>
                    </a:spcAft>
                    <a:defRPr sz="2400" kern="1200">
                      <a:solidFill>
                        <a:schemeClr val="lt1"/>
                      </a:solidFill>
                      <a:latin typeface="+mn-lt"/>
                      <a:ea typeface="+mn-ea"/>
                      <a:cs typeface="+mn-cs"/>
                    </a:defRPr>
                  </a:lvl5pPr>
                  <a:lvl6pPr marL="2286000" algn="l" defTabSz="914400" rtl="0" eaLnBrk="1" latinLnBrk="0" hangingPunct="1">
                    <a:defRPr sz="2400" kern="1200">
                      <a:solidFill>
                        <a:schemeClr val="lt1"/>
                      </a:solidFill>
                      <a:latin typeface="+mn-lt"/>
                      <a:ea typeface="+mn-ea"/>
                      <a:cs typeface="+mn-cs"/>
                    </a:defRPr>
                  </a:lvl6pPr>
                  <a:lvl7pPr marL="2743200" algn="l" defTabSz="914400" rtl="0" eaLnBrk="1" latinLnBrk="0" hangingPunct="1">
                    <a:defRPr sz="2400" kern="1200">
                      <a:solidFill>
                        <a:schemeClr val="lt1"/>
                      </a:solidFill>
                      <a:latin typeface="+mn-lt"/>
                      <a:ea typeface="+mn-ea"/>
                      <a:cs typeface="+mn-cs"/>
                    </a:defRPr>
                  </a:lvl7pPr>
                  <a:lvl8pPr marL="3200400" algn="l" defTabSz="914400" rtl="0" eaLnBrk="1" latinLnBrk="0" hangingPunct="1">
                    <a:defRPr sz="2400" kern="1200">
                      <a:solidFill>
                        <a:schemeClr val="lt1"/>
                      </a:solidFill>
                      <a:latin typeface="+mn-lt"/>
                      <a:ea typeface="+mn-ea"/>
                      <a:cs typeface="+mn-cs"/>
                    </a:defRPr>
                  </a:lvl8pPr>
                  <a:lvl9pPr marL="3657600" algn="l" defTabSz="914400" rtl="0" eaLnBrk="1" latinLnBrk="0" hangingPunct="1">
                    <a:defRPr sz="2400" kern="1200">
                      <a:solidFill>
                        <a:schemeClr val="lt1"/>
                      </a:solidFill>
                      <a:latin typeface="+mn-lt"/>
                      <a:ea typeface="+mn-ea"/>
                      <a:cs typeface="+mn-cs"/>
                    </a:defRPr>
                  </a:lvl9pPr>
                </a:lstStyle>
                <a:p>
                  <a:pPr algn="ctr"/>
                  <a:endParaRPr lang="nl-NL" sz="1050">
                    <a:solidFill>
                      <a:srgbClr val="FF0000"/>
                    </a:solidFill>
                    <a:latin typeface="Arial" panose="020B0604020202020204" pitchFamily="34" charset="0"/>
                    <a:cs typeface="Arial" panose="020B0604020202020204" pitchFamily="34" charset="0"/>
                  </a:endParaRPr>
                </a:p>
              </p:txBody>
            </p:sp>
            <p:grpSp>
              <p:nvGrpSpPr>
                <p:cNvPr id="177" name="Groep 176">
                  <a:extLst>
                    <a:ext uri="{FF2B5EF4-FFF2-40B4-BE49-F238E27FC236}">
                      <a16:creationId xmlns:a16="http://schemas.microsoft.com/office/drawing/2014/main" xmlns="" id="{931CD3ED-2C53-4E25-B84D-EB6CE061955D}"/>
                    </a:ext>
                  </a:extLst>
                </p:cNvPr>
                <p:cNvGrpSpPr/>
                <p:nvPr userDrawn="1"/>
              </p:nvGrpSpPr>
              <p:grpSpPr>
                <a:xfrm>
                  <a:off x="-2652453" y="866777"/>
                  <a:ext cx="294076" cy="231527"/>
                  <a:chOff x="-3310843" y="700986"/>
                  <a:chExt cx="182598" cy="143759"/>
                </a:xfrm>
              </p:grpSpPr>
              <p:grpSp>
                <p:nvGrpSpPr>
                  <p:cNvPr id="178" name="Groep 177">
                    <a:extLst>
                      <a:ext uri="{FF2B5EF4-FFF2-40B4-BE49-F238E27FC236}">
                        <a16:creationId xmlns:a16="http://schemas.microsoft.com/office/drawing/2014/main" xmlns="" id="{FE9E962E-ABD3-4D75-B19A-DB4D12A1DB8D}"/>
                      </a:ext>
                    </a:extLst>
                  </p:cNvPr>
                  <p:cNvGrpSpPr/>
                  <p:nvPr userDrawn="1"/>
                </p:nvGrpSpPr>
                <p:grpSpPr>
                  <a:xfrm>
                    <a:off x="-3310843" y="700986"/>
                    <a:ext cx="182598" cy="143759"/>
                    <a:chOff x="-3310843" y="700986"/>
                    <a:chExt cx="182598" cy="143759"/>
                  </a:xfrm>
                </p:grpSpPr>
                <p:cxnSp>
                  <p:nvCxnSpPr>
                    <p:cNvPr id="223" name="Rechte verbindingslijn 222">
                      <a:extLst>
                        <a:ext uri="{FF2B5EF4-FFF2-40B4-BE49-F238E27FC236}">
                          <a16:creationId xmlns:a16="http://schemas.microsoft.com/office/drawing/2014/main" xmlns="" id="{ECFC3053-D6B3-4F2D-95F6-02B9905CCDCA}"/>
                        </a:ext>
                      </a:extLst>
                    </p:cNvPr>
                    <p:cNvCxnSpPr/>
                    <p:nvPr userDrawn="1"/>
                  </p:nvCxnSpPr>
                  <p:spPr>
                    <a:xfrm>
                      <a:off x="-3310843" y="700986"/>
                      <a:ext cx="182598" cy="0"/>
                    </a:xfrm>
                    <a:prstGeom prst="line">
                      <a:avLst/>
                    </a:prstGeom>
                    <a:noFill/>
                    <a:ln w="19050" cap="flat" cmpd="sng" algn="ctr">
                      <a:solidFill>
                        <a:srgbClr val="292929"/>
                      </a:solidFill>
                      <a:prstDash val="solid"/>
                    </a:ln>
                    <a:effectLst/>
                  </p:spPr>
                </p:cxnSp>
                <p:cxnSp>
                  <p:nvCxnSpPr>
                    <p:cNvPr id="224" name="Rechte verbindingslijn 223">
                      <a:extLst>
                        <a:ext uri="{FF2B5EF4-FFF2-40B4-BE49-F238E27FC236}">
                          <a16:creationId xmlns:a16="http://schemas.microsoft.com/office/drawing/2014/main" xmlns="" id="{67D0F8F7-9BD2-45D1-89D5-BAF76ADD7A3C}"/>
                        </a:ext>
                      </a:extLst>
                    </p:cNvPr>
                    <p:cNvCxnSpPr/>
                    <p:nvPr userDrawn="1"/>
                  </p:nvCxnSpPr>
                  <p:spPr>
                    <a:xfrm>
                      <a:off x="-3310843" y="844745"/>
                      <a:ext cx="182598" cy="0"/>
                    </a:xfrm>
                    <a:prstGeom prst="line">
                      <a:avLst/>
                    </a:prstGeom>
                    <a:noFill/>
                    <a:ln w="19050" cap="flat" cmpd="sng" algn="ctr">
                      <a:solidFill>
                        <a:srgbClr val="292929"/>
                      </a:solidFill>
                      <a:prstDash val="solid"/>
                    </a:ln>
                    <a:effectLst/>
                  </p:spPr>
                </p:cxnSp>
                <p:cxnSp>
                  <p:nvCxnSpPr>
                    <p:cNvPr id="225" name="Rechte verbindingslijn 224">
                      <a:extLst>
                        <a:ext uri="{FF2B5EF4-FFF2-40B4-BE49-F238E27FC236}">
                          <a16:creationId xmlns:a16="http://schemas.microsoft.com/office/drawing/2014/main" xmlns="" id="{206629F9-4B2A-4C68-8946-44FE1B2B6C3A}"/>
                        </a:ext>
                      </a:extLst>
                    </p:cNvPr>
                    <p:cNvCxnSpPr/>
                    <p:nvPr userDrawn="1"/>
                  </p:nvCxnSpPr>
                  <p:spPr>
                    <a:xfrm>
                      <a:off x="-3213196" y="808806"/>
                      <a:ext cx="82203" cy="0"/>
                    </a:xfrm>
                    <a:prstGeom prst="line">
                      <a:avLst/>
                    </a:prstGeom>
                    <a:noFill/>
                    <a:ln w="19050" cap="flat" cmpd="sng" algn="ctr">
                      <a:solidFill>
                        <a:srgbClr val="292929"/>
                      </a:solidFill>
                      <a:prstDash val="solid"/>
                    </a:ln>
                    <a:effectLst/>
                  </p:spPr>
                </p:cxnSp>
                <p:cxnSp>
                  <p:nvCxnSpPr>
                    <p:cNvPr id="226" name="Rechte verbindingslijn 225">
                      <a:extLst>
                        <a:ext uri="{FF2B5EF4-FFF2-40B4-BE49-F238E27FC236}">
                          <a16:creationId xmlns:a16="http://schemas.microsoft.com/office/drawing/2014/main" xmlns="" id="{E27221AB-3E72-4650-BF96-4CA7D9E68562}"/>
                        </a:ext>
                      </a:extLst>
                    </p:cNvPr>
                    <p:cNvCxnSpPr/>
                    <p:nvPr userDrawn="1"/>
                  </p:nvCxnSpPr>
                  <p:spPr>
                    <a:xfrm>
                      <a:off x="-3213196" y="772866"/>
                      <a:ext cx="82203" cy="0"/>
                    </a:xfrm>
                    <a:prstGeom prst="line">
                      <a:avLst/>
                    </a:prstGeom>
                    <a:noFill/>
                    <a:ln w="19050" cap="flat" cmpd="sng" algn="ctr">
                      <a:solidFill>
                        <a:srgbClr val="292929"/>
                      </a:solidFill>
                      <a:prstDash val="solid"/>
                    </a:ln>
                    <a:effectLst/>
                  </p:spPr>
                </p:cxnSp>
                <p:cxnSp>
                  <p:nvCxnSpPr>
                    <p:cNvPr id="227" name="Rechte verbindingslijn 226">
                      <a:extLst>
                        <a:ext uri="{FF2B5EF4-FFF2-40B4-BE49-F238E27FC236}">
                          <a16:creationId xmlns:a16="http://schemas.microsoft.com/office/drawing/2014/main" xmlns="" id="{CA7D16A0-FD6E-4F25-8109-3137FB96E384}"/>
                        </a:ext>
                      </a:extLst>
                    </p:cNvPr>
                    <p:cNvCxnSpPr/>
                    <p:nvPr userDrawn="1"/>
                  </p:nvCxnSpPr>
                  <p:spPr>
                    <a:xfrm>
                      <a:off x="-3213196" y="736926"/>
                      <a:ext cx="82203" cy="0"/>
                    </a:xfrm>
                    <a:prstGeom prst="line">
                      <a:avLst/>
                    </a:prstGeom>
                    <a:noFill/>
                    <a:ln w="19050" cap="flat" cmpd="sng" algn="ctr">
                      <a:solidFill>
                        <a:srgbClr val="292929"/>
                      </a:solidFill>
                      <a:prstDash val="solid"/>
                    </a:ln>
                    <a:effectLst/>
                  </p:spPr>
                </p:cxnSp>
              </p:grpSp>
              <p:grpSp>
                <p:nvGrpSpPr>
                  <p:cNvPr id="179" name="Groep 178">
                    <a:extLst>
                      <a:ext uri="{FF2B5EF4-FFF2-40B4-BE49-F238E27FC236}">
                        <a16:creationId xmlns:a16="http://schemas.microsoft.com/office/drawing/2014/main" xmlns="" id="{6BE66442-255F-4BE0-9904-EA5B9390A9AF}"/>
                      </a:ext>
                    </a:extLst>
                  </p:cNvPr>
                  <p:cNvGrpSpPr/>
                  <p:nvPr userDrawn="1"/>
                </p:nvGrpSpPr>
                <p:grpSpPr>
                  <a:xfrm flipH="1">
                    <a:off x="-3310774" y="735865"/>
                    <a:ext cx="88801" cy="72569"/>
                    <a:chOff x="-2091059" y="1395403"/>
                    <a:chExt cx="157316" cy="128558"/>
                  </a:xfrm>
                </p:grpSpPr>
                <p:sp>
                  <p:nvSpPr>
                    <p:cNvPr id="221" name="Rechthoek 220">
                      <a:extLst>
                        <a:ext uri="{FF2B5EF4-FFF2-40B4-BE49-F238E27FC236}">
                          <a16:creationId xmlns:a16="http://schemas.microsoft.com/office/drawing/2014/main" xmlns="" id="{D1516968-D11E-4AEC-95C6-B1311C247953}"/>
                        </a:ext>
                      </a:extLst>
                    </p:cNvPr>
                    <p:cNvSpPr/>
                    <p:nvPr userDrawn="1"/>
                  </p:nvSpPr>
                  <p:spPr>
                    <a:xfrm>
                      <a:off x="-2051585" y="1436824"/>
                      <a:ext cx="117842" cy="45718"/>
                    </a:xfrm>
                    <a:prstGeom prst="rect">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defPPr>
                        <a:defRPr lang="nl-NL"/>
                      </a:defPPr>
                      <a:lvl1pPr algn="l" rtl="0" fontAlgn="base">
                        <a:spcBef>
                          <a:spcPct val="0"/>
                        </a:spcBef>
                        <a:spcAft>
                          <a:spcPct val="0"/>
                        </a:spcAft>
                        <a:defRPr sz="2400" kern="1200">
                          <a:solidFill>
                            <a:schemeClr val="lt1"/>
                          </a:solidFill>
                          <a:latin typeface="+mn-lt"/>
                          <a:ea typeface="+mn-ea"/>
                          <a:cs typeface="+mn-cs"/>
                        </a:defRPr>
                      </a:lvl1pPr>
                      <a:lvl2pPr marL="457200" algn="l" rtl="0" fontAlgn="base">
                        <a:spcBef>
                          <a:spcPct val="0"/>
                        </a:spcBef>
                        <a:spcAft>
                          <a:spcPct val="0"/>
                        </a:spcAft>
                        <a:defRPr sz="2400" kern="1200">
                          <a:solidFill>
                            <a:schemeClr val="lt1"/>
                          </a:solidFill>
                          <a:latin typeface="+mn-lt"/>
                          <a:ea typeface="+mn-ea"/>
                          <a:cs typeface="+mn-cs"/>
                        </a:defRPr>
                      </a:lvl2pPr>
                      <a:lvl3pPr marL="914400" algn="l" rtl="0" fontAlgn="base">
                        <a:spcBef>
                          <a:spcPct val="0"/>
                        </a:spcBef>
                        <a:spcAft>
                          <a:spcPct val="0"/>
                        </a:spcAft>
                        <a:defRPr sz="2400" kern="1200">
                          <a:solidFill>
                            <a:schemeClr val="lt1"/>
                          </a:solidFill>
                          <a:latin typeface="+mn-lt"/>
                          <a:ea typeface="+mn-ea"/>
                          <a:cs typeface="+mn-cs"/>
                        </a:defRPr>
                      </a:lvl3pPr>
                      <a:lvl4pPr marL="1371600" algn="l" rtl="0" fontAlgn="base">
                        <a:spcBef>
                          <a:spcPct val="0"/>
                        </a:spcBef>
                        <a:spcAft>
                          <a:spcPct val="0"/>
                        </a:spcAft>
                        <a:defRPr sz="2400" kern="1200">
                          <a:solidFill>
                            <a:schemeClr val="lt1"/>
                          </a:solidFill>
                          <a:latin typeface="+mn-lt"/>
                          <a:ea typeface="+mn-ea"/>
                          <a:cs typeface="+mn-cs"/>
                        </a:defRPr>
                      </a:lvl4pPr>
                      <a:lvl5pPr marL="1828800" algn="l" rtl="0" fontAlgn="base">
                        <a:spcBef>
                          <a:spcPct val="0"/>
                        </a:spcBef>
                        <a:spcAft>
                          <a:spcPct val="0"/>
                        </a:spcAft>
                        <a:defRPr sz="2400" kern="1200">
                          <a:solidFill>
                            <a:schemeClr val="lt1"/>
                          </a:solidFill>
                          <a:latin typeface="+mn-lt"/>
                          <a:ea typeface="+mn-ea"/>
                          <a:cs typeface="+mn-cs"/>
                        </a:defRPr>
                      </a:lvl5pPr>
                      <a:lvl6pPr marL="2286000" algn="l" defTabSz="914400" rtl="0" eaLnBrk="1" latinLnBrk="0" hangingPunct="1">
                        <a:defRPr sz="2400" kern="1200">
                          <a:solidFill>
                            <a:schemeClr val="lt1"/>
                          </a:solidFill>
                          <a:latin typeface="+mn-lt"/>
                          <a:ea typeface="+mn-ea"/>
                          <a:cs typeface="+mn-cs"/>
                        </a:defRPr>
                      </a:lvl6pPr>
                      <a:lvl7pPr marL="2743200" algn="l" defTabSz="914400" rtl="0" eaLnBrk="1" latinLnBrk="0" hangingPunct="1">
                        <a:defRPr sz="2400" kern="1200">
                          <a:solidFill>
                            <a:schemeClr val="lt1"/>
                          </a:solidFill>
                          <a:latin typeface="+mn-lt"/>
                          <a:ea typeface="+mn-ea"/>
                          <a:cs typeface="+mn-cs"/>
                        </a:defRPr>
                      </a:lvl7pPr>
                      <a:lvl8pPr marL="3200400" algn="l" defTabSz="914400" rtl="0" eaLnBrk="1" latinLnBrk="0" hangingPunct="1">
                        <a:defRPr sz="2400" kern="1200">
                          <a:solidFill>
                            <a:schemeClr val="lt1"/>
                          </a:solidFill>
                          <a:latin typeface="+mn-lt"/>
                          <a:ea typeface="+mn-ea"/>
                          <a:cs typeface="+mn-cs"/>
                        </a:defRPr>
                      </a:lvl8pPr>
                      <a:lvl9pPr marL="3657600" algn="l" defTabSz="914400" rtl="0" eaLnBrk="1" latinLnBrk="0" hangingPunct="1">
                        <a:defRPr sz="2400" kern="1200">
                          <a:solidFill>
                            <a:schemeClr val="lt1"/>
                          </a:solidFill>
                          <a:latin typeface="+mn-lt"/>
                          <a:ea typeface="+mn-ea"/>
                          <a:cs typeface="+mn-cs"/>
                        </a:defRPr>
                      </a:lvl9pPr>
                    </a:lstStyle>
                    <a:p>
                      <a:endParaRPr lang="nl-NL" sz="1000" b="1">
                        <a:solidFill>
                          <a:srgbClr val="000000"/>
                        </a:solidFill>
                      </a:endParaRPr>
                    </a:p>
                  </p:txBody>
                </p:sp>
                <p:sp>
                  <p:nvSpPr>
                    <p:cNvPr id="222" name="Pijl: punthaak 221">
                      <a:extLst>
                        <a:ext uri="{FF2B5EF4-FFF2-40B4-BE49-F238E27FC236}">
                          <a16:creationId xmlns:a16="http://schemas.microsoft.com/office/drawing/2014/main" xmlns="" id="{D74DEEC2-6E13-4BA7-BA4E-B7B9077F4113}"/>
                        </a:ext>
                      </a:extLst>
                    </p:cNvPr>
                    <p:cNvSpPr/>
                    <p:nvPr userDrawn="1"/>
                  </p:nvSpPr>
                  <p:spPr>
                    <a:xfrm flipH="1">
                      <a:off x="-2091059" y="1395403"/>
                      <a:ext cx="128558" cy="128558"/>
                    </a:xfrm>
                    <a:prstGeom prst="chevron">
                      <a:avLst>
                        <a:gd name="adj" fmla="val 47962"/>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defPPr>
                        <a:defRPr lang="nl-NL"/>
                      </a:defPPr>
                      <a:lvl1pPr algn="l" rtl="0" fontAlgn="base">
                        <a:spcBef>
                          <a:spcPct val="0"/>
                        </a:spcBef>
                        <a:spcAft>
                          <a:spcPct val="0"/>
                        </a:spcAft>
                        <a:defRPr sz="2400" kern="1200">
                          <a:solidFill>
                            <a:schemeClr val="lt1"/>
                          </a:solidFill>
                          <a:latin typeface="+mn-lt"/>
                          <a:ea typeface="+mn-ea"/>
                          <a:cs typeface="+mn-cs"/>
                        </a:defRPr>
                      </a:lvl1pPr>
                      <a:lvl2pPr marL="457200" algn="l" rtl="0" fontAlgn="base">
                        <a:spcBef>
                          <a:spcPct val="0"/>
                        </a:spcBef>
                        <a:spcAft>
                          <a:spcPct val="0"/>
                        </a:spcAft>
                        <a:defRPr sz="2400" kern="1200">
                          <a:solidFill>
                            <a:schemeClr val="lt1"/>
                          </a:solidFill>
                          <a:latin typeface="+mn-lt"/>
                          <a:ea typeface="+mn-ea"/>
                          <a:cs typeface="+mn-cs"/>
                        </a:defRPr>
                      </a:lvl2pPr>
                      <a:lvl3pPr marL="914400" algn="l" rtl="0" fontAlgn="base">
                        <a:spcBef>
                          <a:spcPct val="0"/>
                        </a:spcBef>
                        <a:spcAft>
                          <a:spcPct val="0"/>
                        </a:spcAft>
                        <a:defRPr sz="2400" kern="1200">
                          <a:solidFill>
                            <a:schemeClr val="lt1"/>
                          </a:solidFill>
                          <a:latin typeface="+mn-lt"/>
                          <a:ea typeface="+mn-ea"/>
                          <a:cs typeface="+mn-cs"/>
                        </a:defRPr>
                      </a:lvl3pPr>
                      <a:lvl4pPr marL="1371600" algn="l" rtl="0" fontAlgn="base">
                        <a:spcBef>
                          <a:spcPct val="0"/>
                        </a:spcBef>
                        <a:spcAft>
                          <a:spcPct val="0"/>
                        </a:spcAft>
                        <a:defRPr sz="2400" kern="1200">
                          <a:solidFill>
                            <a:schemeClr val="lt1"/>
                          </a:solidFill>
                          <a:latin typeface="+mn-lt"/>
                          <a:ea typeface="+mn-ea"/>
                          <a:cs typeface="+mn-cs"/>
                        </a:defRPr>
                      </a:lvl4pPr>
                      <a:lvl5pPr marL="1828800" algn="l" rtl="0" fontAlgn="base">
                        <a:spcBef>
                          <a:spcPct val="0"/>
                        </a:spcBef>
                        <a:spcAft>
                          <a:spcPct val="0"/>
                        </a:spcAft>
                        <a:defRPr sz="2400" kern="1200">
                          <a:solidFill>
                            <a:schemeClr val="lt1"/>
                          </a:solidFill>
                          <a:latin typeface="+mn-lt"/>
                          <a:ea typeface="+mn-ea"/>
                          <a:cs typeface="+mn-cs"/>
                        </a:defRPr>
                      </a:lvl5pPr>
                      <a:lvl6pPr marL="2286000" algn="l" defTabSz="914400" rtl="0" eaLnBrk="1" latinLnBrk="0" hangingPunct="1">
                        <a:defRPr sz="2400" kern="1200">
                          <a:solidFill>
                            <a:schemeClr val="lt1"/>
                          </a:solidFill>
                          <a:latin typeface="+mn-lt"/>
                          <a:ea typeface="+mn-ea"/>
                          <a:cs typeface="+mn-cs"/>
                        </a:defRPr>
                      </a:lvl6pPr>
                      <a:lvl7pPr marL="2743200" algn="l" defTabSz="914400" rtl="0" eaLnBrk="1" latinLnBrk="0" hangingPunct="1">
                        <a:defRPr sz="2400" kern="1200">
                          <a:solidFill>
                            <a:schemeClr val="lt1"/>
                          </a:solidFill>
                          <a:latin typeface="+mn-lt"/>
                          <a:ea typeface="+mn-ea"/>
                          <a:cs typeface="+mn-cs"/>
                        </a:defRPr>
                      </a:lvl7pPr>
                      <a:lvl8pPr marL="3200400" algn="l" defTabSz="914400" rtl="0" eaLnBrk="1" latinLnBrk="0" hangingPunct="1">
                        <a:defRPr sz="2400" kern="1200">
                          <a:solidFill>
                            <a:schemeClr val="lt1"/>
                          </a:solidFill>
                          <a:latin typeface="+mn-lt"/>
                          <a:ea typeface="+mn-ea"/>
                          <a:cs typeface="+mn-cs"/>
                        </a:defRPr>
                      </a:lvl8pPr>
                      <a:lvl9pPr marL="3657600" algn="l" defTabSz="914400" rtl="0" eaLnBrk="1" latinLnBrk="0" hangingPunct="1">
                        <a:defRPr sz="2400" kern="1200">
                          <a:solidFill>
                            <a:schemeClr val="lt1"/>
                          </a:solidFill>
                          <a:latin typeface="+mn-lt"/>
                          <a:ea typeface="+mn-ea"/>
                          <a:cs typeface="+mn-cs"/>
                        </a:defRPr>
                      </a:lvl9pPr>
                    </a:lstStyle>
                    <a:p>
                      <a:endParaRPr lang="nl-NL" sz="1000" b="1">
                        <a:solidFill>
                          <a:srgbClr val="000000"/>
                        </a:solidFill>
                      </a:endParaRPr>
                    </a:p>
                  </p:txBody>
                </p:sp>
              </p:grpSp>
            </p:grpSp>
          </p:grpSp>
          <p:sp>
            <p:nvSpPr>
              <p:cNvPr id="174" name="Rechthoek 173">
                <a:extLst>
                  <a:ext uri="{FF2B5EF4-FFF2-40B4-BE49-F238E27FC236}">
                    <a16:creationId xmlns:a16="http://schemas.microsoft.com/office/drawing/2014/main" xmlns="" id="{20E97046-921D-4101-996E-15AA90EA8D83}"/>
                  </a:ext>
                </a:extLst>
              </p:cNvPr>
              <p:cNvSpPr/>
              <p:nvPr userDrawn="1"/>
            </p:nvSpPr>
            <p:spPr>
              <a:xfrm>
                <a:off x="-1950057" y="439449"/>
                <a:ext cx="2435631" cy="198066"/>
              </a:xfrm>
              <a:prstGeom prst="rect">
                <a:avLst/>
              </a:prstGeom>
              <a:noFill/>
              <a:ln w="25400" cap="flat" cmpd="sng" algn="ctr">
                <a:noFill/>
                <a:prstDash val="solid"/>
              </a:ln>
              <a:effectLst/>
            </p:spPr>
            <p:txBody>
              <a:bodyPr lIns="0" tIns="0" rIns="0" bIns="0" rtlCol="0" anchor="ctr"/>
              <a:lstStyle>
                <a:defPPr>
                  <a:defRPr lang="nl-NL"/>
                </a:defPPr>
                <a:lvl1pPr algn="l" rtl="0" fontAlgn="base">
                  <a:spcBef>
                    <a:spcPct val="0"/>
                  </a:spcBef>
                  <a:spcAft>
                    <a:spcPct val="0"/>
                  </a:spcAft>
                  <a:defRPr sz="2400" kern="1200">
                    <a:solidFill>
                      <a:schemeClr val="tx1"/>
                    </a:solidFill>
                    <a:latin typeface="Arial" charset="0"/>
                    <a:ea typeface="ＭＳ Ｐゴシック" pitchFamily="34" charset="-128"/>
                    <a:cs typeface="+mn-cs"/>
                  </a:defRPr>
                </a:lvl1pPr>
                <a:lvl2pPr marL="457200" algn="l" rtl="0" fontAlgn="base">
                  <a:spcBef>
                    <a:spcPct val="0"/>
                  </a:spcBef>
                  <a:spcAft>
                    <a:spcPct val="0"/>
                  </a:spcAft>
                  <a:defRPr sz="2400" kern="1200">
                    <a:solidFill>
                      <a:schemeClr val="tx1"/>
                    </a:solidFill>
                    <a:latin typeface="Arial" charset="0"/>
                    <a:ea typeface="ＭＳ Ｐゴシック" pitchFamily="34" charset="-128"/>
                    <a:cs typeface="+mn-cs"/>
                  </a:defRPr>
                </a:lvl2pPr>
                <a:lvl3pPr marL="914400" algn="l" rtl="0" fontAlgn="base">
                  <a:spcBef>
                    <a:spcPct val="0"/>
                  </a:spcBef>
                  <a:spcAft>
                    <a:spcPct val="0"/>
                  </a:spcAft>
                  <a:defRPr sz="2400" kern="1200">
                    <a:solidFill>
                      <a:schemeClr val="tx1"/>
                    </a:solidFill>
                    <a:latin typeface="Arial" charset="0"/>
                    <a:ea typeface="ＭＳ Ｐゴシック" pitchFamily="34" charset="-128"/>
                    <a:cs typeface="+mn-cs"/>
                  </a:defRPr>
                </a:lvl3pPr>
                <a:lvl4pPr marL="1371600" algn="l" rtl="0" fontAlgn="base">
                  <a:spcBef>
                    <a:spcPct val="0"/>
                  </a:spcBef>
                  <a:spcAft>
                    <a:spcPct val="0"/>
                  </a:spcAft>
                  <a:defRPr sz="2400" kern="1200">
                    <a:solidFill>
                      <a:schemeClr val="tx1"/>
                    </a:solidFill>
                    <a:latin typeface="Arial" charset="0"/>
                    <a:ea typeface="ＭＳ Ｐゴシック" pitchFamily="34" charset="-128"/>
                    <a:cs typeface="+mn-cs"/>
                  </a:defRPr>
                </a:lvl4pPr>
                <a:lvl5pPr marL="1828800" algn="l" rtl="0" fontAlgn="base">
                  <a:spcBef>
                    <a:spcPct val="0"/>
                  </a:spcBef>
                  <a:spcAft>
                    <a:spcPct val="0"/>
                  </a:spcAft>
                  <a:defRPr sz="2400" kern="1200">
                    <a:solidFill>
                      <a:schemeClr val="tx1"/>
                    </a:solidFill>
                    <a:latin typeface="Arial" charset="0"/>
                    <a:ea typeface="ＭＳ Ｐゴシック" pitchFamily="34" charset="-128"/>
                    <a:cs typeface="+mn-cs"/>
                  </a:defRPr>
                </a:lvl5pPr>
                <a:lvl6pPr marL="2286000" algn="l" defTabSz="914400" rtl="0" eaLnBrk="1" latinLnBrk="0" hangingPunct="1">
                  <a:defRPr sz="2400" kern="1200">
                    <a:solidFill>
                      <a:schemeClr val="tx1"/>
                    </a:solidFill>
                    <a:latin typeface="Arial" charset="0"/>
                    <a:ea typeface="ＭＳ Ｐゴシック" pitchFamily="34" charset="-128"/>
                    <a:cs typeface="+mn-cs"/>
                  </a:defRPr>
                </a:lvl6pPr>
                <a:lvl7pPr marL="2743200" algn="l" defTabSz="914400" rtl="0" eaLnBrk="1" latinLnBrk="0" hangingPunct="1">
                  <a:defRPr sz="2400" kern="1200">
                    <a:solidFill>
                      <a:schemeClr val="tx1"/>
                    </a:solidFill>
                    <a:latin typeface="Arial" charset="0"/>
                    <a:ea typeface="ＭＳ Ｐゴシック" pitchFamily="34" charset="-128"/>
                    <a:cs typeface="+mn-cs"/>
                  </a:defRPr>
                </a:lvl7pPr>
                <a:lvl8pPr marL="3200400" algn="l" defTabSz="914400" rtl="0" eaLnBrk="1" latinLnBrk="0" hangingPunct="1">
                  <a:defRPr sz="2400" kern="1200">
                    <a:solidFill>
                      <a:schemeClr val="tx1"/>
                    </a:solidFill>
                    <a:latin typeface="Arial" charset="0"/>
                    <a:ea typeface="ＭＳ Ｐゴシック" pitchFamily="34" charset="-128"/>
                    <a:cs typeface="+mn-cs"/>
                  </a:defRPr>
                </a:lvl8pPr>
                <a:lvl9pPr marL="3657600" algn="l" defTabSz="914400" rtl="0" eaLnBrk="1" latinLnBrk="0" hangingPunct="1">
                  <a:defRPr sz="2400" kern="1200">
                    <a:solidFill>
                      <a:schemeClr val="tx1"/>
                    </a:solidFill>
                    <a:latin typeface="Arial" charset="0"/>
                    <a:ea typeface="ＭＳ Ｐゴシック" pitchFamily="34" charset="-128"/>
                    <a:cs typeface="+mn-cs"/>
                  </a:defRPr>
                </a:lvl9pPr>
              </a:lstStyle>
              <a:p>
                <a:pPr fontAlgn="auto">
                  <a:lnSpc>
                    <a:spcPct val="90000"/>
                  </a:lnSpc>
                  <a:spcBef>
                    <a:spcPts val="600"/>
                  </a:spcBef>
                  <a:spcAft>
                    <a:spcPts val="600"/>
                  </a:spcAft>
                  <a:defRPr/>
                </a:pPr>
                <a:r>
                  <a:rPr lang="nl-NL" sz="1100" kern="0" dirty="0">
                    <a:solidFill>
                      <a:srgbClr val="000000"/>
                    </a:solidFill>
                    <a:latin typeface="Verdana"/>
                    <a:cs typeface="Segoe UI Light" panose="020B0502040204020203" pitchFamily="34" charset="0"/>
                  </a:rPr>
                  <a:t>Tekstniveau omhoog</a:t>
                </a:r>
              </a:p>
            </p:txBody>
          </p:sp>
          <p:sp>
            <p:nvSpPr>
              <p:cNvPr id="175" name="Rechthoek 174">
                <a:extLst>
                  <a:ext uri="{FF2B5EF4-FFF2-40B4-BE49-F238E27FC236}">
                    <a16:creationId xmlns:a16="http://schemas.microsoft.com/office/drawing/2014/main" xmlns="" id="{E317F189-0820-44AE-BDBE-BEC4BA5D4012}"/>
                  </a:ext>
                </a:extLst>
              </p:cNvPr>
              <p:cNvSpPr/>
              <p:nvPr userDrawn="1"/>
            </p:nvSpPr>
            <p:spPr>
              <a:xfrm>
                <a:off x="-1950057" y="848575"/>
                <a:ext cx="2213551" cy="186424"/>
              </a:xfrm>
              <a:prstGeom prst="rect">
                <a:avLst/>
              </a:prstGeom>
              <a:noFill/>
              <a:ln w="25400" cap="flat" cmpd="sng" algn="ctr">
                <a:noFill/>
                <a:prstDash val="solid"/>
              </a:ln>
              <a:effectLst/>
            </p:spPr>
            <p:txBody>
              <a:bodyPr lIns="0" tIns="0" rIns="0" bIns="0" rtlCol="0" anchor="ctr"/>
              <a:lstStyle>
                <a:defPPr>
                  <a:defRPr lang="nl-NL"/>
                </a:defPPr>
                <a:lvl1pPr algn="l" rtl="0" fontAlgn="base">
                  <a:spcBef>
                    <a:spcPct val="0"/>
                  </a:spcBef>
                  <a:spcAft>
                    <a:spcPct val="0"/>
                  </a:spcAft>
                  <a:defRPr sz="2400" kern="1200">
                    <a:solidFill>
                      <a:schemeClr val="tx1"/>
                    </a:solidFill>
                    <a:latin typeface="Arial" charset="0"/>
                    <a:ea typeface="ＭＳ Ｐゴシック" pitchFamily="34" charset="-128"/>
                    <a:cs typeface="+mn-cs"/>
                  </a:defRPr>
                </a:lvl1pPr>
                <a:lvl2pPr marL="457200" algn="l" rtl="0" fontAlgn="base">
                  <a:spcBef>
                    <a:spcPct val="0"/>
                  </a:spcBef>
                  <a:spcAft>
                    <a:spcPct val="0"/>
                  </a:spcAft>
                  <a:defRPr sz="2400" kern="1200">
                    <a:solidFill>
                      <a:schemeClr val="tx1"/>
                    </a:solidFill>
                    <a:latin typeface="Arial" charset="0"/>
                    <a:ea typeface="ＭＳ Ｐゴシック" pitchFamily="34" charset="-128"/>
                    <a:cs typeface="+mn-cs"/>
                  </a:defRPr>
                </a:lvl2pPr>
                <a:lvl3pPr marL="914400" algn="l" rtl="0" fontAlgn="base">
                  <a:spcBef>
                    <a:spcPct val="0"/>
                  </a:spcBef>
                  <a:spcAft>
                    <a:spcPct val="0"/>
                  </a:spcAft>
                  <a:defRPr sz="2400" kern="1200">
                    <a:solidFill>
                      <a:schemeClr val="tx1"/>
                    </a:solidFill>
                    <a:latin typeface="Arial" charset="0"/>
                    <a:ea typeface="ＭＳ Ｐゴシック" pitchFamily="34" charset="-128"/>
                    <a:cs typeface="+mn-cs"/>
                  </a:defRPr>
                </a:lvl3pPr>
                <a:lvl4pPr marL="1371600" algn="l" rtl="0" fontAlgn="base">
                  <a:spcBef>
                    <a:spcPct val="0"/>
                  </a:spcBef>
                  <a:spcAft>
                    <a:spcPct val="0"/>
                  </a:spcAft>
                  <a:defRPr sz="2400" kern="1200">
                    <a:solidFill>
                      <a:schemeClr val="tx1"/>
                    </a:solidFill>
                    <a:latin typeface="Arial" charset="0"/>
                    <a:ea typeface="ＭＳ Ｐゴシック" pitchFamily="34" charset="-128"/>
                    <a:cs typeface="+mn-cs"/>
                  </a:defRPr>
                </a:lvl4pPr>
                <a:lvl5pPr marL="1828800" algn="l" rtl="0" fontAlgn="base">
                  <a:spcBef>
                    <a:spcPct val="0"/>
                  </a:spcBef>
                  <a:spcAft>
                    <a:spcPct val="0"/>
                  </a:spcAft>
                  <a:defRPr sz="2400" kern="1200">
                    <a:solidFill>
                      <a:schemeClr val="tx1"/>
                    </a:solidFill>
                    <a:latin typeface="Arial" charset="0"/>
                    <a:ea typeface="ＭＳ Ｐゴシック" pitchFamily="34" charset="-128"/>
                    <a:cs typeface="+mn-cs"/>
                  </a:defRPr>
                </a:lvl5pPr>
                <a:lvl6pPr marL="2286000" algn="l" defTabSz="914400" rtl="0" eaLnBrk="1" latinLnBrk="0" hangingPunct="1">
                  <a:defRPr sz="2400" kern="1200">
                    <a:solidFill>
                      <a:schemeClr val="tx1"/>
                    </a:solidFill>
                    <a:latin typeface="Arial" charset="0"/>
                    <a:ea typeface="ＭＳ Ｐゴシック" pitchFamily="34" charset="-128"/>
                    <a:cs typeface="+mn-cs"/>
                  </a:defRPr>
                </a:lvl6pPr>
                <a:lvl7pPr marL="2743200" algn="l" defTabSz="914400" rtl="0" eaLnBrk="1" latinLnBrk="0" hangingPunct="1">
                  <a:defRPr sz="2400" kern="1200">
                    <a:solidFill>
                      <a:schemeClr val="tx1"/>
                    </a:solidFill>
                    <a:latin typeface="Arial" charset="0"/>
                    <a:ea typeface="ＭＳ Ｐゴシック" pitchFamily="34" charset="-128"/>
                    <a:cs typeface="+mn-cs"/>
                  </a:defRPr>
                </a:lvl7pPr>
                <a:lvl8pPr marL="3200400" algn="l" defTabSz="914400" rtl="0" eaLnBrk="1" latinLnBrk="0" hangingPunct="1">
                  <a:defRPr sz="2400" kern="1200">
                    <a:solidFill>
                      <a:schemeClr val="tx1"/>
                    </a:solidFill>
                    <a:latin typeface="Arial" charset="0"/>
                    <a:ea typeface="ＭＳ Ｐゴシック" pitchFamily="34" charset="-128"/>
                    <a:cs typeface="+mn-cs"/>
                  </a:defRPr>
                </a:lvl8pPr>
                <a:lvl9pPr marL="3657600" algn="l" defTabSz="914400" rtl="0" eaLnBrk="1" latinLnBrk="0" hangingPunct="1">
                  <a:defRPr sz="2400" kern="1200">
                    <a:solidFill>
                      <a:schemeClr val="tx1"/>
                    </a:solidFill>
                    <a:latin typeface="Arial" charset="0"/>
                    <a:ea typeface="ＭＳ Ｐゴシック" pitchFamily="34" charset="-128"/>
                    <a:cs typeface="+mn-cs"/>
                  </a:defRPr>
                </a:lvl9pPr>
              </a:lstStyle>
              <a:p>
                <a:pPr fontAlgn="auto">
                  <a:lnSpc>
                    <a:spcPct val="90000"/>
                  </a:lnSpc>
                  <a:spcBef>
                    <a:spcPts val="600"/>
                  </a:spcBef>
                  <a:spcAft>
                    <a:spcPts val="600"/>
                  </a:spcAft>
                  <a:defRPr/>
                </a:pPr>
                <a:r>
                  <a:rPr lang="nl-NL" sz="1100" kern="0" dirty="0">
                    <a:solidFill>
                      <a:srgbClr val="000000"/>
                    </a:solidFill>
                    <a:latin typeface="Verdana"/>
                    <a:cs typeface="Segoe UI Light" panose="020B0502040204020203" pitchFamily="34" charset="0"/>
                  </a:rPr>
                  <a:t>Tekstniveau omlaag</a:t>
                </a:r>
              </a:p>
            </p:txBody>
          </p:sp>
        </p:grpSp>
        <p:cxnSp>
          <p:nvCxnSpPr>
            <p:cNvPr id="153" name="Rechte verbindingslijn 152">
              <a:extLst>
                <a:ext uri="{FF2B5EF4-FFF2-40B4-BE49-F238E27FC236}">
                  <a16:creationId xmlns:a16="http://schemas.microsoft.com/office/drawing/2014/main" xmlns="" id="{865A575B-30B0-42F4-A1D0-921CE4CB4B19}"/>
                </a:ext>
              </a:extLst>
            </p:cNvPr>
            <p:cNvCxnSpPr>
              <a:cxnSpLocks/>
            </p:cNvCxnSpPr>
            <p:nvPr userDrawn="1"/>
          </p:nvCxnSpPr>
          <p:spPr>
            <a:xfrm>
              <a:off x="-3419346" y="1020931"/>
              <a:ext cx="3176013" cy="0"/>
            </a:xfrm>
            <a:prstGeom prst="line">
              <a:avLst/>
            </a:prstGeom>
            <a:noFill/>
            <a:ln w="3175" cap="flat" cmpd="sng" algn="ctr">
              <a:solidFill>
                <a:schemeClr val="accent1"/>
              </a:solidFill>
              <a:prstDash val="solid"/>
            </a:ln>
            <a:effectLst/>
          </p:spPr>
        </p:cxnSp>
        <p:sp>
          <p:nvSpPr>
            <p:cNvPr id="154" name="Rechthoek 153">
              <a:extLst>
                <a:ext uri="{FF2B5EF4-FFF2-40B4-BE49-F238E27FC236}">
                  <a16:creationId xmlns:a16="http://schemas.microsoft.com/office/drawing/2014/main" xmlns="" id="{40377874-EF3B-4AC7-ACAA-3836F70E1F1D}"/>
                </a:ext>
              </a:extLst>
            </p:cNvPr>
            <p:cNvSpPr/>
            <p:nvPr userDrawn="1"/>
          </p:nvSpPr>
          <p:spPr>
            <a:xfrm>
              <a:off x="-3059324" y="1719143"/>
              <a:ext cx="2823104" cy="255963"/>
            </a:xfrm>
            <a:prstGeom prst="rect">
              <a:avLst/>
            </a:prstGeom>
            <a:noFill/>
            <a:ln w="25400" cap="flat" cmpd="sng" algn="ctr">
              <a:noFill/>
              <a:prstDash val="solid"/>
            </a:ln>
            <a:effectLst/>
          </p:spPr>
          <p:txBody>
            <a:bodyPr lIns="0" tIns="0" rIns="0" bIns="0" rtlCol="0" anchor="ctr"/>
            <a:lstStyle>
              <a:defPPr>
                <a:defRPr lang="nl-NL"/>
              </a:defPPr>
              <a:lvl1pPr algn="l" rtl="0" fontAlgn="base">
                <a:spcBef>
                  <a:spcPct val="0"/>
                </a:spcBef>
                <a:spcAft>
                  <a:spcPct val="0"/>
                </a:spcAft>
                <a:defRPr sz="2400" kern="1200">
                  <a:solidFill>
                    <a:schemeClr val="tx1"/>
                  </a:solidFill>
                  <a:latin typeface="Arial" charset="0"/>
                  <a:ea typeface="ＭＳ Ｐゴシック" pitchFamily="34" charset="-128"/>
                  <a:cs typeface="+mn-cs"/>
                </a:defRPr>
              </a:lvl1pPr>
              <a:lvl2pPr marL="457200" algn="l" rtl="0" fontAlgn="base">
                <a:spcBef>
                  <a:spcPct val="0"/>
                </a:spcBef>
                <a:spcAft>
                  <a:spcPct val="0"/>
                </a:spcAft>
                <a:defRPr sz="2400" kern="1200">
                  <a:solidFill>
                    <a:schemeClr val="tx1"/>
                  </a:solidFill>
                  <a:latin typeface="Arial" charset="0"/>
                  <a:ea typeface="ＭＳ Ｐゴシック" pitchFamily="34" charset="-128"/>
                  <a:cs typeface="+mn-cs"/>
                </a:defRPr>
              </a:lvl2pPr>
              <a:lvl3pPr marL="914400" algn="l" rtl="0" fontAlgn="base">
                <a:spcBef>
                  <a:spcPct val="0"/>
                </a:spcBef>
                <a:spcAft>
                  <a:spcPct val="0"/>
                </a:spcAft>
                <a:defRPr sz="2400" kern="1200">
                  <a:solidFill>
                    <a:schemeClr val="tx1"/>
                  </a:solidFill>
                  <a:latin typeface="Arial" charset="0"/>
                  <a:ea typeface="ＭＳ Ｐゴシック" pitchFamily="34" charset="-128"/>
                  <a:cs typeface="+mn-cs"/>
                </a:defRPr>
              </a:lvl3pPr>
              <a:lvl4pPr marL="1371600" algn="l" rtl="0" fontAlgn="base">
                <a:spcBef>
                  <a:spcPct val="0"/>
                </a:spcBef>
                <a:spcAft>
                  <a:spcPct val="0"/>
                </a:spcAft>
                <a:defRPr sz="2400" kern="1200">
                  <a:solidFill>
                    <a:schemeClr val="tx1"/>
                  </a:solidFill>
                  <a:latin typeface="Arial" charset="0"/>
                  <a:ea typeface="ＭＳ Ｐゴシック" pitchFamily="34" charset="-128"/>
                  <a:cs typeface="+mn-cs"/>
                </a:defRPr>
              </a:lvl4pPr>
              <a:lvl5pPr marL="1828800" algn="l" rtl="0" fontAlgn="base">
                <a:spcBef>
                  <a:spcPct val="0"/>
                </a:spcBef>
                <a:spcAft>
                  <a:spcPct val="0"/>
                </a:spcAft>
                <a:defRPr sz="2400" kern="1200">
                  <a:solidFill>
                    <a:schemeClr val="tx1"/>
                  </a:solidFill>
                  <a:latin typeface="Arial" charset="0"/>
                  <a:ea typeface="ＭＳ Ｐゴシック" pitchFamily="34" charset="-128"/>
                  <a:cs typeface="+mn-cs"/>
                </a:defRPr>
              </a:lvl5pPr>
              <a:lvl6pPr marL="2286000" algn="l" defTabSz="914400" rtl="0" eaLnBrk="1" latinLnBrk="0" hangingPunct="1">
                <a:defRPr sz="2400" kern="1200">
                  <a:solidFill>
                    <a:schemeClr val="tx1"/>
                  </a:solidFill>
                  <a:latin typeface="Arial" charset="0"/>
                  <a:ea typeface="ＭＳ Ｐゴシック" pitchFamily="34" charset="-128"/>
                  <a:cs typeface="+mn-cs"/>
                </a:defRPr>
              </a:lvl6pPr>
              <a:lvl7pPr marL="2743200" algn="l" defTabSz="914400" rtl="0" eaLnBrk="1" latinLnBrk="0" hangingPunct="1">
                <a:defRPr sz="2400" kern="1200">
                  <a:solidFill>
                    <a:schemeClr val="tx1"/>
                  </a:solidFill>
                  <a:latin typeface="Arial" charset="0"/>
                  <a:ea typeface="ＭＳ Ｐゴシック" pitchFamily="34" charset="-128"/>
                  <a:cs typeface="+mn-cs"/>
                </a:defRPr>
              </a:lvl7pPr>
              <a:lvl8pPr marL="3200400" algn="l" defTabSz="914400" rtl="0" eaLnBrk="1" latinLnBrk="0" hangingPunct="1">
                <a:defRPr sz="2400" kern="1200">
                  <a:solidFill>
                    <a:schemeClr val="tx1"/>
                  </a:solidFill>
                  <a:latin typeface="Arial" charset="0"/>
                  <a:ea typeface="ＭＳ Ｐゴシック" pitchFamily="34" charset="-128"/>
                  <a:cs typeface="+mn-cs"/>
                </a:defRPr>
              </a:lvl8pPr>
              <a:lvl9pPr marL="3657600" algn="l" defTabSz="914400" rtl="0" eaLnBrk="1" latinLnBrk="0" hangingPunct="1">
                <a:defRPr sz="2400" kern="1200">
                  <a:solidFill>
                    <a:schemeClr val="tx1"/>
                  </a:solidFill>
                  <a:latin typeface="Arial" charset="0"/>
                  <a:ea typeface="ＭＳ Ｐゴシック" pitchFamily="34" charset="-128"/>
                  <a:cs typeface="+mn-cs"/>
                </a:defRPr>
              </a:lvl9pPr>
            </a:lstStyle>
            <a:p>
              <a:pPr marL="171450" indent="-171450" fontAlgn="auto">
                <a:lnSpc>
                  <a:spcPct val="90000"/>
                </a:lnSpc>
                <a:spcBef>
                  <a:spcPts val="600"/>
                </a:spcBef>
                <a:spcAft>
                  <a:spcPts val="600"/>
                </a:spcAft>
                <a:buClr>
                  <a:srgbClr val="007BC7"/>
                </a:buClr>
                <a:buFont typeface="Verdana" panose="020B0604030504040204" pitchFamily="34" charset="0"/>
                <a:buChar char="›"/>
                <a:defRPr/>
              </a:pPr>
              <a:r>
                <a:rPr lang="nl-NL" sz="1100" kern="0" dirty="0" err="1">
                  <a:solidFill>
                    <a:srgbClr val="000000"/>
                  </a:solidFill>
                  <a:latin typeface="Verdana"/>
                  <a:cs typeface="Segoe UI Light" panose="020B0502040204020203" pitchFamily="34" charset="0"/>
                </a:rPr>
                <a:t>Bullet</a:t>
              </a:r>
              <a:r>
                <a:rPr lang="nl-NL" sz="1100" kern="0" dirty="0">
                  <a:solidFill>
                    <a:srgbClr val="000000"/>
                  </a:solidFill>
                  <a:latin typeface="Verdana"/>
                  <a:cs typeface="Segoe UI Light" panose="020B0502040204020203" pitchFamily="34" charset="0"/>
                </a:rPr>
                <a:t> (20pt)</a:t>
              </a:r>
            </a:p>
          </p:txBody>
        </p:sp>
        <p:sp>
          <p:nvSpPr>
            <p:cNvPr id="155" name="Ovaal 154">
              <a:extLst>
                <a:ext uri="{FF2B5EF4-FFF2-40B4-BE49-F238E27FC236}">
                  <a16:creationId xmlns:a16="http://schemas.microsoft.com/office/drawing/2014/main" xmlns="" id="{E2E5322C-B834-4E63-B12D-9C79F56EEC5D}"/>
                </a:ext>
              </a:extLst>
            </p:cNvPr>
            <p:cNvSpPr/>
            <p:nvPr userDrawn="1"/>
          </p:nvSpPr>
          <p:spPr>
            <a:xfrm>
              <a:off x="-3425006" y="2091065"/>
              <a:ext cx="260914" cy="259683"/>
            </a:xfrm>
            <a:prstGeom prst="ellipse">
              <a:avLst/>
            </a:prstGeom>
            <a:solidFill>
              <a:schemeClr val="accent1"/>
            </a:solidFill>
            <a:ln w="25400" cap="flat" cmpd="sng" algn="ctr">
              <a:noFill/>
              <a:prstDash val="solid"/>
            </a:ln>
            <a:effectLst/>
          </p:spPr>
          <p:txBody>
            <a:bodyPr rtlCol="0" anchor="ctr"/>
            <a:lstStyle>
              <a:defPPr>
                <a:defRPr lang="nl-NL"/>
              </a:defPPr>
              <a:lvl1pPr algn="l" rtl="0" fontAlgn="base">
                <a:spcBef>
                  <a:spcPct val="0"/>
                </a:spcBef>
                <a:spcAft>
                  <a:spcPct val="0"/>
                </a:spcAft>
                <a:defRPr sz="2400" kern="1200">
                  <a:solidFill>
                    <a:schemeClr val="tx1"/>
                  </a:solidFill>
                  <a:latin typeface="Arial" charset="0"/>
                  <a:ea typeface="ＭＳ Ｐゴシック" pitchFamily="34" charset="-128"/>
                  <a:cs typeface="+mn-cs"/>
                </a:defRPr>
              </a:lvl1pPr>
              <a:lvl2pPr marL="457200" algn="l" rtl="0" fontAlgn="base">
                <a:spcBef>
                  <a:spcPct val="0"/>
                </a:spcBef>
                <a:spcAft>
                  <a:spcPct val="0"/>
                </a:spcAft>
                <a:defRPr sz="2400" kern="1200">
                  <a:solidFill>
                    <a:schemeClr val="tx1"/>
                  </a:solidFill>
                  <a:latin typeface="Arial" charset="0"/>
                  <a:ea typeface="ＭＳ Ｐゴシック" pitchFamily="34" charset="-128"/>
                  <a:cs typeface="+mn-cs"/>
                </a:defRPr>
              </a:lvl2pPr>
              <a:lvl3pPr marL="914400" algn="l" rtl="0" fontAlgn="base">
                <a:spcBef>
                  <a:spcPct val="0"/>
                </a:spcBef>
                <a:spcAft>
                  <a:spcPct val="0"/>
                </a:spcAft>
                <a:defRPr sz="2400" kern="1200">
                  <a:solidFill>
                    <a:schemeClr val="tx1"/>
                  </a:solidFill>
                  <a:latin typeface="Arial" charset="0"/>
                  <a:ea typeface="ＭＳ Ｐゴシック" pitchFamily="34" charset="-128"/>
                  <a:cs typeface="+mn-cs"/>
                </a:defRPr>
              </a:lvl3pPr>
              <a:lvl4pPr marL="1371600" algn="l" rtl="0" fontAlgn="base">
                <a:spcBef>
                  <a:spcPct val="0"/>
                </a:spcBef>
                <a:spcAft>
                  <a:spcPct val="0"/>
                </a:spcAft>
                <a:defRPr sz="2400" kern="1200">
                  <a:solidFill>
                    <a:schemeClr val="tx1"/>
                  </a:solidFill>
                  <a:latin typeface="Arial" charset="0"/>
                  <a:ea typeface="ＭＳ Ｐゴシック" pitchFamily="34" charset="-128"/>
                  <a:cs typeface="+mn-cs"/>
                </a:defRPr>
              </a:lvl4pPr>
              <a:lvl5pPr marL="1828800" algn="l" rtl="0" fontAlgn="base">
                <a:spcBef>
                  <a:spcPct val="0"/>
                </a:spcBef>
                <a:spcAft>
                  <a:spcPct val="0"/>
                </a:spcAft>
                <a:defRPr sz="2400" kern="1200">
                  <a:solidFill>
                    <a:schemeClr val="tx1"/>
                  </a:solidFill>
                  <a:latin typeface="Arial" charset="0"/>
                  <a:ea typeface="ＭＳ Ｐゴシック" pitchFamily="34" charset="-128"/>
                  <a:cs typeface="+mn-cs"/>
                </a:defRPr>
              </a:lvl5pPr>
              <a:lvl6pPr marL="2286000" algn="l" defTabSz="914400" rtl="0" eaLnBrk="1" latinLnBrk="0" hangingPunct="1">
                <a:defRPr sz="2400" kern="1200">
                  <a:solidFill>
                    <a:schemeClr val="tx1"/>
                  </a:solidFill>
                  <a:latin typeface="Arial" charset="0"/>
                  <a:ea typeface="ＭＳ Ｐゴシック" pitchFamily="34" charset="-128"/>
                  <a:cs typeface="+mn-cs"/>
                </a:defRPr>
              </a:lvl6pPr>
              <a:lvl7pPr marL="2743200" algn="l" defTabSz="914400" rtl="0" eaLnBrk="1" latinLnBrk="0" hangingPunct="1">
                <a:defRPr sz="2400" kern="1200">
                  <a:solidFill>
                    <a:schemeClr val="tx1"/>
                  </a:solidFill>
                  <a:latin typeface="Arial" charset="0"/>
                  <a:ea typeface="ＭＳ Ｐゴシック" pitchFamily="34" charset="-128"/>
                  <a:cs typeface="+mn-cs"/>
                </a:defRPr>
              </a:lvl7pPr>
              <a:lvl8pPr marL="3200400" algn="l" defTabSz="914400" rtl="0" eaLnBrk="1" latinLnBrk="0" hangingPunct="1">
                <a:defRPr sz="2400" kern="1200">
                  <a:solidFill>
                    <a:schemeClr val="tx1"/>
                  </a:solidFill>
                  <a:latin typeface="Arial" charset="0"/>
                  <a:ea typeface="ＭＳ Ｐゴシック" pitchFamily="34" charset="-128"/>
                  <a:cs typeface="+mn-cs"/>
                </a:defRPr>
              </a:lvl8pPr>
              <a:lvl9pPr marL="3657600" algn="l" defTabSz="914400" rtl="0" eaLnBrk="1" latinLnBrk="0" hangingPunct="1">
                <a:defRPr sz="2400" kern="1200">
                  <a:solidFill>
                    <a:schemeClr val="tx1"/>
                  </a:solidFill>
                  <a:latin typeface="Arial" charset="0"/>
                  <a:ea typeface="ＭＳ Ｐゴシック" pitchFamily="34" charset="-128"/>
                  <a:cs typeface="+mn-cs"/>
                </a:defRPr>
              </a:lvl9pPr>
            </a:lstStyle>
            <a:p>
              <a:pPr algn="ctr" fontAlgn="auto">
                <a:spcBef>
                  <a:spcPts val="0"/>
                </a:spcBef>
                <a:spcAft>
                  <a:spcPts val="0"/>
                </a:spcAft>
                <a:defRPr/>
              </a:pPr>
              <a:r>
                <a:rPr lang="nl-NL" sz="1100" kern="0">
                  <a:solidFill>
                    <a:srgbClr val="FFFFFF"/>
                  </a:solidFill>
                  <a:latin typeface="Verdana"/>
                  <a:cs typeface="Segoe UI Light" panose="020B0502040204020203" pitchFamily="34" charset="0"/>
                </a:rPr>
                <a:t>2</a:t>
              </a:r>
            </a:p>
          </p:txBody>
        </p:sp>
        <p:sp>
          <p:nvSpPr>
            <p:cNvPr id="156" name="Rechthoek 155">
              <a:extLst>
                <a:ext uri="{FF2B5EF4-FFF2-40B4-BE49-F238E27FC236}">
                  <a16:creationId xmlns:a16="http://schemas.microsoft.com/office/drawing/2014/main" xmlns="" id="{CF9567FC-339E-4ECF-8652-653416B56F60}"/>
                </a:ext>
              </a:extLst>
            </p:cNvPr>
            <p:cNvSpPr/>
            <p:nvPr userDrawn="1"/>
          </p:nvSpPr>
          <p:spPr>
            <a:xfrm>
              <a:off x="-3059324" y="2091064"/>
              <a:ext cx="2823104" cy="255963"/>
            </a:xfrm>
            <a:prstGeom prst="rect">
              <a:avLst/>
            </a:prstGeom>
            <a:noFill/>
            <a:ln w="25400" cap="flat" cmpd="sng" algn="ctr">
              <a:noFill/>
              <a:prstDash val="solid"/>
            </a:ln>
            <a:effectLst/>
          </p:spPr>
          <p:txBody>
            <a:bodyPr lIns="0" tIns="0" rIns="0" bIns="0" rtlCol="0" anchor="ctr"/>
            <a:lstStyle>
              <a:defPPr>
                <a:defRPr lang="nl-NL"/>
              </a:defPPr>
              <a:lvl1pPr algn="l" rtl="0" fontAlgn="base">
                <a:spcBef>
                  <a:spcPct val="0"/>
                </a:spcBef>
                <a:spcAft>
                  <a:spcPct val="0"/>
                </a:spcAft>
                <a:defRPr sz="2400" kern="1200">
                  <a:solidFill>
                    <a:schemeClr val="tx1"/>
                  </a:solidFill>
                  <a:latin typeface="Arial" charset="0"/>
                  <a:ea typeface="ＭＳ Ｐゴシック" pitchFamily="34" charset="-128"/>
                  <a:cs typeface="+mn-cs"/>
                </a:defRPr>
              </a:lvl1pPr>
              <a:lvl2pPr marL="457200" algn="l" rtl="0" fontAlgn="base">
                <a:spcBef>
                  <a:spcPct val="0"/>
                </a:spcBef>
                <a:spcAft>
                  <a:spcPct val="0"/>
                </a:spcAft>
                <a:defRPr sz="2400" kern="1200">
                  <a:solidFill>
                    <a:schemeClr val="tx1"/>
                  </a:solidFill>
                  <a:latin typeface="Arial" charset="0"/>
                  <a:ea typeface="ＭＳ Ｐゴシック" pitchFamily="34" charset="-128"/>
                  <a:cs typeface="+mn-cs"/>
                </a:defRPr>
              </a:lvl2pPr>
              <a:lvl3pPr marL="914400" algn="l" rtl="0" fontAlgn="base">
                <a:spcBef>
                  <a:spcPct val="0"/>
                </a:spcBef>
                <a:spcAft>
                  <a:spcPct val="0"/>
                </a:spcAft>
                <a:defRPr sz="2400" kern="1200">
                  <a:solidFill>
                    <a:schemeClr val="tx1"/>
                  </a:solidFill>
                  <a:latin typeface="Arial" charset="0"/>
                  <a:ea typeface="ＭＳ Ｐゴシック" pitchFamily="34" charset="-128"/>
                  <a:cs typeface="+mn-cs"/>
                </a:defRPr>
              </a:lvl3pPr>
              <a:lvl4pPr marL="1371600" algn="l" rtl="0" fontAlgn="base">
                <a:spcBef>
                  <a:spcPct val="0"/>
                </a:spcBef>
                <a:spcAft>
                  <a:spcPct val="0"/>
                </a:spcAft>
                <a:defRPr sz="2400" kern="1200">
                  <a:solidFill>
                    <a:schemeClr val="tx1"/>
                  </a:solidFill>
                  <a:latin typeface="Arial" charset="0"/>
                  <a:ea typeface="ＭＳ Ｐゴシック" pitchFamily="34" charset="-128"/>
                  <a:cs typeface="+mn-cs"/>
                </a:defRPr>
              </a:lvl4pPr>
              <a:lvl5pPr marL="1828800" algn="l" rtl="0" fontAlgn="base">
                <a:spcBef>
                  <a:spcPct val="0"/>
                </a:spcBef>
                <a:spcAft>
                  <a:spcPct val="0"/>
                </a:spcAft>
                <a:defRPr sz="2400" kern="1200">
                  <a:solidFill>
                    <a:schemeClr val="tx1"/>
                  </a:solidFill>
                  <a:latin typeface="Arial" charset="0"/>
                  <a:ea typeface="ＭＳ Ｐゴシック" pitchFamily="34" charset="-128"/>
                  <a:cs typeface="+mn-cs"/>
                </a:defRPr>
              </a:lvl5pPr>
              <a:lvl6pPr marL="2286000" algn="l" defTabSz="914400" rtl="0" eaLnBrk="1" latinLnBrk="0" hangingPunct="1">
                <a:defRPr sz="2400" kern="1200">
                  <a:solidFill>
                    <a:schemeClr val="tx1"/>
                  </a:solidFill>
                  <a:latin typeface="Arial" charset="0"/>
                  <a:ea typeface="ＭＳ Ｐゴシック" pitchFamily="34" charset="-128"/>
                  <a:cs typeface="+mn-cs"/>
                </a:defRPr>
              </a:lvl6pPr>
              <a:lvl7pPr marL="2743200" algn="l" defTabSz="914400" rtl="0" eaLnBrk="1" latinLnBrk="0" hangingPunct="1">
                <a:defRPr sz="2400" kern="1200">
                  <a:solidFill>
                    <a:schemeClr val="tx1"/>
                  </a:solidFill>
                  <a:latin typeface="Arial" charset="0"/>
                  <a:ea typeface="ＭＳ Ｐゴシック" pitchFamily="34" charset="-128"/>
                  <a:cs typeface="+mn-cs"/>
                </a:defRPr>
              </a:lvl7pPr>
              <a:lvl8pPr marL="3200400" algn="l" defTabSz="914400" rtl="0" eaLnBrk="1" latinLnBrk="0" hangingPunct="1">
                <a:defRPr sz="2400" kern="1200">
                  <a:solidFill>
                    <a:schemeClr val="tx1"/>
                  </a:solidFill>
                  <a:latin typeface="Arial" charset="0"/>
                  <a:ea typeface="ＭＳ Ｐゴシック" pitchFamily="34" charset="-128"/>
                  <a:cs typeface="+mn-cs"/>
                </a:defRPr>
              </a:lvl8pPr>
              <a:lvl9pPr marL="3657600" algn="l" defTabSz="914400" rtl="0" eaLnBrk="1" latinLnBrk="0" hangingPunct="1">
                <a:defRPr sz="2400" kern="1200">
                  <a:solidFill>
                    <a:schemeClr val="tx1"/>
                  </a:solidFill>
                  <a:latin typeface="Arial" charset="0"/>
                  <a:ea typeface="ＭＳ Ｐゴシック" pitchFamily="34" charset="-128"/>
                  <a:cs typeface="+mn-cs"/>
                </a:defRPr>
              </a:lvl9pPr>
            </a:lstStyle>
            <a:p>
              <a:pPr marL="361950" indent="-180975" fontAlgn="auto">
                <a:lnSpc>
                  <a:spcPct val="90000"/>
                </a:lnSpc>
                <a:spcBef>
                  <a:spcPts val="600"/>
                </a:spcBef>
                <a:spcAft>
                  <a:spcPts val="600"/>
                </a:spcAft>
                <a:buClr>
                  <a:srgbClr val="007BC7"/>
                </a:buClr>
                <a:buFont typeface="Calibri" panose="020F0502020204030204" pitchFamily="34" charset="0"/>
                <a:buChar char="−"/>
                <a:defRPr/>
              </a:pPr>
              <a:r>
                <a:rPr lang="nl-NL" sz="1100" kern="0" dirty="0">
                  <a:solidFill>
                    <a:srgbClr val="000000"/>
                  </a:solidFill>
                  <a:latin typeface="Verdana"/>
                  <a:cs typeface="Segoe UI Light" panose="020B0502040204020203" pitchFamily="34" charset="0"/>
                </a:rPr>
                <a:t>Sub-</a:t>
              </a:r>
              <a:r>
                <a:rPr lang="nl-NL" sz="1100" kern="0" dirty="0" err="1">
                  <a:solidFill>
                    <a:srgbClr val="000000"/>
                  </a:solidFill>
                  <a:latin typeface="Verdana"/>
                  <a:cs typeface="Segoe UI Light" panose="020B0502040204020203" pitchFamily="34" charset="0"/>
                </a:rPr>
                <a:t>bullet</a:t>
              </a:r>
              <a:r>
                <a:rPr lang="nl-NL" sz="1100" kern="0" dirty="0">
                  <a:solidFill>
                    <a:srgbClr val="000000"/>
                  </a:solidFill>
                  <a:latin typeface="Verdana"/>
                  <a:cs typeface="Segoe UI Light" panose="020B0502040204020203" pitchFamily="34" charset="0"/>
                </a:rPr>
                <a:t> #1 </a:t>
              </a:r>
              <a:r>
                <a:rPr lang="nl-NL" sz="1100" kern="0" dirty="0">
                  <a:solidFill>
                    <a:srgbClr val="000000"/>
                  </a:solidFill>
                  <a:cs typeface="Segoe UI Light" panose="020B0502040204020203" pitchFamily="34" charset="0"/>
                </a:rPr>
                <a:t>(18pt)</a:t>
              </a:r>
            </a:p>
          </p:txBody>
        </p:sp>
        <p:sp>
          <p:nvSpPr>
            <p:cNvPr id="157" name="Ovaal 156">
              <a:extLst>
                <a:ext uri="{FF2B5EF4-FFF2-40B4-BE49-F238E27FC236}">
                  <a16:creationId xmlns:a16="http://schemas.microsoft.com/office/drawing/2014/main" xmlns="" id="{22399066-D11E-4D6B-A251-03A62E6E0C93}"/>
                </a:ext>
              </a:extLst>
            </p:cNvPr>
            <p:cNvSpPr/>
            <p:nvPr userDrawn="1"/>
          </p:nvSpPr>
          <p:spPr>
            <a:xfrm>
              <a:off x="-3425006" y="2465241"/>
              <a:ext cx="260914" cy="259683"/>
            </a:xfrm>
            <a:prstGeom prst="ellipse">
              <a:avLst/>
            </a:prstGeom>
            <a:solidFill>
              <a:schemeClr val="accent1"/>
            </a:solidFill>
            <a:ln w="25400" cap="flat" cmpd="sng" algn="ctr">
              <a:noFill/>
              <a:prstDash val="solid"/>
            </a:ln>
            <a:effectLst/>
          </p:spPr>
          <p:txBody>
            <a:bodyPr rtlCol="0" anchor="ctr"/>
            <a:lstStyle>
              <a:defPPr>
                <a:defRPr lang="nl-NL"/>
              </a:defPPr>
              <a:lvl1pPr algn="l" rtl="0" fontAlgn="base">
                <a:spcBef>
                  <a:spcPct val="0"/>
                </a:spcBef>
                <a:spcAft>
                  <a:spcPct val="0"/>
                </a:spcAft>
                <a:defRPr sz="2400" kern="1200">
                  <a:solidFill>
                    <a:schemeClr val="tx1"/>
                  </a:solidFill>
                  <a:latin typeface="Arial" charset="0"/>
                  <a:ea typeface="ＭＳ Ｐゴシック" pitchFamily="34" charset="-128"/>
                  <a:cs typeface="+mn-cs"/>
                </a:defRPr>
              </a:lvl1pPr>
              <a:lvl2pPr marL="457200" algn="l" rtl="0" fontAlgn="base">
                <a:spcBef>
                  <a:spcPct val="0"/>
                </a:spcBef>
                <a:spcAft>
                  <a:spcPct val="0"/>
                </a:spcAft>
                <a:defRPr sz="2400" kern="1200">
                  <a:solidFill>
                    <a:schemeClr val="tx1"/>
                  </a:solidFill>
                  <a:latin typeface="Arial" charset="0"/>
                  <a:ea typeface="ＭＳ Ｐゴシック" pitchFamily="34" charset="-128"/>
                  <a:cs typeface="+mn-cs"/>
                </a:defRPr>
              </a:lvl2pPr>
              <a:lvl3pPr marL="914400" algn="l" rtl="0" fontAlgn="base">
                <a:spcBef>
                  <a:spcPct val="0"/>
                </a:spcBef>
                <a:spcAft>
                  <a:spcPct val="0"/>
                </a:spcAft>
                <a:defRPr sz="2400" kern="1200">
                  <a:solidFill>
                    <a:schemeClr val="tx1"/>
                  </a:solidFill>
                  <a:latin typeface="Arial" charset="0"/>
                  <a:ea typeface="ＭＳ Ｐゴシック" pitchFamily="34" charset="-128"/>
                  <a:cs typeface="+mn-cs"/>
                </a:defRPr>
              </a:lvl3pPr>
              <a:lvl4pPr marL="1371600" algn="l" rtl="0" fontAlgn="base">
                <a:spcBef>
                  <a:spcPct val="0"/>
                </a:spcBef>
                <a:spcAft>
                  <a:spcPct val="0"/>
                </a:spcAft>
                <a:defRPr sz="2400" kern="1200">
                  <a:solidFill>
                    <a:schemeClr val="tx1"/>
                  </a:solidFill>
                  <a:latin typeface="Arial" charset="0"/>
                  <a:ea typeface="ＭＳ Ｐゴシック" pitchFamily="34" charset="-128"/>
                  <a:cs typeface="+mn-cs"/>
                </a:defRPr>
              </a:lvl4pPr>
              <a:lvl5pPr marL="1828800" algn="l" rtl="0" fontAlgn="base">
                <a:spcBef>
                  <a:spcPct val="0"/>
                </a:spcBef>
                <a:spcAft>
                  <a:spcPct val="0"/>
                </a:spcAft>
                <a:defRPr sz="2400" kern="1200">
                  <a:solidFill>
                    <a:schemeClr val="tx1"/>
                  </a:solidFill>
                  <a:latin typeface="Arial" charset="0"/>
                  <a:ea typeface="ＭＳ Ｐゴシック" pitchFamily="34" charset="-128"/>
                  <a:cs typeface="+mn-cs"/>
                </a:defRPr>
              </a:lvl5pPr>
              <a:lvl6pPr marL="2286000" algn="l" defTabSz="914400" rtl="0" eaLnBrk="1" latinLnBrk="0" hangingPunct="1">
                <a:defRPr sz="2400" kern="1200">
                  <a:solidFill>
                    <a:schemeClr val="tx1"/>
                  </a:solidFill>
                  <a:latin typeface="Arial" charset="0"/>
                  <a:ea typeface="ＭＳ Ｐゴシック" pitchFamily="34" charset="-128"/>
                  <a:cs typeface="+mn-cs"/>
                </a:defRPr>
              </a:lvl6pPr>
              <a:lvl7pPr marL="2743200" algn="l" defTabSz="914400" rtl="0" eaLnBrk="1" latinLnBrk="0" hangingPunct="1">
                <a:defRPr sz="2400" kern="1200">
                  <a:solidFill>
                    <a:schemeClr val="tx1"/>
                  </a:solidFill>
                  <a:latin typeface="Arial" charset="0"/>
                  <a:ea typeface="ＭＳ Ｐゴシック" pitchFamily="34" charset="-128"/>
                  <a:cs typeface="+mn-cs"/>
                </a:defRPr>
              </a:lvl7pPr>
              <a:lvl8pPr marL="3200400" algn="l" defTabSz="914400" rtl="0" eaLnBrk="1" latinLnBrk="0" hangingPunct="1">
                <a:defRPr sz="2400" kern="1200">
                  <a:solidFill>
                    <a:schemeClr val="tx1"/>
                  </a:solidFill>
                  <a:latin typeface="Arial" charset="0"/>
                  <a:ea typeface="ＭＳ Ｐゴシック" pitchFamily="34" charset="-128"/>
                  <a:cs typeface="+mn-cs"/>
                </a:defRPr>
              </a:lvl8pPr>
              <a:lvl9pPr marL="3657600" algn="l" defTabSz="914400" rtl="0" eaLnBrk="1" latinLnBrk="0" hangingPunct="1">
                <a:defRPr sz="2400" kern="1200">
                  <a:solidFill>
                    <a:schemeClr val="tx1"/>
                  </a:solidFill>
                  <a:latin typeface="Arial" charset="0"/>
                  <a:ea typeface="ＭＳ Ｐゴシック" pitchFamily="34" charset="-128"/>
                  <a:cs typeface="+mn-cs"/>
                </a:defRPr>
              </a:lvl9pPr>
            </a:lstStyle>
            <a:p>
              <a:pPr algn="ctr" fontAlgn="auto">
                <a:spcBef>
                  <a:spcPts val="0"/>
                </a:spcBef>
                <a:spcAft>
                  <a:spcPts val="0"/>
                </a:spcAft>
                <a:defRPr/>
              </a:pPr>
              <a:r>
                <a:rPr lang="nl-NL" sz="1100" kern="0" dirty="0">
                  <a:solidFill>
                    <a:srgbClr val="FFFFFF"/>
                  </a:solidFill>
                  <a:latin typeface="Verdana"/>
                  <a:cs typeface="Segoe UI Light" panose="020B0502040204020203" pitchFamily="34" charset="0"/>
                </a:rPr>
                <a:t>3</a:t>
              </a:r>
            </a:p>
          </p:txBody>
        </p:sp>
        <p:sp>
          <p:nvSpPr>
            <p:cNvPr id="158" name="Rechthoek 157">
              <a:extLst>
                <a:ext uri="{FF2B5EF4-FFF2-40B4-BE49-F238E27FC236}">
                  <a16:creationId xmlns:a16="http://schemas.microsoft.com/office/drawing/2014/main" xmlns="" id="{8626B1C2-7191-462C-9556-EEC3469CDD35}"/>
                </a:ext>
              </a:extLst>
            </p:cNvPr>
            <p:cNvSpPr/>
            <p:nvPr userDrawn="1"/>
          </p:nvSpPr>
          <p:spPr>
            <a:xfrm>
              <a:off x="-3059324" y="2465240"/>
              <a:ext cx="2823104" cy="255963"/>
            </a:xfrm>
            <a:prstGeom prst="rect">
              <a:avLst/>
            </a:prstGeom>
            <a:noFill/>
            <a:ln w="25400" cap="flat" cmpd="sng" algn="ctr">
              <a:noFill/>
              <a:prstDash val="solid"/>
            </a:ln>
            <a:effectLst/>
          </p:spPr>
          <p:txBody>
            <a:bodyPr lIns="0" tIns="0" rIns="0" bIns="0" rtlCol="0" anchor="ctr"/>
            <a:lstStyle>
              <a:defPPr>
                <a:defRPr lang="nl-NL"/>
              </a:defPPr>
              <a:lvl1pPr algn="l" rtl="0" fontAlgn="base">
                <a:spcBef>
                  <a:spcPct val="0"/>
                </a:spcBef>
                <a:spcAft>
                  <a:spcPct val="0"/>
                </a:spcAft>
                <a:defRPr sz="2400" kern="1200">
                  <a:solidFill>
                    <a:schemeClr val="tx1"/>
                  </a:solidFill>
                  <a:latin typeface="Arial" charset="0"/>
                  <a:ea typeface="ＭＳ Ｐゴシック" pitchFamily="34" charset="-128"/>
                  <a:cs typeface="+mn-cs"/>
                </a:defRPr>
              </a:lvl1pPr>
              <a:lvl2pPr marL="457200" algn="l" rtl="0" fontAlgn="base">
                <a:spcBef>
                  <a:spcPct val="0"/>
                </a:spcBef>
                <a:spcAft>
                  <a:spcPct val="0"/>
                </a:spcAft>
                <a:defRPr sz="2400" kern="1200">
                  <a:solidFill>
                    <a:schemeClr val="tx1"/>
                  </a:solidFill>
                  <a:latin typeface="Arial" charset="0"/>
                  <a:ea typeface="ＭＳ Ｐゴシック" pitchFamily="34" charset="-128"/>
                  <a:cs typeface="+mn-cs"/>
                </a:defRPr>
              </a:lvl2pPr>
              <a:lvl3pPr marL="914400" algn="l" rtl="0" fontAlgn="base">
                <a:spcBef>
                  <a:spcPct val="0"/>
                </a:spcBef>
                <a:spcAft>
                  <a:spcPct val="0"/>
                </a:spcAft>
                <a:defRPr sz="2400" kern="1200">
                  <a:solidFill>
                    <a:schemeClr val="tx1"/>
                  </a:solidFill>
                  <a:latin typeface="Arial" charset="0"/>
                  <a:ea typeface="ＭＳ Ｐゴシック" pitchFamily="34" charset="-128"/>
                  <a:cs typeface="+mn-cs"/>
                </a:defRPr>
              </a:lvl3pPr>
              <a:lvl4pPr marL="1371600" algn="l" rtl="0" fontAlgn="base">
                <a:spcBef>
                  <a:spcPct val="0"/>
                </a:spcBef>
                <a:spcAft>
                  <a:spcPct val="0"/>
                </a:spcAft>
                <a:defRPr sz="2400" kern="1200">
                  <a:solidFill>
                    <a:schemeClr val="tx1"/>
                  </a:solidFill>
                  <a:latin typeface="Arial" charset="0"/>
                  <a:ea typeface="ＭＳ Ｐゴシック" pitchFamily="34" charset="-128"/>
                  <a:cs typeface="+mn-cs"/>
                </a:defRPr>
              </a:lvl4pPr>
              <a:lvl5pPr marL="1828800" algn="l" rtl="0" fontAlgn="base">
                <a:spcBef>
                  <a:spcPct val="0"/>
                </a:spcBef>
                <a:spcAft>
                  <a:spcPct val="0"/>
                </a:spcAft>
                <a:defRPr sz="2400" kern="1200">
                  <a:solidFill>
                    <a:schemeClr val="tx1"/>
                  </a:solidFill>
                  <a:latin typeface="Arial" charset="0"/>
                  <a:ea typeface="ＭＳ Ｐゴシック" pitchFamily="34" charset="-128"/>
                  <a:cs typeface="+mn-cs"/>
                </a:defRPr>
              </a:lvl5pPr>
              <a:lvl6pPr marL="2286000" algn="l" defTabSz="914400" rtl="0" eaLnBrk="1" latinLnBrk="0" hangingPunct="1">
                <a:defRPr sz="2400" kern="1200">
                  <a:solidFill>
                    <a:schemeClr val="tx1"/>
                  </a:solidFill>
                  <a:latin typeface="Arial" charset="0"/>
                  <a:ea typeface="ＭＳ Ｐゴシック" pitchFamily="34" charset="-128"/>
                  <a:cs typeface="+mn-cs"/>
                </a:defRPr>
              </a:lvl6pPr>
              <a:lvl7pPr marL="2743200" algn="l" defTabSz="914400" rtl="0" eaLnBrk="1" latinLnBrk="0" hangingPunct="1">
                <a:defRPr sz="2400" kern="1200">
                  <a:solidFill>
                    <a:schemeClr val="tx1"/>
                  </a:solidFill>
                  <a:latin typeface="Arial" charset="0"/>
                  <a:ea typeface="ＭＳ Ｐゴシック" pitchFamily="34" charset="-128"/>
                  <a:cs typeface="+mn-cs"/>
                </a:defRPr>
              </a:lvl7pPr>
              <a:lvl8pPr marL="3200400" algn="l" defTabSz="914400" rtl="0" eaLnBrk="1" latinLnBrk="0" hangingPunct="1">
                <a:defRPr sz="2400" kern="1200">
                  <a:solidFill>
                    <a:schemeClr val="tx1"/>
                  </a:solidFill>
                  <a:latin typeface="Arial" charset="0"/>
                  <a:ea typeface="ＭＳ Ｐゴシック" pitchFamily="34" charset="-128"/>
                  <a:cs typeface="+mn-cs"/>
                </a:defRPr>
              </a:lvl8pPr>
              <a:lvl9pPr marL="3657600" algn="l" defTabSz="914400" rtl="0" eaLnBrk="1" latinLnBrk="0" hangingPunct="1">
                <a:defRPr sz="2400" kern="1200">
                  <a:solidFill>
                    <a:schemeClr val="tx1"/>
                  </a:solidFill>
                  <a:latin typeface="Arial" charset="0"/>
                  <a:ea typeface="ＭＳ Ｐゴシック" pitchFamily="34" charset="-128"/>
                  <a:cs typeface="+mn-cs"/>
                </a:defRPr>
              </a:lvl9pPr>
            </a:lstStyle>
            <a:p>
              <a:pPr marL="542925" indent="-180975" fontAlgn="auto">
                <a:lnSpc>
                  <a:spcPct val="90000"/>
                </a:lnSpc>
                <a:spcBef>
                  <a:spcPts val="600"/>
                </a:spcBef>
                <a:spcAft>
                  <a:spcPts val="600"/>
                </a:spcAft>
                <a:buClr>
                  <a:srgbClr val="007BC7"/>
                </a:buClr>
                <a:buFont typeface="Wingdings" panose="05000000000000000000" pitchFamily="2" charset="2"/>
                <a:buChar char="§"/>
                <a:defRPr/>
              </a:pPr>
              <a:r>
                <a:rPr lang="nl-NL" sz="1100" kern="0" dirty="0">
                  <a:solidFill>
                    <a:srgbClr val="000000"/>
                  </a:solidFill>
                  <a:latin typeface="Verdana"/>
                  <a:cs typeface="Segoe UI Light" panose="020B0502040204020203" pitchFamily="34" charset="0"/>
                </a:rPr>
                <a:t>Sub-</a:t>
              </a:r>
              <a:r>
                <a:rPr lang="nl-NL" sz="1100" kern="0" dirty="0" err="1">
                  <a:solidFill>
                    <a:srgbClr val="000000"/>
                  </a:solidFill>
                  <a:latin typeface="Verdana"/>
                  <a:cs typeface="Segoe UI Light" panose="020B0502040204020203" pitchFamily="34" charset="0"/>
                </a:rPr>
                <a:t>bullet</a:t>
              </a:r>
              <a:r>
                <a:rPr lang="nl-NL" sz="1100" kern="0" dirty="0">
                  <a:solidFill>
                    <a:srgbClr val="000000"/>
                  </a:solidFill>
                  <a:latin typeface="Verdana"/>
                  <a:cs typeface="Segoe UI Light" panose="020B0502040204020203" pitchFamily="34" charset="0"/>
                </a:rPr>
                <a:t> #2 (18pt)</a:t>
              </a:r>
            </a:p>
          </p:txBody>
        </p:sp>
        <p:sp>
          <p:nvSpPr>
            <p:cNvPr id="159" name="Ovaal 158">
              <a:extLst>
                <a:ext uri="{FF2B5EF4-FFF2-40B4-BE49-F238E27FC236}">
                  <a16:creationId xmlns:a16="http://schemas.microsoft.com/office/drawing/2014/main" xmlns="" id="{39130EEA-9CBE-4BCD-B6B4-F57D4EB4BD41}"/>
                </a:ext>
              </a:extLst>
            </p:cNvPr>
            <p:cNvSpPr/>
            <p:nvPr userDrawn="1"/>
          </p:nvSpPr>
          <p:spPr>
            <a:xfrm>
              <a:off x="-3425006" y="2837886"/>
              <a:ext cx="260914" cy="259683"/>
            </a:xfrm>
            <a:prstGeom prst="ellipse">
              <a:avLst/>
            </a:prstGeom>
            <a:solidFill>
              <a:schemeClr val="accent1"/>
            </a:solidFill>
            <a:ln w="25400" cap="flat" cmpd="sng" algn="ctr">
              <a:noFill/>
              <a:prstDash val="solid"/>
            </a:ln>
            <a:effectLst/>
          </p:spPr>
          <p:txBody>
            <a:bodyPr rtlCol="0" anchor="ctr"/>
            <a:lstStyle>
              <a:defPPr>
                <a:defRPr lang="nl-NL"/>
              </a:defPPr>
              <a:lvl1pPr algn="l" rtl="0" fontAlgn="base">
                <a:spcBef>
                  <a:spcPct val="0"/>
                </a:spcBef>
                <a:spcAft>
                  <a:spcPct val="0"/>
                </a:spcAft>
                <a:defRPr sz="2400" kern="1200">
                  <a:solidFill>
                    <a:schemeClr val="tx1"/>
                  </a:solidFill>
                  <a:latin typeface="Arial" charset="0"/>
                  <a:ea typeface="ＭＳ Ｐゴシック" pitchFamily="34" charset="-128"/>
                  <a:cs typeface="+mn-cs"/>
                </a:defRPr>
              </a:lvl1pPr>
              <a:lvl2pPr marL="457200" algn="l" rtl="0" fontAlgn="base">
                <a:spcBef>
                  <a:spcPct val="0"/>
                </a:spcBef>
                <a:spcAft>
                  <a:spcPct val="0"/>
                </a:spcAft>
                <a:defRPr sz="2400" kern="1200">
                  <a:solidFill>
                    <a:schemeClr val="tx1"/>
                  </a:solidFill>
                  <a:latin typeface="Arial" charset="0"/>
                  <a:ea typeface="ＭＳ Ｐゴシック" pitchFamily="34" charset="-128"/>
                  <a:cs typeface="+mn-cs"/>
                </a:defRPr>
              </a:lvl2pPr>
              <a:lvl3pPr marL="914400" algn="l" rtl="0" fontAlgn="base">
                <a:spcBef>
                  <a:spcPct val="0"/>
                </a:spcBef>
                <a:spcAft>
                  <a:spcPct val="0"/>
                </a:spcAft>
                <a:defRPr sz="2400" kern="1200">
                  <a:solidFill>
                    <a:schemeClr val="tx1"/>
                  </a:solidFill>
                  <a:latin typeface="Arial" charset="0"/>
                  <a:ea typeface="ＭＳ Ｐゴシック" pitchFamily="34" charset="-128"/>
                  <a:cs typeface="+mn-cs"/>
                </a:defRPr>
              </a:lvl3pPr>
              <a:lvl4pPr marL="1371600" algn="l" rtl="0" fontAlgn="base">
                <a:spcBef>
                  <a:spcPct val="0"/>
                </a:spcBef>
                <a:spcAft>
                  <a:spcPct val="0"/>
                </a:spcAft>
                <a:defRPr sz="2400" kern="1200">
                  <a:solidFill>
                    <a:schemeClr val="tx1"/>
                  </a:solidFill>
                  <a:latin typeface="Arial" charset="0"/>
                  <a:ea typeface="ＭＳ Ｐゴシック" pitchFamily="34" charset="-128"/>
                  <a:cs typeface="+mn-cs"/>
                </a:defRPr>
              </a:lvl4pPr>
              <a:lvl5pPr marL="1828800" algn="l" rtl="0" fontAlgn="base">
                <a:spcBef>
                  <a:spcPct val="0"/>
                </a:spcBef>
                <a:spcAft>
                  <a:spcPct val="0"/>
                </a:spcAft>
                <a:defRPr sz="2400" kern="1200">
                  <a:solidFill>
                    <a:schemeClr val="tx1"/>
                  </a:solidFill>
                  <a:latin typeface="Arial" charset="0"/>
                  <a:ea typeface="ＭＳ Ｐゴシック" pitchFamily="34" charset="-128"/>
                  <a:cs typeface="+mn-cs"/>
                </a:defRPr>
              </a:lvl5pPr>
              <a:lvl6pPr marL="2286000" algn="l" defTabSz="914400" rtl="0" eaLnBrk="1" latinLnBrk="0" hangingPunct="1">
                <a:defRPr sz="2400" kern="1200">
                  <a:solidFill>
                    <a:schemeClr val="tx1"/>
                  </a:solidFill>
                  <a:latin typeface="Arial" charset="0"/>
                  <a:ea typeface="ＭＳ Ｐゴシック" pitchFamily="34" charset="-128"/>
                  <a:cs typeface="+mn-cs"/>
                </a:defRPr>
              </a:lvl6pPr>
              <a:lvl7pPr marL="2743200" algn="l" defTabSz="914400" rtl="0" eaLnBrk="1" latinLnBrk="0" hangingPunct="1">
                <a:defRPr sz="2400" kern="1200">
                  <a:solidFill>
                    <a:schemeClr val="tx1"/>
                  </a:solidFill>
                  <a:latin typeface="Arial" charset="0"/>
                  <a:ea typeface="ＭＳ Ｐゴシック" pitchFamily="34" charset="-128"/>
                  <a:cs typeface="+mn-cs"/>
                </a:defRPr>
              </a:lvl7pPr>
              <a:lvl8pPr marL="3200400" algn="l" defTabSz="914400" rtl="0" eaLnBrk="1" latinLnBrk="0" hangingPunct="1">
                <a:defRPr sz="2400" kern="1200">
                  <a:solidFill>
                    <a:schemeClr val="tx1"/>
                  </a:solidFill>
                  <a:latin typeface="Arial" charset="0"/>
                  <a:ea typeface="ＭＳ Ｐゴシック" pitchFamily="34" charset="-128"/>
                  <a:cs typeface="+mn-cs"/>
                </a:defRPr>
              </a:lvl8pPr>
              <a:lvl9pPr marL="3657600" algn="l" defTabSz="914400" rtl="0" eaLnBrk="1" latinLnBrk="0" hangingPunct="1">
                <a:defRPr sz="2400" kern="1200">
                  <a:solidFill>
                    <a:schemeClr val="tx1"/>
                  </a:solidFill>
                  <a:latin typeface="Arial" charset="0"/>
                  <a:ea typeface="ＭＳ Ｐゴシック" pitchFamily="34" charset="-128"/>
                  <a:cs typeface="+mn-cs"/>
                </a:defRPr>
              </a:lvl9pPr>
            </a:lstStyle>
            <a:p>
              <a:pPr algn="ctr" fontAlgn="auto">
                <a:spcBef>
                  <a:spcPts val="0"/>
                </a:spcBef>
                <a:spcAft>
                  <a:spcPts val="0"/>
                </a:spcAft>
                <a:defRPr/>
              </a:pPr>
              <a:r>
                <a:rPr lang="nl-NL" sz="1100" kern="0">
                  <a:solidFill>
                    <a:srgbClr val="FFFFFF"/>
                  </a:solidFill>
                  <a:latin typeface="Verdana"/>
                  <a:cs typeface="Segoe UI Light" panose="020B0502040204020203" pitchFamily="34" charset="0"/>
                </a:rPr>
                <a:t>4</a:t>
              </a:r>
            </a:p>
          </p:txBody>
        </p:sp>
        <p:sp>
          <p:nvSpPr>
            <p:cNvPr id="160" name="Rechthoek 159">
              <a:extLst>
                <a:ext uri="{FF2B5EF4-FFF2-40B4-BE49-F238E27FC236}">
                  <a16:creationId xmlns:a16="http://schemas.microsoft.com/office/drawing/2014/main" xmlns="" id="{4CE0E742-87A7-42C8-8402-32114CDC032E}"/>
                </a:ext>
              </a:extLst>
            </p:cNvPr>
            <p:cNvSpPr/>
            <p:nvPr userDrawn="1"/>
          </p:nvSpPr>
          <p:spPr>
            <a:xfrm>
              <a:off x="-3059324" y="2837885"/>
              <a:ext cx="2823104" cy="255963"/>
            </a:xfrm>
            <a:prstGeom prst="rect">
              <a:avLst/>
            </a:prstGeom>
            <a:noFill/>
            <a:ln w="25400" cap="flat" cmpd="sng" algn="ctr">
              <a:noFill/>
              <a:prstDash val="solid"/>
            </a:ln>
            <a:effectLst/>
          </p:spPr>
          <p:txBody>
            <a:bodyPr lIns="0" tIns="0" rIns="0" bIns="0" rtlCol="0" anchor="ctr"/>
            <a:lstStyle>
              <a:defPPr>
                <a:defRPr lang="nl-NL"/>
              </a:defPPr>
              <a:lvl1pPr algn="l" rtl="0" fontAlgn="base">
                <a:spcBef>
                  <a:spcPct val="0"/>
                </a:spcBef>
                <a:spcAft>
                  <a:spcPct val="0"/>
                </a:spcAft>
                <a:defRPr sz="2400" kern="1200">
                  <a:solidFill>
                    <a:schemeClr val="tx1"/>
                  </a:solidFill>
                  <a:latin typeface="Arial" charset="0"/>
                  <a:ea typeface="ＭＳ Ｐゴシック" pitchFamily="34" charset="-128"/>
                  <a:cs typeface="+mn-cs"/>
                </a:defRPr>
              </a:lvl1pPr>
              <a:lvl2pPr marL="457200" algn="l" rtl="0" fontAlgn="base">
                <a:spcBef>
                  <a:spcPct val="0"/>
                </a:spcBef>
                <a:spcAft>
                  <a:spcPct val="0"/>
                </a:spcAft>
                <a:defRPr sz="2400" kern="1200">
                  <a:solidFill>
                    <a:schemeClr val="tx1"/>
                  </a:solidFill>
                  <a:latin typeface="Arial" charset="0"/>
                  <a:ea typeface="ＭＳ Ｐゴシック" pitchFamily="34" charset="-128"/>
                  <a:cs typeface="+mn-cs"/>
                </a:defRPr>
              </a:lvl2pPr>
              <a:lvl3pPr marL="914400" algn="l" rtl="0" fontAlgn="base">
                <a:spcBef>
                  <a:spcPct val="0"/>
                </a:spcBef>
                <a:spcAft>
                  <a:spcPct val="0"/>
                </a:spcAft>
                <a:defRPr sz="2400" kern="1200">
                  <a:solidFill>
                    <a:schemeClr val="tx1"/>
                  </a:solidFill>
                  <a:latin typeface="Arial" charset="0"/>
                  <a:ea typeface="ＭＳ Ｐゴシック" pitchFamily="34" charset="-128"/>
                  <a:cs typeface="+mn-cs"/>
                </a:defRPr>
              </a:lvl3pPr>
              <a:lvl4pPr marL="1371600" algn="l" rtl="0" fontAlgn="base">
                <a:spcBef>
                  <a:spcPct val="0"/>
                </a:spcBef>
                <a:spcAft>
                  <a:spcPct val="0"/>
                </a:spcAft>
                <a:defRPr sz="2400" kern="1200">
                  <a:solidFill>
                    <a:schemeClr val="tx1"/>
                  </a:solidFill>
                  <a:latin typeface="Arial" charset="0"/>
                  <a:ea typeface="ＭＳ Ｐゴシック" pitchFamily="34" charset="-128"/>
                  <a:cs typeface="+mn-cs"/>
                </a:defRPr>
              </a:lvl4pPr>
              <a:lvl5pPr marL="1828800" algn="l" rtl="0" fontAlgn="base">
                <a:spcBef>
                  <a:spcPct val="0"/>
                </a:spcBef>
                <a:spcAft>
                  <a:spcPct val="0"/>
                </a:spcAft>
                <a:defRPr sz="2400" kern="1200">
                  <a:solidFill>
                    <a:schemeClr val="tx1"/>
                  </a:solidFill>
                  <a:latin typeface="Arial" charset="0"/>
                  <a:ea typeface="ＭＳ Ｐゴシック" pitchFamily="34" charset="-128"/>
                  <a:cs typeface="+mn-cs"/>
                </a:defRPr>
              </a:lvl5pPr>
              <a:lvl6pPr marL="2286000" algn="l" defTabSz="914400" rtl="0" eaLnBrk="1" latinLnBrk="0" hangingPunct="1">
                <a:defRPr sz="2400" kern="1200">
                  <a:solidFill>
                    <a:schemeClr val="tx1"/>
                  </a:solidFill>
                  <a:latin typeface="Arial" charset="0"/>
                  <a:ea typeface="ＭＳ Ｐゴシック" pitchFamily="34" charset="-128"/>
                  <a:cs typeface="+mn-cs"/>
                </a:defRPr>
              </a:lvl6pPr>
              <a:lvl7pPr marL="2743200" algn="l" defTabSz="914400" rtl="0" eaLnBrk="1" latinLnBrk="0" hangingPunct="1">
                <a:defRPr sz="2400" kern="1200">
                  <a:solidFill>
                    <a:schemeClr val="tx1"/>
                  </a:solidFill>
                  <a:latin typeface="Arial" charset="0"/>
                  <a:ea typeface="ＭＳ Ｐゴシック" pitchFamily="34" charset="-128"/>
                  <a:cs typeface="+mn-cs"/>
                </a:defRPr>
              </a:lvl7pPr>
              <a:lvl8pPr marL="3200400" algn="l" defTabSz="914400" rtl="0" eaLnBrk="1" latinLnBrk="0" hangingPunct="1">
                <a:defRPr sz="2400" kern="1200">
                  <a:solidFill>
                    <a:schemeClr val="tx1"/>
                  </a:solidFill>
                  <a:latin typeface="Arial" charset="0"/>
                  <a:ea typeface="ＭＳ Ｐゴシック" pitchFamily="34" charset="-128"/>
                  <a:cs typeface="+mn-cs"/>
                </a:defRPr>
              </a:lvl8pPr>
              <a:lvl9pPr marL="3657600" algn="l" defTabSz="914400" rtl="0" eaLnBrk="1" latinLnBrk="0" hangingPunct="1">
                <a:defRPr sz="2400" kern="1200">
                  <a:solidFill>
                    <a:schemeClr val="tx1"/>
                  </a:solidFill>
                  <a:latin typeface="Arial" charset="0"/>
                  <a:ea typeface="ＭＳ Ｐゴシック" pitchFamily="34" charset="-128"/>
                  <a:cs typeface="+mn-cs"/>
                </a:defRPr>
              </a:lvl9pPr>
            </a:lstStyle>
            <a:p>
              <a:pPr fontAlgn="auto">
                <a:lnSpc>
                  <a:spcPct val="90000"/>
                </a:lnSpc>
                <a:spcBef>
                  <a:spcPts val="600"/>
                </a:spcBef>
                <a:spcAft>
                  <a:spcPts val="600"/>
                </a:spcAft>
                <a:defRPr/>
              </a:pPr>
              <a:r>
                <a:rPr lang="nl-NL" sz="1100" kern="0" dirty="0">
                  <a:solidFill>
                    <a:srgbClr val="000000"/>
                  </a:solidFill>
                  <a:latin typeface="Verdana"/>
                  <a:cs typeface="Segoe UI Light" panose="020B0502040204020203" pitchFamily="34" charset="0"/>
                </a:rPr>
                <a:t>Leestekst (20pt)</a:t>
              </a:r>
            </a:p>
          </p:txBody>
        </p:sp>
        <p:sp>
          <p:nvSpPr>
            <p:cNvPr id="161" name="Ovaal 160">
              <a:extLst>
                <a:ext uri="{FF2B5EF4-FFF2-40B4-BE49-F238E27FC236}">
                  <a16:creationId xmlns:a16="http://schemas.microsoft.com/office/drawing/2014/main" xmlns="" id="{ECB2B92C-4172-4962-BF8C-4D7920063D0C}"/>
                </a:ext>
              </a:extLst>
            </p:cNvPr>
            <p:cNvSpPr/>
            <p:nvPr userDrawn="1"/>
          </p:nvSpPr>
          <p:spPr>
            <a:xfrm>
              <a:off x="-3425006" y="3221492"/>
              <a:ext cx="260914" cy="259683"/>
            </a:xfrm>
            <a:prstGeom prst="ellipse">
              <a:avLst/>
            </a:prstGeom>
            <a:solidFill>
              <a:schemeClr val="accent1"/>
            </a:solidFill>
            <a:ln w="25400" cap="flat" cmpd="sng" algn="ctr">
              <a:noFill/>
              <a:prstDash val="solid"/>
            </a:ln>
            <a:effectLst/>
          </p:spPr>
          <p:txBody>
            <a:bodyPr rtlCol="0" anchor="ctr"/>
            <a:lstStyle>
              <a:defPPr>
                <a:defRPr lang="nl-NL"/>
              </a:defPPr>
              <a:lvl1pPr algn="l" rtl="0" fontAlgn="base">
                <a:spcBef>
                  <a:spcPct val="0"/>
                </a:spcBef>
                <a:spcAft>
                  <a:spcPct val="0"/>
                </a:spcAft>
                <a:defRPr sz="2400" kern="1200">
                  <a:solidFill>
                    <a:schemeClr val="tx1"/>
                  </a:solidFill>
                  <a:latin typeface="Arial" charset="0"/>
                  <a:ea typeface="ＭＳ Ｐゴシック" pitchFamily="34" charset="-128"/>
                  <a:cs typeface="+mn-cs"/>
                </a:defRPr>
              </a:lvl1pPr>
              <a:lvl2pPr marL="457200" algn="l" rtl="0" fontAlgn="base">
                <a:spcBef>
                  <a:spcPct val="0"/>
                </a:spcBef>
                <a:spcAft>
                  <a:spcPct val="0"/>
                </a:spcAft>
                <a:defRPr sz="2400" kern="1200">
                  <a:solidFill>
                    <a:schemeClr val="tx1"/>
                  </a:solidFill>
                  <a:latin typeface="Arial" charset="0"/>
                  <a:ea typeface="ＭＳ Ｐゴシック" pitchFamily="34" charset="-128"/>
                  <a:cs typeface="+mn-cs"/>
                </a:defRPr>
              </a:lvl2pPr>
              <a:lvl3pPr marL="914400" algn="l" rtl="0" fontAlgn="base">
                <a:spcBef>
                  <a:spcPct val="0"/>
                </a:spcBef>
                <a:spcAft>
                  <a:spcPct val="0"/>
                </a:spcAft>
                <a:defRPr sz="2400" kern="1200">
                  <a:solidFill>
                    <a:schemeClr val="tx1"/>
                  </a:solidFill>
                  <a:latin typeface="Arial" charset="0"/>
                  <a:ea typeface="ＭＳ Ｐゴシック" pitchFamily="34" charset="-128"/>
                  <a:cs typeface="+mn-cs"/>
                </a:defRPr>
              </a:lvl3pPr>
              <a:lvl4pPr marL="1371600" algn="l" rtl="0" fontAlgn="base">
                <a:spcBef>
                  <a:spcPct val="0"/>
                </a:spcBef>
                <a:spcAft>
                  <a:spcPct val="0"/>
                </a:spcAft>
                <a:defRPr sz="2400" kern="1200">
                  <a:solidFill>
                    <a:schemeClr val="tx1"/>
                  </a:solidFill>
                  <a:latin typeface="Arial" charset="0"/>
                  <a:ea typeface="ＭＳ Ｐゴシック" pitchFamily="34" charset="-128"/>
                  <a:cs typeface="+mn-cs"/>
                </a:defRPr>
              </a:lvl4pPr>
              <a:lvl5pPr marL="1828800" algn="l" rtl="0" fontAlgn="base">
                <a:spcBef>
                  <a:spcPct val="0"/>
                </a:spcBef>
                <a:spcAft>
                  <a:spcPct val="0"/>
                </a:spcAft>
                <a:defRPr sz="2400" kern="1200">
                  <a:solidFill>
                    <a:schemeClr val="tx1"/>
                  </a:solidFill>
                  <a:latin typeface="Arial" charset="0"/>
                  <a:ea typeface="ＭＳ Ｐゴシック" pitchFamily="34" charset="-128"/>
                  <a:cs typeface="+mn-cs"/>
                </a:defRPr>
              </a:lvl5pPr>
              <a:lvl6pPr marL="2286000" algn="l" defTabSz="914400" rtl="0" eaLnBrk="1" latinLnBrk="0" hangingPunct="1">
                <a:defRPr sz="2400" kern="1200">
                  <a:solidFill>
                    <a:schemeClr val="tx1"/>
                  </a:solidFill>
                  <a:latin typeface="Arial" charset="0"/>
                  <a:ea typeface="ＭＳ Ｐゴシック" pitchFamily="34" charset="-128"/>
                  <a:cs typeface="+mn-cs"/>
                </a:defRPr>
              </a:lvl6pPr>
              <a:lvl7pPr marL="2743200" algn="l" defTabSz="914400" rtl="0" eaLnBrk="1" latinLnBrk="0" hangingPunct="1">
                <a:defRPr sz="2400" kern="1200">
                  <a:solidFill>
                    <a:schemeClr val="tx1"/>
                  </a:solidFill>
                  <a:latin typeface="Arial" charset="0"/>
                  <a:ea typeface="ＭＳ Ｐゴシック" pitchFamily="34" charset="-128"/>
                  <a:cs typeface="+mn-cs"/>
                </a:defRPr>
              </a:lvl7pPr>
              <a:lvl8pPr marL="3200400" algn="l" defTabSz="914400" rtl="0" eaLnBrk="1" latinLnBrk="0" hangingPunct="1">
                <a:defRPr sz="2400" kern="1200">
                  <a:solidFill>
                    <a:schemeClr val="tx1"/>
                  </a:solidFill>
                  <a:latin typeface="Arial" charset="0"/>
                  <a:ea typeface="ＭＳ Ｐゴシック" pitchFamily="34" charset="-128"/>
                  <a:cs typeface="+mn-cs"/>
                </a:defRPr>
              </a:lvl8pPr>
              <a:lvl9pPr marL="3657600" algn="l" defTabSz="914400" rtl="0" eaLnBrk="1" latinLnBrk="0" hangingPunct="1">
                <a:defRPr sz="2400" kern="1200">
                  <a:solidFill>
                    <a:schemeClr val="tx1"/>
                  </a:solidFill>
                  <a:latin typeface="Arial" charset="0"/>
                  <a:ea typeface="ＭＳ Ｐゴシック" pitchFamily="34" charset="-128"/>
                  <a:cs typeface="+mn-cs"/>
                </a:defRPr>
              </a:lvl9pPr>
            </a:lstStyle>
            <a:p>
              <a:pPr algn="ctr" fontAlgn="auto">
                <a:spcBef>
                  <a:spcPts val="0"/>
                </a:spcBef>
                <a:spcAft>
                  <a:spcPts val="0"/>
                </a:spcAft>
                <a:defRPr/>
              </a:pPr>
              <a:r>
                <a:rPr lang="nl-NL" sz="1100" kern="0">
                  <a:solidFill>
                    <a:srgbClr val="FFFFFF"/>
                  </a:solidFill>
                  <a:latin typeface="Verdana"/>
                  <a:cs typeface="Segoe UI Light" panose="020B0502040204020203" pitchFamily="34" charset="0"/>
                </a:rPr>
                <a:t>5</a:t>
              </a:r>
            </a:p>
          </p:txBody>
        </p:sp>
        <p:sp>
          <p:nvSpPr>
            <p:cNvPr id="162" name="Rechthoek 161">
              <a:extLst>
                <a:ext uri="{FF2B5EF4-FFF2-40B4-BE49-F238E27FC236}">
                  <a16:creationId xmlns:a16="http://schemas.microsoft.com/office/drawing/2014/main" xmlns="" id="{483F8E33-7CE7-4519-BF70-2C10B937088D}"/>
                </a:ext>
              </a:extLst>
            </p:cNvPr>
            <p:cNvSpPr/>
            <p:nvPr userDrawn="1"/>
          </p:nvSpPr>
          <p:spPr>
            <a:xfrm>
              <a:off x="-3059324" y="3221491"/>
              <a:ext cx="2823104" cy="255963"/>
            </a:xfrm>
            <a:prstGeom prst="rect">
              <a:avLst/>
            </a:prstGeom>
            <a:noFill/>
            <a:ln w="25400" cap="flat" cmpd="sng" algn="ctr">
              <a:noFill/>
              <a:prstDash val="solid"/>
            </a:ln>
            <a:effectLst/>
          </p:spPr>
          <p:txBody>
            <a:bodyPr lIns="0" tIns="0" rIns="0" bIns="0" rtlCol="0" anchor="ctr"/>
            <a:lstStyle>
              <a:defPPr>
                <a:defRPr lang="nl-NL"/>
              </a:defPPr>
              <a:lvl1pPr algn="l" rtl="0" fontAlgn="base">
                <a:spcBef>
                  <a:spcPct val="0"/>
                </a:spcBef>
                <a:spcAft>
                  <a:spcPct val="0"/>
                </a:spcAft>
                <a:defRPr sz="2400" kern="1200">
                  <a:solidFill>
                    <a:schemeClr val="tx1"/>
                  </a:solidFill>
                  <a:latin typeface="Arial" charset="0"/>
                  <a:ea typeface="ＭＳ Ｐゴシック" pitchFamily="34" charset="-128"/>
                  <a:cs typeface="+mn-cs"/>
                </a:defRPr>
              </a:lvl1pPr>
              <a:lvl2pPr marL="457200" algn="l" rtl="0" fontAlgn="base">
                <a:spcBef>
                  <a:spcPct val="0"/>
                </a:spcBef>
                <a:spcAft>
                  <a:spcPct val="0"/>
                </a:spcAft>
                <a:defRPr sz="2400" kern="1200">
                  <a:solidFill>
                    <a:schemeClr val="tx1"/>
                  </a:solidFill>
                  <a:latin typeface="Arial" charset="0"/>
                  <a:ea typeface="ＭＳ Ｐゴシック" pitchFamily="34" charset="-128"/>
                  <a:cs typeface="+mn-cs"/>
                </a:defRPr>
              </a:lvl2pPr>
              <a:lvl3pPr marL="914400" algn="l" rtl="0" fontAlgn="base">
                <a:spcBef>
                  <a:spcPct val="0"/>
                </a:spcBef>
                <a:spcAft>
                  <a:spcPct val="0"/>
                </a:spcAft>
                <a:defRPr sz="2400" kern="1200">
                  <a:solidFill>
                    <a:schemeClr val="tx1"/>
                  </a:solidFill>
                  <a:latin typeface="Arial" charset="0"/>
                  <a:ea typeface="ＭＳ Ｐゴシック" pitchFamily="34" charset="-128"/>
                  <a:cs typeface="+mn-cs"/>
                </a:defRPr>
              </a:lvl3pPr>
              <a:lvl4pPr marL="1371600" algn="l" rtl="0" fontAlgn="base">
                <a:spcBef>
                  <a:spcPct val="0"/>
                </a:spcBef>
                <a:spcAft>
                  <a:spcPct val="0"/>
                </a:spcAft>
                <a:defRPr sz="2400" kern="1200">
                  <a:solidFill>
                    <a:schemeClr val="tx1"/>
                  </a:solidFill>
                  <a:latin typeface="Arial" charset="0"/>
                  <a:ea typeface="ＭＳ Ｐゴシック" pitchFamily="34" charset="-128"/>
                  <a:cs typeface="+mn-cs"/>
                </a:defRPr>
              </a:lvl4pPr>
              <a:lvl5pPr marL="1828800" algn="l" rtl="0" fontAlgn="base">
                <a:spcBef>
                  <a:spcPct val="0"/>
                </a:spcBef>
                <a:spcAft>
                  <a:spcPct val="0"/>
                </a:spcAft>
                <a:defRPr sz="2400" kern="1200">
                  <a:solidFill>
                    <a:schemeClr val="tx1"/>
                  </a:solidFill>
                  <a:latin typeface="Arial" charset="0"/>
                  <a:ea typeface="ＭＳ Ｐゴシック" pitchFamily="34" charset="-128"/>
                  <a:cs typeface="+mn-cs"/>
                </a:defRPr>
              </a:lvl5pPr>
              <a:lvl6pPr marL="2286000" algn="l" defTabSz="914400" rtl="0" eaLnBrk="1" latinLnBrk="0" hangingPunct="1">
                <a:defRPr sz="2400" kern="1200">
                  <a:solidFill>
                    <a:schemeClr val="tx1"/>
                  </a:solidFill>
                  <a:latin typeface="Arial" charset="0"/>
                  <a:ea typeface="ＭＳ Ｐゴシック" pitchFamily="34" charset="-128"/>
                  <a:cs typeface="+mn-cs"/>
                </a:defRPr>
              </a:lvl6pPr>
              <a:lvl7pPr marL="2743200" algn="l" defTabSz="914400" rtl="0" eaLnBrk="1" latinLnBrk="0" hangingPunct="1">
                <a:defRPr sz="2400" kern="1200">
                  <a:solidFill>
                    <a:schemeClr val="tx1"/>
                  </a:solidFill>
                  <a:latin typeface="Arial" charset="0"/>
                  <a:ea typeface="ＭＳ Ｐゴシック" pitchFamily="34" charset="-128"/>
                  <a:cs typeface="+mn-cs"/>
                </a:defRPr>
              </a:lvl7pPr>
              <a:lvl8pPr marL="3200400" algn="l" defTabSz="914400" rtl="0" eaLnBrk="1" latinLnBrk="0" hangingPunct="1">
                <a:defRPr sz="2400" kern="1200">
                  <a:solidFill>
                    <a:schemeClr val="tx1"/>
                  </a:solidFill>
                  <a:latin typeface="Arial" charset="0"/>
                  <a:ea typeface="ＭＳ Ｐゴシック" pitchFamily="34" charset="-128"/>
                  <a:cs typeface="+mn-cs"/>
                </a:defRPr>
              </a:lvl8pPr>
              <a:lvl9pPr marL="3657600" algn="l" defTabSz="914400" rtl="0" eaLnBrk="1" latinLnBrk="0" hangingPunct="1">
                <a:defRPr sz="2400" kern="1200">
                  <a:solidFill>
                    <a:schemeClr val="tx1"/>
                  </a:solidFill>
                  <a:latin typeface="Arial" charset="0"/>
                  <a:ea typeface="ＭＳ Ｐゴシック" pitchFamily="34" charset="-128"/>
                  <a:cs typeface="+mn-cs"/>
                </a:defRPr>
              </a:lvl9pPr>
            </a:lstStyle>
            <a:p>
              <a:pPr fontAlgn="auto">
                <a:lnSpc>
                  <a:spcPct val="90000"/>
                </a:lnSpc>
                <a:spcBef>
                  <a:spcPts val="600"/>
                </a:spcBef>
                <a:spcAft>
                  <a:spcPts val="600"/>
                </a:spcAft>
                <a:defRPr/>
              </a:pPr>
              <a:r>
                <a:rPr lang="nl-NL" sz="1100" b="1" kern="0" dirty="0">
                  <a:solidFill>
                    <a:srgbClr val="000000"/>
                  </a:solidFill>
                  <a:latin typeface="Verdana"/>
                  <a:cs typeface="Segoe UI Light" panose="020B0502040204020203" pitchFamily="34" charset="0"/>
                </a:rPr>
                <a:t>Kopje </a:t>
              </a:r>
              <a:r>
                <a:rPr lang="nl-NL" sz="1100" kern="0" dirty="0">
                  <a:solidFill>
                    <a:srgbClr val="000000"/>
                  </a:solidFill>
                  <a:cs typeface="Segoe UI Light" panose="020B0502040204020203" pitchFamily="34" charset="0"/>
                </a:rPr>
                <a:t>(20pt)</a:t>
              </a:r>
              <a:endParaRPr lang="nl-NL" sz="1100" b="1" kern="0" dirty="0">
                <a:solidFill>
                  <a:srgbClr val="000000"/>
                </a:solidFill>
                <a:latin typeface="Verdana"/>
                <a:cs typeface="Segoe UI Light" panose="020B0502040204020203" pitchFamily="34" charset="0"/>
              </a:endParaRPr>
            </a:p>
          </p:txBody>
        </p:sp>
        <p:sp>
          <p:nvSpPr>
            <p:cNvPr id="163" name="Rechthoek 162">
              <a:extLst>
                <a:ext uri="{FF2B5EF4-FFF2-40B4-BE49-F238E27FC236}">
                  <a16:creationId xmlns:a16="http://schemas.microsoft.com/office/drawing/2014/main" xmlns="" id="{FDD3D4A1-01BE-4D27-A0F5-2FD26AC29A20}"/>
                </a:ext>
              </a:extLst>
            </p:cNvPr>
            <p:cNvSpPr/>
            <p:nvPr userDrawn="1"/>
          </p:nvSpPr>
          <p:spPr>
            <a:xfrm>
              <a:off x="-3420798" y="1139659"/>
              <a:ext cx="3178016" cy="467013"/>
            </a:xfrm>
            <a:prstGeom prst="rect">
              <a:avLst/>
            </a:prstGeom>
            <a:noFill/>
            <a:ln w="25400" cap="flat" cmpd="sng" algn="ctr">
              <a:noFill/>
              <a:prstDash val="solid"/>
            </a:ln>
            <a:effectLst/>
          </p:spPr>
          <p:txBody>
            <a:bodyPr lIns="0" tIns="0" rIns="0" bIns="0" rtlCol="0" anchor="t"/>
            <a:lstStyle>
              <a:defPPr>
                <a:defRPr lang="nl-NL"/>
              </a:defPPr>
              <a:lvl1pPr algn="l" rtl="0" fontAlgn="base">
                <a:spcBef>
                  <a:spcPct val="0"/>
                </a:spcBef>
                <a:spcAft>
                  <a:spcPct val="0"/>
                </a:spcAft>
                <a:defRPr sz="2400" kern="1200">
                  <a:solidFill>
                    <a:schemeClr val="tx1"/>
                  </a:solidFill>
                  <a:latin typeface="Arial" charset="0"/>
                  <a:ea typeface="ＭＳ Ｐゴシック" pitchFamily="34" charset="-128"/>
                  <a:cs typeface="+mn-cs"/>
                </a:defRPr>
              </a:lvl1pPr>
              <a:lvl2pPr marL="457200" algn="l" rtl="0" fontAlgn="base">
                <a:spcBef>
                  <a:spcPct val="0"/>
                </a:spcBef>
                <a:spcAft>
                  <a:spcPct val="0"/>
                </a:spcAft>
                <a:defRPr sz="2400" kern="1200">
                  <a:solidFill>
                    <a:schemeClr val="tx1"/>
                  </a:solidFill>
                  <a:latin typeface="Arial" charset="0"/>
                  <a:ea typeface="ＭＳ Ｐゴシック" pitchFamily="34" charset="-128"/>
                  <a:cs typeface="+mn-cs"/>
                </a:defRPr>
              </a:lvl2pPr>
              <a:lvl3pPr marL="914400" algn="l" rtl="0" fontAlgn="base">
                <a:spcBef>
                  <a:spcPct val="0"/>
                </a:spcBef>
                <a:spcAft>
                  <a:spcPct val="0"/>
                </a:spcAft>
                <a:defRPr sz="2400" kern="1200">
                  <a:solidFill>
                    <a:schemeClr val="tx1"/>
                  </a:solidFill>
                  <a:latin typeface="Arial" charset="0"/>
                  <a:ea typeface="ＭＳ Ｐゴシック" pitchFamily="34" charset="-128"/>
                  <a:cs typeface="+mn-cs"/>
                </a:defRPr>
              </a:lvl3pPr>
              <a:lvl4pPr marL="1371600" algn="l" rtl="0" fontAlgn="base">
                <a:spcBef>
                  <a:spcPct val="0"/>
                </a:spcBef>
                <a:spcAft>
                  <a:spcPct val="0"/>
                </a:spcAft>
                <a:defRPr sz="2400" kern="1200">
                  <a:solidFill>
                    <a:schemeClr val="tx1"/>
                  </a:solidFill>
                  <a:latin typeface="Arial" charset="0"/>
                  <a:ea typeface="ＭＳ Ｐゴシック" pitchFamily="34" charset="-128"/>
                  <a:cs typeface="+mn-cs"/>
                </a:defRPr>
              </a:lvl4pPr>
              <a:lvl5pPr marL="1828800" algn="l" rtl="0" fontAlgn="base">
                <a:spcBef>
                  <a:spcPct val="0"/>
                </a:spcBef>
                <a:spcAft>
                  <a:spcPct val="0"/>
                </a:spcAft>
                <a:defRPr sz="2400" kern="1200">
                  <a:solidFill>
                    <a:schemeClr val="tx1"/>
                  </a:solidFill>
                  <a:latin typeface="Arial" charset="0"/>
                  <a:ea typeface="ＭＳ Ｐゴシック" pitchFamily="34" charset="-128"/>
                  <a:cs typeface="+mn-cs"/>
                </a:defRPr>
              </a:lvl5pPr>
              <a:lvl6pPr marL="2286000" algn="l" defTabSz="914400" rtl="0" eaLnBrk="1" latinLnBrk="0" hangingPunct="1">
                <a:defRPr sz="2400" kern="1200">
                  <a:solidFill>
                    <a:schemeClr val="tx1"/>
                  </a:solidFill>
                  <a:latin typeface="Arial" charset="0"/>
                  <a:ea typeface="ＭＳ Ｐゴシック" pitchFamily="34" charset="-128"/>
                  <a:cs typeface="+mn-cs"/>
                </a:defRPr>
              </a:lvl6pPr>
              <a:lvl7pPr marL="2743200" algn="l" defTabSz="914400" rtl="0" eaLnBrk="1" latinLnBrk="0" hangingPunct="1">
                <a:defRPr sz="2400" kern="1200">
                  <a:solidFill>
                    <a:schemeClr val="tx1"/>
                  </a:solidFill>
                  <a:latin typeface="Arial" charset="0"/>
                  <a:ea typeface="ＭＳ Ｐゴシック" pitchFamily="34" charset="-128"/>
                  <a:cs typeface="+mn-cs"/>
                </a:defRPr>
              </a:lvl7pPr>
              <a:lvl8pPr marL="3200400" algn="l" defTabSz="914400" rtl="0" eaLnBrk="1" latinLnBrk="0" hangingPunct="1">
                <a:defRPr sz="2400" kern="1200">
                  <a:solidFill>
                    <a:schemeClr val="tx1"/>
                  </a:solidFill>
                  <a:latin typeface="Arial" charset="0"/>
                  <a:ea typeface="ＭＳ Ｐゴシック" pitchFamily="34" charset="-128"/>
                  <a:cs typeface="+mn-cs"/>
                </a:defRPr>
              </a:lvl8pPr>
              <a:lvl9pPr marL="3657600" algn="l" defTabSz="914400" rtl="0" eaLnBrk="1" latinLnBrk="0" hangingPunct="1">
                <a:defRPr sz="2400" kern="1200">
                  <a:solidFill>
                    <a:schemeClr val="tx1"/>
                  </a:solidFill>
                  <a:latin typeface="Arial" charset="0"/>
                  <a:ea typeface="ＭＳ Ｐゴシック" pitchFamily="34" charset="-128"/>
                  <a:cs typeface="+mn-cs"/>
                </a:defRPr>
              </a:lvl9pPr>
            </a:lstStyle>
            <a:p>
              <a:pPr fontAlgn="auto">
                <a:lnSpc>
                  <a:spcPct val="90000"/>
                </a:lnSpc>
                <a:spcBef>
                  <a:spcPts val="600"/>
                </a:spcBef>
                <a:spcAft>
                  <a:spcPts val="600"/>
                </a:spcAft>
                <a:defRPr/>
              </a:pPr>
              <a:r>
                <a:rPr lang="nl-NL" sz="1100" kern="0" dirty="0">
                  <a:solidFill>
                    <a:srgbClr val="000000"/>
                  </a:solidFill>
                  <a:latin typeface="Verdana"/>
                  <a:cs typeface="Segoe UI Light" panose="020B0502040204020203" pitchFamily="34" charset="0"/>
                </a:rPr>
                <a:t>Gebruik, onder de tab </a:t>
              </a:r>
              <a:r>
                <a:rPr lang="nl-NL" sz="1100" b="1" kern="0" dirty="0">
                  <a:solidFill>
                    <a:srgbClr val="000000"/>
                  </a:solidFill>
                  <a:latin typeface="Verdana"/>
                  <a:cs typeface="Segoe UI Light" panose="020B0502040204020203" pitchFamily="34" charset="0"/>
                </a:rPr>
                <a:t>‘Start’</a:t>
              </a:r>
              <a:r>
                <a:rPr lang="nl-NL" sz="1100" kern="0" dirty="0">
                  <a:solidFill>
                    <a:srgbClr val="000000"/>
                  </a:solidFill>
                  <a:latin typeface="Verdana"/>
                  <a:cs typeface="Segoe UI Light" panose="020B0502040204020203" pitchFamily="34" charset="0"/>
                </a:rPr>
                <a:t>, de </a:t>
              </a:r>
              <a:r>
                <a:rPr lang="nl-NL" sz="1100" b="1" kern="0" dirty="0">
                  <a:solidFill>
                    <a:srgbClr val="000000"/>
                  </a:solidFill>
                  <a:latin typeface="Verdana"/>
                  <a:cs typeface="Segoe UI Light" panose="020B0502040204020203" pitchFamily="34" charset="0"/>
                </a:rPr>
                <a:t>lijstniveau-knoppen</a:t>
              </a:r>
              <a:r>
                <a:rPr lang="nl-NL" sz="1100" kern="0" dirty="0">
                  <a:solidFill>
                    <a:srgbClr val="000000"/>
                  </a:solidFill>
                  <a:latin typeface="Verdana"/>
                  <a:cs typeface="Segoe UI Light" panose="020B0502040204020203" pitchFamily="34" charset="0"/>
                </a:rPr>
                <a:t>, zoals hierboven aangegeven, om een tekst niveau te kiezen. Kies uit:</a:t>
              </a:r>
            </a:p>
          </p:txBody>
        </p:sp>
      </p:grpSp>
      <p:sp>
        <p:nvSpPr>
          <p:cNvPr id="261" name="Tijdelijke aanduiding voor tekst 12">
            <a:extLst>
              <a:ext uri="{FF2B5EF4-FFF2-40B4-BE49-F238E27FC236}">
                <a16:creationId xmlns:a16="http://schemas.microsoft.com/office/drawing/2014/main" xmlns="" id="{AD85BA27-1525-4C5D-AC34-74C52B76F8A9}"/>
              </a:ext>
            </a:extLst>
          </p:cNvPr>
          <p:cNvSpPr>
            <a:spLocks noGrp="1"/>
          </p:cNvSpPr>
          <p:nvPr>
            <p:ph type="body" sz="quarter" idx="16" hasCustomPrompt="1"/>
          </p:nvPr>
        </p:nvSpPr>
        <p:spPr>
          <a:xfrm>
            <a:off x="3055314" y="-16573"/>
            <a:ext cx="3033375" cy="854536"/>
          </a:xfrm>
          <a:blipFill>
            <a:blip r:embed="rId7" cstate="print">
              <a:extLst>
                <a:ext uri="{28A0092B-C50C-407E-A947-70E740481C1C}">
                  <a14:useLocalDpi xmlns:a14="http://schemas.microsoft.com/office/drawing/2010/main"/>
                </a:ext>
              </a:extLst>
            </a:blip>
            <a:srcRect/>
            <a:stretch>
              <a:fillRect l="43038" r="43136"/>
            </a:stretch>
          </a:blipFill>
        </p:spPr>
        <p:txBody>
          <a:bodyPr/>
          <a:lstStyle>
            <a:lvl1pPr marL="0" indent="0">
              <a:buNone/>
              <a:defRPr sz="100">
                <a:solidFill>
                  <a:schemeClr val="accent1"/>
                </a:solidFill>
              </a:defRPr>
            </a:lvl1pPr>
            <a:lvl2pPr>
              <a:defRPr sz="100"/>
            </a:lvl2pPr>
            <a:lvl3pPr>
              <a:defRPr sz="100"/>
            </a:lvl3pPr>
            <a:lvl4pPr>
              <a:defRPr sz="100"/>
            </a:lvl4pPr>
            <a:lvl5pPr>
              <a:defRPr sz="100"/>
            </a:lvl5pPr>
          </a:lstStyle>
          <a:p>
            <a:pPr lvl="0"/>
            <a:r>
              <a:rPr lang="nl-NL" noProof="0" dirty="0"/>
              <a:t> </a:t>
            </a:r>
          </a:p>
        </p:txBody>
      </p:sp>
    </p:spTree>
    <p:extLst>
      <p:ext uri="{BB962C8B-B14F-4D97-AF65-F5344CB8AC3E}">
        <p14:creationId xmlns:p14="http://schemas.microsoft.com/office/powerpoint/2010/main" val="25365981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Beeld 100%">
    <p:spTree>
      <p:nvGrpSpPr>
        <p:cNvPr id="1" name=""/>
        <p:cNvGrpSpPr/>
        <p:nvPr/>
      </p:nvGrpSpPr>
      <p:grpSpPr>
        <a:xfrm>
          <a:off x="0" y="0"/>
          <a:ext cx="0" cy="0"/>
          <a:chOff x="0" y="0"/>
          <a:chExt cx="0" cy="0"/>
        </a:xfrm>
      </p:grpSpPr>
      <p:sp>
        <p:nvSpPr>
          <p:cNvPr id="10" name="Tijdelijke aanduiding voor afbeelding 2">
            <a:extLst>
              <a:ext uri="{FF2B5EF4-FFF2-40B4-BE49-F238E27FC236}">
                <a16:creationId xmlns:a16="http://schemas.microsoft.com/office/drawing/2014/main" xmlns="" id="{705668A0-9743-4883-AC80-C473A69E094B}"/>
              </a:ext>
            </a:extLst>
          </p:cNvPr>
          <p:cNvSpPr>
            <a:spLocks noGrp="1"/>
          </p:cNvSpPr>
          <p:nvPr>
            <p:ph type="pic" idx="13" hasCustomPrompt="1"/>
          </p:nvPr>
        </p:nvSpPr>
        <p:spPr>
          <a:xfrm>
            <a:off x="0" y="-16574"/>
            <a:ext cx="9144000" cy="6874574"/>
          </a:xfrm>
          <a:solidFill>
            <a:schemeClr val="bg2">
              <a:lumMod val="20000"/>
              <a:lumOff val="80000"/>
            </a:schemeClr>
          </a:solidFill>
          <a:ln>
            <a:noFill/>
          </a:ln>
          <a:extLst/>
        </p:spPr>
        <p:txBody>
          <a:bodyPr vert="horz" wrap="square" lIns="0" tIns="2160000" rIns="0" bIns="0" numCol="1" anchor="t" anchorCtr="0" compatLnSpc="1">
            <a:prstTxWarp prst="textNoShape">
              <a:avLst/>
            </a:prstTxWarp>
            <a:noAutofit/>
          </a:bodyPr>
          <a:lstStyle>
            <a:lvl1pPr marL="0" indent="0" algn="ctr">
              <a:spcBef>
                <a:spcPts val="0"/>
              </a:spcBef>
              <a:spcAft>
                <a:spcPts val="0"/>
              </a:spcAft>
              <a:buNone/>
              <a:defRPr lang="nl-NL" sz="1200" i="1" dirty="0">
                <a:solidFill>
                  <a:schemeClr val="bg2">
                    <a:lumMod val="75000"/>
                  </a:schemeClr>
                </a:solidFill>
              </a:defRPr>
            </a:lvl1pPr>
          </a:lstStyle>
          <a:p>
            <a:pPr marL="180975" lvl="0" indent="-180975" algn="ctr"/>
            <a:r>
              <a:rPr lang="nl-NL" noProof="0" dirty="0"/>
              <a:t>1. Klik op onderstaand pictogram</a:t>
            </a:r>
            <a:br>
              <a:rPr lang="nl-NL" noProof="0" dirty="0"/>
            </a:br>
            <a:r>
              <a:rPr lang="nl-NL" noProof="0" dirty="0"/>
              <a:t>om een afbeelding in te voegen</a:t>
            </a:r>
            <a:br>
              <a:rPr lang="nl-NL" noProof="0" dirty="0"/>
            </a:br>
            <a:r>
              <a:rPr lang="nl-NL" noProof="0" dirty="0"/>
              <a:t/>
            </a:r>
            <a:br>
              <a:rPr lang="nl-NL" noProof="0" dirty="0"/>
            </a:br>
            <a:r>
              <a:rPr lang="nl-NL" noProof="0" dirty="0"/>
              <a:t>2. Daarna met rechtermuisknop</a:t>
            </a:r>
            <a:br>
              <a:rPr lang="nl-NL" noProof="0" dirty="0"/>
            </a:br>
            <a:r>
              <a:rPr lang="nl-NL" noProof="0" dirty="0"/>
              <a:t>&gt; Naar achtergrond</a:t>
            </a:r>
          </a:p>
        </p:txBody>
      </p:sp>
      <p:sp>
        <p:nvSpPr>
          <p:cNvPr id="2" name="Titel 1">
            <a:extLst>
              <a:ext uri="{FF2B5EF4-FFF2-40B4-BE49-F238E27FC236}">
                <a16:creationId xmlns:a16="http://schemas.microsoft.com/office/drawing/2014/main" xmlns="" id="{695DA31B-33BB-4EE3-B867-DB83BBC4C72B}"/>
              </a:ext>
            </a:extLst>
          </p:cNvPr>
          <p:cNvSpPr>
            <a:spLocks noGrp="1"/>
          </p:cNvSpPr>
          <p:nvPr>
            <p:ph type="title"/>
          </p:nvPr>
        </p:nvSpPr>
        <p:spPr/>
        <p:txBody>
          <a:bodyPr/>
          <a:lstStyle/>
          <a:p>
            <a:r>
              <a:rPr lang="nl-NL" dirty="0"/>
              <a:t>Klik om stijl te bewerken</a:t>
            </a:r>
          </a:p>
        </p:txBody>
      </p:sp>
      <p:sp>
        <p:nvSpPr>
          <p:cNvPr id="4" name="Tijdelijke aanduiding voor datum 3">
            <a:extLst>
              <a:ext uri="{FF2B5EF4-FFF2-40B4-BE49-F238E27FC236}">
                <a16:creationId xmlns:a16="http://schemas.microsoft.com/office/drawing/2014/main" xmlns="" id="{A26BCF30-66F2-4184-8EA9-41F209F126C5}"/>
              </a:ext>
            </a:extLst>
          </p:cNvPr>
          <p:cNvSpPr>
            <a:spLocks noGrp="1"/>
          </p:cNvSpPr>
          <p:nvPr>
            <p:ph type="dt" sz="half" idx="10"/>
          </p:nvPr>
        </p:nvSpPr>
        <p:spPr/>
        <p:txBody>
          <a:bodyPr/>
          <a:lstStyle/>
          <a:p>
            <a:r>
              <a:rPr lang="nl-NL" smtClean="0">
                <a:solidFill>
                  <a:srgbClr val="000000"/>
                </a:solidFill>
              </a:rPr>
              <a:t>16-03-2018</a:t>
            </a:r>
            <a:endParaRPr lang="nl-NL" dirty="0">
              <a:solidFill>
                <a:srgbClr val="000000"/>
              </a:solidFill>
            </a:endParaRPr>
          </a:p>
        </p:txBody>
      </p:sp>
      <p:sp>
        <p:nvSpPr>
          <p:cNvPr id="5" name="Tijdelijke aanduiding voor voettekst 4">
            <a:extLst>
              <a:ext uri="{FF2B5EF4-FFF2-40B4-BE49-F238E27FC236}">
                <a16:creationId xmlns:a16="http://schemas.microsoft.com/office/drawing/2014/main" xmlns="" id="{5D35D6EB-48A8-418E-B320-85D3B9D1A6D5}"/>
              </a:ext>
            </a:extLst>
          </p:cNvPr>
          <p:cNvSpPr>
            <a:spLocks noGrp="1"/>
          </p:cNvSpPr>
          <p:nvPr>
            <p:ph type="ftr" sz="quarter" idx="11"/>
          </p:nvPr>
        </p:nvSpPr>
        <p:spPr/>
        <p:txBody>
          <a:bodyPr/>
          <a:lstStyle/>
          <a:p>
            <a:endParaRPr lang="nl-NL">
              <a:solidFill>
                <a:srgbClr val="FFFFFF"/>
              </a:solidFill>
            </a:endParaRPr>
          </a:p>
        </p:txBody>
      </p:sp>
      <p:sp>
        <p:nvSpPr>
          <p:cNvPr id="6" name="Tijdelijke aanduiding voor dianummer 5">
            <a:extLst>
              <a:ext uri="{FF2B5EF4-FFF2-40B4-BE49-F238E27FC236}">
                <a16:creationId xmlns:a16="http://schemas.microsoft.com/office/drawing/2014/main" xmlns="" id="{7A4CE67B-30A1-45F6-98F6-67A0ED117D08}"/>
              </a:ext>
            </a:extLst>
          </p:cNvPr>
          <p:cNvSpPr>
            <a:spLocks noGrp="1"/>
          </p:cNvSpPr>
          <p:nvPr>
            <p:ph type="sldNum" sz="quarter" idx="12"/>
          </p:nvPr>
        </p:nvSpPr>
        <p:spPr/>
        <p:txBody>
          <a:bodyPr/>
          <a:lstStyle/>
          <a:p>
            <a:fld id="{514C0851-DDD2-479D-B090-D94045F7DF35}" type="slidenum">
              <a:rPr lang="nl-NL" smtClean="0">
                <a:solidFill>
                  <a:srgbClr val="000000"/>
                </a:solidFill>
              </a:rPr>
              <a:pPr/>
              <a:t>‹nr.›</a:t>
            </a:fld>
            <a:endParaRPr lang="nl-NL">
              <a:solidFill>
                <a:srgbClr val="000000"/>
              </a:solidFill>
            </a:endParaRPr>
          </a:p>
        </p:txBody>
      </p:sp>
      <p:sp>
        <p:nvSpPr>
          <p:cNvPr id="7" name="Rechthoek 6">
            <a:extLst>
              <a:ext uri="{FF2B5EF4-FFF2-40B4-BE49-F238E27FC236}">
                <a16:creationId xmlns:a16="http://schemas.microsoft.com/office/drawing/2014/main" xmlns="" id="{8B7DCDE1-E8CC-42F8-843C-512E32A3DDBA}"/>
              </a:ext>
            </a:extLst>
          </p:cNvPr>
          <p:cNvSpPr/>
          <p:nvPr userDrawn="1"/>
        </p:nvSpPr>
        <p:spPr>
          <a:xfrm>
            <a:off x="2689185" y="-524331"/>
            <a:ext cx="3765633" cy="2880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nl-NL" sz="1400" b="1" i="1" dirty="0">
                <a:solidFill>
                  <a:srgbClr val="000000"/>
                </a:solidFill>
              </a:rPr>
              <a:t>Beeld 100%</a:t>
            </a:r>
          </a:p>
        </p:txBody>
      </p:sp>
      <p:sp>
        <p:nvSpPr>
          <p:cNvPr id="56" name="Tijdelijke aanduiding voor tekst 10">
            <a:extLst>
              <a:ext uri="{FF2B5EF4-FFF2-40B4-BE49-F238E27FC236}">
                <a16:creationId xmlns:a16="http://schemas.microsoft.com/office/drawing/2014/main" xmlns="" id="{63F903F0-44C9-47DC-980A-3846711D8FFA}"/>
              </a:ext>
            </a:extLst>
          </p:cNvPr>
          <p:cNvSpPr>
            <a:spLocks noGrp="1"/>
          </p:cNvSpPr>
          <p:nvPr>
            <p:ph type="body" sz="quarter" idx="17" hasCustomPrompt="1"/>
          </p:nvPr>
        </p:nvSpPr>
        <p:spPr>
          <a:xfrm>
            <a:off x="4410067" y="6576638"/>
            <a:ext cx="323867" cy="281362"/>
          </a:xfrm>
          <a:solidFill>
            <a:srgbClr val="154273"/>
          </a:solidFill>
        </p:spPr>
        <p:txBody>
          <a:bodyPr/>
          <a:lstStyle>
            <a:lvl1pPr marL="0" indent="0">
              <a:buNone/>
              <a:defRPr sz="100">
                <a:solidFill>
                  <a:srgbClr val="00588E"/>
                </a:solidFill>
              </a:defRPr>
            </a:lvl1pPr>
          </a:lstStyle>
          <a:p>
            <a:pPr lvl="0"/>
            <a:r>
              <a:rPr lang="nl-NL" dirty="0"/>
              <a:t>  </a:t>
            </a:r>
          </a:p>
        </p:txBody>
      </p:sp>
      <p:grpSp>
        <p:nvGrpSpPr>
          <p:cNvPr id="58" name="Instructie">
            <a:extLst>
              <a:ext uri="{FF2B5EF4-FFF2-40B4-BE49-F238E27FC236}">
                <a16:creationId xmlns:a16="http://schemas.microsoft.com/office/drawing/2014/main" xmlns="" id="{B76DF305-5DBB-4783-AB57-76E86ABA4CFB}"/>
              </a:ext>
            </a:extLst>
          </p:cNvPr>
          <p:cNvGrpSpPr/>
          <p:nvPr userDrawn="1"/>
        </p:nvGrpSpPr>
        <p:grpSpPr>
          <a:xfrm>
            <a:off x="9293407" y="0"/>
            <a:ext cx="2395201" cy="4929310"/>
            <a:chOff x="-3428901" y="0"/>
            <a:chExt cx="3195265" cy="4929310"/>
          </a:xfrm>
        </p:grpSpPr>
        <p:grpSp>
          <p:nvGrpSpPr>
            <p:cNvPr id="59" name="Groep 58">
              <a:extLst>
                <a:ext uri="{FF2B5EF4-FFF2-40B4-BE49-F238E27FC236}">
                  <a16:creationId xmlns:a16="http://schemas.microsoft.com/office/drawing/2014/main" xmlns="" id="{8AB4C206-420D-4EC7-AC30-4AE19A4D4289}"/>
                </a:ext>
              </a:extLst>
            </p:cNvPr>
            <p:cNvGrpSpPr/>
            <p:nvPr userDrawn="1"/>
          </p:nvGrpSpPr>
          <p:grpSpPr>
            <a:xfrm>
              <a:off x="-3063220" y="3245259"/>
              <a:ext cx="1499406" cy="678267"/>
              <a:chOff x="12757283" y="3120781"/>
              <a:chExt cx="1499406" cy="678267"/>
            </a:xfrm>
          </p:grpSpPr>
          <p:sp>
            <p:nvSpPr>
              <p:cNvPr id="86" name="Rechthoek 85">
                <a:extLst>
                  <a:ext uri="{FF2B5EF4-FFF2-40B4-BE49-F238E27FC236}">
                    <a16:creationId xmlns:a16="http://schemas.microsoft.com/office/drawing/2014/main" xmlns="" id="{FFE3B7F3-C6A6-4197-A9B1-5682F7FA52F9}"/>
                  </a:ext>
                </a:extLst>
              </p:cNvPr>
              <p:cNvSpPr/>
              <p:nvPr userDrawn="1"/>
            </p:nvSpPr>
            <p:spPr>
              <a:xfrm>
                <a:off x="12757283" y="3120781"/>
                <a:ext cx="1499406" cy="580946"/>
              </a:xfrm>
              <a:prstGeom prst="rect">
                <a:avLst/>
              </a:prstGeom>
              <a:solidFill>
                <a:schemeClr val="bg1"/>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nSpc>
                    <a:spcPct val="90000"/>
                  </a:lnSpc>
                  <a:spcBef>
                    <a:spcPts val="600"/>
                  </a:spcBef>
                  <a:spcAft>
                    <a:spcPts val="600"/>
                  </a:spcAft>
                </a:pPr>
                <a:endParaRPr lang="nl-NL" sz="600">
                  <a:solidFill>
                    <a:srgbClr val="000000"/>
                  </a:solidFill>
                  <a:latin typeface="Arial" panose="020B0604020202020204" pitchFamily="34" charset="0"/>
                  <a:cs typeface="Arial" panose="020B0604020202020204" pitchFamily="34" charset="0"/>
                </a:endParaRPr>
              </a:p>
            </p:txBody>
          </p:sp>
          <p:sp>
            <p:nvSpPr>
              <p:cNvPr id="87" name="Rechthoek 86">
                <a:extLst>
                  <a:ext uri="{FF2B5EF4-FFF2-40B4-BE49-F238E27FC236}">
                    <a16:creationId xmlns:a16="http://schemas.microsoft.com/office/drawing/2014/main" xmlns="" id="{3446A998-87FD-42B8-A5EF-C903A48B3103}"/>
                  </a:ext>
                </a:extLst>
              </p:cNvPr>
              <p:cNvSpPr/>
              <p:nvPr userDrawn="1"/>
            </p:nvSpPr>
            <p:spPr>
              <a:xfrm>
                <a:off x="12761843" y="3432170"/>
                <a:ext cx="1478943" cy="257235"/>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endParaRPr lang="nl-NL" sz="800" b="1">
                  <a:solidFill>
                    <a:srgbClr val="000000"/>
                  </a:solidFill>
                </a:endParaRPr>
              </a:p>
            </p:txBody>
          </p:sp>
          <p:sp>
            <p:nvSpPr>
              <p:cNvPr id="88" name="Tekstvak 87">
                <a:extLst>
                  <a:ext uri="{FF2B5EF4-FFF2-40B4-BE49-F238E27FC236}">
                    <a16:creationId xmlns:a16="http://schemas.microsoft.com/office/drawing/2014/main" xmlns="" id="{5C3378B6-42D5-48F9-A182-953B5F7CD59A}"/>
                  </a:ext>
                </a:extLst>
              </p:cNvPr>
              <p:cNvSpPr txBox="1"/>
              <p:nvPr userDrawn="1"/>
            </p:nvSpPr>
            <p:spPr>
              <a:xfrm>
                <a:off x="12997648" y="3159891"/>
                <a:ext cx="957818" cy="175433"/>
              </a:xfrm>
              <a:prstGeom prst="rect">
                <a:avLst/>
              </a:prstGeom>
              <a:noFill/>
            </p:spPr>
            <p:txBody>
              <a:bodyPr wrap="square" rtlCol="0">
                <a:spAutoFit/>
              </a:bodyPr>
              <a:lstStyle/>
              <a:p>
                <a:pPr defTabSz="1217512">
                  <a:lnSpc>
                    <a:spcPct val="90000"/>
                  </a:lnSpc>
                  <a:spcBef>
                    <a:spcPts val="600"/>
                  </a:spcBef>
                  <a:spcAft>
                    <a:spcPts val="600"/>
                  </a:spcAft>
                </a:pPr>
                <a:r>
                  <a:rPr lang="nl-NL" sz="600" dirty="0">
                    <a:solidFill>
                      <a:srgbClr val="000000"/>
                    </a:solidFill>
                    <a:latin typeface="Arial" panose="020B0604020202020204" pitchFamily="34" charset="0"/>
                    <a:ea typeface="ＭＳ Ｐゴシック" pitchFamily="34" charset="-128"/>
                    <a:cs typeface="Arial" panose="020B0604020202020204" pitchFamily="34" charset="0"/>
                  </a:rPr>
                  <a:t>Naar voorgrond</a:t>
                </a:r>
              </a:p>
            </p:txBody>
          </p:sp>
          <p:sp>
            <p:nvSpPr>
              <p:cNvPr id="89" name="Tekstvak 88">
                <a:extLst>
                  <a:ext uri="{FF2B5EF4-FFF2-40B4-BE49-F238E27FC236}">
                    <a16:creationId xmlns:a16="http://schemas.microsoft.com/office/drawing/2014/main" xmlns="" id="{479DD490-5194-4724-9E57-510269CCA8BC}"/>
                  </a:ext>
                </a:extLst>
              </p:cNvPr>
              <p:cNvSpPr txBox="1"/>
              <p:nvPr userDrawn="1"/>
            </p:nvSpPr>
            <p:spPr>
              <a:xfrm>
                <a:off x="12984219" y="3481017"/>
                <a:ext cx="1165564" cy="175433"/>
              </a:xfrm>
              <a:prstGeom prst="rect">
                <a:avLst/>
              </a:prstGeom>
              <a:noFill/>
            </p:spPr>
            <p:txBody>
              <a:bodyPr wrap="square" rtlCol="0">
                <a:spAutoFit/>
              </a:bodyPr>
              <a:lstStyle/>
              <a:p>
                <a:pPr defTabSz="1217512">
                  <a:lnSpc>
                    <a:spcPct val="90000"/>
                  </a:lnSpc>
                  <a:spcBef>
                    <a:spcPts val="600"/>
                  </a:spcBef>
                  <a:spcAft>
                    <a:spcPts val="600"/>
                  </a:spcAft>
                </a:pPr>
                <a:r>
                  <a:rPr lang="nl-NL" sz="600">
                    <a:solidFill>
                      <a:srgbClr val="000000"/>
                    </a:solidFill>
                    <a:latin typeface="Arial" panose="020B0604020202020204" pitchFamily="34" charset="0"/>
                    <a:ea typeface="ＭＳ Ｐゴシック" pitchFamily="34" charset="-128"/>
                    <a:cs typeface="Arial" panose="020B0604020202020204" pitchFamily="34" charset="0"/>
                  </a:rPr>
                  <a:t>Naar achtergrond</a:t>
                </a:r>
              </a:p>
            </p:txBody>
          </p:sp>
          <p:pic>
            <p:nvPicPr>
              <p:cNvPr id="90" name="Picture 3">
                <a:extLst>
                  <a:ext uri="{FF2B5EF4-FFF2-40B4-BE49-F238E27FC236}">
                    <a16:creationId xmlns:a16="http://schemas.microsoft.com/office/drawing/2014/main" xmlns="" id="{D3BF6E6A-278E-41F3-AE42-30044EC0AB23}"/>
                  </a:ext>
                </a:extLst>
              </p:cNvPr>
              <p:cNvPicPr>
                <a:picLocks noChangeAspect="1" noChangeArrowheads="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13938926" y="3567717"/>
                <a:ext cx="143086" cy="231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1" name="Gelijkbenige driehoek 90">
                <a:extLst>
                  <a:ext uri="{FF2B5EF4-FFF2-40B4-BE49-F238E27FC236}">
                    <a16:creationId xmlns:a16="http://schemas.microsoft.com/office/drawing/2014/main" xmlns="" id="{A02F56E3-2CEE-4E09-8284-4505D7D36697}"/>
                  </a:ext>
                </a:extLst>
              </p:cNvPr>
              <p:cNvSpPr/>
              <p:nvPr userDrawn="1"/>
            </p:nvSpPr>
            <p:spPr>
              <a:xfrm rot="5400000">
                <a:off x="14094210" y="3548999"/>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endParaRPr lang="nl-NL" sz="800" b="1">
                  <a:solidFill>
                    <a:srgbClr val="000000"/>
                  </a:solidFill>
                </a:endParaRPr>
              </a:p>
            </p:txBody>
          </p:sp>
          <p:grpSp>
            <p:nvGrpSpPr>
              <p:cNvPr id="92" name="Groep 91">
                <a:extLst>
                  <a:ext uri="{FF2B5EF4-FFF2-40B4-BE49-F238E27FC236}">
                    <a16:creationId xmlns:a16="http://schemas.microsoft.com/office/drawing/2014/main" xmlns="" id="{A06C57B2-0510-4B29-A892-BADEEEF1BAA9}"/>
                  </a:ext>
                </a:extLst>
              </p:cNvPr>
              <p:cNvGrpSpPr/>
              <p:nvPr userDrawn="1"/>
            </p:nvGrpSpPr>
            <p:grpSpPr>
              <a:xfrm>
                <a:off x="12822311" y="3178534"/>
                <a:ext cx="182309" cy="163794"/>
                <a:chOff x="12832541" y="3162395"/>
                <a:chExt cx="219532" cy="197236"/>
              </a:xfrm>
            </p:grpSpPr>
            <p:sp>
              <p:nvSpPr>
                <p:cNvPr id="97" name="Rechthoek 96">
                  <a:extLst>
                    <a:ext uri="{FF2B5EF4-FFF2-40B4-BE49-F238E27FC236}">
                      <a16:creationId xmlns:a16="http://schemas.microsoft.com/office/drawing/2014/main" xmlns="" id="{1D71747E-603C-40A7-A11E-69519871B71D}"/>
                    </a:ext>
                  </a:extLst>
                </p:cNvPr>
                <p:cNvSpPr/>
                <p:nvPr userDrawn="1"/>
              </p:nvSpPr>
              <p:spPr>
                <a:xfrm>
                  <a:off x="12832541" y="3162395"/>
                  <a:ext cx="81487" cy="81487"/>
                </a:xfrm>
                <a:prstGeom prst="rect">
                  <a:avLst/>
                </a:prstGeom>
                <a:solidFill>
                  <a:schemeClr val="bg1"/>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rgbClr val="FFFFFF"/>
                    </a:solidFill>
                  </a:endParaRPr>
                </a:p>
              </p:txBody>
            </p:sp>
            <p:sp>
              <p:nvSpPr>
                <p:cNvPr id="98" name="Rechthoek 97">
                  <a:extLst>
                    <a:ext uri="{FF2B5EF4-FFF2-40B4-BE49-F238E27FC236}">
                      <a16:creationId xmlns:a16="http://schemas.microsoft.com/office/drawing/2014/main" xmlns="" id="{8F498178-859E-42F7-8532-D987F6C94CCB}"/>
                    </a:ext>
                  </a:extLst>
                </p:cNvPr>
                <p:cNvSpPr/>
                <p:nvPr userDrawn="1"/>
              </p:nvSpPr>
              <p:spPr>
                <a:xfrm>
                  <a:off x="12970586" y="3278144"/>
                  <a:ext cx="81487" cy="81487"/>
                </a:xfrm>
                <a:prstGeom prst="rect">
                  <a:avLst/>
                </a:prstGeom>
                <a:solidFill>
                  <a:schemeClr val="bg1"/>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rgbClr val="FFFFFF"/>
                    </a:solidFill>
                  </a:endParaRPr>
                </a:p>
              </p:txBody>
            </p:sp>
            <p:sp>
              <p:nvSpPr>
                <p:cNvPr id="99" name="Rechthoek 98">
                  <a:extLst>
                    <a:ext uri="{FF2B5EF4-FFF2-40B4-BE49-F238E27FC236}">
                      <a16:creationId xmlns:a16="http://schemas.microsoft.com/office/drawing/2014/main" xmlns="" id="{2A3F54A4-D04E-4B9B-A042-A0D33796B492}"/>
                    </a:ext>
                  </a:extLst>
                </p:cNvPr>
                <p:cNvSpPr/>
                <p:nvPr userDrawn="1"/>
              </p:nvSpPr>
              <p:spPr>
                <a:xfrm>
                  <a:off x="12873284" y="3191991"/>
                  <a:ext cx="138045" cy="138044"/>
                </a:xfrm>
                <a:prstGeom prst="rect">
                  <a:avLst/>
                </a:prstGeom>
                <a:solidFill>
                  <a:srgbClr val="EABE76"/>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rgbClr val="FFFFFF"/>
                    </a:solidFill>
                  </a:endParaRPr>
                </a:p>
              </p:txBody>
            </p:sp>
          </p:grpSp>
          <p:grpSp>
            <p:nvGrpSpPr>
              <p:cNvPr id="93" name="Groep 92">
                <a:extLst>
                  <a:ext uri="{FF2B5EF4-FFF2-40B4-BE49-F238E27FC236}">
                    <a16:creationId xmlns:a16="http://schemas.microsoft.com/office/drawing/2014/main" xmlns="" id="{1C36B9FC-275F-4229-92CD-80E0520BB4F6}"/>
                  </a:ext>
                </a:extLst>
              </p:cNvPr>
              <p:cNvGrpSpPr/>
              <p:nvPr userDrawn="1"/>
            </p:nvGrpSpPr>
            <p:grpSpPr>
              <a:xfrm>
                <a:off x="12822311" y="3480352"/>
                <a:ext cx="182309" cy="163794"/>
                <a:chOff x="12832541" y="3162395"/>
                <a:chExt cx="219532" cy="197236"/>
              </a:xfrm>
            </p:grpSpPr>
            <p:sp>
              <p:nvSpPr>
                <p:cNvPr id="94" name="Rechthoek 93">
                  <a:extLst>
                    <a:ext uri="{FF2B5EF4-FFF2-40B4-BE49-F238E27FC236}">
                      <a16:creationId xmlns:a16="http://schemas.microsoft.com/office/drawing/2014/main" xmlns="" id="{086F25F0-1CB4-4BFD-881C-75C4C1D5CCBF}"/>
                    </a:ext>
                  </a:extLst>
                </p:cNvPr>
                <p:cNvSpPr/>
                <p:nvPr userDrawn="1"/>
              </p:nvSpPr>
              <p:spPr>
                <a:xfrm>
                  <a:off x="12873284" y="3191991"/>
                  <a:ext cx="138045" cy="138044"/>
                </a:xfrm>
                <a:prstGeom prst="rect">
                  <a:avLst/>
                </a:prstGeom>
                <a:solidFill>
                  <a:srgbClr val="EABE76"/>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rgbClr val="FFFFFF"/>
                    </a:solidFill>
                  </a:endParaRPr>
                </a:p>
              </p:txBody>
            </p:sp>
            <p:sp>
              <p:nvSpPr>
                <p:cNvPr id="95" name="Rechthoek 94">
                  <a:extLst>
                    <a:ext uri="{FF2B5EF4-FFF2-40B4-BE49-F238E27FC236}">
                      <a16:creationId xmlns:a16="http://schemas.microsoft.com/office/drawing/2014/main" xmlns="" id="{A528D0FD-E62C-406D-B332-3E0323CF135D}"/>
                    </a:ext>
                  </a:extLst>
                </p:cNvPr>
                <p:cNvSpPr/>
                <p:nvPr userDrawn="1"/>
              </p:nvSpPr>
              <p:spPr>
                <a:xfrm>
                  <a:off x="12832541" y="3162395"/>
                  <a:ext cx="81487" cy="81487"/>
                </a:xfrm>
                <a:prstGeom prst="rect">
                  <a:avLst/>
                </a:prstGeom>
                <a:solidFill>
                  <a:schemeClr val="bg1"/>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rgbClr val="FFFFFF"/>
                    </a:solidFill>
                  </a:endParaRPr>
                </a:p>
              </p:txBody>
            </p:sp>
            <p:sp>
              <p:nvSpPr>
                <p:cNvPr id="96" name="Rechthoek 95">
                  <a:extLst>
                    <a:ext uri="{FF2B5EF4-FFF2-40B4-BE49-F238E27FC236}">
                      <a16:creationId xmlns:a16="http://schemas.microsoft.com/office/drawing/2014/main" xmlns="" id="{2FB54A9C-C67C-4D6B-A501-B065FAEDB25D}"/>
                    </a:ext>
                  </a:extLst>
                </p:cNvPr>
                <p:cNvSpPr/>
                <p:nvPr userDrawn="1"/>
              </p:nvSpPr>
              <p:spPr>
                <a:xfrm>
                  <a:off x="12970586" y="3278144"/>
                  <a:ext cx="81487" cy="81487"/>
                </a:xfrm>
                <a:prstGeom prst="rect">
                  <a:avLst/>
                </a:prstGeom>
                <a:solidFill>
                  <a:schemeClr val="bg1"/>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rgbClr val="FFFFFF"/>
                    </a:solidFill>
                  </a:endParaRPr>
                </a:p>
              </p:txBody>
            </p:sp>
          </p:grpSp>
        </p:grpSp>
        <p:grpSp>
          <p:nvGrpSpPr>
            <p:cNvPr id="60" name="Meer informatie">
              <a:extLst>
                <a:ext uri="{FF2B5EF4-FFF2-40B4-BE49-F238E27FC236}">
                  <a16:creationId xmlns:a16="http://schemas.microsoft.com/office/drawing/2014/main" xmlns="" id="{C00F234D-4078-4E13-872B-BB9D6AF35BFE}"/>
                </a:ext>
              </a:extLst>
            </p:cNvPr>
            <p:cNvGrpSpPr/>
            <p:nvPr userDrawn="1"/>
          </p:nvGrpSpPr>
          <p:grpSpPr>
            <a:xfrm>
              <a:off x="-3423738" y="4146037"/>
              <a:ext cx="3178515" cy="783273"/>
              <a:chOff x="-3741486" y="3386444"/>
              <a:chExt cx="3178515" cy="783273"/>
            </a:xfrm>
          </p:grpSpPr>
          <p:sp>
            <p:nvSpPr>
              <p:cNvPr id="83" name="Freeform 101">
                <a:extLst>
                  <a:ext uri="{FF2B5EF4-FFF2-40B4-BE49-F238E27FC236}">
                    <a16:creationId xmlns:a16="http://schemas.microsoft.com/office/drawing/2014/main" xmlns="" id="{A32EC361-A25E-47E8-B0FB-5CE8B9C5DFF7}"/>
                  </a:ext>
                </a:extLst>
              </p:cNvPr>
              <p:cNvSpPr>
                <a:spLocks noEditPoints="1"/>
              </p:cNvSpPr>
              <p:nvPr/>
            </p:nvSpPr>
            <p:spPr bwMode="auto">
              <a:xfrm>
                <a:off x="-3741486" y="3386444"/>
                <a:ext cx="255753" cy="255753"/>
              </a:xfrm>
              <a:custGeom>
                <a:avLst/>
                <a:gdLst>
                  <a:gd name="T0" fmla="*/ 0 w 292"/>
                  <a:gd name="T1" fmla="*/ 146 h 292"/>
                  <a:gd name="T2" fmla="*/ 4 w 292"/>
                  <a:gd name="T3" fmla="*/ 113 h 292"/>
                  <a:gd name="T4" fmla="*/ 14 w 292"/>
                  <a:gd name="T5" fmla="*/ 82 h 292"/>
                  <a:gd name="T6" fmla="*/ 31 w 292"/>
                  <a:gd name="T7" fmla="*/ 55 h 292"/>
                  <a:gd name="T8" fmla="*/ 53 w 292"/>
                  <a:gd name="T9" fmla="*/ 32 h 292"/>
                  <a:gd name="T10" fmla="*/ 81 w 292"/>
                  <a:gd name="T11" fmla="*/ 15 h 292"/>
                  <a:gd name="T12" fmla="*/ 112 w 292"/>
                  <a:gd name="T13" fmla="*/ 4 h 292"/>
                  <a:gd name="T14" fmla="*/ 145 w 292"/>
                  <a:gd name="T15" fmla="*/ 0 h 292"/>
                  <a:gd name="T16" fmla="*/ 179 w 292"/>
                  <a:gd name="T17" fmla="*/ 4 h 292"/>
                  <a:gd name="T18" fmla="*/ 209 w 292"/>
                  <a:gd name="T19" fmla="*/ 15 h 292"/>
                  <a:gd name="T20" fmla="*/ 237 w 292"/>
                  <a:gd name="T21" fmla="*/ 32 h 292"/>
                  <a:gd name="T22" fmla="*/ 259 w 292"/>
                  <a:gd name="T23" fmla="*/ 55 h 292"/>
                  <a:gd name="T24" fmla="*/ 276 w 292"/>
                  <a:gd name="T25" fmla="*/ 82 h 292"/>
                  <a:gd name="T26" fmla="*/ 288 w 292"/>
                  <a:gd name="T27" fmla="*/ 113 h 292"/>
                  <a:gd name="T28" fmla="*/ 292 w 292"/>
                  <a:gd name="T29" fmla="*/ 146 h 292"/>
                  <a:gd name="T30" fmla="*/ 288 w 292"/>
                  <a:gd name="T31" fmla="*/ 180 h 292"/>
                  <a:gd name="T32" fmla="*/ 276 w 292"/>
                  <a:gd name="T33" fmla="*/ 210 h 292"/>
                  <a:gd name="T34" fmla="*/ 259 w 292"/>
                  <a:gd name="T35" fmla="*/ 237 h 292"/>
                  <a:gd name="T36" fmla="*/ 237 w 292"/>
                  <a:gd name="T37" fmla="*/ 260 h 292"/>
                  <a:gd name="T38" fmla="*/ 209 w 292"/>
                  <a:gd name="T39" fmla="*/ 278 h 292"/>
                  <a:gd name="T40" fmla="*/ 179 w 292"/>
                  <a:gd name="T41" fmla="*/ 288 h 292"/>
                  <a:gd name="T42" fmla="*/ 145 w 292"/>
                  <a:gd name="T43" fmla="*/ 292 h 292"/>
                  <a:gd name="T44" fmla="*/ 112 w 292"/>
                  <a:gd name="T45" fmla="*/ 288 h 292"/>
                  <a:gd name="T46" fmla="*/ 81 w 292"/>
                  <a:gd name="T47" fmla="*/ 278 h 292"/>
                  <a:gd name="T48" fmla="*/ 53 w 292"/>
                  <a:gd name="T49" fmla="*/ 260 h 292"/>
                  <a:gd name="T50" fmla="*/ 31 w 292"/>
                  <a:gd name="T51" fmla="*/ 237 h 292"/>
                  <a:gd name="T52" fmla="*/ 14 w 292"/>
                  <a:gd name="T53" fmla="*/ 210 h 292"/>
                  <a:gd name="T54" fmla="*/ 4 w 292"/>
                  <a:gd name="T55" fmla="*/ 180 h 292"/>
                  <a:gd name="T56" fmla="*/ 0 w 292"/>
                  <a:gd name="T57" fmla="*/ 146 h 292"/>
                  <a:gd name="T58" fmla="*/ 102 w 292"/>
                  <a:gd name="T59" fmla="*/ 121 h 292"/>
                  <a:gd name="T60" fmla="*/ 102 w 292"/>
                  <a:gd name="T61" fmla="*/ 142 h 292"/>
                  <a:gd name="T62" fmla="*/ 120 w 292"/>
                  <a:gd name="T63" fmla="*/ 142 h 292"/>
                  <a:gd name="T64" fmla="*/ 120 w 292"/>
                  <a:gd name="T65" fmla="*/ 223 h 292"/>
                  <a:gd name="T66" fmla="*/ 102 w 292"/>
                  <a:gd name="T67" fmla="*/ 223 h 292"/>
                  <a:gd name="T68" fmla="*/ 102 w 292"/>
                  <a:gd name="T69" fmla="*/ 244 h 292"/>
                  <a:gd name="T70" fmla="*/ 188 w 292"/>
                  <a:gd name="T71" fmla="*/ 244 h 292"/>
                  <a:gd name="T72" fmla="*/ 188 w 292"/>
                  <a:gd name="T73" fmla="*/ 223 h 292"/>
                  <a:gd name="T74" fmla="*/ 170 w 292"/>
                  <a:gd name="T75" fmla="*/ 223 h 292"/>
                  <a:gd name="T76" fmla="*/ 170 w 292"/>
                  <a:gd name="T77" fmla="*/ 142 h 292"/>
                  <a:gd name="T78" fmla="*/ 188 w 292"/>
                  <a:gd name="T79" fmla="*/ 142 h 292"/>
                  <a:gd name="T80" fmla="*/ 188 w 292"/>
                  <a:gd name="T81" fmla="*/ 121 h 292"/>
                  <a:gd name="T82" fmla="*/ 102 w 292"/>
                  <a:gd name="T83" fmla="*/ 121 h 292"/>
                  <a:gd name="T84" fmla="*/ 115 w 292"/>
                  <a:gd name="T85" fmla="*/ 79 h 292"/>
                  <a:gd name="T86" fmla="*/ 117 w 292"/>
                  <a:gd name="T87" fmla="*/ 92 h 292"/>
                  <a:gd name="T88" fmla="*/ 124 w 292"/>
                  <a:gd name="T89" fmla="*/ 101 h 292"/>
                  <a:gd name="T90" fmla="*/ 133 w 292"/>
                  <a:gd name="T91" fmla="*/ 108 h 292"/>
                  <a:gd name="T92" fmla="*/ 145 w 292"/>
                  <a:gd name="T93" fmla="*/ 110 h 292"/>
                  <a:gd name="T94" fmla="*/ 157 w 292"/>
                  <a:gd name="T95" fmla="*/ 108 h 292"/>
                  <a:gd name="T96" fmla="*/ 167 w 292"/>
                  <a:gd name="T97" fmla="*/ 101 h 292"/>
                  <a:gd name="T98" fmla="*/ 174 w 292"/>
                  <a:gd name="T99" fmla="*/ 92 h 292"/>
                  <a:gd name="T100" fmla="*/ 176 w 292"/>
                  <a:gd name="T101" fmla="*/ 79 h 292"/>
                  <a:gd name="T102" fmla="*/ 174 w 292"/>
                  <a:gd name="T103" fmla="*/ 67 h 292"/>
                  <a:gd name="T104" fmla="*/ 167 w 292"/>
                  <a:gd name="T105" fmla="*/ 58 h 292"/>
                  <a:gd name="T106" fmla="*/ 157 w 292"/>
                  <a:gd name="T107" fmla="*/ 51 h 292"/>
                  <a:gd name="T108" fmla="*/ 145 w 292"/>
                  <a:gd name="T109" fmla="*/ 49 h 292"/>
                  <a:gd name="T110" fmla="*/ 133 w 292"/>
                  <a:gd name="T111" fmla="*/ 51 h 292"/>
                  <a:gd name="T112" fmla="*/ 124 w 292"/>
                  <a:gd name="T113" fmla="*/ 58 h 292"/>
                  <a:gd name="T114" fmla="*/ 117 w 292"/>
                  <a:gd name="T115" fmla="*/ 67 h 292"/>
                  <a:gd name="T116" fmla="*/ 115 w 292"/>
                  <a:gd name="T117" fmla="*/ 79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92" h="292">
                    <a:moveTo>
                      <a:pt x="0" y="146"/>
                    </a:moveTo>
                    <a:lnTo>
                      <a:pt x="4" y="113"/>
                    </a:lnTo>
                    <a:lnTo>
                      <a:pt x="14" y="82"/>
                    </a:lnTo>
                    <a:lnTo>
                      <a:pt x="31" y="55"/>
                    </a:lnTo>
                    <a:lnTo>
                      <a:pt x="53" y="32"/>
                    </a:lnTo>
                    <a:lnTo>
                      <a:pt x="81" y="15"/>
                    </a:lnTo>
                    <a:lnTo>
                      <a:pt x="112" y="4"/>
                    </a:lnTo>
                    <a:lnTo>
                      <a:pt x="145" y="0"/>
                    </a:lnTo>
                    <a:lnTo>
                      <a:pt x="179" y="4"/>
                    </a:lnTo>
                    <a:lnTo>
                      <a:pt x="209" y="15"/>
                    </a:lnTo>
                    <a:lnTo>
                      <a:pt x="237" y="32"/>
                    </a:lnTo>
                    <a:lnTo>
                      <a:pt x="259" y="55"/>
                    </a:lnTo>
                    <a:lnTo>
                      <a:pt x="276" y="82"/>
                    </a:lnTo>
                    <a:lnTo>
                      <a:pt x="288" y="113"/>
                    </a:lnTo>
                    <a:lnTo>
                      <a:pt x="292" y="146"/>
                    </a:lnTo>
                    <a:lnTo>
                      <a:pt x="288" y="180"/>
                    </a:lnTo>
                    <a:lnTo>
                      <a:pt x="276" y="210"/>
                    </a:lnTo>
                    <a:lnTo>
                      <a:pt x="259" y="237"/>
                    </a:lnTo>
                    <a:lnTo>
                      <a:pt x="237" y="260"/>
                    </a:lnTo>
                    <a:lnTo>
                      <a:pt x="209" y="278"/>
                    </a:lnTo>
                    <a:lnTo>
                      <a:pt x="179" y="288"/>
                    </a:lnTo>
                    <a:lnTo>
                      <a:pt x="145" y="292"/>
                    </a:lnTo>
                    <a:lnTo>
                      <a:pt x="112" y="288"/>
                    </a:lnTo>
                    <a:lnTo>
                      <a:pt x="81" y="278"/>
                    </a:lnTo>
                    <a:lnTo>
                      <a:pt x="53" y="260"/>
                    </a:lnTo>
                    <a:lnTo>
                      <a:pt x="31" y="237"/>
                    </a:lnTo>
                    <a:lnTo>
                      <a:pt x="14" y="210"/>
                    </a:lnTo>
                    <a:lnTo>
                      <a:pt x="4" y="180"/>
                    </a:lnTo>
                    <a:lnTo>
                      <a:pt x="0" y="146"/>
                    </a:lnTo>
                    <a:close/>
                    <a:moveTo>
                      <a:pt x="102" y="121"/>
                    </a:moveTo>
                    <a:lnTo>
                      <a:pt x="102" y="142"/>
                    </a:lnTo>
                    <a:lnTo>
                      <a:pt x="120" y="142"/>
                    </a:lnTo>
                    <a:lnTo>
                      <a:pt x="120" y="223"/>
                    </a:lnTo>
                    <a:lnTo>
                      <a:pt x="102" y="223"/>
                    </a:lnTo>
                    <a:lnTo>
                      <a:pt x="102" y="244"/>
                    </a:lnTo>
                    <a:lnTo>
                      <a:pt x="188" y="244"/>
                    </a:lnTo>
                    <a:lnTo>
                      <a:pt x="188" y="223"/>
                    </a:lnTo>
                    <a:lnTo>
                      <a:pt x="170" y="223"/>
                    </a:lnTo>
                    <a:lnTo>
                      <a:pt x="170" y="142"/>
                    </a:lnTo>
                    <a:lnTo>
                      <a:pt x="188" y="142"/>
                    </a:lnTo>
                    <a:lnTo>
                      <a:pt x="188" y="121"/>
                    </a:lnTo>
                    <a:lnTo>
                      <a:pt x="102" y="121"/>
                    </a:lnTo>
                    <a:close/>
                    <a:moveTo>
                      <a:pt x="115" y="79"/>
                    </a:moveTo>
                    <a:lnTo>
                      <a:pt x="117" y="92"/>
                    </a:lnTo>
                    <a:lnTo>
                      <a:pt x="124" y="101"/>
                    </a:lnTo>
                    <a:lnTo>
                      <a:pt x="133" y="108"/>
                    </a:lnTo>
                    <a:lnTo>
                      <a:pt x="145" y="110"/>
                    </a:lnTo>
                    <a:lnTo>
                      <a:pt x="157" y="108"/>
                    </a:lnTo>
                    <a:lnTo>
                      <a:pt x="167" y="101"/>
                    </a:lnTo>
                    <a:lnTo>
                      <a:pt x="174" y="92"/>
                    </a:lnTo>
                    <a:lnTo>
                      <a:pt x="176" y="79"/>
                    </a:lnTo>
                    <a:lnTo>
                      <a:pt x="174" y="67"/>
                    </a:lnTo>
                    <a:lnTo>
                      <a:pt x="167" y="58"/>
                    </a:lnTo>
                    <a:lnTo>
                      <a:pt x="157" y="51"/>
                    </a:lnTo>
                    <a:lnTo>
                      <a:pt x="145" y="49"/>
                    </a:lnTo>
                    <a:lnTo>
                      <a:pt x="133" y="51"/>
                    </a:lnTo>
                    <a:lnTo>
                      <a:pt x="124" y="58"/>
                    </a:lnTo>
                    <a:lnTo>
                      <a:pt x="117" y="67"/>
                    </a:lnTo>
                    <a:lnTo>
                      <a:pt x="115" y="79"/>
                    </a:lnTo>
                    <a:close/>
                  </a:path>
                </a:pathLst>
              </a:custGeom>
              <a:solidFill>
                <a:srgbClr val="FF78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nl-NL" sz="1000">
                  <a:solidFill>
                    <a:srgbClr val="000000"/>
                  </a:solidFill>
                  <a:ea typeface="ＭＳ Ｐゴシック" pitchFamily="34" charset="-128"/>
                  <a:cs typeface="+mn-cs"/>
                </a:endParaRPr>
              </a:p>
            </p:txBody>
          </p:sp>
          <p:sp>
            <p:nvSpPr>
              <p:cNvPr id="84" name="Rechthoek 83">
                <a:extLst>
                  <a:ext uri="{FF2B5EF4-FFF2-40B4-BE49-F238E27FC236}">
                    <a16:creationId xmlns:a16="http://schemas.microsoft.com/office/drawing/2014/main" xmlns="" id="{24CD5DE5-39A3-4B9D-AF8C-AC7991C6258D}"/>
                  </a:ext>
                </a:extLst>
              </p:cNvPr>
              <p:cNvSpPr/>
              <p:nvPr userDrawn="1"/>
            </p:nvSpPr>
            <p:spPr>
              <a:xfrm>
                <a:off x="-3380966" y="3458473"/>
                <a:ext cx="2817995" cy="592123"/>
              </a:xfrm>
              <a:prstGeom prst="rect">
                <a:avLst/>
              </a:prstGeom>
              <a:noFill/>
              <a:ln w="25400" cap="flat" cmpd="sng" algn="ctr">
                <a:noFill/>
                <a:prstDash val="solid"/>
              </a:ln>
              <a:effectLst/>
            </p:spPr>
            <p:txBody>
              <a:bodyPr lIns="0" tIns="0" rIns="0" bIns="0" rtlCol="0" anchor="t"/>
              <a:lstStyle/>
              <a:p>
                <a:pPr fontAlgn="auto">
                  <a:lnSpc>
                    <a:spcPct val="90000"/>
                  </a:lnSpc>
                  <a:spcBef>
                    <a:spcPts val="600"/>
                  </a:spcBef>
                  <a:spcAft>
                    <a:spcPts val="600"/>
                  </a:spcAft>
                  <a:defRPr/>
                </a:pPr>
                <a:r>
                  <a:rPr lang="nl-NL" sz="1000" kern="0" dirty="0">
                    <a:solidFill>
                      <a:srgbClr val="000000"/>
                    </a:solidFill>
                    <a:latin typeface="Verdana"/>
                    <a:ea typeface="ＭＳ Ｐゴシック" pitchFamily="34" charset="-128"/>
                    <a:cs typeface="Segoe UI Light" panose="020B0502040204020203" pitchFamily="34" charset="0"/>
                  </a:rPr>
                  <a:t>Meer weten?</a:t>
                </a:r>
                <a:br>
                  <a:rPr lang="nl-NL" sz="1000" kern="0" dirty="0">
                    <a:solidFill>
                      <a:srgbClr val="000000"/>
                    </a:solidFill>
                    <a:latin typeface="Verdana"/>
                    <a:ea typeface="ＭＳ Ｐゴシック" pitchFamily="34" charset="-128"/>
                    <a:cs typeface="Segoe UI Light" panose="020B0502040204020203" pitchFamily="34" charset="0"/>
                  </a:rPr>
                </a:br>
                <a:r>
                  <a:rPr lang="nl-NL" sz="1000" kern="0" dirty="0">
                    <a:solidFill>
                      <a:srgbClr val="000000"/>
                    </a:solidFill>
                    <a:latin typeface="Verdana"/>
                    <a:ea typeface="ＭＳ Ｐゴシック" pitchFamily="34" charset="-128"/>
                    <a:cs typeface="Segoe UI Light" panose="020B0502040204020203" pitchFamily="34" charset="0"/>
                  </a:rPr>
                  <a:t>Ga naar dia </a:t>
                </a:r>
                <a:r>
                  <a:rPr lang="nl-NL" sz="1000" b="1" kern="0" dirty="0">
                    <a:solidFill>
                      <a:srgbClr val="000000"/>
                    </a:solidFill>
                    <a:latin typeface="Verdana"/>
                    <a:ea typeface="ＭＳ Ｐゴシック" pitchFamily="34" charset="-128"/>
                    <a:cs typeface="Segoe UI Light" panose="020B0502040204020203" pitchFamily="34" charset="0"/>
                  </a:rPr>
                  <a:t>‘Instructie dia: YouTube links’</a:t>
                </a:r>
                <a:r>
                  <a:rPr lang="nl-NL" sz="1000" kern="0" dirty="0">
                    <a:solidFill>
                      <a:srgbClr val="000000"/>
                    </a:solidFill>
                    <a:latin typeface="Verdana"/>
                    <a:ea typeface="ＭＳ Ｐゴシック" pitchFamily="34" charset="-128"/>
                    <a:cs typeface="Segoe UI Light" panose="020B0502040204020203" pitchFamily="34" charset="0"/>
                  </a:rPr>
                  <a:t>, open deze in de diavoorstelling en klik op de gewenste video link.</a:t>
                </a:r>
              </a:p>
            </p:txBody>
          </p:sp>
          <p:cxnSp>
            <p:nvCxnSpPr>
              <p:cNvPr id="85" name="Rechte verbindingslijn 84">
                <a:extLst>
                  <a:ext uri="{FF2B5EF4-FFF2-40B4-BE49-F238E27FC236}">
                    <a16:creationId xmlns:a16="http://schemas.microsoft.com/office/drawing/2014/main" xmlns="" id="{C6FD43F2-4B16-4563-8192-63C0E84A40C1}"/>
                  </a:ext>
                </a:extLst>
              </p:cNvPr>
              <p:cNvCxnSpPr>
                <a:cxnSpLocks/>
              </p:cNvCxnSpPr>
              <p:nvPr userDrawn="1"/>
            </p:nvCxnSpPr>
            <p:spPr>
              <a:xfrm>
                <a:off x="-3740987" y="4169717"/>
                <a:ext cx="3178016" cy="0"/>
              </a:xfrm>
              <a:prstGeom prst="line">
                <a:avLst/>
              </a:prstGeom>
              <a:noFill/>
              <a:ln w="3175" cap="flat" cmpd="sng" algn="ctr">
                <a:solidFill>
                  <a:schemeClr val="accent1"/>
                </a:solidFill>
                <a:prstDash val="solid"/>
              </a:ln>
              <a:effectLst/>
            </p:spPr>
          </p:cxnSp>
        </p:grpSp>
        <p:sp>
          <p:nvSpPr>
            <p:cNvPr id="61" name="Rechthoek 60">
              <a:extLst>
                <a:ext uri="{FF2B5EF4-FFF2-40B4-BE49-F238E27FC236}">
                  <a16:creationId xmlns:a16="http://schemas.microsoft.com/office/drawing/2014/main" xmlns="" id="{79F5BC83-96B5-41F8-958D-42DF973A5CF5}"/>
                </a:ext>
              </a:extLst>
            </p:cNvPr>
            <p:cNvSpPr/>
            <p:nvPr userDrawn="1"/>
          </p:nvSpPr>
          <p:spPr>
            <a:xfrm>
              <a:off x="-3423240" y="0"/>
              <a:ext cx="3178016" cy="191611"/>
            </a:xfrm>
            <a:prstGeom prst="rect">
              <a:avLst/>
            </a:prstGeom>
            <a:noFill/>
            <a:ln w="25400" cap="flat" cmpd="sng" algn="ctr">
              <a:noFill/>
              <a:prstDash val="solid"/>
            </a:ln>
            <a:effectLst/>
          </p:spPr>
          <p:txBody>
            <a:bodyPr lIns="0" tIns="0" rIns="0" bIns="0" rtlCol="0" anchor="ctr"/>
            <a:lstStyle/>
            <a:p>
              <a:pPr fontAlgn="auto">
                <a:lnSpc>
                  <a:spcPct val="80000"/>
                </a:lnSpc>
                <a:spcBef>
                  <a:spcPts val="0"/>
                </a:spcBef>
                <a:spcAft>
                  <a:spcPts val="0"/>
                </a:spcAft>
                <a:defRPr/>
              </a:pPr>
              <a:r>
                <a:rPr lang="nl-NL" sz="1100" b="1" kern="0" cap="all" dirty="0">
                  <a:solidFill>
                    <a:srgbClr val="007BC7"/>
                  </a:solidFill>
                  <a:latin typeface="Verdana"/>
                  <a:ea typeface="ＭＳ Ｐゴシック" pitchFamily="34" charset="-128"/>
                  <a:cs typeface="Segoe UI Light" panose="020B0502040204020203" pitchFamily="34" charset="0"/>
                </a:rPr>
                <a:t>Afbeelding invoegen/veranderen</a:t>
              </a:r>
            </a:p>
          </p:txBody>
        </p:sp>
        <p:sp>
          <p:nvSpPr>
            <p:cNvPr id="62" name="Ovaal 61">
              <a:extLst>
                <a:ext uri="{FF2B5EF4-FFF2-40B4-BE49-F238E27FC236}">
                  <a16:creationId xmlns:a16="http://schemas.microsoft.com/office/drawing/2014/main" xmlns="" id="{A87B9772-6642-414C-8388-BD8EF0C40262}"/>
                </a:ext>
              </a:extLst>
            </p:cNvPr>
            <p:cNvSpPr/>
            <p:nvPr userDrawn="1"/>
          </p:nvSpPr>
          <p:spPr>
            <a:xfrm>
              <a:off x="-3428901" y="366490"/>
              <a:ext cx="260914" cy="259683"/>
            </a:xfrm>
            <a:prstGeom prst="ellipse">
              <a:avLst/>
            </a:prstGeom>
            <a:solidFill>
              <a:schemeClr val="accent1"/>
            </a:solidFill>
            <a:ln w="25400" cap="flat" cmpd="sng" algn="ctr">
              <a:noFill/>
              <a:prstDash val="solid"/>
            </a:ln>
            <a:effectLst/>
          </p:spPr>
          <p:txBody>
            <a:bodyPr rtlCol="0" anchor="ctr"/>
            <a:lstStyle/>
            <a:p>
              <a:pPr algn="ctr" fontAlgn="auto">
                <a:spcBef>
                  <a:spcPts val="0"/>
                </a:spcBef>
                <a:spcAft>
                  <a:spcPts val="0"/>
                </a:spcAft>
                <a:defRPr/>
              </a:pPr>
              <a:r>
                <a:rPr lang="nl-NL" sz="1000" kern="0">
                  <a:solidFill>
                    <a:srgbClr val="FFFFFF"/>
                  </a:solidFill>
                  <a:latin typeface="Verdana"/>
                  <a:ea typeface="ＭＳ Ｐゴシック" pitchFamily="34" charset="-128"/>
                  <a:cs typeface="Segoe UI Light" panose="020B0502040204020203" pitchFamily="34" charset="0"/>
                </a:rPr>
                <a:t>1</a:t>
              </a:r>
            </a:p>
          </p:txBody>
        </p:sp>
        <p:cxnSp>
          <p:nvCxnSpPr>
            <p:cNvPr id="63" name="Rechte verbindingslijn 62">
              <a:extLst>
                <a:ext uri="{FF2B5EF4-FFF2-40B4-BE49-F238E27FC236}">
                  <a16:creationId xmlns:a16="http://schemas.microsoft.com/office/drawing/2014/main" xmlns="" id="{CC0DA450-C9C2-4F25-AFB3-C15867B58550}"/>
                </a:ext>
              </a:extLst>
            </p:cNvPr>
            <p:cNvCxnSpPr>
              <a:cxnSpLocks/>
            </p:cNvCxnSpPr>
            <p:nvPr userDrawn="1"/>
          </p:nvCxnSpPr>
          <p:spPr>
            <a:xfrm>
              <a:off x="-3423241" y="241635"/>
              <a:ext cx="3178017" cy="0"/>
            </a:xfrm>
            <a:prstGeom prst="line">
              <a:avLst/>
            </a:prstGeom>
            <a:noFill/>
            <a:ln w="3175" cap="flat" cmpd="sng" algn="ctr">
              <a:solidFill>
                <a:schemeClr val="accent1"/>
              </a:solidFill>
              <a:prstDash val="solid"/>
            </a:ln>
            <a:effectLst/>
          </p:spPr>
        </p:cxnSp>
        <p:cxnSp>
          <p:nvCxnSpPr>
            <p:cNvPr id="64" name="Rechte verbindingslijn 63">
              <a:extLst>
                <a:ext uri="{FF2B5EF4-FFF2-40B4-BE49-F238E27FC236}">
                  <a16:creationId xmlns:a16="http://schemas.microsoft.com/office/drawing/2014/main" xmlns="" id="{EB952D04-C97D-442C-93E8-70FA81F6B0F4}"/>
                </a:ext>
              </a:extLst>
            </p:cNvPr>
            <p:cNvCxnSpPr>
              <a:cxnSpLocks/>
            </p:cNvCxnSpPr>
            <p:nvPr userDrawn="1"/>
          </p:nvCxnSpPr>
          <p:spPr>
            <a:xfrm>
              <a:off x="-3423241" y="1577933"/>
              <a:ext cx="3178017" cy="0"/>
            </a:xfrm>
            <a:prstGeom prst="line">
              <a:avLst/>
            </a:prstGeom>
            <a:noFill/>
            <a:ln w="3175" cap="flat" cmpd="sng" algn="ctr">
              <a:solidFill>
                <a:schemeClr val="accent1"/>
              </a:solidFill>
              <a:prstDash val="solid"/>
            </a:ln>
            <a:effectLst/>
          </p:spPr>
        </p:cxnSp>
        <p:sp>
          <p:nvSpPr>
            <p:cNvPr id="65" name="Rechthoek 64">
              <a:extLst>
                <a:ext uri="{FF2B5EF4-FFF2-40B4-BE49-F238E27FC236}">
                  <a16:creationId xmlns:a16="http://schemas.microsoft.com/office/drawing/2014/main" xmlns="" id="{3C3BD0E2-17F7-49C0-AC07-352DD14153F7}"/>
                </a:ext>
              </a:extLst>
            </p:cNvPr>
            <p:cNvSpPr/>
            <p:nvPr userDrawn="1"/>
          </p:nvSpPr>
          <p:spPr>
            <a:xfrm>
              <a:off x="-3063220" y="432552"/>
              <a:ext cx="2829584" cy="595423"/>
            </a:xfrm>
            <a:prstGeom prst="rect">
              <a:avLst/>
            </a:prstGeom>
            <a:noFill/>
            <a:ln w="25400" cap="flat" cmpd="sng" algn="ctr">
              <a:noFill/>
              <a:prstDash val="solid"/>
            </a:ln>
            <a:effectLst/>
          </p:spPr>
          <p:txBody>
            <a:bodyPr lIns="0" tIns="0" rIns="0" bIns="0" rtlCol="0" anchor="t"/>
            <a:lstStyle/>
            <a:p>
              <a:pPr fontAlgn="auto">
                <a:lnSpc>
                  <a:spcPct val="90000"/>
                </a:lnSpc>
                <a:spcBef>
                  <a:spcPts val="600"/>
                </a:spcBef>
                <a:spcAft>
                  <a:spcPts val="600"/>
                </a:spcAft>
                <a:buClr>
                  <a:srgbClr val="007BC7"/>
                </a:buClr>
                <a:buFont typeface="Arial" panose="020B0604020202020204" pitchFamily="34" charset="0"/>
                <a:buNone/>
                <a:defRPr/>
              </a:pPr>
              <a:r>
                <a:rPr lang="nl-NL" sz="1000" kern="0" dirty="0">
                  <a:solidFill>
                    <a:srgbClr val="000000"/>
                  </a:solidFill>
                  <a:latin typeface="Verdana"/>
                  <a:ea typeface="ＭＳ Ｐゴシック" pitchFamily="34" charset="-128"/>
                  <a:cs typeface="Segoe UI Light" panose="020B0502040204020203" pitchFamily="34" charset="0"/>
                </a:rPr>
                <a:t>Wanneer nodig, verwijder de bestaande afbeelding d.m.v. de </a:t>
              </a:r>
              <a:r>
                <a:rPr lang="nl-NL" sz="1000" b="1" kern="0" dirty="0">
                  <a:solidFill>
                    <a:srgbClr val="000000"/>
                  </a:solidFill>
                  <a:latin typeface="Verdana"/>
                  <a:ea typeface="ＭＳ Ｐゴシック" pitchFamily="34" charset="-128"/>
                  <a:cs typeface="Segoe UI Light" panose="020B0502040204020203" pitchFamily="34" charset="0"/>
                </a:rPr>
                <a:t>‘Delete’-knop</a:t>
              </a:r>
              <a:r>
                <a:rPr lang="nl-NL" sz="1000" kern="0" dirty="0">
                  <a:solidFill>
                    <a:srgbClr val="000000"/>
                  </a:solidFill>
                  <a:latin typeface="Verdana"/>
                  <a:ea typeface="ＭＳ Ｐゴシック" pitchFamily="34" charset="-128"/>
                  <a:cs typeface="Segoe UI Light" panose="020B0502040204020203" pitchFamily="34" charset="0"/>
                </a:rPr>
                <a:t>. Klik op het pictogram om een nieuwe afbeelding in te voegen. </a:t>
              </a:r>
              <a:r>
                <a:rPr lang="nl-NL" sz="1000" i="1" kern="0" dirty="0">
                  <a:solidFill>
                    <a:srgbClr val="000000"/>
                  </a:solidFill>
                  <a:latin typeface="Verdana"/>
                  <a:ea typeface="ＭＳ Ｐゴシック" pitchFamily="34" charset="-128"/>
                  <a:cs typeface="Segoe UI Light" panose="020B0502040204020203" pitchFamily="34" charset="0"/>
                </a:rPr>
                <a:t>(zie onderstaand voorbeeld).</a:t>
              </a:r>
              <a:endParaRPr lang="nl-NL" sz="1000" kern="0" dirty="0">
                <a:solidFill>
                  <a:srgbClr val="000000"/>
                </a:solidFill>
                <a:latin typeface="Verdana"/>
                <a:ea typeface="ＭＳ Ｐゴシック" pitchFamily="34" charset="-128"/>
                <a:cs typeface="Segoe UI Light" panose="020B0502040204020203" pitchFamily="34" charset="0"/>
              </a:endParaRPr>
            </a:p>
          </p:txBody>
        </p:sp>
        <p:cxnSp>
          <p:nvCxnSpPr>
            <p:cNvPr id="66" name="Rechte verbindingslijn 65">
              <a:extLst>
                <a:ext uri="{FF2B5EF4-FFF2-40B4-BE49-F238E27FC236}">
                  <a16:creationId xmlns:a16="http://schemas.microsoft.com/office/drawing/2014/main" xmlns="" id="{EB643FE5-5A31-4208-A787-1984CA9561EA}"/>
                </a:ext>
              </a:extLst>
            </p:cNvPr>
            <p:cNvCxnSpPr>
              <a:cxnSpLocks/>
            </p:cNvCxnSpPr>
            <p:nvPr userDrawn="1"/>
          </p:nvCxnSpPr>
          <p:spPr>
            <a:xfrm>
              <a:off x="-3423241" y="4028154"/>
              <a:ext cx="3178017" cy="0"/>
            </a:xfrm>
            <a:prstGeom prst="line">
              <a:avLst/>
            </a:prstGeom>
            <a:noFill/>
            <a:ln w="3175" cap="flat" cmpd="sng" algn="ctr">
              <a:solidFill>
                <a:schemeClr val="accent1"/>
              </a:solidFill>
              <a:prstDash val="solid"/>
            </a:ln>
            <a:effectLst/>
          </p:spPr>
        </p:cxnSp>
        <p:sp>
          <p:nvSpPr>
            <p:cNvPr id="67" name="Ovaal 66">
              <a:extLst>
                <a:ext uri="{FF2B5EF4-FFF2-40B4-BE49-F238E27FC236}">
                  <a16:creationId xmlns:a16="http://schemas.microsoft.com/office/drawing/2014/main" xmlns="" id="{A3BB33A8-AC43-4016-8B0C-C6E1F7EAB571}"/>
                </a:ext>
              </a:extLst>
            </p:cNvPr>
            <p:cNvSpPr/>
            <p:nvPr userDrawn="1"/>
          </p:nvSpPr>
          <p:spPr>
            <a:xfrm>
              <a:off x="-3428901" y="1706398"/>
              <a:ext cx="260914" cy="259683"/>
            </a:xfrm>
            <a:prstGeom prst="ellipse">
              <a:avLst/>
            </a:prstGeom>
            <a:solidFill>
              <a:schemeClr val="accent1"/>
            </a:solidFill>
            <a:ln w="25400" cap="flat" cmpd="sng" algn="ctr">
              <a:noFill/>
              <a:prstDash val="solid"/>
            </a:ln>
            <a:effectLst/>
          </p:spPr>
          <p:txBody>
            <a:bodyPr rtlCol="0" anchor="ctr"/>
            <a:lstStyle/>
            <a:p>
              <a:pPr algn="ctr" fontAlgn="auto">
                <a:spcBef>
                  <a:spcPts val="0"/>
                </a:spcBef>
                <a:spcAft>
                  <a:spcPts val="0"/>
                </a:spcAft>
                <a:defRPr/>
              </a:pPr>
              <a:r>
                <a:rPr lang="nl-NL" sz="1000" kern="0">
                  <a:solidFill>
                    <a:srgbClr val="FFFFFF"/>
                  </a:solidFill>
                  <a:latin typeface="Verdana"/>
                  <a:ea typeface="ＭＳ Ｐゴシック" pitchFamily="34" charset="-128"/>
                  <a:cs typeface="Segoe UI Light" panose="020B0502040204020203" pitchFamily="34" charset="0"/>
                </a:rPr>
                <a:t>2</a:t>
              </a:r>
            </a:p>
          </p:txBody>
        </p:sp>
        <p:sp>
          <p:nvSpPr>
            <p:cNvPr id="68" name="Rechthoek 67">
              <a:extLst>
                <a:ext uri="{FF2B5EF4-FFF2-40B4-BE49-F238E27FC236}">
                  <a16:creationId xmlns:a16="http://schemas.microsoft.com/office/drawing/2014/main" xmlns="" id="{186A71DD-F487-4880-85E8-78E3A256EB40}"/>
                </a:ext>
              </a:extLst>
            </p:cNvPr>
            <p:cNvSpPr/>
            <p:nvPr userDrawn="1"/>
          </p:nvSpPr>
          <p:spPr>
            <a:xfrm>
              <a:off x="-3063220" y="1772461"/>
              <a:ext cx="2817995" cy="318048"/>
            </a:xfrm>
            <a:prstGeom prst="rect">
              <a:avLst/>
            </a:prstGeom>
            <a:noFill/>
            <a:ln w="25400" cap="flat" cmpd="sng" algn="ctr">
              <a:noFill/>
              <a:prstDash val="solid"/>
            </a:ln>
            <a:effectLst/>
          </p:spPr>
          <p:txBody>
            <a:bodyPr lIns="0" tIns="0" rIns="0" bIns="0" rtlCol="0" anchor="t"/>
            <a:lstStyle/>
            <a:p>
              <a:pPr fontAlgn="auto">
                <a:lnSpc>
                  <a:spcPct val="90000"/>
                </a:lnSpc>
                <a:spcBef>
                  <a:spcPts val="600"/>
                </a:spcBef>
                <a:spcAft>
                  <a:spcPts val="600"/>
                </a:spcAft>
                <a:buClr>
                  <a:srgbClr val="007BC7"/>
                </a:buClr>
                <a:buFont typeface="Arial" panose="020B0604020202020204" pitchFamily="34" charset="0"/>
                <a:buNone/>
                <a:defRPr/>
              </a:pPr>
              <a:r>
                <a:rPr lang="nl-NL" sz="1000" kern="0" dirty="0">
                  <a:solidFill>
                    <a:srgbClr val="000000"/>
                  </a:solidFill>
                  <a:latin typeface="Verdana"/>
                  <a:ea typeface="ＭＳ Ｐゴシック" pitchFamily="34" charset="-128"/>
                  <a:cs typeface="Segoe UI Light" panose="020B0502040204020203" pitchFamily="34" charset="0"/>
                </a:rPr>
                <a:t>Selecteer de gewenste afbeelding </a:t>
              </a:r>
              <a:br>
                <a:rPr lang="nl-NL" sz="1000" kern="0" dirty="0">
                  <a:solidFill>
                    <a:srgbClr val="000000"/>
                  </a:solidFill>
                  <a:latin typeface="Verdana"/>
                  <a:ea typeface="ＭＳ Ｐゴシック" pitchFamily="34" charset="-128"/>
                  <a:cs typeface="Segoe UI Light" panose="020B0502040204020203" pitchFamily="34" charset="0"/>
                </a:rPr>
              </a:br>
              <a:r>
                <a:rPr lang="nl-NL" sz="1000" kern="0" dirty="0">
                  <a:solidFill>
                    <a:srgbClr val="000000"/>
                  </a:solidFill>
                  <a:latin typeface="Verdana"/>
                  <a:ea typeface="ＭＳ Ｐゴシック" pitchFamily="34" charset="-128"/>
                  <a:cs typeface="Segoe UI Light" panose="020B0502040204020203" pitchFamily="34" charset="0"/>
                </a:rPr>
                <a:t>via [voorbeeld V:\Uitgeverij\Beeld] </a:t>
              </a:r>
              <a:br>
                <a:rPr lang="nl-NL" sz="1000" kern="0" dirty="0">
                  <a:solidFill>
                    <a:srgbClr val="000000"/>
                  </a:solidFill>
                  <a:latin typeface="Verdana"/>
                  <a:ea typeface="ＭＳ Ｐゴシック" pitchFamily="34" charset="-128"/>
                  <a:cs typeface="Segoe UI Light" panose="020B0502040204020203" pitchFamily="34" charset="0"/>
                </a:rPr>
              </a:br>
              <a:r>
                <a:rPr lang="nl-NL" sz="1000" kern="0" dirty="0">
                  <a:solidFill>
                    <a:srgbClr val="000000"/>
                  </a:solidFill>
                  <a:latin typeface="Verdana"/>
                  <a:ea typeface="ＭＳ Ｐゴシック" pitchFamily="34" charset="-128"/>
                  <a:cs typeface="Segoe UI Light" panose="020B0502040204020203" pitchFamily="34" charset="0"/>
                </a:rPr>
                <a:t>en klik op </a:t>
              </a:r>
              <a:r>
                <a:rPr lang="nl-NL" sz="1000" b="1" kern="0" dirty="0">
                  <a:solidFill>
                    <a:srgbClr val="000000"/>
                  </a:solidFill>
                  <a:latin typeface="Verdana"/>
                  <a:ea typeface="ＭＳ Ｐゴシック" pitchFamily="34" charset="-128"/>
                  <a:cs typeface="Segoe UI Light" panose="020B0502040204020203" pitchFamily="34" charset="0"/>
                </a:rPr>
                <a:t>‘Invoegen’</a:t>
              </a:r>
              <a:r>
                <a:rPr lang="nl-NL" sz="1000" kern="0" dirty="0">
                  <a:solidFill>
                    <a:srgbClr val="000000"/>
                  </a:solidFill>
                  <a:latin typeface="Verdana"/>
                  <a:ea typeface="ＭＳ Ｐゴシック" pitchFamily="34" charset="-128"/>
                  <a:cs typeface="Segoe UI Light" panose="020B0502040204020203" pitchFamily="34" charset="0"/>
                </a:rPr>
                <a:t>.</a:t>
              </a:r>
              <a:endParaRPr lang="nl-NL" sz="1000" b="1" kern="0" dirty="0">
                <a:solidFill>
                  <a:srgbClr val="000000"/>
                </a:solidFill>
                <a:latin typeface="Verdana"/>
                <a:ea typeface="ＭＳ Ｐゴシック" pitchFamily="34" charset="-128"/>
                <a:cs typeface="Segoe UI Light" panose="020B0502040204020203" pitchFamily="34" charset="0"/>
              </a:endParaRPr>
            </a:p>
          </p:txBody>
        </p:sp>
        <p:grpSp>
          <p:nvGrpSpPr>
            <p:cNvPr id="69" name="Groep 68">
              <a:extLst>
                <a:ext uri="{FF2B5EF4-FFF2-40B4-BE49-F238E27FC236}">
                  <a16:creationId xmlns:a16="http://schemas.microsoft.com/office/drawing/2014/main" xmlns="" id="{7C9A1AA0-B2B7-4BEB-95F8-BCCBA3F1A7B7}"/>
                </a:ext>
              </a:extLst>
            </p:cNvPr>
            <p:cNvGrpSpPr/>
            <p:nvPr userDrawn="1"/>
          </p:nvGrpSpPr>
          <p:grpSpPr>
            <a:xfrm>
              <a:off x="-3063220" y="2329693"/>
              <a:ext cx="825500" cy="209550"/>
              <a:chOff x="13504624" y="2482850"/>
              <a:chExt cx="825500" cy="209550"/>
            </a:xfrm>
          </p:grpSpPr>
          <p:sp>
            <p:nvSpPr>
              <p:cNvPr id="80" name="Rechthoek 79">
                <a:extLst>
                  <a:ext uri="{FF2B5EF4-FFF2-40B4-BE49-F238E27FC236}">
                    <a16:creationId xmlns:a16="http://schemas.microsoft.com/office/drawing/2014/main" xmlns="" id="{91CC0FCC-B856-4502-B4E7-CC1FDDD7E9EB}"/>
                  </a:ext>
                </a:extLst>
              </p:cNvPr>
              <p:cNvSpPr/>
              <p:nvPr userDrawn="1"/>
            </p:nvSpPr>
            <p:spPr>
              <a:xfrm>
                <a:off x="13504624" y="2482850"/>
                <a:ext cx="825500" cy="209550"/>
              </a:xfrm>
              <a:prstGeom prst="rect">
                <a:avLst/>
              </a:prstGeom>
              <a:solidFill>
                <a:srgbClr val="E5F1FB"/>
              </a:solidFill>
              <a:ln w="12700">
                <a:solidFill>
                  <a:srgbClr val="0B7ED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nSpc>
                    <a:spcPct val="90000"/>
                  </a:lnSpc>
                  <a:spcBef>
                    <a:spcPts val="600"/>
                  </a:spcBef>
                  <a:spcAft>
                    <a:spcPts val="600"/>
                  </a:spcAft>
                </a:pPr>
                <a:r>
                  <a:rPr lang="nl-NL" sz="600">
                    <a:solidFill>
                      <a:srgbClr val="000000"/>
                    </a:solidFill>
                    <a:latin typeface="Arial" panose="020B0604020202020204" pitchFamily="34" charset="0"/>
                    <a:cs typeface="Arial" panose="020B0604020202020204" pitchFamily="34" charset="0"/>
                  </a:rPr>
                  <a:t>Invoegen</a:t>
                </a:r>
              </a:p>
            </p:txBody>
          </p:sp>
          <p:cxnSp>
            <p:nvCxnSpPr>
              <p:cNvPr id="81" name="Rechte verbindingslijn 80">
                <a:extLst>
                  <a:ext uri="{FF2B5EF4-FFF2-40B4-BE49-F238E27FC236}">
                    <a16:creationId xmlns:a16="http://schemas.microsoft.com/office/drawing/2014/main" xmlns="" id="{34F0D947-8AF2-4AB3-8D9D-08C4C4915F29}"/>
                  </a:ext>
                </a:extLst>
              </p:cNvPr>
              <p:cNvCxnSpPr/>
              <p:nvPr userDrawn="1"/>
            </p:nvCxnSpPr>
            <p:spPr>
              <a:xfrm>
                <a:off x="14155269" y="2515250"/>
                <a:ext cx="0" cy="142717"/>
              </a:xfrm>
              <a:prstGeom prst="line">
                <a:avLst/>
              </a:prstGeom>
              <a:noFill/>
              <a:ln w="3175" cap="flat" cmpd="sng" algn="ctr">
                <a:solidFill>
                  <a:srgbClr val="44546A"/>
                </a:solidFill>
                <a:prstDash val="solid"/>
              </a:ln>
              <a:effectLst/>
            </p:spPr>
          </p:cxnSp>
          <p:sp>
            <p:nvSpPr>
              <p:cNvPr id="82" name="Gelijkbenige driehoek 81">
                <a:extLst>
                  <a:ext uri="{FF2B5EF4-FFF2-40B4-BE49-F238E27FC236}">
                    <a16:creationId xmlns:a16="http://schemas.microsoft.com/office/drawing/2014/main" xmlns="" id="{B777D6A0-CF04-438D-90A4-7CDE61F66C53}"/>
                  </a:ext>
                </a:extLst>
              </p:cNvPr>
              <p:cNvSpPr/>
              <p:nvPr userDrawn="1"/>
            </p:nvSpPr>
            <p:spPr>
              <a:xfrm rot="10800000">
                <a:off x="14196089" y="2566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endParaRPr lang="nl-NL" sz="800" b="1">
                  <a:solidFill>
                    <a:srgbClr val="000000"/>
                  </a:solidFill>
                </a:endParaRPr>
              </a:p>
            </p:txBody>
          </p:sp>
        </p:grpSp>
        <p:grpSp>
          <p:nvGrpSpPr>
            <p:cNvPr id="70" name="Groep 69">
              <a:extLst>
                <a:ext uri="{FF2B5EF4-FFF2-40B4-BE49-F238E27FC236}">
                  <a16:creationId xmlns:a16="http://schemas.microsoft.com/office/drawing/2014/main" xmlns="" id="{10E50C3F-1A6D-4111-BBA4-91626B7804BA}"/>
                </a:ext>
              </a:extLst>
            </p:cNvPr>
            <p:cNvGrpSpPr/>
            <p:nvPr userDrawn="1"/>
          </p:nvGrpSpPr>
          <p:grpSpPr>
            <a:xfrm>
              <a:off x="-3063220" y="1141626"/>
              <a:ext cx="294789" cy="318834"/>
              <a:chOff x="14466489" y="1001522"/>
              <a:chExt cx="290627" cy="314333"/>
            </a:xfrm>
          </p:grpSpPr>
          <p:sp>
            <p:nvSpPr>
              <p:cNvPr id="74" name="Rechthoek 73">
                <a:extLst>
                  <a:ext uri="{FF2B5EF4-FFF2-40B4-BE49-F238E27FC236}">
                    <a16:creationId xmlns:a16="http://schemas.microsoft.com/office/drawing/2014/main" xmlns="" id="{AA4A3451-E841-4D6B-A9F6-7F5FE5E825C3}"/>
                  </a:ext>
                </a:extLst>
              </p:cNvPr>
              <p:cNvSpPr/>
              <p:nvPr userDrawn="1"/>
            </p:nvSpPr>
            <p:spPr>
              <a:xfrm>
                <a:off x="14466489" y="1001522"/>
                <a:ext cx="257935" cy="254168"/>
              </a:xfrm>
              <a:prstGeom prst="rect">
                <a:avLst/>
              </a:prstGeom>
              <a:solidFill>
                <a:schemeClr val="bg1"/>
              </a:solidFill>
              <a:ln w="12700">
                <a:solidFill>
                  <a:srgbClr val="C0C0C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a:lnSpc>
                    <a:spcPct val="90000"/>
                  </a:lnSpc>
                  <a:spcBef>
                    <a:spcPts val="600"/>
                  </a:spcBef>
                  <a:spcAft>
                    <a:spcPts val="600"/>
                  </a:spcAft>
                </a:pPr>
                <a:endParaRPr lang="nl-NL" sz="600">
                  <a:solidFill>
                    <a:srgbClr val="000000"/>
                  </a:solidFill>
                  <a:latin typeface="Arial" panose="020B0604020202020204" pitchFamily="34" charset="0"/>
                  <a:cs typeface="Arial" panose="020B0604020202020204" pitchFamily="34" charset="0"/>
                </a:endParaRPr>
              </a:p>
            </p:txBody>
          </p:sp>
          <p:sp>
            <p:nvSpPr>
              <p:cNvPr id="75" name="Ovaal 74">
                <a:extLst>
                  <a:ext uri="{FF2B5EF4-FFF2-40B4-BE49-F238E27FC236}">
                    <a16:creationId xmlns:a16="http://schemas.microsoft.com/office/drawing/2014/main" xmlns="" id="{BB53D449-D401-4A27-8E98-ABD79CB47059}"/>
                  </a:ext>
                </a:extLst>
              </p:cNvPr>
              <p:cNvSpPr/>
              <p:nvPr userDrawn="1"/>
            </p:nvSpPr>
            <p:spPr>
              <a:xfrm>
                <a:off x="14623626" y="1033630"/>
                <a:ext cx="71169" cy="71169"/>
              </a:xfrm>
              <a:prstGeom prst="ellipse">
                <a:avLst/>
              </a:prstGeom>
              <a:solidFill>
                <a:srgbClr val="F1D8A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endParaRPr lang="nl-NL" sz="800" b="1">
                  <a:solidFill>
                    <a:srgbClr val="000000"/>
                  </a:solidFill>
                </a:endParaRPr>
              </a:p>
            </p:txBody>
          </p:sp>
          <p:sp>
            <p:nvSpPr>
              <p:cNvPr id="76" name="Vrije vorm: vorm 75">
                <a:extLst>
                  <a:ext uri="{FF2B5EF4-FFF2-40B4-BE49-F238E27FC236}">
                    <a16:creationId xmlns:a16="http://schemas.microsoft.com/office/drawing/2014/main" xmlns="" id="{6AEAF825-D860-4F63-908E-99300CAB73D6}"/>
                  </a:ext>
                </a:extLst>
              </p:cNvPr>
              <p:cNvSpPr/>
              <p:nvPr userDrawn="1"/>
            </p:nvSpPr>
            <p:spPr>
              <a:xfrm rot="2700000">
                <a:off x="14498877" y="1157846"/>
                <a:ext cx="168558" cy="147459"/>
              </a:xfrm>
              <a:custGeom>
                <a:avLst/>
                <a:gdLst>
                  <a:gd name="connsiteX0" fmla="*/ 12837 w 168558"/>
                  <a:gd name="connsiteY0" fmla="*/ 12836 h 147459"/>
                  <a:gd name="connsiteX1" fmla="*/ 43826 w 168558"/>
                  <a:gd name="connsiteY1" fmla="*/ 0 h 147459"/>
                  <a:gd name="connsiteX2" fmla="*/ 168558 w 168558"/>
                  <a:gd name="connsiteY2" fmla="*/ 0 h 147459"/>
                  <a:gd name="connsiteX3" fmla="*/ 21099 w 168558"/>
                  <a:gd name="connsiteY3" fmla="*/ 147459 h 147459"/>
                  <a:gd name="connsiteX4" fmla="*/ 0 w 168558"/>
                  <a:gd name="connsiteY4" fmla="*/ 126361 h 147459"/>
                  <a:gd name="connsiteX5" fmla="*/ 0 w 168558"/>
                  <a:gd name="connsiteY5" fmla="*/ 43826 h 147459"/>
                  <a:gd name="connsiteX6" fmla="*/ 12837 w 168558"/>
                  <a:gd name="connsiteY6" fmla="*/ 12836 h 147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8558" h="147459">
                    <a:moveTo>
                      <a:pt x="12837" y="12836"/>
                    </a:moveTo>
                    <a:cubicBezTo>
                      <a:pt x="20768" y="4905"/>
                      <a:pt x="31724" y="0"/>
                      <a:pt x="43826" y="0"/>
                    </a:cubicBezTo>
                    <a:lnTo>
                      <a:pt x="168558" y="0"/>
                    </a:lnTo>
                    <a:lnTo>
                      <a:pt x="21099" y="147459"/>
                    </a:lnTo>
                    <a:lnTo>
                      <a:pt x="0" y="126361"/>
                    </a:lnTo>
                    <a:lnTo>
                      <a:pt x="0" y="43826"/>
                    </a:lnTo>
                    <a:cubicBezTo>
                      <a:pt x="1" y="31723"/>
                      <a:pt x="4906" y="20767"/>
                      <a:pt x="12837" y="12836"/>
                    </a:cubicBezTo>
                    <a:close/>
                  </a:path>
                </a:pathLst>
              </a:custGeom>
              <a:solidFill>
                <a:srgbClr val="C9D8E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endParaRPr lang="nl-NL" sz="800" b="1">
                  <a:solidFill>
                    <a:srgbClr val="000000"/>
                  </a:solidFill>
                </a:endParaRPr>
              </a:p>
            </p:txBody>
          </p:sp>
          <p:sp>
            <p:nvSpPr>
              <p:cNvPr id="77" name="Rechthoek: afgeronde hoeken 76">
                <a:extLst>
                  <a:ext uri="{FF2B5EF4-FFF2-40B4-BE49-F238E27FC236}">
                    <a16:creationId xmlns:a16="http://schemas.microsoft.com/office/drawing/2014/main" xmlns="" id="{157CF4E7-93E6-43CA-84F1-746C6C733A9C}"/>
                  </a:ext>
                </a:extLst>
              </p:cNvPr>
              <p:cNvSpPr/>
              <p:nvPr userDrawn="1"/>
            </p:nvSpPr>
            <p:spPr>
              <a:xfrm>
                <a:off x="14601150" y="1145314"/>
                <a:ext cx="155966" cy="116816"/>
              </a:xfrm>
              <a:prstGeom prst="roundRect">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a:lnSpc>
                    <a:spcPct val="90000"/>
                  </a:lnSpc>
                  <a:spcBef>
                    <a:spcPts val="600"/>
                  </a:spcBef>
                  <a:spcAft>
                    <a:spcPts val="600"/>
                  </a:spcAft>
                </a:pPr>
                <a:endParaRPr lang="nl-NL" sz="600">
                  <a:solidFill>
                    <a:srgbClr val="000000"/>
                  </a:solidFill>
                  <a:latin typeface="Arial" panose="020B0604020202020204" pitchFamily="34" charset="0"/>
                  <a:cs typeface="Arial" panose="020B0604020202020204" pitchFamily="34" charset="0"/>
                </a:endParaRPr>
              </a:p>
            </p:txBody>
          </p:sp>
          <p:cxnSp>
            <p:nvCxnSpPr>
              <p:cNvPr id="78" name="Rechte verbindingslijn 77">
                <a:extLst>
                  <a:ext uri="{FF2B5EF4-FFF2-40B4-BE49-F238E27FC236}">
                    <a16:creationId xmlns:a16="http://schemas.microsoft.com/office/drawing/2014/main" xmlns="" id="{D8EBF050-0FC9-44AD-8F91-2C095669841A}"/>
                  </a:ext>
                </a:extLst>
              </p:cNvPr>
              <p:cNvCxnSpPr>
                <a:cxnSpLocks/>
              </p:cNvCxnSpPr>
              <p:nvPr userDrawn="1"/>
            </p:nvCxnSpPr>
            <p:spPr>
              <a:xfrm>
                <a:off x="14637490" y="1308665"/>
                <a:ext cx="83286" cy="0"/>
              </a:xfrm>
              <a:prstGeom prst="line">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cxnSp>
          <p:cxnSp>
            <p:nvCxnSpPr>
              <p:cNvPr id="79" name="Rechte verbindingslijn 78">
                <a:extLst>
                  <a:ext uri="{FF2B5EF4-FFF2-40B4-BE49-F238E27FC236}">
                    <a16:creationId xmlns:a16="http://schemas.microsoft.com/office/drawing/2014/main" xmlns="" id="{E0AD01A6-509F-4F2F-9E49-C4256AE0248D}"/>
                  </a:ext>
                </a:extLst>
              </p:cNvPr>
              <p:cNvCxnSpPr>
                <a:cxnSpLocks/>
                <a:stCxn id="77" idx="2"/>
              </p:cNvCxnSpPr>
              <p:nvPr userDrawn="1"/>
            </p:nvCxnSpPr>
            <p:spPr>
              <a:xfrm flipH="1">
                <a:off x="14678717" y="1262130"/>
                <a:ext cx="416" cy="43573"/>
              </a:xfrm>
              <a:prstGeom prst="line">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cxnSp>
        </p:grpSp>
        <p:sp>
          <p:nvSpPr>
            <p:cNvPr id="71" name="Ovaal 70">
              <a:extLst>
                <a:ext uri="{FF2B5EF4-FFF2-40B4-BE49-F238E27FC236}">
                  <a16:creationId xmlns:a16="http://schemas.microsoft.com/office/drawing/2014/main" xmlns="" id="{5B07E6EB-BC86-491F-9417-8F1B0DD1CE79}"/>
                </a:ext>
              </a:extLst>
            </p:cNvPr>
            <p:cNvSpPr/>
            <p:nvPr userDrawn="1"/>
          </p:nvSpPr>
          <p:spPr>
            <a:xfrm>
              <a:off x="-3428901" y="2763094"/>
              <a:ext cx="260914" cy="259683"/>
            </a:xfrm>
            <a:prstGeom prst="ellipse">
              <a:avLst/>
            </a:prstGeom>
            <a:solidFill>
              <a:schemeClr val="accent1"/>
            </a:solidFill>
            <a:ln w="25400" cap="flat" cmpd="sng" algn="ctr">
              <a:noFill/>
              <a:prstDash val="solid"/>
            </a:ln>
            <a:effectLst/>
          </p:spPr>
          <p:txBody>
            <a:bodyPr rtlCol="0" anchor="ctr"/>
            <a:lstStyle/>
            <a:p>
              <a:pPr algn="ctr" fontAlgn="auto">
                <a:spcBef>
                  <a:spcPts val="0"/>
                </a:spcBef>
                <a:spcAft>
                  <a:spcPts val="0"/>
                </a:spcAft>
                <a:defRPr/>
              </a:pPr>
              <a:r>
                <a:rPr lang="nl-NL" sz="1000" kern="0" dirty="0">
                  <a:solidFill>
                    <a:srgbClr val="FFFFFF"/>
                  </a:solidFill>
                  <a:latin typeface="Verdana"/>
                  <a:ea typeface="ＭＳ Ｐゴシック" pitchFamily="34" charset="-128"/>
                  <a:cs typeface="Segoe UI Light" panose="020B0502040204020203" pitchFamily="34" charset="0"/>
                </a:rPr>
                <a:t>3</a:t>
              </a:r>
            </a:p>
          </p:txBody>
        </p:sp>
        <p:sp>
          <p:nvSpPr>
            <p:cNvPr id="72" name="Rechthoek 71">
              <a:extLst>
                <a:ext uri="{FF2B5EF4-FFF2-40B4-BE49-F238E27FC236}">
                  <a16:creationId xmlns:a16="http://schemas.microsoft.com/office/drawing/2014/main" xmlns="" id="{60386FDB-8F28-4BAB-B106-C2D7170245C4}"/>
                </a:ext>
              </a:extLst>
            </p:cNvPr>
            <p:cNvSpPr/>
            <p:nvPr userDrawn="1"/>
          </p:nvSpPr>
          <p:spPr>
            <a:xfrm>
              <a:off x="-3063219" y="2829158"/>
              <a:ext cx="2817996" cy="316612"/>
            </a:xfrm>
            <a:prstGeom prst="rect">
              <a:avLst/>
            </a:prstGeom>
            <a:noFill/>
            <a:ln w="25400" cap="flat" cmpd="sng" algn="ctr">
              <a:noFill/>
              <a:prstDash val="solid"/>
            </a:ln>
            <a:effectLst/>
          </p:spPr>
          <p:txBody>
            <a:bodyPr lIns="0" tIns="0" rIns="0" bIns="0" rtlCol="0" anchor="t"/>
            <a:lstStyle/>
            <a:p>
              <a:pPr fontAlgn="auto">
                <a:lnSpc>
                  <a:spcPct val="90000"/>
                </a:lnSpc>
                <a:spcBef>
                  <a:spcPts val="600"/>
                </a:spcBef>
                <a:spcAft>
                  <a:spcPts val="600"/>
                </a:spcAft>
                <a:buClr>
                  <a:srgbClr val="007BC7"/>
                </a:buClr>
                <a:buFont typeface="Arial" panose="020B0604020202020204" pitchFamily="34" charset="0"/>
                <a:buNone/>
                <a:defRPr/>
              </a:pPr>
              <a:r>
                <a:rPr lang="nl-NL" sz="1000" kern="0" dirty="0">
                  <a:solidFill>
                    <a:srgbClr val="000000"/>
                  </a:solidFill>
                  <a:latin typeface="Verdana"/>
                  <a:ea typeface="ＭＳ Ｐゴシック" pitchFamily="34" charset="-128"/>
                  <a:cs typeface="Segoe UI Light" panose="020B0502040204020203" pitchFamily="34" charset="0"/>
                </a:rPr>
                <a:t>Klik met de rechter muisknop op de afbeelding en kies </a:t>
              </a:r>
              <a:r>
                <a:rPr lang="nl-NL" sz="1000" b="1" kern="0" dirty="0">
                  <a:solidFill>
                    <a:srgbClr val="000000"/>
                  </a:solidFill>
                  <a:latin typeface="Verdana"/>
                  <a:ea typeface="ＭＳ Ｐゴシック" pitchFamily="34" charset="-128"/>
                  <a:cs typeface="Segoe UI Light" panose="020B0502040204020203" pitchFamily="34" charset="0"/>
                </a:rPr>
                <a:t>´Naar achtergrond´</a:t>
              </a:r>
              <a:r>
                <a:rPr lang="nl-NL" sz="1000" kern="0" dirty="0">
                  <a:solidFill>
                    <a:srgbClr val="000000"/>
                  </a:solidFill>
                  <a:latin typeface="Verdana"/>
                  <a:ea typeface="ＭＳ Ｐゴシック" pitchFamily="34" charset="-128"/>
                  <a:cs typeface="Segoe UI Light" panose="020B0502040204020203" pitchFamily="34" charset="0"/>
                </a:rPr>
                <a:t>.</a:t>
              </a:r>
              <a:endParaRPr lang="nl-NL" sz="1000" b="1" kern="0" dirty="0">
                <a:solidFill>
                  <a:srgbClr val="000000"/>
                </a:solidFill>
                <a:latin typeface="Verdana"/>
                <a:ea typeface="ＭＳ Ｐゴシック" pitchFamily="34" charset="-128"/>
                <a:cs typeface="Segoe UI Light" panose="020B0502040204020203" pitchFamily="34" charset="0"/>
              </a:endParaRPr>
            </a:p>
          </p:txBody>
        </p:sp>
        <p:cxnSp>
          <p:nvCxnSpPr>
            <p:cNvPr id="73" name="Rechte verbindingslijn 72">
              <a:extLst>
                <a:ext uri="{FF2B5EF4-FFF2-40B4-BE49-F238E27FC236}">
                  <a16:creationId xmlns:a16="http://schemas.microsoft.com/office/drawing/2014/main" xmlns="" id="{04387F55-659C-4454-935E-92A06B075501}"/>
                </a:ext>
              </a:extLst>
            </p:cNvPr>
            <p:cNvCxnSpPr>
              <a:cxnSpLocks/>
            </p:cNvCxnSpPr>
            <p:nvPr userDrawn="1"/>
          </p:nvCxnSpPr>
          <p:spPr>
            <a:xfrm>
              <a:off x="-3423241" y="2644932"/>
              <a:ext cx="3178017" cy="0"/>
            </a:xfrm>
            <a:prstGeom prst="line">
              <a:avLst/>
            </a:prstGeom>
            <a:noFill/>
            <a:ln w="3175" cap="flat" cmpd="sng" algn="ctr">
              <a:solidFill>
                <a:schemeClr val="accent1"/>
              </a:solidFill>
              <a:prstDash val="solid"/>
            </a:ln>
            <a:effectLst/>
          </p:spPr>
        </p:cxnSp>
      </p:grpSp>
      <p:sp>
        <p:nvSpPr>
          <p:cNvPr id="53" name="Tijdelijke aanduiding voor tekst 12">
            <a:extLst>
              <a:ext uri="{FF2B5EF4-FFF2-40B4-BE49-F238E27FC236}">
                <a16:creationId xmlns:a16="http://schemas.microsoft.com/office/drawing/2014/main" xmlns="" id="{99DD0761-50EB-4750-AA5F-D6525990EDE5}"/>
              </a:ext>
            </a:extLst>
          </p:cNvPr>
          <p:cNvSpPr>
            <a:spLocks noGrp="1"/>
          </p:cNvSpPr>
          <p:nvPr>
            <p:ph type="body" sz="quarter" idx="16" hasCustomPrompt="1"/>
          </p:nvPr>
        </p:nvSpPr>
        <p:spPr>
          <a:xfrm>
            <a:off x="3055314" y="-16573"/>
            <a:ext cx="3033375" cy="854536"/>
          </a:xfrm>
          <a:blipFill>
            <a:blip r:embed="rId3" cstate="print">
              <a:extLst>
                <a:ext uri="{28A0092B-C50C-407E-A947-70E740481C1C}">
                  <a14:useLocalDpi xmlns:a14="http://schemas.microsoft.com/office/drawing/2010/main"/>
                </a:ext>
              </a:extLst>
            </a:blip>
            <a:srcRect/>
            <a:stretch>
              <a:fillRect l="43038" r="43136"/>
            </a:stretch>
          </a:blipFill>
        </p:spPr>
        <p:txBody>
          <a:bodyPr/>
          <a:lstStyle>
            <a:lvl1pPr marL="0" indent="0">
              <a:buNone/>
              <a:defRPr sz="100">
                <a:solidFill>
                  <a:schemeClr val="accent1"/>
                </a:solidFill>
              </a:defRPr>
            </a:lvl1pPr>
            <a:lvl2pPr>
              <a:defRPr sz="100"/>
            </a:lvl2pPr>
            <a:lvl3pPr>
              <a:defRPr sz="100"/>
            </a:lvl3pPr>
            <a:lvl4pPr>
              <a:defRPr sz="100"/>
            </a:lvl4pPr>
            <a:lvl5pPr>
              <a:defRPr sz="100"/>
            </a:lvl5pPr>
          </a:lstStyle>
          <a:p>
            <a:pPr lvl="0"/>
            <a:r>
              <a:rPr lang="nl-NL" noProof="0" dirty="0"/>
              <a:t> </a:t>
            </a:r>
          </a:p>
        </p:txBody>
      </p:sp>
    </p:spTree>
    <p:extLst>
      <p:ext uri="{BB962C8B-B14F-4D97-AF65-F5344CB8AC3E}">
        <p14:creationId xmlns:p14="http://schemas.microsoft.com/office/powerpoint/2010/main" val="10982591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Beeld 100% (V Zwart)">
    <p:spTree>
      <p:nvGrpSpPr>
        <p:cNvPr id="1" name=""/>
        <p:cNvGrpSpPr/>
        <p:nvPr/>
      </p:nvGrpSpPr>
      <p:grpSpPr>
        <a:xfrm>
          <a:off x="0" y="0"/>
          <a:ext cx="0" cy="0"/>
          <a:chOff x="0" y="0"/>
          <a:chExt cx="0" cy="0"/>
        </a:xfrm>
      </p:grpSpPr>
      <p:sp>
        <p:nvSpPr>
          <p:cNvPr id="10" name="Tijdelijke aanduiding voor afbeelding 2">
            <a:extLst>
              <a:ext uri="{FF2B5EF4-FFF2-40B4-BE49-F238E27FC236}">
                <a16:creationId xmlns:a16="http://schemas.microsoft.com/office/drawing/2014/main" xmlns="" id="{705668A0-9743-4883-AC80-C473A69E094B}"/>
              </a:ext>
            </a:extLst>
          </p:cNvPr>
          <p:cNvSpPr>
            <a:spLocks noGrp="1"/>
          </p:cNvSpPr>
          <p:nvPr>
            <p:ph type="pic" idx="13" hasCustomPrompt="1"/>
          </p:nvPr>
        </p:nvSpPr>
        <p:spPr>
          <a:xfrm>
            <a:off x="0" y="-16574"/>
            <a:ext cx="9144000" cy="6874574"/>
          </a:xfrm>
          <a:solidFill>
            <a:schemeClr val="bg2">
              <a:lumMod val="20000"/>
              <a:lumOff val="80000"/>
            </a:schemeClr>
          </a:solidFill>
          <a:ln>
            <a:noFill/>
          </a:ln>
          <a:extLst/>
        </p:spPr>
        <p:txBody>
          <a:bodyPr vert="horz" wrap="square" lIns="0" tIns="2160000" rIns="0" bIns="0" numCol="1" anchor="t" anchorCtr="0" compatLnSpc="1">
            <a:prstTxWarp prst="textNoShape">
              <a:avLst/>
            </a:prstTxWarp>
            <a:noAutofit/>
          </a:bodyPr>
          <a:lstStyle>
            <a:lvl1pPr marL="0" indent="0" algn="ctr">
              <a:spcBef>
                <a:spcPts val="0"/>
              </a:spcBef>
              <a:spcAft>
                <a:spcPts val="0"/>
              </a:spcAft>
              <a:buNone/>
              <a:defRPr lang="nl-NL" sz="1200" i="1" dirty="0">
                <a:solidFill>
                  <a:schemeClr val="bg2">
                    <a:lumMod val="75000"/>
                  </a:schemeClr>
                </a:solidFill>
              </a:defRPr>
            </a:lvl1pPr>
          </a:lstStyle>
          <a:p>
            <a:pPr marL="180975" lvl="0" indent="-180975" algn="ctr"/>
            <a:r>
              <a:rPr lang="nl-NL" noProof="0" dirty="0"/>
              <a:t>1. Klik op onderstaand pictogram</a:t>
            </a:r>
            <a:br>
              <a:rPr lang="nl-NL" noProof="0" dirty="0"/>
            </a:br>
            <a:r>
              <a:rPr lang="nl-NL" noProof="0" dirty="0"/>
              <a:t>om een afbeelding in te voegen</a:t>
            </a:r>
            <a:br>
              <a:rPr lang="nl-NL" noProof="0" dirty="0"/>
            </a:br>
            <a:r>
              <a:rPr lang="nl-NL" noProof="0" dirty="0"/>
              <a:t/>
            </a:r>
            <a:br>
              <a:rPr lang="nl-NL" noProof="0" dirty="0"/>
            </a:br>
            <a:r>
              <a:rPr lang="nl-NL" noProof="0" dirty="0"/>
              <a:t>2. Daarna met rechtermuisknop</a:t>
            </a:r>
            <a:br>
              <a:rPr lang="nl-NL" noProof="0" dirty="0"/>
            </a:br>
            <a:r>
              <a:rPr lang="nl-NL" noProof="0" dirty="0"/>
              <a:t>&gt; Naar achtergrond</a:t>
            </a:r>
          </a:p>
        </p:txBody>
      </p:sp>
      <p:sp>
        <p:nvSpPr>
          <p:cNvPr id="55" name="Verloop">
            <a:extLst>
              <a:ext uri="{FF2B5EF4-FFF2-40B4-BE49-F238E27FC236}">
                <a16:creationId xmlns:a16="http://schemas.microsoft.com/office/drawing/2014/main" xmlns="" id="{4D6B2A92-A886-455B-AD73-1FA97902A3AD}"/>
              </a:ext>
            </a:extLst>
          </p:cNvPr>
          <p:cNvSpPr>
            <a:spLocks noGrp="1"/>
          </p:cNvSpPr>
          <p:nvPr>
            <p:ph type="body" sz="quarter" idx="18"/>
          </p:nvPr>
        </p:nvSpPr>
        <p:spPr>
          <a:xfrm rot="16200000">
            <a:off x="-368854" y="352281"/>
            <a:ext cx="6874572" cy="6136853"/>
          </a:xfrm>
          <a:gradFill>
            <a:gsLst>
              <a:gs pos="0">
                <a:schemeClr val="tx1">
                  <a:alpha val="0"/>
                </a:schemeClr>
              </a:gs>
              <a:gs pos="100000">
                <a:schemeClr val="tx1">
                  <a:alpha val="70000"/>
                </a:schemeClr>
              </a:gs>
              <a:gs pos="62000">
                <a:schemeClr val="tx1">
                  <a:alpha val="60000"/>
                </a:schemeClr>
              </a:gs>
            </a:gsLst>
            <a:lin ang="16200000" scaled="1"/>
          </a:gradFill>
        </p:spPr>
        <p:txBody>
          <a:bodyPr/>
          <a:lstStyle>
            <a:lvl1pPr marL="0" indent="0">
              <a:buNone/>
              <a:defRPr sz="100"/>
            </a:lvl1pPr>
          </a:lstStyle>
          <a:p>
            <a:pPr lvl="0"/>
            <a:r>
              <a:rPr lang="nl-NL" dirty="0"/>
              <a:t>Tekst</a:t>
            </a:r>
          </a:p>
        </p:txBody>
      </p:sp>
      <p:sp>
        <p:nvSpPr>
          <p:cNvPr id="2" name="Titel 1">
            <a:extLst>
              <a:ext uri="{FF2B5EF4-FFF2-40B4-BE49-F238E27FC236}">
                <a16:creationId xmlns:a16="http://schemas.microsoft.com/office/drawing/2014/main" xmlns="" id="{695DA31B-33BB-4EE3-B867-DB83BBC4C72B}"/>
              </a:ext>
            </a:extLst>
          </p:cNvPr>
          <p:cNvSpPr>
            <a:spLocks noGrp="1"/>
          </p:cNvSpPr>
          <p:nvPr>
            <p:ph type="title"/>
          </p:nvPr>
        </p:nvSpPr>
        <p:spPr/>
        <p:txBody>
          <a:bodyPr/>
          <a:lstStyle/>
          <a:p>
            <a:r>
              <a:rPr lang="nl-NL"/>
              <a:t>Klik om stijl te bewerken</a:t>
            </a:r>
          </a:p>
        </p:txBody>
      </p:sp>
      <p:sp>
        <p:nvSpPr>
          <p:cNvPr id="4" name="Tijdelijke aanduiding voor datum 3">
            <a:extLst>
              <a:ext uri="{FF2B5EF4-FFF2-40B4-BE49-F238E27FC236}">
                <a16:creationId xmlns:a16="http://schemas.microsoft.com/office/drawing/2014/main" xmlns="" id="{A26BCF30-66F2-4184-8EA9-41F209F126C5}"/>
              </a:ext>
            </a:extLst>
          </p:cNvPr>
          <p:cNvSpPr>
            <a:spLocks noGrp="1"/>
          </p:cNvSpPr>
          <p:nvPr>
            <p:ph type="dt" sz="half" idx="10"/>
          </p:nvPr>
        </p:nvSpPr>
        <p:spPr/>
        <p:txBody>
          <a:bodyPr/>
          <a:lstStyle/>
          <a:p>
            <a:r>
              <a:rPr lang="nl-NL" smtClean="0">
                <a:solidFill>
                  <a:srgbClr val="000000"/>
                </a:solidFill>
              </a:rPr>
              <a:t>16-03-2018</a:t>
            </a:r>
            <a:endParaRPr lang="nl-NL" dirty="0">
              <a:solidFill>
                <a:srgbClr val="000000"/>
              </a:solidFill>
            </a:endParaRPr>
          </a:p>
        </p:txBody>
      </p:sp>
      <p:sp>
        <p:nvSpPr>
          <p:cNvPr id="5" name="Tijdelijke aanduiding voor voettekst 4">
            <a:extLst>
              <a:ext uri="{FF2B5EF4-FFF2-40B4-BE49-F238E27FC236}">
                <a16:creationId xmlns:a16="http://schemas.microsoft.com/office/drawing/2014/main" xmlns="" id="{5D35D6EB-48A8-418E-B320-85D3B9D1A6D5}"/>
              </a:ext>
            </a:extLst>
          </p:cNvPr>
          <p:cNvSpPr>
            <a:spLocks noGrp="1"/>
          </p:cNvSpPr>
          <p:nvPr>
            <p:ph type="ftr" sz="quarter" idx="11"/>
          </p:nvPr>
        </p:nvSpPr>
        <p:spPr/>
        <p:txBody>
          <a:bodyPr/>
          <a:lstStyle/>
          <a:p>
            <a:endParaRPr lang="nl-NL">
              <a:solidFill>
                <a:srgbClr val="FFFFFF"/>
              </a:solidFill>
            </a:endParaRPr>
          </a:p>
        </p:txBody>
      </p:sp>
      <p:sp>
        <p:nvSpPr>
          <p:cNvPr id="6" name="Tijdelijke aanduiding voor dianummer 5">
            <a:extLst>
              <a:ext uri="{FF2B5EF4-FFF2-40B4-BE49-F238E27FC236}">
                <a16:creationId xmlns:a16="http://schemas.microsoft.com/office/drawing/2014/main" xmlns="" id="{7A4CE67B-30A1-45F6-98F6-67A0ED117D08}"/>
              </a:ext>
            </a:extLst>
          </p:cNvPr>
          <p:cNvSpPr>
            <a:spLocks noGrp="1"/>
          </p:cNvSpPr>
          <p:nvPr>
            <p:ph type="sldNum" sz="quarter" idx="12"/>
          </p:nvPr>
        </p:nvSpPr>
        <p:spPr/>
        <p:txBody>
          <a:bodyPr/>
          <a:lstStyle/>
          <a:p>
            <a:fld id="{514C0851-DDD2-479D-B090-D94045F7DF35}" type="slidenum">
              <a:rPr lang="nl-NL" smtClean="0">
                <a:solidFill>
                  <a:srgbClr val="000000"/>
                </a:solidFill>
              </a:rPr>
              <a:pPr/>
              <a:t>‹nr.›</a:t>
            </a:fld>
            <a:endParaRPr lang="nl-NL">
              <a:solidFill>
                <a:srgbClr val="000000"/>
              </a:solidFill>
            </a:endParaRPr>
          </a:p>
        </p:txBody>
      </p:sp>
      <p:sp>
        <p:nvSpPr>
          <p:cNvPr id="7" name="Rechthoek 6">
            <a:extLst>
              <a:ext uri="{FF2B5EF4-FFF2-40B4-BE49-F238E27FC236}">
                <a16:creationId xmlns:a16="http://schemas.microsoft.com/office/drawing/2014/main" xmlns="" id="{8B7DCDE1-E8CC-42F8-843C-512E32A3DDBA}"/>
              </a:ext>
            </a:extLst>
          </p:cNvPr>
          <p:cNvSpPr/>
          <p:nvPr userDrawn="1"/>
        </p:nvSpPr>
        <p:spPr>
          <a:xfrm>
            <a:off x="2689185" y="-524331"/>
            <a:ext cx="3765633" cy="2880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nl-NL" sz="1400" b="1" i="1" dirty="0">
                <a:solidFill>
                  <a:srgbClr val="000000"/>
                </a:solidFill>
              </a:rPr>
              <a:t>Beeld 100% (verloop Zwart)</a:t>
            </a:r>
          </a:p>
        </p:txBody>
      </p:sp>
      <p:sp>
        <p:nvSpPr>
          <p:cNvPr id="56" name="Tijdelijke aanduiding voor tekst 10">
            <a:extLst>
              <a:ext uri="{FF2B5EF4-FFF2-40B4-BE49-F238E27FC236}">
                <a16:creationId xmlns:a16="http://schemas.microsoft.com/office/drawing/2014/main" xmlns="" id="{63F903F0-44C9-47DC-980A-3846711D8FFA}"/>
              </a:ext>
            </a:extLst>
          </p:cNvPr>
          <p:cNvSpPr>
            <a:spLocks noGrp="1"/>
          </p:cNvSpPr>
          <p:nvPr>
            <p:ph type="body" sz="quarter" idx="17" hasCustomPrompt="1"/>
          </p:nvPr>
        </p:nvSpPr>
        <p:spPr>
          <a:xfrm>
            <a:off x="4410067" y="6576638"/>
            <a:ext cx="323867" cy="281362"/>
          </a:xfrm>
          <a:solidFill>
            <a:srgbClr val="154273"/>
          </a:solidFill>
        </p:spPr>
        <p:txBody>
          <a:bodyPr/>
          <a:lstStyle>
            <a:lvl1pPr marL="0" indent="0">
              <a:buNone/>
              <a:defRPr sz="100">
                <a:solidFill>
                  <a:srgbClr val="00588E"/>
                </a:solidFill>
              </a:defRPr>
            </a:lvl1pPr>
          </a:lstStyle>
          <a:p>
            <a:pPr lvl="0"/>
            <a:r>
              <a:rPr lang="nl-NL" dirty="0"/>
              <a:t>  </a:t>
            </a:r>
          </a:p>
        </p:txBody>
      </p:sp>
      <p:grpSp>
        <p:nvGrpSpPr>
          <p:cNvPr id="58" name="Instructie">
            <a:extLst>
              <a:ext uri="{FF2B5EF4-FFF2-40B4-BE49-F238E27FC236}">
                <a16:creationId xmlns:a16="http://schemas.microsoft.com/office/drawing/2014/main" xmlns="" id="{B76DF305-5DBB-4783-AB57-76E86ABA4CFB}"/>
              </a:ext>
            </a:extLst>
          </p:cNvPr>
          <p:cNvGrpSpPr/>
          <p:nvPr userDrawn="1"/>
        </p:nvGrpSpPr>
        <p:grpSpPr>
          <a:xfrm>
            <a:off x="9293407" y="0"/>
            <a:ext cx="2395201" cy="4929310"/>
            <a:chOff x="-3428901" y="0"/>
            <a:chExt cx="3195265" cy="4929310"/>
          </a:xfrm>
        </p:grpSpPr>
        <p:grpSp>
          <p:nvGrpSpPr>
            <p:cNvPr id="59" name="Groep 58">
              <a:extLst>
                <a:ext uri="{FF2B5EF4-FFF2-40B4-BE49-F238E27FC236}">
                  <a16:creationId xmlns:a16="http://schemas.microsoft.com/office/drawing/2014/main" xmlns="" id="{8AB4C206-420D-4EC7-AC30-4AE19A4D4289}"/>
                </a:ext>
              </a:extLst>
            </p:cNvPr>
            <p:cNvGrpSpPr/>
            <p:nvPr userDrawn="1"/>
          </p:nvGrpSpPr>
          <p:grpSpPr>
            <a:xfrm>
              <a:off x="-3063220" y="3245259"/>
              <a:ext cx="1499406" cy="678267"/>
              <a:chOff x="12757283" y="3120781"/>
              <a:chExt cx="1499406" cy="678267"/>
            </a:xfrm>
          </p:grpSpPr>
          <p:sp>
            <p:nvSpPr>
              <p:cNvPr id="86" name="Rechthoek 85">
                <a:extLst>
                  <a:ext uri="{FF2B5EF4-FFF2-40B4-BE49-F238E27FC236}">
                    <a16:creationId xmlns:a16="http://schemas.microsoft.com/office/drawing/2014/main" xmlns="" id="{FFE3B7F3-C6A6-4197-A9B1-5682F7FA52F9}"/>
                  </a:ext>
                </a:extLst>
              </p:cNvPr>
              <p:cNvSpPr/>
              <p:nvPr userDrawn="1"/>
            </p:nvSpPr>
            <p:spPr>
              <a:xfrm>
                <a:off x="12757283" y="3120781"/>
                <a:ext cx="1499406" cy="580946"/>
              </a:xfrm>
              <a:prstGeom prst="rect">
                <a:avLst/>
              </a:prstGeom>
              <a:solidFill>
                <a:schemeClr val="bg1"/>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nSpc>
                    <a:spcPct val="90000"/>
                  </a:lnSpc>
                  <a:spcBef>
                    <a:spcPts val="600"/>
                  </a:spcBef>
                  <a:spcAft>
                    <a:spcPts val="600"/>
                  </a:spcAft>
                </a:pPr>
                <a:endParaRPr lang="nl-NL" sz="600">
                  <a:solidFill>
                    <a:srgbClr val="000000"/>
                  </a:solidFill>
                  <a:latin typeface="Arial" panose="020B0604020202020204" pitchFamily="34" charset="0"/>
                  <a:cs typeface="Arial" panose="020B0604020202020204" pitchFamily="34" charset="0"/>
                </a:endParaRPr>
              </a:p>
            </p:txBody>
          </p:sp>
          <p:sp>
            <p:nvSpPr>
              <p:cNvPr id="87" name="Rechthoek 86">
                <a:extLst>
                  <a:ext uri="{FF2B5EF4-FFF2-40B4-BE49-F238E27FC236}">
                    <a16:creationId xmlns:a16="http://schemas.microsoft.com/office/drawing/2014/main" xmlns="" id="{3446A998-87FD-42B8-A5EF-C903A48B3103}"/>
                  </a:ext>
                </a:extLst>
              </p:cNvPr>
              <p:cNvSpPr/>
              <p:nvPr userDrawn="1"/>
            </p:nvSpPr>
            <p:spPr>
              <a:xfrm>
                <a:off x="12761843" y="3432170"/>
                <a:ext cx="1478943" cy="257235"/>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endParaRPr lang="nl-NL" sz="800" b="1">
                  <a:solidFill>
                    <a:srgbClr val="000000"/>
                  </a:solidFill>
                </a:endParaRPr>
              </a:p>
            </p:txBody>
          </p:sp>
          <p:sp>
            <p:nvSpPr>
              <p:cNvPr id="88" name="Tekstvak 87">
                <a:extLst>
                  <a:ext uri="{FF2B5EF4-FFF2-40B4-BE49-F238E27FC236}">
                    <a16:creationId xmlns:a16="http://schemas.microsoft.com/office/drawing/2014/main" xmlns="" id="{5C3378B6-42D5-48F9-A182-953B5F7CD59A}"/>
                  </a:ext>
                </a:extLst>
              </p:cNvPr>
              <p:cNvSpPr txBox="1"/>
              <p:nvPr userDrawn="1"/>
            </p:nvSpPr>
            <p:spPr>
              <a:xfrm>
                <a:off x="12997648" y="3159891"/>
                <a:ext cx="957818" cy="175433"/>
              </a:xfrm>
              <a:prstGeom prst="rect">
                <a:avLst/>
              </a:prstGeom>
              <a:noFill/>
            </p:spPr>
            <p:txBody>
              <a:bodyPr wrap="square" rtlCol="0">
                <a:spAutoFit/>
              </a:bodyPr>
              <a:lstStyle/>
              <a:p>
                <a:pPr defTabSz="1217512">
                  <a:lnSpc>
                    <a:spcPct val="90000"/>
                  </a:lnSpc>
                  <a:spcBef>
                    <a:spcPts val="600"/>
                  </a:spcBef>
                  <a:spcAft>
                    <a:spcPts val="600"/>
                  </a:spcAft>
                </a:pPr>
                <a:r>
                  <a:rPr lang="nl-NL" sz="600" dirty="0">
                    <a:solidFill>
                      <a:srgbClr val="000000"/>
                    </a:solidFill>
                    <a:latin typeface="Arial" panose="020B0604020202020204" pitchFamily="34" charset="0"/>
                    <a:ea typeface="ＭＳ Ｐゴシック" pitchFamily="34" charset="-128"/>
                    <a:cs typeface="Arial" panose="020B0604020202020204" pitchFamily="34" charset="0"/>
                  </a:rPr>
                  <a:t>Naar voorgrond</a:t>
                </a:r>
              </a:p>
            </p:txBody>
          </p:sp>
          <p:sp>
            <p:nvSpPr>
              <p:cNvPr id="89" name="Tekstvak 88">
                <a:extLst>
                  <a:ext uri="{FF2B5EF4-FFF2-40B4-BE49-F238E27FC236}">
                    <a16:creationId xmlns:a16="http://schemas.microsoft.com/office/drawing/2014/main" xmlns="" id="{479DD490-5194-4724-9E57-510269CCA8BC}"/>
                  </a:ext>
                </a:extLst>
              </p:cNvPr>
              <p:cNvSpPr txBox="1"/>
              <p:nvPr userDrawn="1"/>
            </p:nvSpPr>
            <p:spPr>
              <a:xfrm>
                <a:off x="12984219" y="3481017"/>
                <a:ext cx="1165564" cy="175433"/>
              </a:xfrm>
              <a:prstGeom prst="rect">
                <a:avLst/>
              </a:prstGeom>
              <a:noFill/>
            </p:spPr>
            <p:txBody>
              <a:bodyPr wrap="square" rtlCol="0">
                <a:spAutoFit/>
              </a:bodyPr>
              <a:lstStyle/>
              <a:p>
                <a:pPr defTabSz="1217512">
                  <a:lnSpc>
                    <a:spcPct val="90000"/>
                  </a:lnSpc>
                  <a:spcBef>
                    <a:spcPts val="600"/>
                  </a:spcBef>
                  <a:spcAft>
                    <a:spcPts val="600"/>
                  </a:spcAft>
                </a:pPr>
                <a:r>
                  <a:rPr lang="nl-NL" sz="600">
                    <a:solidFill>
                      <a:srgbClr val="000000"/>
                    </a:solidFill>
                    <a:latin typeface="Arial" panose="020B0604020202020204" pitchFamily="34" charset="0"/>
                    <a:ea typeface="ＭＳ Ｐゴシック" pitchFamily="34" charset="-128"/>
                    <a:cs typeface="Arial" panose="020B0604020202020204" pitchFamily="34" charset="0"/>
                  </a:rPr>
                  <a:t>Naar achtergrond</a:t>
                </a:r>
              </a:p>
            </p:txBody>
          </p:sp>
          <p:pic>
            <p:nvPicPr>
              <p:cNvPr id="90" name="Picture 3">
                <a:extLst>
                  <a:ext uri="{FF2B5EF4-FFF2-40B4-BE49-F238E27FC236}">
                    <a16:creationId xmlns:a16="http://schemas.microsoft.com/office/drawing/2014/main" xmlns="" id="{D3BF6E6A-278E-41F3-AE42-30044EC0AB23}"/>
                  </a:ext>
                </a:extLst>
              </p:cNvPr>
              <p:cNvPicPr>
                <a:picLocks noChangeAspect="1" noChangeArrowheads="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13938926" y="3567717"/>
                <a:ext cx="143086" cy="231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1" name="Gelijkbenige driehoek 90">
                <a:extLst>
                  <a:ext uri="{FF2B5EF4-FFF2-40B4-BE49-F238E27FC236}">
                    <a16:creationId xmlns:a16="http://schemas.microsoft.com/office/drawing/2014/main" xmlns="" id="{A02F56E3-2CEE-4E09-8284-4505D7D36697}"/>
                  </a:ext>
                </a:extLst>
              </p:cNvPr>
              <p:cNvSpPr/>
              <p:nvPr userDrawn="1"/>
            </p:nvSpPr>
            <p:spPr>
              <a:xfrm rot="5400000">
                <a:off x="14094210" y="3548999"/>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endParaRPr lang="nl-NL" sz="800" b="1">
                  <a:solidFill>
                    <a:srgbClr val="000000"/>
                  </a:solidFill>
                </a:endParaRPr>
              </a:p>
            </p:txBody>
          </p:sp>
          <p:grpSp>
            <p:nvGrpSpPr>
              <p:cNvPr id="92" name="Groep 91">
                <a:extLst>
                  <a:ext uri="{FF2B5EF4-FFF2-40B4-BE49-F238E27FC236}">
                    <a16:creationId xmlns:a16="http://schemas.microsoft.com/office/drawing/2014/main" xmlns="" id="{A06C57B2-0510-4B29-A892-BADEEEF1BAA9}"/>
                  </a:ext>
                </a:extLst>
              </p:cNvPr>
              <p:cNvGrpSpPr/>
              <p:nvPr userDrawn="1"/>
            </p:nvGrpSpPr>
            <p:grpSpPr>
              <a:xfrm>
                <a:off x="12822311" y="3178534"/>
                <a:ext cx="182309" cy="163794"/>
                <a:chOff x="12832541" y="3162395"/>
                <a:chExt cx="219532" cy="197236"/>
              </a:xfrm>
            </p:grpSpPr>
            <p:sp>
              <p:nvSpPr>
                <p:cNvPr id="97" name="Rechthoek 96">
                  <a:extLst>
                    <a:ext uri="{FF2B5EF4-FFF2-40B4-BE49-F238E27FC236}">
                      <a16:creationId xmlns:a16="http://schemas.microsoft.com/office/drawing/2014/main" xmlns="" id="{1D71747E-603C-40A7-A11E-69519871B71D}"/>
                    </a:ext>
                  </a:extLst>
                </p:cNvPr>
                <p:cNvSpPr/>
                <p:nvPr userDrawn="1"/>
              </p:nvSpPr>
              <p:spPr>
                <a:xfrm>
                  <a:off x="12832541" y="3162395"/>
                  <a:ext cx="81487" cy="81487"/>
                </a:xfrm>
                <a:prstGeom prst="rect">
                  <a:avLst/>
                </a:prstGeom>
                <a:solidFill>
                  <a:schemeClr val="bg1"/>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rgbClr val="FFFFFF"/>
                    </a:solidFill>
                  </a:endParaRPr>
                </a:p>
              </p:txBody>
            </p:sp>
            <p:sp>
              <p:nvSpPr>
                <p:cNvPr id="98" name="Rechthoek 97">
                  <a:extLst>
                    <a:ext uri="{FF2B5EF4-FFF2-40B4-BE49-F238E27FC236}">
                      <a16:creationId xmlns:a16="http://schemas.microsoft.com/office/drawing/2014/main" xmlns="" id="{8F498178-859E-42F7-8532-D987F6C94CCB}"/>
                    </a:ext>
                  </a:extLst>
                </p:cNvPr>
                <p:cNvSpPr/>
                <p:nvPr userDrawn="1"/>
              </p:nvSpPr>
              <p:spPr>
                <a:xfrm>
                  <a:off x="12970586" y="3278144"/>
                  <a:ext cx="81487" cy="81487"/>
                </a:xfrm>
                <a:prstGeom prst="rect">
                  <a:avLst/>
                </a:prstGeom>
                <a:solidFill>
                  <a:schemeClr val="bg1"/>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rgbClr val="FFFFFF"/>
                    </a:solidFill>
                  </a:endParaRPr>
                </a:p>
              </p:txBody>
            </p:sp>
            <p:sp>
              <p:nvSpPr>
                <p:cNvPr id="99" name="Rechthoek 98">
                  <a:extLst>
                    <a:ext uri="{FF2B5EF4-FFF2-40B4-BE49-F238E27FC236}">
                      <a16:creationId xmlns:a16="http://schemas.microsoft.com/office/drawing/2014/main" xmlns="" id="{2A3F54A4-D04E-4B9B-A042-A0D33796B492}"/>
                    </a:ext>
                  </a:extLst>
                </p:cNvPr>
                <p:cNvSpPr/>
                <p:nvPr userDrawn="1"/>
              </p:nvSpPr>
              <p:spPr>
                <a:xfrm>
                  <a:off x="12873284" y="3191991"/>
                  <a:ext cx="138045" cy="138044"/>
                </a:xfrm>
                <a:prstGeom prst="rect">
                  <a:avLst/>
                </a:prstGeom>
                <a:solidFill>
                  <a:srgbClr val="EABE76"/>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rgbClr val="FFFFFF"/>
                    </a:solidFill>
                  </a:endParaRPr>
                </a:p>
              </p:txBody>
            </p:sp>
          </p:grpSp>
          <p:grpSp>
            <p:nvGrpSpPr>
              <p:cNvPr id="93" name="Groep 92">
                <a:extLst>
                  <a:ext uri="{FF2B5EF4-FFF2-40B4-BE49-F238E27FC236}">
                    <a16:creationId xmlns:a16="http://schemas.microsoft.com/office/drawing/2014/main" xmlns="" id="{1C36B9FC-275F-4229-92CD-80E0520BB4F6}"/>
                  </a:ext>
                </a:extLst>
              </p:cNvPr>
              <p:cNvGrpSpPr/>
              <p:nvPr userDrawn="1"/>
            </p:nvGrpSpPr>
            <p:grpSpPr>
              <a:xfrm>
                <a:off x="12822311" y="3480352"/>
                <a:ext cx="182309" cy="163794"/>
                <a:chOff x="12832541" y="3162395"/>
                <a:chExt cx="219532" cy="197236"/>
              </a:xfrm>
            </p:grpSpPr>
            <p:sp>
              <p:nvSpPr>
                <p:cNvPr id="94" name="Rechthoek 93">
                  <a:extLst>
                    <a:ext uri="{FF2B5EF4-FFF2-40B4-BE49-F238E27FC236}">
                      <a16:creationId xmlns:a16="http://schemas.microsoft.com/office/drawing/2014/main" xmlns="" id="{086F25F0-1CB4-4BFD-881C-75C4C1D5CCBF}"/>
                    </a:ext>
                  </a:extLst>
                </p:cNvPr>
                <p:cNvSpPr/>
                <p:nvPr userDrawn="1"/>
              </p:nvSpPr>
              <p:spPr>
                <a:xfrm>
                  <a:off x="12873284" y="3191991"/>
                  <a:ext cx="138045" cy="138044"/>
                </a:xfrm>
                <a:prstGeom prst="rect">
                  <a:avLst/>
                </a:prstGeom>
                <a:solidFill>
                  <a:srgbClr val="EABE76"/>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rgbClr val="FFFFFF"/>
                    </a:solidFill>
                  </a:endParaRPr>
                </a:p>
              </p:txBody>
            </p:sp>
            <p:sp>
              <p:nvSpPr>
                <p:cNvPr id="95" name="Rechthoek 94">
                  <a:extLst>
                    <a:ext uri="{FF2B5EF4-FFF2-40B4-BE49-F238E27FC236}">
                      <a16:creationId xmlns:a16="http://schemas.microsoft.com/office/drawing/2014/main" xmlns="" id="{A528D0FD-E62C-406D-B332-3E0323CF135D}"/>
                    </a:ext>
                  </a:extLst>
                </p:cNvPr>
                <p:cNvSpPr/>
                <p:nvPr userDrawn="1"/>
              </p:nvSpPr>
              <p:spPr>
                <a:xfrm>
                  <a:off x="12832541" y="3162395"/>
                  <a:ext cx="81487" cy="81487"/>
                </a:xfrm>
                <a:prstGeom prst="rect">
                  <a:avLst/>
                </a:prstGeom>
                <a:solidFill>
                  <a:schemeClr val="bg1"/>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rgbClr val="FFFFFF"/>
                    </a:solidFill>
                  </a:endParaRPr>
                </a:p>
              </p:txBody>
            </p:sp>
            <p:sp>
              <p:nvSpPr>
                <p:cNvPr id="96" name="Rechthoek 95">
                  <a:extLst>
                    <a:ext uri="{FF2B5EF4-FFF2-40B4-BE49-F238E27FC236}">
                      <a16:creationId xmlns:a16="http://schemas.microsoft.com/office/drawing/2014/main" xmlns="" id="{2FB54A9C-C67C-4D6B-A501-B065FAEDB25D}"/>
                    </a:ext>
                  </a:extLst>
                </p:cNvPr>
                <p:cNvSpPr/>
                <p:nvPr userDrawn="1"/>
              </p:nvSpPr>
              <p:spPr>
                <a:xfrm>
                  <a:off x="12970586" y="3278144"/>
                  <a:ext cx="81487" cy="81487"/>
                </a:xfrm>
                <a:prstGeom prst="rect">
                  <a:avLst/>
                </a:prstGeom>
                <a:solidFill>
                  <a:schemeClr val="bg1"/>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rgbClr val="FFFFFF"/>
                    </a:solidFill>
                  </a:endParaRPr>
                </a:p>
              </p:txBody>
            </p:sp>
          </p:grpSp>
        </p:grpSp>
        <p:grpSp>
          <p:nvGrpSpPr>
            <p:cNvPr id="60" name="Meer informatie">
              <a:extLst>
                <a:ext uri="{FF2B5EF4-FFF2-40B4-BE49-F238E27FC236}">
                  <a16:creationId xmlns:a16="http://schemas.microsoft.com/office/drawing/2014/main" xmlns="" id="{C00F234D-4078-4E13-872B-BB9D6AF35BFE}"/>
                </a:ext>
              </a:extLst>
            </p:cNvPr>
            <p:cNvGrpSpPr/>
            <p:nvPr userDrawn="1"/>
          </p:nvGrpSpPr>
          <p:grpSpPr>
            <a:xfrm>
              <a:off x="-3423738" y="4146037"/>
              <a:ext cx="3178515" cy="783273"/>
              <a:chOff x="-3741486" y="3386444"/>
              <a:chExt cx="3178515" cy="783273"/>
            </a:xfrm>
          </p:grpSpPr>
          <p:sp>
            <p:nvSpPr>
              <p:cNvPr id="83" name="Freeform 101">
                <a:extLst>
                  <a:ext uri="{FF2B5EF4-FFF2-40B4-BE49-F238E27FC236}">
                    <a16:creationId xmlns:a16="http://schemas.microsoft.com/office/drawing/2014/main" xmlns="" id="{A32EC361-A25E-47E8-B0FB-5CE8B9C5DFF7}"/>
                  </a:ext>
                </a:extLst>
              </p:cNvPr>
              <p:cNvSpPr>
                <a:spLocks noEditPoints="1"/>
              </p:cNvSpPr>
              <p:nvPr/>
            </p:nvSpPr>
            <p:spPr bwMode="auto">
              <a:xfrm>
                <a:off x="-3741486" y="3386444"/>
                <a:ext cx="255753" cy="255753"/>
              </a:xfrm>
              <a:custGeom>
                <a:avLst/>
                <a:gdLst>
                  <a:gd name="T0" fmla="*/ 0 w 292"/>
                  <a:gd name="T1" fmla="*/ 146 h 292"/>
                  <a:gd name="T2" fmla="*/ 4 w 292"/>
                  <a:gd name="T3" fmla="*/ 113 h 292"/>
                  <a:gd name="T4" fmla="*/ 14 w 292"/>
                  <a:gd name="T5" fmla="*/ 82 h 292"/>
                  <a:gd name="T6" fmla="*/ 31 w 292"/>
                  <a:gd name="T7" fmla="*/ 55 h 292"/>
                  <a:gd name="T8" fmla="*/ 53 w 292"/>
                  <a:gd name="T9" fmla="*/ 32 h 292"/>
                  <a:gd name="T10" fmla="*/ 81 w 292"/>
                  <a:gd name="T11" fmla="*/ 15 h 292"/>
                  <a:gd name="T12" fmla="*/ 112 w 292"/>
                  <a:gd name="T13" fmla="*/ 4 h 292"/>
                  <a:gd name="T14" fmla="*/ 145 w 292"/>
                  <a:gd name="T15" fmla="*/ 0 h 292"/>
                  <a:gd name="T16" fmla="*/ 179 w 292"/>
                  <a:gd name="T17" fmla="*/ 4 h 292"/>
                  <a:gd name="T18" fmla="*/ 209 w 292"/>
                  <a:gd name="T19" fmla="*/ 15 h 292"/>
                  <a:gd name="T20" fmla="*/ 237 w 292"/>
                  <a:gd name="T21" fmla="*/ 32 h 292"/>
                  <a:gd name="T22" fmla="*/ 259 w 292"/>
                  <a:gd name="T23" fmla="*/ 55 h 292"/>
                  <a:gd name="T24" fmla="*/ 276 w 292"/>
                  <a:gd name="T25" fmla="*/ 82 h 292"/>
                  <a:gd name="T26" fmla="*/ 288 w 292"/>
                  <a:gd name="T27" fmla="*/ 113 h 292"/>
                  <a:gd name="T28" fmla="*/ 292 w 292"/>
                  <a:gd name="T29" fmla="*/ 146 h 292"/>
                  <a:gd name="T30" fmla="*/ 288 w 292"/>
                  <a:gd name="T31" fmla="*/ 180 h 292"/>
                  <a:gd name="T32" fmla="*/ 276 w 292"/>
                  <a:gd name="T33" fmla="*/ 210 h 292"/>
                  <a:gd name="T34" fmla="*/ 259 w 292"/>
                  <a:gd name="T35" fmla="*/ 237 h 292"/>
                  <a:gd name="T36" fmla="*/ 237 w 292"/>
                  <a:gd name="T37" fmla="*/ 260 h 292"/>
                  <a:gd name="T38" fmla="*/ 209 w 292"/>
                  <a:gd name="T39" fmla="*/ 278 h 292"/>
                  <a:gd name="T40" fmla="*/ 179 w 292"/>
                  <a:gd name="T41" fmla="*/ 288 h 292"/>
                  <a:gd name="T42" fmla="*/ 145 w 292"/>
                  <a:gd name="T43" fmla="*/ 292 h 292"/>
                  <a:gd name="T44" fmla="*/ 112 w 292"/>
                  <a:gd name="T45" fmla="*/ 288 h 292"/>
                  <a:gd name="T46" fmla="*/ 81 w 292"/>
                  <a:gd name="T47" fmla="*/ 278 h 292"/>
                  <a:gd name="T48" fmla="*/ 53 w 292"/>
                  <a:gd name="T49" fmla="*/ 260 h 292"/>
                  <a:gd name="T50" fmla="*/ 31 w 292"/>
                  <a:gd name="T51" fmla="*/ 237 h 292"/>
                  <a:gd name="T52" fmla="*/ 14 w 292"/>
                  <a:gd name="T53" fmla="*/ 210 h 292"/>
                  <a:gd name="T54" fmla="*/ 4 w 292"/>
                  <a:gd name="T55" fmla="*/ 180 h 292"/>
                  <a:gd name="T56" fmla="*/ 0 w 292"/>
                  <a:gd name="T57" fmla="*/ 146 h 292"/>
                  <a:gd name="T58" fmla="*/ 102 w 292"/>
                  <a:gd name="T59" fmla="*/ 121 h 292"/>
                  <a:gd name="T60" fmla="*/ 102 w 292"/>
                  <a:gd name="T61" fmla="*/ 142 h 292"/>
                  <a:gd name="T62" fmla="*/ 120 w 292"/>
                  <a:gd name="T63" fmla="*/ 142 h 292"/>
                  <a:gd name="T64" fmla="*/ 120 w 292"/>
                  <a:gd name="T65" fmla="*/ 223 h 292"/>
                  <a:gd name="T66" fmla="*/ 102 w 292"/>
                  <a:gd name="T67" fmla="*/ 223 h 292"/>
                  <a:gd name="T68" fmla="*/ 102 w 292"/>
                  <a:gd name="T69" fmla="*/ 244 h 292"/>
                  <a:gd name="T70" fmla="*/ 188 w 292"/>
                  <a:gd name="T71" fmla="*/ 244 h 292"/>
                  <a:gd name="T72" fmla="*/ 188 w 292"/>
                  <a:gd name="T73" fmla="*/ 223 h 292"/>
                  <a:gd name="T74" fmla="*/ 170 w 292"/>
                  <a:gd name="T75" fmla="*/ 223 h 292"/>
                  <a:gd name="T76" fmla="*/ 170 w 292"/>
                  <a:gd name="T77" fmla="*/ 142 h 292"/>
                  <a:gd name="T78" fmla="*/ 188 w 292"/>
                  <a:gd name="T79" fmla="*/ 142 h 292"/>
                  <a:gd name="T80" fmla="*/ 188 w 292"/>
                  <a:gd name="T81" fmla="*/ 121 h 292"/>
                  <a:gd name="T82" fmla="*/ 102 w 292"/>
                  <a:gd name="T83" fmla="*/ 121 h 292"/>
                  <a:gd name="T84" fmla="*/ 115 w 292"/>
                  <a:gd name="T85" fmla="*/ 79 h 292"/>
                  <a:gd name="T86" fmla="*/ 117 w 292"/>
                  <a:gd name="T87" fmla="*/ 92 h 292"/>
                  <a:gd name="T88" fmla="*/ 124 w 292"/>
                  <a:gd name="T89" fmla="*/ 101 h 292"/>
                  <a:gd name="T90" fmla="*/ 133 w 292"/>
                  <a:gd name="T91" fmla="*/ 108 h 292"/>
                  <a:gd name="T92" fmla="*/ 145 w 292"/>
                  <a:gd name="T93" fmla="*/ 110 h 292"/>
                  <a:gd name="T94" fmla="*/ 157 w 292"/>
                  <a:gd name="T95" fmla="*/ 108 h 292"/>
                  <a:gd name="T96" fmla="*/ 167 w 292"/>
                  <a:gd name="T97" fmla="*/ 101 h 292"/>
                  <a:gd name="T98" fmla="*/ 174 w 292"/>
                  <a:gd name="T99" fmla="*/ 92 h 292"/>
                  <a:gd name="T100" fmla="*/ 176 w 292"/>
                  <a:gd name="T101" fmla="*/ 79 h 292"/>
                  <a:gd name="T102" fmla="*/ 174 w 292"/>
                  <a:gd name="T103" fmla="*/ 67 h 292"/>
                  <a:gd name="T104" fmla="*/ 167 w 292"/>
                  <a:gd name="T105" fmla="*/ 58 h 292"/>
                  <a:gd name="T106" fmla="*/ 157 w 292"/>
                  <a:gd name="T107" fmla="*/ 51 h 292"/>
                  <a:gd name="T108" fmla="*/ 145 w 292"/>
                  <a:gd name="T109" fmla="*/ 49 h 292"/>
                  <a:gd name="T110" fmla="*/ 133 w 292"/>
                  <a:gd name="T111" fmla="*/ 51 h 292"/>
                  <a:gd name="T112" fmla="*/ 124 w 292"/>
                  <a:gd name="T113" fmla="*/ 58 h 292"/>
                  <a:gd name="T114" fmla="*/ 117 w 292"/>
                  <a:gd name="T115" fmla="*/ 67 h 292"/>
                  <a:gd name="T116" fmla="*/ 115 w 292"/>
                  <a:gd name="T117" fmla="*/ 79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92" h="292">
                    <a:moveTo>
                      <a:pt x="0" y="146"/>
                    </a:moveTo>
                    <a:lnTo>
                      <a:pt x="4" y="113"/>
                    </a:lnTo>
                    <a:lnTo>
                      <a:pt x="14" y="82"/>
                    </a:lnTo>
                    <a:lnTo>
                      <a:pt x="31" y="55"/>
                    </a:lnTo>
                    <a:lnTo>
                      <a:pt x="53" y="32"/>
                    </a:lnTo>
                    <a:lnTo>
                      <a:pt x="81" y="15"/>
                    </a:lnTo>
                    <a:lnTo>
                      <a:pt x="112" y="4"/>
                    </a:lnTo>
                    <a:lnTo>
                      <a:pt x="145" y="0"/>
                    </a:lnTo>
                    <a:lnTo>
                      <a:pt x="179" y="4"/>
                    </a:lnTo>
                    <a:lnTo>
                      <a:pt x="209" y="15"/>
                    </a:lnTo>
                    <a:lnTo>
                      <a:pt x="237" y="32"/>
                    </a:lnTo>
                    <a:lnTo>
                      <a:pt x="259" y="55"/>
                    </a:lnTo>
                    <a:lnTo>
                      <a:pt x="276" y="82"/>
                    </a:lnTo>
                    <a:lnTo>
                      <a:pt x="288" y="113"/>
                    </a:lnTo>
                    <a:lnTo>
                      <a:pt x="292" y="146"/>
                    </a:lnTo>
                    <a:lnTo>
                      <a:pt x="288" y="180"/>
                    </a:lnTo>
                    <a:lnTo>
                      <a:pt x="276" y="210"/>
                    </a:lnTo>
                    <a:lnTo>
                      <a:pt x="259" y="237"/>
                    </a:lnTo>
                    <a:lnTo>
                      <a:pt x="237" y="260"/>
                    </a:lnTo>
                    <a:lnTo>
                      <a:pt x="209" y="278"/>
                    </a:lnTo>
                    <a:lnTo>
                      <a:pt x="179" y="288"/>
                    </a:lnTo>
                    <a:lnTo>
                      <a:pt x="145" y="292"/>
                    </a:lnTo>
                    <a:lnTo>
                      <a:pt x="112" y="288"/>
                    </a:lnTo>
                    <a:lnTo>
                      <a:pt x="81" y="278"/>
                    </a:lnTo>
                    <a:lnTo>
                      <a:pt x="53" y="260"/>
                    </a:lnTo>
                    <a:lnTo>
                      <a:pt x="31" y="237"/>
                    </a:lnTo>
                    <a:lnTo>
                      <a:pt x="14" y="210"/>
                    </a:lnTo>
                    <a:lnTo>
                      <a:pt x="4" y="180"/>
                    </a:lnTo>
                    <a:lnTo>
                      <a:pt x="0" y="146"/>
                    </a:lnTo>
                    <a:close/>
                    <a:moveTo>
                      <a:pt x="102" y="121"/>
                    </a:moveTo>
                    <a:lnTo>
                      <a:pt x="102" y="142"/>
                    </a:lnTo>
                    <a:lnTo>
                      <a:pt x="120" y="142"/>
                    </a:lnTo>
                    <a:lnTo>
                      <a:pt x="120" y="223"/>
                    </a:lnTo>
                    <a:lnTo>
                      <a:pt x="102" y="223"/>
                    </a:lnTo>
                    <a:lnTo>
                      <a:pt x="102" y="244"/>
                    </a:lnTo>
                    <a:lnTo>
                      <a:pt x="188" y="244"/>
                    </a:lnTo>
                    <a:lnTo>
                      <a:pt x="188" y="223"/>
                    </a:lnTo>
                    <a:lnTo>
                      <a:pt x="170" y="223"/>
                    </a:lnTo>
                    <a:lnTo>
                      <a:pt x="170" y="142"/>
                    </a:lnTo>
                    <a:lnTo>
                      <a:pt x="188" y="142"/>
                    </a:lnTo>
                    <a:lnTo>
                      <a:pt x="188" y="121"/>
                    </a:lnTo>
                    <a:lnTo>
                      <a:pt x="102" y="121"/>
                    </a:lnTo>
                    <a:close/>
                    <a:moveTo>
                      <a:pt x="115" y="79"/>
                    </a:moveTo>
                    <a:lnTo>
                      <a:pt x="117" y="92"/>
                    </a:lnTo>
                    <a:lnTo>
                      <a:pt x="124" y="101"/>
                    </a:lnTo>
                    <a:lnTo>
                      <a:pt x="133" y="108"/>
                    </a:lnTo>
                    <a:lnTo>
                      <a:pt x="145" y="110"/>
                    </a:lnTo>
                    <a:lnTo>
                      <a:pt x="157" y="108"/>
                    </a:lnTo>
                    <a:lnTo>
                      <a:pt x="167" y="101"/>
                    </a:lnTo>
                    <a:lnTo>
                      <a:pt x="174" y="92"/>
                    </a:lnTo>
                    <a:lnTo>
                      <a:pt x="176" y="79"/>
                    </a:lnTo>
                    <a:lnTo>
                      <a:pt x="174" y="67"/>
                    </a:lnTo>
                    <a:lnTo>
                      <a:pt x="167" y="58"/>
                    </a:lnTo>
                    <a:lnTo>
                      <a:pt x="157" y="51"/>
                    </a:lnTo>
                    <a:lnTo>
                      <a:pt x="145" y="49"/>
                    </a:lnTo>
                    <a:lnTo>
                      <a:pt x="133" y="51"/>
                    </a:lnTo>
                    <a:lnTo>
                      <a:pt x="124" y="58"/>
                    </a:lnTo>
                    <a:lnTo>
                      <a:pt x="117" y="67"/>
                    </a:lnTo>
                    <a:lnTo>
                      <a:pt x="115" y="79"/>
                    </a:lnTo>
                    <a:close/>
                  </a:path>
                </a:pathLst>
              </a:custGeom>
              <a:solidFill>
                <a:srgbClr val="FF78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nl-NL" sz="1000">
                  <a:solidFill>
                    <a:srgbClr val="000000"/>
                  </a:solidFill>
                  <a:ea typeface="ＭＳ Ｐゴシック" pitchFamily="34" charset="-128"/>
                  <a:cs typeface="+mn-cs"/>
                </a:endParaRPr>
              </a:p>
            </p:txBody>
          </p:sp>
          <p:sp>
            <p:nvSpPr>
              <p:cNvPr id="84" name="Rechthoek 83">
                <a:extLst>
                  <a:ext uri="{FF2B5EF4-FFF2-40B4-BE49-F238E27FC236}">
                    <a16:creationId xmlns:a16="http://schemas.microsoft.com/office/drawing/2014/main" xmlns="" id="{24CD5DE5-39A3-4B9D-AF8C-AC7991C6258D}"/>
                  </a:ext>
                </a:extLst>
              </p:cNvPr>
              <p:cNvSpPr/>
              <p:nvPr userDrawn="1"/>
            </p:nvSpPr>
            <p:spPr>
              <a:xfrm>
                <a:off x="-3380966" y="3458473"/>
                <a:ext cx="2817995" cy="592123"/>
              </a:xfrm>
              <a:prstGeom prst="rect">
                <a:avLst/>
              </a:prstGeom>
              <a:noFill/>
              <a:ln w="25400" cap="flat" cmpd="sng" algn="ctr">
                <a:noFill/>
                <a:prstDash val="solid"/>
              </a:ln>
              <a:effectLst/>
            </p:spPr>
            <p:txBody>
              <a:bodyPr lIns="0" tIns="0" rIns="0" bIns="0" rtlCol="0" anchor="t"/>
              <a:lstStyle/>
              <a:p>
                <a:pPr fontAlgn="auto">
                  <a:lnSpc>
                    <a:spcPct val="90000"/>
                  </a:lnSpc>
                  <a:spcBef>
                    <a:spcPts val="600"/>
                  </a:spcBef>
                  <a:spcAft>
                    <a:spcPts val="600"/>
                  </a:spcAft>
                  <a:defRPr/>
                </a:pPr>
                <a:r>
                  <a:rPr lang="nl-NL" sz="1000" kern="0" dirty="0">
                    <a:solidFill>
                      <a:srgbClr val="000000"/>
                    </a:solidFill>
                    <a:latin typeface="Verdana"/>
                    <a:ea typeface="ＭＳ Ｐゴシック" pitchFamily="34" charset="-128"/>
                    <a:cs typeface="Segoe UI Light" panose="020B0502040204020203" pitchFamily="34" charset="0"/>
                  </a:rPr>
                  <a:t>Meer weten?</a:t>
                </a:r>
                <a:br>
                  <a:rPr lang="nl-NL" sz="1000" kern="0" dirty="0">
                    <a:solidFill>
                      <a:srgbClr val="000000"/>
                    </a:solidFill>
                    <a:latin typeface="Verdana"/>
                    <a:ea typeface="ＭＳ Ｐゴシック" pitchFamily="34" charset="-128"/>
                    <a:cs typeface="Segoe UI Light" panose="020B0502040204020203" pitchFamily="34" charset="0"/>
                  </a:rPr>
                </a:br>
                <a:r>
                  <a:rPr lang="nl-NL" sz="1000" kern="0" dirty="0">
                    <a:solidFill>
                      <a:srgbClr val="000000"/>
                    </a:solidFill>
                    <a:latin typeface="Verdana"/>
                    <a:ea typeface="ＭＳ Ｐゴシック" pitchFamily="34" charset="-128"/>
                    <a:cs typeface="Segoe UI Light" panose="020B0502040204020203" pitchFamily="34" charset="0"/>
                  </a:rPr>
                  <a:t>Ga naar dia </a:t>
                </a:r>
                <a:r>
                  <a:rPr lang="nl-NL" sz="1000" b="1" kern="0" dirty="0">
                    <a:solidFill>
                      <a:srgbClr val="000000"/>
                    </a:solidFill>
                    <a:latin typeface="Verdana"/>
                    <a:ea typeface="ＭＳ Ｐゴシック" pitchFamily="34" charset="-128"/>
                    <a:cs typeface="Segoe UI Light" panose="020B0502040204020203" pitchFamily="34" charset="0"/>
                  </a:rPr>
                  <a:t>‘Instructie dia: YouTube links’</a:t>
                </a:r>
                <a:r>
                  <a:rPr lang="nl-NL" sz="1000" kern="0" dirty="0">
                    <a:solidFill>
                      <a:srgbClr val="000000"/>
                    </a:solidFill>
                    <a:latin typeface="Verdana"/>
                    <a:ea typeface="ＭＳ Ｐゴシック" pitchFamily="34" charset="-128"/>
                    <a:cs typeface="Segoe UI Light" panose="020B0502040204020203" pitchFamily="34" charset="0"/>
                  </a:rPr>
                  <a:t>, open deze in de diavoorstelling en klik op de gewenste video link.</a:t>
                </a:r>
              </a:p>
            </p:txBody>
          </p:sp>
          <p:cxnSp>
            <p:nvCxnSpPr>
              <p:cNvPr id="85" name="Rechte verbindingslijn 84">
                <a:extLst>
                  <a:ext uri="{FF2B5EF4-FFF2-40B4-BE49-F238E27FC236}">
                    <a16:creationId xmlns:a16="http://schemas.microsoft.com/office/drawing/2014/main" xmlns="" id="{C6FD43F2-4B16-4563-8192-63C0E84A40C1}"/>
                  </a:ext>
                </a:extLst>
              </p:cNvPr>
              <p:cNvCxnSpPr>
                <a:cxnSpLocks/>
              </p:cNvCxnSpPr>
              <p:nvPr userDrawn="1"/>
            </p:nvCxnSpPr>
            <p:spPr>
              <a:xfrm>
                <a:off x="-3740987" y="4169717"/>
                <a:ext cx="3178016" cy="0"/>
              </a:xfrm>
              <a:prstGeom prst="line">
                <a:avLst/>
              </a:prstGeom>
              <a:noFill/>
              <a:ln w="3175" cap="flat" cmpd="sng" algn="ctr">
                <a:solidFill>
                  <a:schemeClr val="accent1"/>
                </a:solidFill>
                <a:prstDash val="solid"/>
              </a:ln>
              <a:effectLst/>
            </p:spPr>
          </p:cxnSp>
        </p:grpSp>
        <p:sp>
          <p:nvSpPr>
            <p:cNvPr id="61" name="Rechthoek 60">
              <a:extLst>
                <a:ext uri="{FF2B5EF4-FFF2-40B4-BE49-F238E27FC236}">
                  <a16:creationId xmlns:a16="http://schemas.microsoft.com/office/drawing/2014/main" xmlns="" id="{79F5BC83-96B5-41F8-958D-42DF973A5CF5}"/>
                </a:ext>
              </a:extLst>
            </p:cNvPr>
            <p:cNvSpPr/>
            <p:nvPr userDrawn="1"/>
          </p:nvSpPr>
          <p:spPr>
            <a:xfrm>
              <a:off x="-3423240" y="0"/>
              <a:ext cx="3178016" cy="191611"/>
            </a:xfrm>
            <a:prstGeom prst="rect">
              <a:avLst/>
            </a:prstGeom>
            <a:noFill/>
            <a:ln w="25400" cap="flat" cmpd="sng" algn="ctr">
              <a:noFill/>
              <a:prstDash val="solid"/>
            </a:ln>
            <a:effectLst/>
          </p:spPr>
          <p:txBody>
            <a:bodyPr lIns="0" tIns="0" rIns="0" bIns="0" rtlCol="0" anchor="ctr"/>
            <a:lstStyle/>
            <a:p>
              <a:pPr fontAlgn="auto">
                <a:lnSpc>
                  <a:spcPct val="80000"/>
                </a:lnSpc>
                <a:spcBef>
                  <a:spcPts val="0"/>
                </a:spcBef>
                <a:spcAft>
                  <a:spcPts val="0"/>
                </a:spcAft>
                <a:defRPr/>
              </a:pPr>
              <a:r>
                <a:rPr lang="nl-NL" sz="1100" b="1" kern="0" cap="all" dirty="0">
                  <a:solidFill>
                    <a:srgbClr val="007BC7"/>
                  </a:solidFill>
                  <a:latin typeface="Verdana"/>
                  <a:ea typeface="ＭＳ Ｐゴシック" pitchFamily="34" charset="-128"/>
                  <a:cs typeface="Segoe UI Light" panose="020B0502040204020203" pitchFamily="34" charset="0"/>
                </a:rPr>
                <a:t>Afbeelding invoegen/veranderen</a:t>
              </a:r>
            </a:p>
          </p:txBody>
        </p:sp>
        <p:sp>
          <p:nvSpPr>
            <p:cNvPr id="62" name="Ovaal 61">
              <a:extLst>
                <a:ext uri="{FF2B5EF4-FFF2-40B4-BE49-F238E27FC236}">
                  <a16:creationId xmlns:a16="http://schemas.microsoft.com/office/drawing/2014/main" xmlns="" id="{A87B9772-6642-414C-8388-BD8EF0C40262}"/>
                </a:ext>
              </a:extLst>
            </p:cNvPr>
            <p:cNvSpPr/>
            <p:nvPr userDrawn="1"/>
          </p:nvSpPr>
          <p:spPr>
            <a:xfrm>
              <a:off x="-3428901" y="366490"/>
              <a:ext cx="260914" cy="259683"/>
            </a:xfrm>
            <a:prstGeom prst="ellipse">
              <a:avLst/>
            </a:prstGeom>
            <a:solidFill>
              <a:schemeClr val="accent1"/>
            </a:solidFill>
            <a:ln w="25400" cap="flat" cmpd="sng" algn="ctr">
              <a:noFill/>
              <a:prstDash val="solid"/>
            </a:ln>
            <a:effectLst/>
          </p:spPr>
          <p:txBody>
            <a:bodyPr rtlCol="0" anchor="ctr"/>
            <a:lstStyle/>
            <a:p>
              <a:pPr algn="ctr" fontAlgn="auto">
                <a:spcBef>
                  <a:spcPts val="0"/>
                </a:spcBef>
                <a:spcAft>
                  <a:spcPts val="0"/>
                </a:spcAft>
                <a:defRPr/>
              </a:pPr>
              <a:r>
                <a:rPr lang="nl-NL" sz="1000" kern="0">
                  <a:solidFill>
                    <a:srgbClr val="FFFFFF"/>
                  </a:solidFill>
                  <a:latin typeface="Verdana"/>
                  <a:ea typeface="ＭＳ Ｐゴシック" pitchFamily="34" charset="-128"/>
                  <a:cs typeface="Segoe UI Light" panose="020B0502040204020203" pitchFamily="34" charset="0"/>
                </a:rPr>
                <a:t>1</a:t>
              </a:r>
            </a:p>
          </p:txBody>
        </p:sp>
        <p:cxnSp>
          <p:nvCxnSpPr>
            <p:cNvPr id="63" name="Rechte verbindingslijn 62">
              <a:extLst>
                <a:ext uri="{FF2B5EF4-FFF2-40B4-BE49-F238E27FC236}">
                  <a16:creationId xmlns:a16="http://schemas.microsoft.com/office/drawing/2014/main" xmlns="" id="{CC0DA450-C9C2-4F25-AFB3-C15867B58550}"/>
                </a:ext>
              </a:extLst>
            </p:cNvPr>
            <p:cNvCxnSpPr>
              <a:cxnSpLocks/>
            </p:cNvCxnSpPr>
            <p:nvPr userDrawn="1"/>
          </p:nvCxnSpPr>
          <p:spPr>
            <a:xfrm>
              <a:off x="-3423241" y="241635"/>
              <a:ext cx="3178017" cy="0"/>
            </a:xfrm>
            <a:prstGeom prst="line">
              <a:avLst/>
            </a:prstGeom>
            <a:noFill/>
            <a:ln w="3175" cap="flat" cmpd="sng" algn="ctr">
              <a:solidFill>
                <a:schemeClr val="accent1"/>
              </a:solidFill>
              <a:prstDash val="solid"/>
            </a:ln>
            <a:effectLst/>
          </p:spPr>
        </p:cxnSp>
        <p:cxnSp>
          <p:nvCxnSpPr>
            <p:cNvPr id="64" name="Rechte verbindingslijn 63">
              <a:extLst>
                <a:ext uri="{FF2B5EF4-FFF2-40B4-BE49-F238E27FC236}">
                  <a16:creationId xmlns:a16="http://schemas.microsoft.com/office/drawing/2014/main" xmlns="" id="{EB952D04-C97D-442C-93E8-70FA81F6B0F4}"/>
                </a:ext>
              </a:extLst>
            </p:cNvPr>
            <p:cNvCxnSpPr>
              <a:cxnSpLocks/>
            </p:cNvCxnSpPr>
            <p:nvPr userDrawn="1"/>
          </p:nvCxnSpPr>
          <p:spPr>
            <a:xfrm>
              <a:off x="-3423241" y="1577933"/>
              <a:ext cx="3178017" cy="0"/>
            </a:xfrm>
            <a:prstGeom prst="line">
              <a:avLst/>
            </a:prstGeom>
            <a:noFill/>
            <a:ln w="3175" cap="flat" cmpd="sng" algn="ctr">
              <a:solidFill>
                <a:schemeClr val="accent1"/>
              </a:solidFill>
              <a:prstDash val="solid"/>
            </a:ln>
            <a:effectLst/>
          </p:spPr>
        </p:cxnSp>
        <p:sp>
          <p:nvSpPr>
            <p:cNvPr id="65" name="Rechthoek 64">
              <a:extLst>
                <a:ext uri="{FF2B5EF4-FFF2-40B4-BE49-F238E27FC236}">
                  <a16:creationId xmlns:a16="http://schemas.microsoft.com/office/drawing/2014/main" xmlns="" id="{3C3BD0E2-17F7-49C0-AC07-352DD14153F7}"/>
                </a:ext>
              </a:extLst>
            </p:cNvPr>
            <p:cNvSpPr/>
            <p:nvPr userDrawn="1"/>
          </p:nvSpPr>
          <p:spPr>
            <a:xfrm>
              <a:off x="-3063220" y="432552"/>
              <a:ext cx="2829584" cy="595423"/>
            </a:xfrm>
            <a:prstGeom prst="rect">
              <a:avLst/>
            </a:prstGeom>
            <a:noFill/>
            <a:ln w="25400" cap="flat" cmpd="sng" algn="ctr">
              <a:noFill/>
              <a:prstDash val="solid"/>
            </a:ln>
            <a:effectLst/>
          </p:spPr>
          <p:txBody>
            <a:bodyPr lIns="0" tIns="0" rIns="0" bIns="0" rtlCol="0" anchor="t"/>
            <a:lstStyle/>
            <a:p>
              <a:pPr fontAlgn="auto">
                <a:lnSpc>
                  <a:spcPct val="90000"/>
                </a:lnSpc>
                <a:spcBef>
                  <a:spcPts val="600"/>
                </a:spcBef>
                <a:spcAft>
                  <a:spcPts val="600"/>
                </a:spcAft>
                <a:buClr>
                  <a:srgbClr val="007BC7"/>
                </a:buClr>
                <a:buFont typeface="Arial" panose="020B0604020202020204" pitchFamily="34" charset="0"/>
                <a:buNone/>
                <a:defRPr/>
              </a:pPr>
              <a:r>
                <a:rPr lang="nl-NL" sz="1000" kern="0" dirty="0">
                  <a:solidFill>
                    <a:srgbClr val="000000"/>
                  </a:solidFill>
                  <a:latin typeface="Verdana"/>
                  <a:ea typeface="ＭＳ Ｐゴシック" pitchFamily="34" charset="-128"/>
                  <a:cs typeface="Segoe UI Light" panose="020B0502040204020203" pitchFamily="34" charset="0"/>
                </a:rPr>
                <a:t>Wanneer nodig, verwijder de bestaande afbeelding d.m.v. de </a:t>
              </a:r>
              <a:r>
                <a:rPr lang="nl-NL" sz="1000" b="1" kern="0" dirty="0">
                  <a:solidFill>
                    <a:srgbClr val="000000"/>
                  </a:solidFill>
                  <a:latin typeface="Verdana"/>
                  <a:ea typeface="ＭＳ Ｐゴシック" pitchFamily="34" charset="-128"/>
                  <a:cs typeface="Segoe UI Light" panose="020B0502040204020203" pitchFamily="34" charset="0"/>
                </a:rPr>
                <a:t>‘Delete’-knop</a:t>
              </a:r>
              <a:r>
                <a:rPr lang="nl-NL" sz="1000" kern="0" dirty="0">
                  <a:solidFill>
                    <a:srgbClr val="000000"/>
                  </a:solidFill>
                  <a:latin typeface="Verdana"/>
                  <a:ea typeface="ＭＳ Ｐゴシック" pitchFamily="34" charset="-128"/>
                  <a:cs typeface="Segoe UI Light" panose="020B0502040204020203" pitchFamily="34" charset="0"/>
                </a:rPr>
                <a:t>. Klik op het pictogram om een nieuwe afbeelding in te voegen. </a:t>
              </a:r>
              <a:r>
                <a:rPr lang="nl-NL" sz="1000" i="1" kern="0" dirty="0">
                  <a:solidFill>
                    <a:srgbClr val="000000"/>
                  </a:solidFill>
                  <a:latin typeface="Verdana"/>
                  <a:ea typeface="ＭＳ Ｐゴシック" pitchFamily="34" charset="-128"/>
                  <a:cs typeface="Segoe UI Light" panose="020B0502040204020203" pitchFamily="34" charset="0"/>
                </a:rPr>
                <a:t>(zie onderstaand voorbeeld).</a:t>
              </a:r>
              <a:endParaRPr lang="nl-NL" sz="1000" kern="0" dirty="0">
                <a:solidFill>
                  <a:srgbClr val="000000"/>
                </a:solidFill>
                <a:latin typeface="Verdana"/>
                <a:ea typeface="ＭＳ Ｐゴシック" pitchFamily="34" charset="-128"/>
                <a:cs typeface="Segoe UI Light" panose="020B0502040204020203" pitchFamily="34" charset="0"/>
              </a:endParaRPr>
            </a:p>
          </p:txBody>
        </p:sp>
        <p:cxnSp>
          <p:nvCxnSpPr>
            <p:cNvPr id="66" name="Rechte verbindingslijn 65">
              <a:extLst>
                <a:ext uri="{FF2B5EF4-FFF2-40B4-BE49-F238E27FC236}">
                  <a16:creationId xmlns:a16="http://schemas.microsoft.com/office/drawing/2014/main" xmlns="" id="{EB643FE5-5A31-4208-A787-1984CA9561EA}"/>
                </a:ext>
              </a:extLst>
            </p:cNvPr>
            <p:cNvCxnSpPr>
              <a:cxnSpLocks/>
            </p:cNvCxnSpPr>
            <p:nvPr userDrawn="1"/>
          </p:nvCxnSpPr>
          <p:spPr>
            <a:xfrm>
              <a:off x="-3423241" y="4028154"/>
              <a:ext cx="3178017" cy="0"/>
            </a:xfrm>
            <a:prstGeom prst="line">
              <a:avLst/>
            </a:prstGeom>
            <a:noFill/>
            <a:ln w="3175" cap="flat" cmpd="sng" algn="ctr">
              <a:solidFill>
                <a:schemeClr val="accent1"/>
              </a:solidFill>
              <a:prstDash val="solid"/>
            </a:ln>
            <a:effectLst/>
          </p:spPr>
        </p:cxnSp>
        <p:sp>
          <p:nvSpPr>
            <p:cNvPr id="67" name="Ovaal 66">
              <a:extLst>
                <a:ext uri="{FF2B5EF4-FFF2-40B4-BE49-F238E27FC236}">
                  <a16:creationId xmlns:a16="http://schemas.microsoft.com/office/drawing/2014/main" xmlns="" id="{A3BB33A8-AC43-4016-8B0C-C6E1F7EAB571}"/>
                </a:ext>
              </a:extLst>
            </p:cNvPr>
            <p:cNvSpPr/>
            <p:nvPr userDrawn="1"/>
          </p:nvSpPr>
          <p:spPr>
            <a:xfrm>
              <a:off x="-3428901" y="1706398"/>
              <a:ext cx="260914" cy="259683"/>
            </a:xfrm>
            <a:prstGeom prst="ellipse">
              <a:avLst/>
            </a:prstGeom>
            <a:solidFill>
              <a:schemeClr val="accent1"/>
            </a:solidFill>
            <a:ln w="25400" cap="flat" cmpd="sng" algn="ctr">
              <a:noFill/>
              <a:prstDash val="solid"/>
            </a:ln>
            <a:effectLst/>
          </p:spPr>
          <p:txBody>
            <a:bodyPr rtlCol="0" anchor="ctr"/>
            <a:lstStyle/>
            <a:p>
              <a:pPr algn="ctr" fontAlgn="auto">
                <a:spcBef>
                  <a:spcPts val="0"/>
                </a:spcBef>
                <a:spcAft>
                  <a:spcPts val="0"/>
                </a:spcAft>
                <a:defRPr/>
              </a:pPr>
              <a:r>
                <a:rPr lang="nl-NL" sz="1000" kern="0">
                  <a:solidFill>
                    <a:srgbClr val="FFFFFF"/>
                  </a:solidFill>
                  <a:latin typeface="Verdana"/>
                  <a:ea typeface="ＭＳ Ｐゴシック" pitchFamily="34" charset="-128"/>
                  <a:cs typeface="Segoe UI Light" panose="020B0502040204020203" pitchFamily="34" charset="0"/>
                </a:rPr>
                <a:t>2</a:t>
              </a:r>
            </a:p>
          </p:txBody>
        </p:sp>
        <p:sp>
          <p:nvSpPr>
            <p:cNvPr id="68" name="Rechthoek 67">
              <a:extLst>
                <a:ext uri="{FF2B5EF4-FFF2-40B4-BE49-F238E27FC236}">
                  <a16:creationId xmlns:a16="http://schemas.microsoft.com/office/drawing/2014/main" xmlns="" id="{186A71DD-F487-4880-85E8-78E3A256EB40}"/>
                </a:ext>
              </a:extLst>
            </p:cNvPr>
            <p:cNvSpPr/>
            <p:nvPr userDrawn="1"/>
          </p:nvSpPr>
          <p:spPr>
            <a:xfrm>
              <a:off x="-3063220" y="1772461"/>
              <a:ext cx="2817995" cy="318048"/>
            </a:xfrm>
            <a:prstGeom prst="rect">
              <a:avLst/>
            </a:prstGeom>
            <a:noFill/>
            <a:ln w="25400" cap="flat" cmpd="sng" algn="ctr">
              <a:noFill/>
              <a:prstDash val="solid"/>
            </a:ln>
            <a:effectLst/>
          </p:spPr>
          <p:txBody>
            <a:bodyPr lIns="0" tIns="0" rIns="0" bIns="0" rtlCol="0" anchor="t"/>
            <a:lstStyle/>
            <a:p>
              <a:pPr fontAlgn="auto">
                <a:lnSpc>
                  <a:spcPct val="90000"/>
                </a:lnSpc>
                <a:spcBef>
                  <a:spcPts val="600"/>
                </a:spcBef>
                <a:spcAft>
                  <a:spcPts val="600"/>
                </a:spcAft>
                <a:buClr>
                  <a:srgbClr val="007BC7"/>
                </a:buClr>
                <a:buFont typeface="Arial" panose="020B0604020202020204" pitchFamily="34" charset="0"/>
                <a:buNone/>
                <a:defRPr/>
              </a:pPr>
              <a:r>
                <a:rPr lang="nl-NL" sz="1000" kern="0" dirty="0">
                  <a:solidFill>
                    <a:srgbClr val="000000"/>
                  </a:solidFill>
                  <a:latin typeface="Verdana"/>
                  <a:ea typeface="ＭＳ Ｐゴシック" pitchFamily="34" charset="-128"/>
                  <a:cs typeface="Segoe UI Light" panose="020B0502040204020203" pitchFamily="34" charset="0"/>
                </a:rPr>
                <a:t>Selecteer de gewenste afbeelding </a:t>
              </a:r>
              <a:br>
                <a:rPr lang="nl-NL" sz="1000" kern="0" dirty="0">
                  <a:solidFill>
                    <a:srgbClr val="000000"/>
                  </a:solidFill>
                  <a:latin typeface="Verdana"/>
                  <a:ea typeface="ＭＳ Ｐゴシック" pitchFamily="34" charset="-128"/>
                  <a:cs typeface="Segoe UI Light" panose="020B0502040204020203" pitchFamily="34" charset="0"/>
                </a:rPr>
              </a:br>
              <a:r>
                <a:rPr lang="nl-NL" sz="1000" kern="0" dirty="0">
                  <a:solidFill>
                    <a:srgbClr val="000000"/>
                  </a:solidFill>
                  <a:latin typeface="Verdana"/>
                  <a:ea typeface="ＭＳ Ｐゴシック" pitchFamily="34" charset="-128"/>
                  <a:cs typeface="Segoe UI Light" panose="020B0502040204020203" pitchFamily="34" charset="0"/>
                </a:rPr>
                <a:t>via [voorbeeld V:\Uitgeverij\Beeld] </a:t>
              </a:r>
              <a:br>
                <a:rPr lang="nl-NL" sz="1000" kern="0" dirty="0">
                  <a:solidFill>
                    <a:srgbClr val="000000"/>
                  </a:solidFill>
                  <a:latin typeface="Verdana"/>
                  <a:ea typeface="ＭＳ Ｐゴシック" pitchFamily="34" charset="-128"/>
                  <a:cs typeface="Segoe UI Light" panose="020B0502040204020203" pitchFamily="34" charset="0"/>
                </a:rPr>
              </a:br>
              <a:r>
                <a:rPr lang="nl-NL" sz="1000" kern="0" dirty="0">
                  <a:solidFill>
                    <a:srgbClr val="000000"/>
                  </a:solidFill>
                  <a:latin typeface="Verdana"/>
                  <a:ea typeface="ＭＳ Ｐゴシック" pitchFamily="34" charset="-128"/>
                  <a:cs typeface="Segoe UI Light" panose="020B0502040204020203" pitchFamily="34" charset="0"/>
                </a:rPr>
                <a:t>en klik op </a:t>
              </a:r>
              <a:r>
                <a:rPr lang="nl-NL" sz="1000" b="1" kern="0" dirty="0">
                  <a:solidFill>
                    <a:srgbClr val="000000"/>
                  </a:solidFill>
                  <a:latin typeface="Verdana"/>
                  <a:ea typeface="ＭＳ Ｐゴシック" pitchFamily="34" charset="-128"/>
                  <a:cs typeface="Segoe UI Light" panose="020B0502040204020203" pitchFamily="34" charset="0"/>
                </a:rPr>
                <a:t>‘Invoegen’</a:t>
              </a:r>
              <a:r>
                <a:rPr lang="nl-NL" sz="1000" kern="0" dirty="0">
                  <a:solidFill>
                    <a:srgbClr val="000000"/>
                  </a:solidFill>
                  <a:latin typeface="Verdana"/>
                  <a:ea typeface="ＭＳ Ｐゴシック" pitchFamily="34" charset="-128"/>
                  <a:cs typeface="Segoe UI Light" panose="020B0502040204020203" pitchFamily="34" charset="0"/>
                </a:rPr>
                <a:t>.</a:t>
              </a:r>
              <a:endParaRPr lang="nl-NL" sz="1000" b="1" kern="0" dirty="0">
                <a:solidFill>
                  <a:srgbClr val="000000"/>
                </a:solidFill>
                <a:latin typeface="Verdana"/>
                <a:ea typeface="ＭＳ Ｐゴシック" pitchFamily="34" charset="-128"/>
                <a:cs typeface="Segoe UI Light" panose="020B0502040204020203" pitchFamily="34" charset="0"/>
              </a:endParaRPr>
            </a:p>
          </p:txBody>
        </p:sp>
        <p:grpSp>
          <p:nvGrpSpPr>
            <p:cNvPr id="69" name="Groep 68">
              <a:extLst>
                <a:ext uri="{FF2B5EF4-FFF2-40B4-BE49-F238E27FC236}">
                  <a16:creationId xmlns:a16="http://schemas.microsoft.com/office/drawing/2014/main" xmlns="" id="{7C9A1AA0-B2B7-4BEB-95F8-BCCBA3F1A7B7}"/>
                </a:ext>
              </a:extLst>
            </p:cNvPr>
            <p:cNvGrpSpPr/>
            <p:nvPr userDrawn="1"/>
          </p:nvGrpSpPr>
          <p:grpSpPr>
            <a:xfrm>
              <a:off x="-3063220" y="2329693"/>
              <a:ext cx="825500" cy="209550"/>
              <a:chOff x="13504624" y="2482850"/>
              <a:chExt cx="825500" cy="209550"/>
            </a:xfrm>
          </p:grpSpPr>
          <p:sp>
            <p:nvSpPr>
              <p:cNvPr id="80" name="Rechthoek 79">
                <a:extLst>
                  <a:ext uri="{FF2B5EF4-FFF2-40B4-BE49-F238E27FC236}">
                    <a16:creationId xmlns:a16="http://schemas.microsoft.com/office/drawing/2014/main" xmlns="" id="{91CC0FCC-B856-4502-B4E7-CC1FDDD7E9EB}"/>
                  </a:ext>
                </a:extLst>
              </p:cNvPr>
              <p:cNvSpPr/>
              <p:nvPr userDrawn="1"/>
            </p:nvSpPr>
            <p:spPr>
              <a:xfrm>
                <a:off x="13504624" y="2482850"/>
                <a:ext cx="825500" cy="209550"/>
              </a:xfrm>
              <a:prstGeom prst="rect">
                <a:avLst/>
              </a:prstGeom>
              <a:solidFill>
                <a:srgbClr val="E5F1FB"/>
              </a:solidFill>
              <a:ln w="12700">
                <a:solidFill>
                  <a:srgbClr val="0B7ED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nSpc>
                    <a:spcPct val="90000"/>
                  </a:lnSpc>
                  <a:spcBef>
                    <a:spcPts val="600"/>
                  </a:spcBef>
                  <a:spcAft>
                    <a:spcPts val="600"/>
                  </a:spcAft>
                </a:pPr>
                <a:r>
                  <a:rPr lang="nl-NL" sz="600">
                    <a:solidFill>
                      <a:srgbClr val="000000"/>
                    </a:solidFill>
                    <a:latin typeface="Arial" panose="020B0604020202020204" pitchFamily="34" charset="0"/>
                    <a:cs typeface="Arial" panose="020B0604020202020204" pitchFamily="34" charset="0"/>
                  </a:rPr>
                  <a:t>Invoegen</a:t>
                </a:r>
              </a:p>
            </p:txBody>
          </p:sp>
          <p:cxnSp>
            <p:nvCxnSpPr>
              <p:cNvPr id="81" name="Rechte verbindingslijn 80">
                <a:extLst>
                  <a:ext uri="{FF2B5EF4-FFF2-40B4-BE49-F238E27FC236}">
                    <a16:creationId xmlns:a16="http://schemas.microsoft.com/office/drawing/2014/main" xmlns="" id="{34F0D947-8AF2-4AB3-8D9D-08C4C4915F29}"/>
                  </a:ext>
                </a:extLst>
              </p:cNvPr>
              <p:cNvCxnSpPr/>
              <p:nvPr userDrawn="1"/>
            </p:nvCxnSpPr>
            <p:spPr>
              <a:xfrm>
                <a:off x="14155269" y="2515250"/>
                <a:ext cx="0" cy="142717"/>
              </a:xfrm>
              <a:prstGeom prst="line">
                <a:avLst/>
              </a:prstGeom>
              <a:noFill/>
              <a:ln w="3175" cap="flat" cmpd="sng" algn="ctr">
                <a:solidFill>
                  <a:srgbClr val="44546A"/>
                </a:solidFill>
                <a:prstDash val="solid"/>
              </a:ln>
              <a:effectLst/>
            </p:spPr>
          </p:cxnSp>
          <p:sp>
            <p:nvSpPr>
              <p:cNvPr id="82" name="Gelijkbenige driehoek 81">
                <a:extLst>
                  <a:ext uri="{FF2B5EF4-FFF2-40B4-BE49-F238E27FC236}">
                    <a16:creationId xmlns:a16="http://schemas.microsoft.com/office/drawing/2014/main" xmlns="" id="{B777D6A0-CF04-438D-90A4-7CDE61F66C53}"/>
                  </a:ext>
                </a:extLst>
              </p:cNvPr>
              <p:cNvSpPr/>
              <p:nvPr userDrawn="1"/>
            </p:nvSpPr>
            <p:spPr>
              <a:xfrm rot="10800000">
                <a:off x="14196089" y="2566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endParaRPr lang="nl-NL" sz="800" b="1">
                  <a:solidFill>
                    <a:srgbClr val="000000"/>
                  </a:solidFill>
                </a:endParaRPr>
              </a:p>
            </p:txBody>
          </p:sp>
        </p:grpSp>
        <p:grpSp>
          <p:nvGrpSpPr>
            <p:cNvPr id="70" name="Groep 69">
              <a:extLst>
                <a:ext uri="{FF2B5EF4-FFF2-40B4-BE49-F238E27FC236}">
                  <a16:creationId xmlns:a16="http://schemas.microsoft.com/office/drawing/2014/main" xmlns="" id="{10E50C3F-1A6D-4111-BBA4-91626B7804BA}"/>
                </a:ext>
              </a:extLst>
            </p:cNvPr>
            <p:cNvGrpSpPr/>
            <p:nvPr userDrawn="1"/>
          </p:nvGrpSpPr>
          <p:grpSpPr>
            <a:xfrm>
              <a:off x="-3063220" y="1141626"/>
              <a:ext cx="294789" cy="318834"/>
              <a:chOff x="14466489" y="1001522"/>
              <a:chExt cx="290627" cy="314333"/>
            </a:xfrm>
          </p:grpSpPr>
          <p:sp>
            <p:nvSpPr>
              <p:cNvPr id="74" name="Rechthoek 73">
                <a:extLst>
                  <a:ext uri="{FF2B5EF4-FFF2-40B4-BE49-F238E27FC236}">
                    <a16:creationId xmlns:a16="http://schemas.microsoft.com/office/drawing/2014/main" xmlns="" id="{AA4A3451-E841-4D6B-A9F6-7F5FE5E825C3}"/>
                  </a:ext>
                </a:extLst>
              </p:cNvPr>
              <p:cNvSpPr/>
              <p:nvPr userDrawn="1"/>
            </p:nvSpPr>
            <p:spPr>
              <a:xfrm>
                <a:off x="14466489" y="1001522"/>
                <a:ext cx="257935" cy="254168"/>
              </a:xfrm>
              <a:prstGeom prst="rect">
                <a:avLst/>
              </a:prstGeom>
              <a:solidFill>
                <a:schemeClr val="bg1"/>
              </a:solidFill>
              <a:ln w="12700">
                <a:solidFill>
                  <a:srgbClr val="C0C0C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a:lnSpc>
                    <a:spcPct val="90000"/>
                  </a:lnSpc>
                  <a:spcBef>
                    <a:spcPts val="600"/>
                  </a:spcBef>
                  <a:spcAft>
                    <a:spcPts val="600"/>
                  </a:spcAft>
                </a:pPr>
                <a:endParaRPr lang="nl-NL" sz="600">
                  <a:solidFill>
                    <a:srgbClr val="000000"/>
                  </a:solidFill>
                  <a:latin typeface="Arial" panose="020B0604020202020204" pitchFamily="34" charset="0"/>
                  <a:cs typeface="Arial" panose="020B0604020202020204" pitchFamily="34" charset="0"/>
                </a:endParaRPr>
              </a:p>
            </p:txBody>
          </p:sp>
          <p:sp>
            <p:nvSpPr>
              <p:cNvPr id="75" name="Ovaal 74">
                <a:extLst>
                  <a:ext uri="{FF2B5EF4-FFF2-40B4-BE49-F238E27FC236}">
                    <a16:creationId xmlns:a16="http://schemas.microsoft.com/office/drawing/2014/main" xmlns="" id="{BB53D449-D401-4A27-8E98-ABD79CB47059}"/>
                  </a:ext>
                </a:extLst>
              </p:cNvPr>
              <p:cNvSpPr/>
              <p:nvPr userDrawn="1"/>
            </p:nvSpPr>
            <p:spPr>
              <a:xfrm>
                <a:off x="14623626" y="1033630"/>
                <a:ext cx="71169" cy="71169"/>
              </a:xfrm>
              <a:prstGeom prst="ellipse">
                <a:avLst/>
              </a:prstGeom>
              <a:solidFill>
                <a:srgbClr val="F1D8A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endParaRPr lang="nl-NL" sz="800" b="1">
                  <a:solidFill>
                    <a:srgbClr val="000000"/>
                  </a:solidFill>
                </a:endParaRPr>
              </a:p>
            </p:txBody>
          </p:sp>
          <p:sp>
            <p:nvSpPr>
              <p:cNvPr id="76" name="Vrije vorm: vorm 75">
                <a:extLst>
                  <a:ext uri="{FF2B5EF4-FFF2-40B4-BE49-F238E27FC236}">
                    <a16:creationId xmlns:a16="http://schemas.microsoft.com/office/drawing/2014/main" xmlns="" id="{6AEAF825-D860-4F63-908E-99300CAB73D6}"/>
                  </a:ext>
                </a:extLst>
              </p:cNvPr>
              <p:cNvSpPr/>
              <p:nvPr userDrawn="1"/>
            </p:nvSpPr>
            <p:spPr>
              <a:xfrm rot="2700000">
                <a:off x="14498877" y="1157846"/>
                <a:ext cx="168558" cy="147459"/>
              </a:xfrm>
              <a:custGeom>
                <a:avLst/>
                <a:gdLst>
                  <a:gd name="connsiteX0" fmla="*/ 12837 w 168558"/>
                  <a:gd name="connsiteY0" fmla="*/ 12836 h 147459"/>
                  <a:gd name="connsiteX1" fmla="*/ 43826 w 168558"/>
                  <a:gd name="connsiteY1" fmla="*/ 0 h 147459"/>
                  <a:gd name="connsiteX2" fmla="*/ 168558 w 168558"/>
                  <a:gd name="connsiteY2" fmla="*/ 0 h 147459"/>
                  <a:gd name="connsiteX3" fmla="*/ 21099 w 168558"/>
                  <a:gd name="connsiteY3" fmla="*/ 147459 h 147459"/>
                  <a:gd name="connsiteX4" fmla="*/ 0 w 168558"/>
                  <a:gd name="connsiteY4" fmla="*/ 126361 h 147459"/>
                  <a:gd name="connsiteX5" fmla="*/ 0 w 168558"/>
                  <a:gd name="connsiteY5" fmla="*/ 43826 h 147459"/>
                  <a:gd name="connsiteX6" fmla="*/ 12837 w 168558"/>
                  <a:gd name="connsiteY6" fmla="*/ 12836 h 147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8558" h="147459">
                    <a:moveTo>
                      <a:pt x="12837" y="12836"/>
                    </a:moveTo>
                    <a:cubicBezTo>
                      <a:pt x="20768" y="4905"/>
                      <a:pt x="31724" y="0"/>
                      <a:pt x="43826" y="0"/>
                    </a:cubicBezTo>
                    <a:lnTo>
                      <a:pt x="168558" y="0"/>
                    </a:lnTo>
                    <a:lnTo>
                      <a:pt x="21099" y="147459"/>
                    </a:lnTo>
                    <a:lnTo>
                      <a:pt x="0" y="126361"/>
                    </a:lnTo>
                    <a:lnTo>
                      <a:pt x="0" y="43826"/>
                    </a:lnTo>
                    <a:cubicBezTo>
                      <a:pt x="1" y="31723"/>
                      <a:pt x="4906" y="20767"/>
                      <a:pt x="12837" y="12836"/>
                    </a:cubicBezTo>
                    <a:close/>
                  </a:path>
                </a:pathLst>
              </a:custGeom>
              <a:solidFill>
                <a:srgbClr val="C9D8E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endParaRPr lang="nl-NL" sz="800" b="1">
                  <a:solidFill>
                    <a:srgbClr val="000000"/>
                  </a:solidFill>
                </a:endParaRPr>
              </a:p>
            </p:txBody>
          </p:sp>
          <p:sp>
            <p:nvSpPr>
              <p:cNvPr id="77" name="Rechthoek: afgeronde hoeken 76">
                <a:extLst>
                  <a:ext uri="{FF2B5EF4-FFF2-40B4-BE49-F238E27FC236}">
                    <a16:creationId xmlns:a16="http://schemas.microsoft.com/office/drawing/2014/main" xmlns="" id="{157CF4E7-93E6-43CA-84F1-746C6C733A9C}"/>
                  </a:ext>
                </a:extLst>
              </p:cNvPr>
              <p:cNvSpPr/>
              <p:nvPr userDrawn="1"/>
            </p:nvSpPr>
            <p:spPr>
              <a:xfrm>
                <a:off x="14601150" y="1145314"/>
                <a:ext cx="155966" cy="116816"/>
              </a:xfrm>
              <a:prstGeom prst="roundRect">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a:lnSpc>
                    <a:spcPct val="90000"/>
                  </a:lnSpc>
                  <a:spcBef>
                    <a:spcPts val="600"/>
                  </a:spcBef>
                  <a:spcAft>
                    <a:spcPts val="600"/>
                  </a:spcAft>
                </a:pPr>
                <a:endParaRPr lang="nl-NL" sz="600">
                  <a:solidFill>
                    <a:srgbClr val="000000"/>
                  </a:solidFill>
                  <a:latin typeface="Arial" panose="020B0604020202020204" pitchFamily="34" charset="0"/>
                  <a:cs typeface="Arial" panose="020B0604020202020204" pitchFamily="34" charset="0"/>
                </a:endParaRPr>
              </a:p>
            </p:txBody>
          </p:sp>
          <p:cxnSp>
            <p:nvCxnSpPr>
              <p:cNvPr id="78" name="Rechte verbindingslijn 77">
                <a:extLst>
                  <a:ext uri="{FF2B5EF4-FFF2-40B4-BE49-F238E27FC236}">
                    <a16:creationId xmlns:a16="http://schemas.microsoft.com/office/drawing/2014/main" xmlns="" id="{D8EBF050-0FC9-44AD-8F91-2C095669841A}"/>
                  </a:ext>
                </a:extLst>
              </p:cNvPr>
              <p:cNvCxnSpPr>
                <a:cxnSpLocks/>
              </p:cNvCxnSpPr>
              <p:nvPr userDrawn="1"/>
            </p:nvCxnSpPr>
            <p:spPr>
              <a:xfrm>
                <a:off x="14637490" y="1308665"/>
                <a:ext cx="83286" cy="0"/>
              </a:xfrm>
              <a:prstGeom prst="line">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cxnSp>
          <p:cxnSp>
            <p:nvCxnSpPr>
              <p:cNvPr id="79" name="Rechte verbindingslijn 78">
                <a:extLst>
                  <a:ext uri="{FF2B5EF4-FFF2-40B4-BE49-F238E27FC236}">
                    <a16:creationId xmlns:a16="http://schemas.microsoft.com/office/drawing/2014/main" xmlns="" id="{E0AD01A6-509F-4F2F-9E49-C4256AE0248D}"/>
                  </a:ext>
                </a:extLst>
              </p:cNvPr>
              <p:cNvCxnSpPr>
                <a:cxnSpLocks/>
                <a:stCxn id="77" idx="2"/>
              </p:cNvCxnSpPr>
              <p:nvPr userDrawn="1"/>
            </p:nvCxnSpPr>
            <p:spPr>
              <a:xfrm flipH="1">
                <a:off x="14678717" y="1262130"/>
                <a:ext cx="416" cy="43573"/>
              </a:xfrm>
              <a:prstGeom prst="line">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cxnSp>
        </p:grpSp>
        <p:sp>
          <p:nvSpPr>
            <p:cNvPr id="71" name="Ovaal 70">
              <a:extLst>
                <a:ext uri="{FF2B5EF4-FFF2-40B4-BE49-F238E27FC236}">
                  <a16:creationId xmlns:a16="http://schemas.microsoft.com/office/drawing/2014/main" xmlns="" id="{5B07E6EB-BC86-491F-9417-8F1B0DD1CE79}"/>
                </a:ext>
              </a:extLst>
            </p:cNvPr>
            <p:cNvSpPr/>
            <p:nvPr userDrawn="1"/>
          </p:nvSpPr>
          <p:spPr>
            <a:xfrm>
              <a:off x="-3428901" y="2763094"/>
              <a:ext cx="260914" cy="259683"/>
            </a:xfrm>
            <a:prstGeom prst="ellipse">
              <a:avLst/>
            </a:prstGeom>
            <a:solidFill>
              <a:schemeClr val="accent1"/>
            </a:solidFill>
            <a:ln w="25400" cap="flat" cmpd="sng" algn="ctr">
              <a:noFill/>
              <a:prstDash val="solid"/>
            </a:ln>
            <a:effectLst/>
          </p:spPr>
          <p:txBody>
            <a:bodyPr rtlCol="0" anchor="ctr"/>
            <a:lstStyle/>
            <a:p>
              <a:pPr algn="ctr" fontAlgn="auto">
                <a:spcBef>
                  <a:spcPts val="0"/>
                </a:spcBef>
                <a:spcAft>
                  <a:spcPts val="0"/>
                </a:spcAft>
                <a:defRPr/>
              </a:pPr>
              <a:r>
                <a:rPr lang="nl-NL" sz="1000" kern="0" dirty="0">
                  <a:solidFill>
                    <a:srgbClr val="FFFFFF"/>
                  </a:solidFill>
                  <a:latin typeface="Verdana"/>
                  <a:ea typeface="ＭＳ Ｐゴシック" pitchFamily="34" charset="-128"/>
                  <a:cs typeface="Segoe UI Light" panose="020B0502040204020203" pitchFamily="34" charset="0"/>
                </a:rPr>
                <a:t>3</a:t>
              </a:r>
            </a:p>
          </p:txBody>
        </p:sp>
        <p:sp>
          <p:nvSpPr>
            <p:cNvPr id="72" name="Rechthoek 71">
              <a:extLst>
                <a:ext uri="{FF2B5EF4-FFF2-40B4-BE49-F238E27FC236}">
                  <a16:creationId xmlns:a16="http://schemas.microsoft.com/office/drawing/2014/main" xmlns="" id="{60386FDB-8F28-4BAB-B106-C2D7170245C4}"/>
                </a:ext>
              </a:extLst>
            </p:cNvPr>
            <p:cNvSpPr/>
            <p:nvPr userDrawn="1"/>
          </p:nvSpPr>
          <p:spPr>
            <a:xfrm>
              <a:off x="-3063219" y="2829158"/>
              <a:ext cx="2817996" cy="316612"/>
            </a:xfrm>
            <a:prstGeom prst="rect">
              <a:avLst/>
            </a:prstGeom>
            <a:noFill/>
            <a:ln w="25400" cap="flat" cmpd="sng" algn="ctr">
              <a:noFill/>
              <a:prstDash val="solid"/>
            </a:ln>
            <a:effectLst/>
          </p:spPr>
          <p:txBody>
            <a:bodyPr lIns="0" tIns="0" rIns="0" bIns="0" rtlCol="0" anchor="t"/>
            <a:lstStyle/>
            <a:p>
              <a:pPr fontAlgn="auto">
                <a:lnSpc>
                  <a:spcPct val="90000"/>
                </a:lnSpc>
                <a:spcBef>
                  <a:spcPts val="600"/>
                </a:spcBef>
                <a:spcAft>
                  <a:spcPts val="600"/>
                </a:spcAft>
                <a:buClr>
                  <a:srgbClr val="007BC7"/>
                </a:buClr>
                <a:buFont typeface="Arial" panose="020B0604020202020204" pitchFamily="34" charset="0"/>
                <a:buNone/>
                <a:defRPr/>
              </a:pPr>
              <a:r>
                <a:rPr lang="nl-NL" sz="1000" kern="0" dirty="0">
                  <a:solidFill>
                    <a:srgbClr val="000000"/>
                  </a:solidFill>
                  <a:latin typeface="Verdana"/>
                  <a:ea typeface="ＭＳ Ｐゴシック" pitchFamily="34" charset="-128"/>
                  <a:cs typeface="Segoe UI Light" panose="020B0502040204020203" pitchFamily="34" charset="0"/>
                </a:rPr>
                <a:t>Klik met de rechter muisknop op de afbeelding en kies </a:t>
              </a:r>
              <a:r>
                <a:rPr lang="nl-NL" sz="1000" b="1" kern="0" dirty="0">
                  <a:solidFill>
                    <a:srgbClr val="000000"/>
                  </a:solidFill>
                  <a:latin typeface="Verdana"/>
                  <a:ea typeface="ＭＳ Ｐゴシック" pitchFamily="34" charset="-128"/>
                  <a:cs typeface="Segoe UI Light" panose="020B0502040204020203" pitchFamily="34" charset="0"/>
                </a:rPr>
                <a:t>´Naar achtergrond´</a:t>
              </a:r>
              <a:r>
                <a:rPr lang="nl-NL" sz="1000" kern="0" dirty="0">
                  <a:solidFill>
                    <a:srgbClr val="000000"/>
                  </a:solidFill>
                  <a:latin typeface="Verdana"/>
                  <a:ea typeface="ＭＳ Ｐゴシック" pitchFamily="34" charset="-128"/>
                  <a:cs typeface="Segoe UI Light" panose="020B0502040204020203" pitchFamily="34" charset="0"/>
                </a:rPr>
                <a:t>.</a:t>
              </a:r>
              <a:endParaRPr lang="nl-NL" sz="1000" b="1" kern="0" dirty="0">
                <a:solidFill>
                  <a:srgbClr val="000000"/>
                </a:solidFill>
                <a:latin typeface="Verdana"/>
                <a:ea typeface="ＭＳ Ｐゴシック" pitchFamily="34" charset="-128"/>
                <a:cs typeface="Segoe UI Light" panose="020B0502040204020203" pitchFamily="34" charset="0"/>
              </a:endParaRPr>
            </a:p>
          </p:txBody>
        </p:sp>
        <p:cxnSp>
          <p:nvCxnSpPr>
            <p:cNvPr id="73" name="Rechte verbindingslijn 72">
              <a:extLst>
                <a:ext uri="{FF2B5EF4-FFF2-40B4-BE49-F238E27FC236}">
                  <a16:creationId xmlns:a16="http://schemas.microsoft.com/office/drawing/2014/main" xmlns="" id="{04387F55-659C-4454-935E-92A06B075501}"/>
                </a:ext>
              </a:extLst>
            </p:cNvPr>
            <p:cNvCxnSpPr>
              <a:cxnSpLocks/>
            </p:cNvCxnSpPr>
            <p:nvPr userDrawn="1"/>
          </p:nvCxnSpPr>
          <p:spPr>
            <a:xfrm>
              <a:off x="-3423241" y="2644932"/>
              <a:ext cx="3178017" cy="0"/>
            </a:xfrm>
            <a:prstGeom prst="line">
              <a:avLst/>
            </a:prstGeom>
            <a:noFill/>
            <a:ln w="3175" cap="flat" cmpd="sng" algn="ctr">
              <a:solidFill>
                <a:schemeClr val="accent1"/>
              </a:solidFill>
              <a:prstDash val="solid"/>
            </a:ln>
            <a:effectLst/>
          </p:spPr>
        </p:cxnSp>
      </p:grpSp>
      <p:sp>
        <p:nvSpPr>
          <p:cNvPr id="54" name="Tijdelijke aanduiding voor tekst 12">
            <a:extLst>
              <a:ext uri="{FF2B5EF4-FFF2-40B4-BE49-F238E27FC236}">
                <a16:creationId xmlns:a16="http://schemas.microsoft.com/office/drawing/2014/main" xmlns="" id="{F40AE19A-9CE3-4684-BEB8-3735B2D0BC98}"/>
              </a:ext>
            </a:extLst>
          </p:cNvPr>
          <p:cNvSpPr>
            <a:spLocks noGrp="1"/>
          </p:cNvSpPr>
          <p:nvPr>
            <p:ph type="body" sz="quarter" idx="16" hasCustomPrompt="1"/>
          </p:nvPr>
        </p:nvSpPr>
        <p:spPr>
          <a:xfrm>
            <a:off x="3055314" y="-16573"/>
            <a:ext cx="3033375" cy="854536"/>
          </a:xfrm>
          <a:blipFill>
            <a:blip r:embed="rId3" cstate="print">
              <a:extLst>
                <a:ext uri="{28A0092B-C50C-407E-A947-70E740481C1C}">
                  <a14:useLocalDpi xmlns:a14="http://schemas.microsoft.com/office/drawing/2010/main"/>
                </a:ext>
              </a:extLst>
            </a:blip>
            <a:srcRect/>
            <a:stretch>
              <a:fillRect l="43038" r="43136"/>
            </a:stretch>
          </a:blipFill>
        </p:spPr>
        <p:txBody>
          <a:bodyPr/>
          <a:lstStyle>
            <a:lvl1pPr marL="0" indent="0">
              <a:buNone/>
              <a:defRPr sz="100">
                <a:solidFill>
                  <a:schemeClr val="accent1"/>
                </a:solidFill>
              </a:defRPr>
            </a:lvl1pPr>
            <a:lvl2pPr>
              <a:defRPr sz="100"/>
            </a:lvl2pPr>
            <a:lvl3pPr>
              <a:defRPr sz="100"/>
            </a:lvl3pPr>
            <a:lvl4pPr>
              <a:defRPr sz="100"/>
            </a:lvl4pPr>
            <a:lvl5pPr>
              <a:defRPr sz="100"/>
            </a:lvl5pPr>
          </a:lstStyle>
          <a:p>
            <a:pPr lvl="0"/>
            <a:r>
              <a:rPr lang="nl-NL" noProof="0" dirty="0"/>
              <a:t> </a:t>
            </a:r>
          </a:p>
        </p:txBody>
      </p:sp>
    </p:spTree>
    <p:extLst>
      <p:ext uri="{BB962C8B-B14F-4D97-AF65-F5344CB8AC3E}">
        <p14:creationId xmlns:p14="http://schemas.microsoft.com/office/powerpoint/2010/main" val="23494676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xmlns="">
        <p15:guide id="1" pos="5157" userDrawn="1">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Beeld 100% (V Wit)">
    <p:spTree>
      <p:nvGrpSpPr>
        <p:cNvPr id="1" name=""/>
        <p:cNvGrpSpPr/>
        <p:nvPr/>
      </p:nvGrpSpPr>
      <p:grpSpPr>
        <a:xfrm>
          <a:off x="0" y="0"/>
          <a:ext cx="0" cy="0"/>
          <a:chOff x="0" y="0"/>
          <a:chExt cx="0" cy="0"/>
        </a:xfrm>
      </p:grpSpPr>
      <p:sp>
        <p:nvSpPr>
          <p:cNvPr id="10" name="Tijdelijke aanduiding voor afbeelding 2">
            <a:extLst>
              <a:ext uri="{FF2B5EF4-FFF2-40B4-BE49-F238E27FC236}">
                <a16:creationId xmlns:a16="http://schemas.microsoft.com/office/drawing/2014/main" xmlns="" id="{705668A0-9743-4883-AC80-C473A69E094B}"/>
              </a:ext>
            </a:extLst>
          </p:cNvPr>
          <p:cNvSpPr>
            <a:spLocks noGrp="1"/>
          </p:cNvSpPr>
          <p:nvPr>
            <p:ph type="pic" idx="13" hasCustomPrompt="1"/>
          </p:nvPr>
        </p:nvSpPr>
        <p:spPr>
          <a:xfrm>
            <a:off x="0" y="-16574"/>
            <a:ext cx="9144000" cy="6874574"/>
          </a:xfrm>
          <a:solidFill>
            <a:schemeClr val="bg2">
              <a:lumMod val="20000"/>
              <a:lumOff val="80000"/>
            </a:schemeClr>
          </a:solidFill>
          <a:ln>
            <a:noFill/>
          </a:ln>
          <a:extLst/>
        </p:spPr>
        <p:txBody>
          <a:bodyPr vert="horz" wrap="square" lIns="0" tIns="2160000" rIns="0" bIns="0" numCol="1" anchor="t" anchorCtr="0" compatLnSpc="1">
            <a:prstTxWarp prst="textNoShape">
              <a:avLst/>
            </a:prstTxWarp>
            <a:noAutofit/>
          </a:bodyPr>
          <a:lstStyle>
            <a:lvl1pPr marL="0" indent="0" algn="ctr">
              <a:spcBef>
                <a:spcPts val="0"/>
              </a:spcBef>
              <a:spcAft>
                <a:spcPts val="0"/>
              </a:spcAft>
              <a:buNone/>
              <a:defRPr lang="nl-NL" sz="1200" i="1" dirty="0">
                <a:solidFill>
                  <a:schemeClr val="bg2">
                    <a:lumMod val="75000"/>
                  </a:schemeClr>
                </a:solidFill>
              </a:defRPr>
            </a:lvl1pPr>
          </a:lstStyle>
          <a:p>
            <a:pPr marL="180975" lvl="0" indent="-180975" algn="ctr"/>
            <a:r>
              <a:rPr lang="nl-NL" noProof="0" dirty="0"/>
              <a:t>1. Klik op onderstaand pictogram</a:t>
            </a:r>
            <a:br>
              <a:rPr lang="nl-NL" noProof="0" dirty="0"/>
            </a:br>
            <a:r>
              <a:rPr lang="nl-NL" noProof="0" dirty="0"/>
              <a:t>om een afbeelding in te voegen</a:t>
            </a:r>
            <a:br>
              <a:rPr lang="nl-NL" noProof="0" dirty="0"/>
            </a:br>
            <a:r>
              <a:rPr lang="nl-NL" noProof="0" dirty="0"/>
              <a:t/>
            </a:r>
            <a:br>
              <a:rPr lang="nl-NL" noProof="0" dirty="0"/>
            </a:br>
            <a:r>
              <a:rPr lang="nl-NL" noProof="0" dirty="0"/>
              <a:t>2. Daarna met rechtermuisknop</a:t>
            </a:r>
            <a:br>
              <a:rPr lang="nl-NL" noProof="0" dirty="0"/>
            </a:br>
            <a:r>
              <a:rPr lang="nl-NL" noProof="0" dirty="0"/>
              <a:t>&gt; Naar achtergrond</a:t>
            </a:r>
          </a:p>
        </p:txBody>
      </p:sp>
      <p:sp>
        <p:nvSpPr>
          <p:cNvPr id="9" name="Verloop">
            <a:extLst>
              <a:ext uri="{FF2B5EF4-FFF2-40B4-BE49-F238E27FC236}">
                <a16:creationId xmlns:a16="http://schemas.microsoft.com/office/drawing/2014/main" xmlns="" id="{E2D27631-C96E-49E9-B79D-B8E19F8DFF31}"/>
              </a:ext>
            </a:extLst>
          </p:cNvPr>
          <p:cNvSpPr>
            <a:spLocks noGrp="1"/>
          </p:cNvSpPr>
          <p:nvPr>
            <p:ph type="body" sz="quarter" idx="18"/>
          </p:nvPr>
        </p:nvSpPr>
        <p:spPr>
          <a:xfrm rot="16200000">
            <a:off x="-1151286" y="1134714"/>
            <a:ext cx="6874576" cy="4572001"/>
          </a:xfrm>
          <a:gradFill>
            <a:gsLst>
              <a:gs pos="66000">
                <a:srgbClr val="FDFEFF">
                  <a:alpha val="78000"/>
                </a:srgbClr>
              </a:gs>
              <a:gs pos="0">
                <a:schemeClr val="accent1">
                  <a:lumMod val="5000"/>
                  <a:lumOff val="95000"/>
                  <a:alpha val="0"/>
                </a:schemeClr>
              </a:gs>
              <a:gs pos="100000">
                <a:schemeClr val="bg1"/>
              </a:gs>
            </a:gsLst>
            <a:lin ang="16200000" scaled="1"/>
          </a:gradFill>
        </p:spPr>
        <p:txBody>
          <a:bodyPr/>
          <a:lstStyle>
            <a:lvl1pPr marL="0" indent="0">
              <a:buNone/>
              <a:defRPr sz="100"/>
            </a:lvl1pPr>
          </a:lstStyle>
          <a:p>
            <a:pPr lvl="0"/>
            <a:r>
              <a:rPr lang="nl-NL" dirty="0"/>
              <a:t>Tekst</a:t>
            </a:r>
          </a:p>
        </p:txBody>
      </p:sp>
      <p:sp>
        <p:nvSpPr>
          <p:cNvPr id="2" name="Titel 1">
            <a:extLst>
              <a:ext uri="{FF2B5EF4-FFF2-40B4-BE49-F238E27FC236}">
                <a16:creationId xmlns:a16="http://schemas.microsoft.com/office/drawing/2014/main" xmlns="" id="{695DA31B-33BB-4EE3-B867-DB83BBC4C72B}"/>
              </a:ext>
            </a:extLst>
          </p:cNvPr>
          <p:cNvSpPr>
            <a:spLocks noGrp="1"/>
          </p:cNvSpPr>
          <p:nvPr>
            <p:ph type="title"/>
          </p:nvPr>
        </p:nvSpPr>
        <p:spPr/>
        <p:txBody>
          <a:bodyPr/>
          <a:lstStyle/>
          <a:p>
            <a:r>
              <a:rPr lang="nl-NL"/>
              <a:t>Klik om stijl te bewerken</a:t>
            </a:r>
          </a:p>
        </p:txBody>
      </p:sp>
      <p:sp>
        <p:nvSpPr>
          <p:cNvPr id="4" name="Tijdelijke aanduiding voor datum 3">
            <a:extLst>
              <a:ext uri="{FF2B5EF4-FFF2-40B4-BE49-F238E27FC236}">
                <a16:creationId xmlns:a16="http://schemas.microsoft.com/office/drawing/2014/main" xmlns="" id="{A26BCF30-66F2-4184-8EA9-41F209F126C5}"/>
              </a:ext>
            </a:extLst>
          </p:cNvPr>
          <p:cNvSpPr>
            <a:spLocks noGrp="1"/>
          </p:cNvSpPr>
          <p:nvPr>
            <p:ph type="dt" sz="half" idx="10"/>
          </p:nvPr>
        </p:nvSpPr>
        <p:spPr/>
        <p:txBody>
          <a:bodyPr/>
          <a:lstStyle/>
          <a:p>
            <a:r>
              <a:rPr lang="nl-NL" smtClean="0">
                <a:solidFill>
                  <a:srgbClr val="000000"/>
                </a:solidFill>
              </a:rPr>
              <a:t>16-03-2018</a:t>
            </a:r>
            <a:endParaRPr lang="nl-NL" dirty="0">
              <a:solidFill>
                <a:srgbClr val="000000"/>
              </a:solidFill>
            </a:endParaRPr>
          </a:p>
        </p:txBody>
      </p:sp>
      <p:sp>
        <p:nvSpPr>
          <p:cNvPr id="5" name="Tijdelijke aanduiding voor voettekst 4">
            <a:extLst>
              <a:ext uri="{FF2B5EF4-FFF2-40B4-BE49-F238E27FC236}">
                <a16:creationId xmlns:a16="http://schemas.microsoft.com/office/drawing/2014/main" xmlns="" id="{5D35D6EB-48A8-418E-B320-85D3B9D1A6D5}"/>
              </a:ext>
            </a:extLst>
          </p:cNvPr>
          <p:cNvSpPr>
            <a:spLocks noGrp="1"/>
          </p:cNvSpPr>
          <p:nvPr>
            <p:ph type="ftr" sz="quarter" idx="11"/>
          </p:nvPr>
        </p:nvSpPr>
        <p:spPr/>
        <p:txBody>
          <a:bodyPr/>
          <a:lstStyle/>
          <a:p>
            <a:endParaRPr lang="nl-NL">
              <a:solidFill>
                <a:srgbClr val="FFFFFF"/>
              </a:solidFill>
            </a:endParaRPr>
          </a:p>
        </p:txBody>
      </p:sp>
      <p:sp>
        <p:nvSpPr>
          <p:cNvPr id="6" name="Tijdelijke aanduiding voor dianummer 5">
            <a:extLst>
              <a:ext uri="{FF2B5EF4-FFF2-40B4-BE49-F238E27FC236}">
                <a16:creationId xmlns:a16="http://schemas.microsoft.com/office/drawing/2014/main" xmlns="" id="{7A4CE67B-30A1-45F6-98F6-67A0ED117D08}"/>
              </a:ext>
            </a:extLst>
          </p:cNvPr>
          <p:cNvSpPr>
            <a:spLocks noGrp="1"/>
          </p:cNvSpPr>
          <p:nvPr>
            <p:ph type="sldNum" sz="quarter" idx="12"/>
          </p:nvPr>
        </p:nvSpPr>
        <p:spPr/>
        <p:txBody>
          <a:bodyPr/>
          <a:lstStyle/>
          <a:p>
            <a:fld id="{514C0851-DDD2-479D-B090-D94045F7DF35}" type="slidenum">
              <a:rPr lang="nl-NL" smtClean="0">
                <a:solidFill>
                  <a:srgbClr val="000000"/>
                </a:solidFill>
              </a:rPr>
              <a:pPr/>
              <a:t>‹nr.›</a:t>
            </a:fld>
            <a:endParaRPr lang="nl-NL">
              <a:solidFill>
                <a:srgbClr val="000000"/>
              </a:solidFill>
            </a:endParaRPr>
          </a:p>
        </p:txBody>
      </p:sp>
      <p:sp>
        <p:nvSpPr>
          <p:cNvPr id="7" name="Rechthoek 6">
            <a:extLst>
              <a:ext uri="{FF2B5EF4-FFF2-40B4-BE49-F238E27FC236}">
                <a16:creationId xmlns:a16="http://schemas.microsoft.com/office/drawing/2014/main" xmlns="" id="{8B7DCDE1-E8CC-42F8-843C-512E32A3DDBA}"/>
              </a:ext>
            </a:extLst>
          </p:cNvPr>
          <p:cNvSpPr/>
          <p:nvPr userDrawn="1"/>
        </p:nvSpPr>
        <p:spPr>
          <a:xfrm>
            <a:off x="2689185" y="-524331"/>
            <a:ext cx="3765633" cy="2880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nl-NL" sz="1400" b="1" i="1" dirty="0">
                <a:solidFill>
                  <a:srgbClr val="000000"/>
                </a:solidFill>
              </a:rPr>
              <a:t>Beeld 100% (verloop Wit)</a:t>
            </a:r>
          </a:p>
        </p:txBody>
      </p:sp>
      <p:sp>
        <p:nvSpPr>
          <p:cNvPr id="56" name="Tijdelijke aanduiding voor tekst 10">
            <a:extLst>
              <a:ext uri="{FF2B5EF4-FFF2-40B4-BE49-F238E27FC236}">
                <a16:creationId xmlns:a16="http://schemas.microsoft.com/office/drawing/2014/main" xmlns="" id="{63F903F0-44C9-47DC-980A-3846711D8FFA}"/>
              </a:ext>
            </a:extLst>
          </p:cNvPr>
          <p:cNvSpPr>
            <a:spLocks noGrp="1"/>
          </p:cNvSpPr>
          <p:nvPr>
            <p:ph type="body" sz="quarter" idx="17" hasCustomPrompt="1"/>
          </p:nvPr>
        </p:nvSpPr>
        <p:spPr>
          <a:xfrm>
            <a:off x="4410067" y="6576638"/>
            <a:ext cx="323867" cy="281362"/>
          </a:xfrm>
          <a:solidFill>
            <a:srgbClr val="154273"/>
          </a:solidFill>
        </p:spPr>
        <p:txBody>
          <a:bodyPr/>
          <a:lstStyle>
            <a:lvl1pPr marL="0" indent="0">
              <a:buNone/>
              <a:defRPr sz="100">
                <a:solidFill>
                  <a:srgbClr val="00588E"/>
                </a:solidFill>
              </a:defRPr>
            </a:lvl1pPr>
          </a:lstStyle>
          <a:p>
            <a:pPr lvl="0"/>
            <a:r>
              <a:rPr lang="nl-NL" dirty="0"/>
              <a:t>  </a:t>
            </a:r>
          </a:p>
        </p:txBody>
      </p:sp>
      <p:grpSp>
        <p:nvGrpSpPr>
          <p:cNvPr id="58" name="Instructie">
            <a:extLst>
              <a:ext uri="{FF2B5EF4-FFF2-40B4-BE49-F238E27FC236}">
                <a16:creationId xmlns:a16="http://schemas.microsoft.com/office/drawing/2014/main" xmlns="" id="{B76DF305-5DBB-4783-AB57-76E86ABA4CFB}"/>
              </a:ext>
            </a:extLst>
          </p:cNvPr>
          <p:cNvGrpSpPr/>
          <p:nvPr userDrawn="1"/>
        </p:nvGrpSpPr>
        <p:grpSpPr>
          <a:xfrm>
            <a:off x="9293407" y="0"/>
            <a:ext cx="2395201" cy="4929310"/>
            <a:chOff x="-3428901" y="0"/>
            <a:chExt cx="3195265" cy="4929310"/>
          </a:xfrm>
        </p:grpSpPr>
        <p:grpSp>
          <p:nvGrpSpPr>
            <p:cNvPr id="59" name="Groep 58">
              <a:extLst>
                <a:ext uri="{FF2B5EF4-FFF2-40B4-BE49-F238E27FC236}">
                  <a16:creationId xmlns:a16="http://schemas.microsoft.com/office/drawing/2014/main" xmlns="" id="{8AB4C206-420D-4EC7-AC30-4AE19A4D4289}"/>
                </a:ext>
              </a:extLst>
            </p:cNvPr>
            <p:cNvGrpSpPr/>
            <p:nvPr userDrawn="1"/>
          </p:nvGrpSpPr>
          <p:grpSpPr>
            <a:xfrm>
              <a:off x="-3063220" y="3245259"/>
              <a:ext cx="1499406" cy="678267"/>
              <a:chOff x="12757283" y="3120781"/>
              <a:chExt cx="1499406" cy="678267"/>
            </a:xfrm>
          </p:grpSpPr>
          <p:sp>
            <p:nvSpPr>
              <p:cNvPr id="86" name="Rechthoek 85">
                <a:extLst>
                  <a:ext uri="{FF2B5EF4-FFF2-40B4-BE49-F238E27FC236}">
                    <a16:creationId xmlns:a16="http://schemas.microsoft.com/office/drawing/2014/main" xmlns="" id="{FFE3B7F3-C6A6-4197-A9B1-5682F7FA52F9}"/>
                  </a:ext>
                </a:extLst>
              </p:cNvPr>
              <p:cNvSpPr/>
              <p:nvPr userDrawn="1"/>
            </p:nvSpPr>
            <p:spPr>
              <a:xfrm>
                <a:off x="12757283" y="3120781"/>
                <a:ext cx="1499406" cy="580946"/>
              </a:xfrm>
              <a:prstGeom prst="rect">
                <a:avLst/>
              </a:prstGeom>
              <a:solidFill>
                <a:schemeClr val="bg1"/>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nSpc>
                    <a:spcPct val="90000"/>
                  </a:lnSpc>
                  <a:spcBef>
                    <a:spcPts val="600"/>
                  </a:spcBef>
                  <a:spcAft>
                    <a:spcPts val="600"/>
                  </a:spcAft>
                </a:pPr>
                <a:endParaRPr lang="nl-NL" sz="600">
                  <a:solidFill>
                    <a:srgbClr val="000000"/>
                  </a:solidFill>
                  <a:latin typeface="Arial" panose="020B0604020202020204" pitchFamily="34" charset="0"/>
                  <a:cs typeface="Arial" panose="020B0604020202020204" pitchFamily="34" charset="0"/>
                </a:endParaRPr>
              </a:p>
            </p:txBody>
          </p:sp>
          <p:sp>
            <p:nvSpPr>
              <p:cNvPr id="87" name="Rechthoek 86">
                <a:extLst>
                  <a:ext uri="{FF2B5EF4-FFF2-40B4-BE49-F238E27FC236}">
                    <a16:creationId xmlns:a16="http://schemas.microsoft.com/office/drawing/2014/main" xmlns="" id="{3446A998-87FD-42B8-A5EF-C903A48B3103}"/>
                  </a:ext>
                </a:extLst>
              </p:cNvPr>
              <p:cNvSpPr/>
              <p:nvPr userDrawn="1"/>
            </p:nvSpPr>
            <p:spPr>
              <a:xfrm>
                <a:off x="12761843" y="3432170"/>
                <a:ext cx="1478943" cy="257235"/>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endParaRPr lang="nl-NL" sz="800" b="1">
                  <a:solidFill>
                    <a:srgbClr val="000000"/>
                  </a:solidFill>
                </a:endParaRPr>
              </a:p>
            </p:txBody>
          </p:sp>
          <p:sp>
            <p:nvSpPr>
              <p:cNvPr id="88" name="Tekstvak 87">
                <a:extLst>
                  <a:ext uri="{FF2B5EF4-FFF2-40B4-BE49-F238E27FC236}">
                    <a16:creationId xmlns:a16="http://schemas.microsoft.com/office/drawing/2014/main" xmlns="" id="{5C3378B6-42D5-48F9-A182-953B5F7CD59A}"/>
                  </a:ext>
                </a:extLst>
              </p:cNvPr>
              <p:cNvSpPr txBox="1"/>
              <p:nvPr userDrawn="1"/>
            </p:nvSpPr>
            <p:spPr>
              <a:xfrm>
                <a:off x="12997648" y="3159891"/>
                <a:ext cx="957818" cy="175433"/>
              </a:xfrm>
              <a:prstGeom prst="rect">
                <a:avLst/>
              </a:prstGeom>
              <a:noFill/>
            </p:spPr>
            <p:txBody>
              <a:bodyPr wrap="square" rtlCol="0">
                <a:spAutoFit/>
              </a:bodyPr>
              <a:lstStyle/>
              <a:p>
                <a:pPr defTabSz="1217512">
                  <a:lnSpc>
                    <a:spcPct val="90000"/>
                  </a:lnSpc>
                  <a:spcBef>
                    <a:spcPts val="600"/>
                  </a:spcBef>
                  <a:spcAft>
                    <a:spcPts val="600"/>
                  </a:spcAft>
                </a:pPr>
                <a:r>
                  <a:rPr lang="nl-NL" sz="600" dirty="0">
                    <a:solidFill>
                      <a:srgbClr val="000000"/>
                    </a:solidFill>
                    <a:latin typeface="Arial" panose="020B0604020202020204" pitchFamily="34" charset="0"/>
                    <a:ea typeface="ＭＳ Ｐゴシック" pitchFamily="34" charset="-128"/>
                    <a:cs typeface="Arial" panose="020B0604020202020204" pitchFamily="34" charset="0"/>
                  </a:rPr>
                  <a:t>Naar voorgrond</a:t>
                </a:r>
              </a:p>
            </p:txBody>
          </p:sp>
          <p:sp>
            <p:nvSpPr>
              <p:cNvPr id="89" name="Tekstvak 88">
                <a:extLst>
                  <a:ext uri="{FF2B5EF4-FFF2-40B4-BE49-F238E27FC236}">
                    <a16:creationId xmlns:a16="http://schemas.microsoft.com/office/drawing/2014/main" xmlns="" id="{479DD490-5194-4724-9E57-510269CCA8BC}"/>
                  </a:ext>
                </a:extLst>
              </p:cNvPr>
              <p:cNvSpPr txBox="1"/>
              <p:nvPr userDrawn="1"/>
            </p:nvSpPr>
            <p:spPr>
              <a:xfrm>
                <a:off x="12984219" y="3481017"/>
                <a:ext cx="1165564" cy="175433"/>
              </a:xfrm>
              <a:prstGeom prst="rect">
                <a:avLst/>
              </a:prstGeom>
              <a:noFill/>
            </p:spPr>
            <p:txBody>
              <a:bodyPr wrap="square" rtlCol="0">
                <a:spAutoFit/>
              </a:bodyPr>
              <a:lstStyle/>
              <a:p>
                <a:pPr defTabSz="1217512">
                  <a:lnSpc>
                    <a:spcPct val="90000"/>
                  </a:lnSpc>
                  <a:spcBef>
                    <a:spcPts val="600"/>
                  </a:spcBef>
                  <a:spcAft>
                    <a:spcPts val="600"/>
                  </a:spcAft>
                </a:pPr>
                <a:r>
                  <a:rPr lang="nl-NL" sz="600">
                    <a:solidFill>
                      <a:srgbClr val="000000"/>
                    </a:solidFill>
                    <a:latin typeface="Arial" panose="020B0604020202020204" pitchFamily="34" charset="0"/>
                    <a:ea typeface="ＭＳ Ｐゴシック" pitchFamily="34" charset="-128"/>
                    <a:cs typeface="Arial" panose="020B0604020202020204" pitchFamily="34" charset="0"/>
                  </a:rPr>
                  <a:t>Naar achtergrond</a:t>
                </a:r>
              </a:p>
            </p:txBody>
          </p:sp>
          <p:pic>
            <p:nvPicPr>
              <p:cNvPr id="90" name="Picture 3">
                <a:extLst>
                  <a:ext uri="{FF2B5EF4-FFF2-40B4-BE49-F238E27FC236}">
                    <a16:creationId xmlns:a16="http://schemas.microsoft.com/office/drawing/2014/main" xmlns="" id="{D3BF6E6A-278E-41F3-AE42-30044EC0AB23}"/>
                  </a:ext>
                </a:extLst>
              </p:cNvPr>
              <p:cNvPicPr>
                <a:picLocks noChangeAspect="1" noChangeArrowheads="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13938926" y="3567717"/>
                <a:ext cx="143086" cy="231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1" name="Gelijkbenige driehoek 90">
                <a:extLst>
                  <a:ext uri="{FF2B5EF4-FFF2-40B4-BE49-F238E27FC236}">
                    <a16:creationId xmlns:a16="http://schemas.microsoft.com/office/drawing/2014/main" xmlns="" id="{A02F56E3-2CEE-4E09-8284-4505D7D36697}"/>
                  </a:ext>
                </a:extLst>
              </p:cNvPr>
              <p:cNvSpPr/>
              <p:nvPr userDrawn="1"/>
            </p:nvSpPr>
            <p:spPr>
              <a:xfrm rot="5400000">
                <a:off x="14094210" y="3548999"/>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endParaRPr lang="nl-NL" sz="800" b="1">
                  <a:solidFill>
                    <a:srgbClr val="000000"/>
                  </a:solidFill>
                </a:endParaRPr>
              </a:p>
            </p:txBody>
          </p:sp>
          <p:grpSp>
            <p:nvGrpSpPr>
              <p:cNvPr id="92" name="Groep 91">
                <a:extLst>
                  <a:ext uri="{FF2B5EF4-FFF2-40B4-BE49-F238E27FC236}">
                    <a16:creationId xmlns:a16="http://schemas.microsoft.com/office/drawing/2014/main" xmlns="" id="{A06C57B2-0510-4B29-A892-BADEEEF1BAA9}"/>
                  </a:ext>
                </a:extLst>
              </p:cNvPr>
              <p:cNvGrpSpPr/>
              <p:nvPr userDrawn="1"/>
            </p:nvGrpSpPr>
            <p:grpSpPr>
              <a:xfrm>
                <a:off x="12822311" y="3178534"/>
                <a:ext cx="182309" cy="163794"/>
                <a:chOff x="12832541" y="3162395"/>
                <a:chExt cx="219532" cy="197236"/>
              </a:xfrm>
            </p:grpSpPr>
            <p:sp>
              <p:nvSpPr>
                <p:cNvPr id="97" name="Rechthoek 96">
                  <a:extLst>
                    <a:ext uri="{FF2B5EF4-FFF2-40B4-BE49-F238E27FC236}">
                      <a16:creationId xmlns:a16="http://schemas.microsoft.com/office/drawing/2014/main" xmlns="" id="{1D71747E-603C-40A7-A11E-69519871B71D}"/>
                    </a:ext>
                  </a:extLst>
                </p:cNvPr>
                <p:cNvSpPr/>
                <p:nvPr userDrawn="1"/>
              </p:nvSpPr>
              <p:spPr>
                <a:xfrm>
                  <a:off x="12832541" y="3162395"/>
                  <a:ext cx="81487" cy="81487"/>
                </a:xfrm>
                <a:prstGeom prst="rect">
                  <a:avLst/>
                </a:prstGeom>
                <a:solidFill>
                  <a:schemeClr val="bg1"/>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rgbClr val="FFFFFF"/>
                    </a:solidFill>
                  </a:endParaRPr>
                </a:p>
              </p:txBody>
            </p:sp>
            <p:sp>
              <p:nvSpPr>
                <p:cNvPr id="98" name="Rechthoek 97">
                  <a:extLst>
                    <a:ext uri="{FF2B5EF4-FFF2-40B4-BE49-F238E27FC236}">
                      <a16:creationId xmlns:a16="http://schemas.microsoft.com/office/drawing/2014/main" xmlns="" id="{8F498178-859E-42F7-8532-D987F6C94CCB}"/>
                    </a:ext>
                  </a:extLst>
                </p:cNvPr>
                <p:cNvSpPr/>
                <p:nvPr userDrawn="1"/>
              </p:nvSpPr>
              <p:spPr>
                <a:xfrm>
                  <a:off x="12970586" y="3278144"/>
                  <a:ext cx="81487" cy="81487"/>
                </a:xfrm>
                <a:prstGeom prst="rect">
                  <a:avLst/>
                </a:prstGeom>
                <a:solidFill>
                  <a:schemeClr val="bg1"/>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rgbClr val="FFFFFF"/>
                    </a:solidFill>
                  </a:endParaRPr>
                </a:p>
              </p:txBody>
            </p:sp>
            <p:sp>
              <p:nvSpPr>
                <p:cNvPr id="99" name="Rechthoek 98">
                  <a:extLst>
                    <a:ext uri="{FF2B5EF4-FFF2-40B4-BE49-F238E27FC236}">
                      <a16:creationId xmlns:a16="http://schemas.microsoft.com/office/drawing/2014/main" xmlns="" id="{2A3F54A4-D04E-4B9B-A042-A0D33796B492}"/>
                    </a:ext>
                  </a:extLst>
                </p:cNvPr>
                <p:cNvSpPr/>
                <p:nvPr userDrawn="1"/>
              </p:nvSpPr>
              <p:spPr>
                <a:xfrm>
                  <a:off x="12873284" y="3191991"/>
                  <a:ext cx="138045" cy="138044"/>
                </a:xfrm>
                <a:prstGeom prst="rect">
                  <a:avLst/>
                </a:prstGeom>
                <a:solidFill>
                  <a:srgbClr val="EABE76"/>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rgbClr val="FFFFFF"/>
                    </a:solidFill>
                  </a:endParaRPr>
                </a:p>
              </p:txBody>
            </p:sp>
          </p:grpSp>
          <p:grpSp>
            <p:nvGrpSpPr>
              <p:cNvPr id="93" name="Groep 92">
                <a:extLst>
                  <a:ext uri="{FF2B5EF4-FFF2-40B4-BE49-F238E27FC236}">
                    <a16:creationId xmlns:a16="http://schemas.microsoft.com/office/drawing/2014/main" xmlns="" id="{1C36B9FC-275F-4229-92CD-80E0520BB4F6}"/>
                  </a:ext>
                </a:extLst>
              </p:cNvPr>
              <p:cNvGrpSpPr/>
              <p:nvPr userDrawn="1"/>
            </p:nvGrpSpPr>
            <p:grpSpPr>
              <a:xfrm>
                <a:off x="12822311" y="3480352"/>
                <a:ext cx="182309" cy="163794"/>
                <a:chOff x="12832541" y="3162395"/>
                <a:chExt cx="219532" cy="197236"/>
              </a:xfrm>
            </p:grpSpPr>
            <p:sp>
              <p:nvSpPr>
                <p:cNvPr id="94" name="Rechthoek 93">
                  <a:extLst>
                    <a:ext uri="{FF2B5EF4-FFF2-40B4-BE49-F238E27FC236}">
                      <a16:creationId xmlns:a16="http://schemas.microsoft.com/office/drawing/2014/main" xmlns="" id="{086F25F0-1CB4-4BFD-881C-75C4C1D5CCBF}"/>
                    </a:ext>
                  </a:extLst>
                </p:cNvPr>
                <p:cNvSpPr/>
                <p:nvPr userDrawn="1"/>
              </p:nvSpPr>
              <p:spPr>
                <a:xfrm>
                  <a:off x="12873284" y="3191991"/>
                  <a:ext cx="138045" cy="138044"/>
                </a:xfrm>
                <a:prstGeom prst="rect">
                  <a:avLst/>
                </a:prstGeom>
                <a:solidFill>
                  <a:srgbClr val="EABE76"/>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rgbClr val="FFFFFF"/>
                    </a:solidFill>
                  </a:endParaRPr>
                </a:p>
              </p:txBody>
            </p:sp>
            <p:sp>
              <p:nvSpPr>
                <p:cNvPr id="95" name="Rechthoek 94">
                  <a:extLst>
                    <a:ext uri="{FF2B5EF4-FFF2-40B4-BE49-F238E27FC236}">
                      <a16:creationId xmlns:a16="http://schemas.microsoft.com/office/drawing/2014/main" xmlns="" id="{A528D0FD-E62C-406D-B332-3E0323CF135D}"/>
                    </a:ext>
                  </a:extLst>
                </p:cNvPr>
                <p:cNvSpPr/>
                <p:nvPr userDrawn="1"/>
              </p:nvSpPr>
              <p:spPr>
                <a:xfrm>
                  <a:off x="12832541" y="3162395"/>
                  <a:ext cx="81487" cy="81487"/>
                </a:xfrm>
                <a:prstGeom prst="rect">
                  <a:avLst/>
                </a:prstGeom>
                <a:solidFill>
                  <a:schemeClr val="bg1"/>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rgbClr val="FFFFFF"/>
                    </a:solidFill>
                  </a:endParaRPr>
                </a:p>
              </p:txBody>
            </p:sp>
            <p:sp>
              <p:nvSpPr>
                <p:cNvPr id="96" name="Rechthoek 95">
                  <a:extLst>
                    <a:ext uri="{FF2B5EF4-FFF2-40B4-BE49-F238E27FC236}">
                      <a16:creationId xmlns:a16="http://schemas.microsoft.com/office/drawing/2014/main" xmlns="" id="{2FB54A9C-C67C-4D6B-A501-B065FAEDB25D}"/>
                    </a:ext>
                  </a:extLst>
                </p:cNvPr>
                <p:cNvSpPr/>
                <p:nvPr userDrawn="1"/>
              </p:nvSpPr>
              <p:spPr>
                <a:xfrm>
                  <a:off x="12970586" y="3278144"/>
                  <a:ext cx="81487" cy="81487"/>
                </a:xfrm>
                <a:prstGeom prst="rect">
                  <a:avLst/>
                </a:prstGeom>
                <a:solidFill>
                  <a:schemeClr val="bg1"/>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rgbClr val="FFFFFF"/>
                    </a:solidFill>
                  </a:endParaRPr>
                </a:p>
              </p:txBody>
            </p:sp>
          </p:grpSp>
        </p:grpSp>
        <p:grpSp>
          <p:nvGrpSpPr>
            <p:cNvPr id="60" name="Meer informatie">
              <a:extLst>
                <a:ext uri="{FF2B5EF4-FFF2-40B4-BE49-F238E27FC236}">
                  <a16:creationId xmlns:a16="http://schemas.microsoft.com/office/drawing/2014/main" xmlns="" id="{C00F234D-4078-4E13-872B-BB9D6AF35BFE}"/>
                </a:ext>
              </a:extLst>
            </p:cNvPr>
            <p:cNvGrpSpPr/>
            <p:nvPr userDrawn="1"/>
          </p:nvGrpSpPr>
          <p:grpSpPr>
            <a:xfrm>
              <a:off x="-3423738" y="4146037"/>
              <a:ext cx="3178515" cy="783273"/>
              <a:chOff x="-3741486" y="3386444"/>
              <a:chExt cx="3178515" cy="783273"/>
            </a:xfrm>
          </p:grpSpPr>
          <p:sp>
            <p:nvSpPr>
              <p:cNvPr id="83" name="Freeform 101">
                <a:extLst>
                  <a:ext uri="{FF2B5EF4-FFF2-40B4-BE49-F238E27FC236}">
                    <a16:creationId xmlns:a16="http://schemas.microsoft.com/office/drawing/2014/main" xmlns="" id="{A32EC361-A25E-47E8-B0FB-5CE8B9C5DFF7}"/>
                  </a:ext>
                </a:extLst>
              </p:cNvPr>
              <p:cNvSpPr>
                <a:spLocks noEditPoints="1"/>
              </p:cNvSpPr>
              <p:nvPr/>
            </p:nvSpPr>
            <p:spPr bwMode="auto">
              <a:xfrm>
                <a:off x="-3741486" y="3386444"/>
                <a:ext cx="255753" cy="255753"/>
              </a:xfrm>
              <a:custGeom>
                <a:avLst/>
                <a:gdLst>
                  <a:gd name="T0" fmla="*/ 0 w 292"/>
                  <a:gd name="T1" fmla="*/ 146 h 292"/>
                  <a:gd name="T2" fmla="*/ 4 w 292"/>
                  <a:gd name="T3" fmla="*/ 113 h 292"/>
                  <a:gd name="T4" fmla="*/ 14 w 292"/>
                  <a:gd name="T5" fmla="*/ 82 h 292"/>
                  <a:gd name="T6" fmla="*/ 31 w 292"/>
                  <a:gd name="T7" fmla="*/ 55 h 292"/>
                  <a:gd name="T8" fmla="*/ 53 w 292"/>
                  <a:gd name="T9" fmla="*/ 32 h 292"/>
                  <a:gd name="T10" fmla="*/ 81 w 292"/>
                  <a:gd name="T11" fmla="*/ 15 h 292"/>
                  <a:gd name="T12" fmla="*/ 112 w 292"/>
                  <a:gd name="T13" fmla="*/ 4 h 292"/>
                  <a:gd name="T14" fmla="*/ 145 w 292"/>
                  <a:gd name="T15" fmla="*/ 0 h 292"/>
                  <a:gd name="T16" fmla="*/ 179 w 292"/>
                  <a:gd name="T17" fmla="*/ 4 h 292"/>
                  <a:gd name="T18" fmla="*/ 209 w 292"/>
                  <a:gd name="T19" fmla="*/ 15 h 292"/>
                  <a:gd name="T20" fmla="*/ 237 w 292"/>
                  <a:gd name="T21" fmla="*/ 32 h 292"/>
                  <a:gd name="T22" fmla="*/ 259 w 292"/>
                  <a:gd name="T23" fmla="*/ 55 h 292"/>
                  <a:gd name="T24" fmla="*/ 276 w 292"/>
                  <a:gd name="T25" fmla="*/ 82 h 292"/>
                  <a:gd name="T26" fmla="*/ 288 w 292"/>
                  <a:gd name="T27" fmla="*/ 113 h 292"/>
                  <a:gd name="T28" fmla="*/ 292 w 292"/>
                  <a:gd name="T29" fmla="*/ 146 h 292"/>
                  <a:gd name="T30" fmla="*/ 288 w 292"/>
                  <a:gd name="T31" fmla="*/ 180 h 292"/>
                  <a:gd name="T32" fmla="*/ 276 w 292"/>
                  <a:gd name="T33" fmla="*/ 210 h 292"/>
                  <a:gd name="T34" fmla="*/ 259 w 292"/>
                  <a:gd name="T35" fmla="*/ 237 h 292"/>
                  <a:gd name="T36" fmla="*/ 237 w 292"/>
                  <a:gd name="T37" fmla="*/ 260 h 292"/>
                  <a:gd name="T38" fmla="*/ 209 w 292"/>
                  <a:gd name="T39" fmla="*/ 278 h 292"/>
                  <a:gd name="T40" fmla="*/ 179 w 292"/>
                  <a:gd name="T41" fmla="*/ 288 h 292"/>
                  <a:gd name="T42" fmla="*/ 145 w 292"/>
                  <a:gd name="T43" fmla="*/ 292 h 292"/>
                  <a:gd name="T44" fmla="*/ 112 w 292"/>
                  <a:gd name="T45" fmla="*/ 288 h 292"/>
                  <a:gd name="T46" fmla="*/ 81 w 292"/>
                  <a:gd name="T47" fmla="*/ 278 h 292"/>
                  <a:gd name="T48" fmla="*/ 53 w 292"/>
                  <a:gd name="T49" fmla="*/ 260 h 292"/>
                  <a:gd name="T50" fmla="*/ 31 w 292"/>
                  <a:gd name="T51" fmla="*/ 237 h 292"/>
                  <a:gd name="T52" fmla="*/ 14 w 292"/>
                  <a:gd name="T53" fmla="*/ 210 h 292"/>
                  <a:gd name="T54" fmla="*/ 4 w 292"/>
                  <a:gd name="T55" fmla="*/ 180 h 292"/>
                  <a:gd name="T56" fmla="*/ 0 w 292"/>
                  <a:gd name="T57" fmla="*/ 146 h 292"/>
                  <a:gd name="T58" fmla="*/ 102 w 292"/>
                  <a:gd name="T59" fmla="*/ 121 h 292"/>
                  <a:gd name="T60" fmla="*/ 102 w 292"/>
                  <a:gd name="T61" fmla="*/ 142 h 292"/>
                  <a:gd name="T62" fmla="*/ 120 w 292"/>
                  <a:gd name="T63" fmla="*/ 142 h 292"/>
                  <a:gd name="T64" fmla="*/ 120 w 292"/>
                  <a:gd name="T65" fmla="*/ 223 h 292"/>
                  <a:gd name="T66" fmla="*/ 102 w 292"/>
                  <a:gd name="T67" fmla="*/ 223 h 292"/>
                  <a:gd name="T68" fmla="*/ 102 w 292"/>
                  <a:gd name="T69" fmla="*/ 244 h 292"/>
                  <a:gd name="T70" fmla="*/ 188 w 292"/>
                  <a:gd name="T71" fmla="*/ 244 h 292"/>
                  <a:gd name="T72" fmla="*/ 188 w 292"/>
                  <a:gd name="T73" fmla="*/ 223 h 292"/>
                  <a:gd name="T74" fmla="*/ 170 w 292"/>
                  <a:gd name="T75" fmla="*/ 223 h 292"/>
                  <a:gd name="T76" fmla="*/ 170 w 292"/>
                  <a:gd name="T77" fmla="*/ 142 h 292"/>
                  <a:gd name="T78" fmla="*/ 188 w 292"/>
                  <a:gd name="T79" fmla="*/ 142 h 292"/>
                  <a:gd name="T80" fmla="*/ 188 w 292"/>
                  <a:gd name="T81" fmla="*/ 121 h 292"/>
                  <a:gd name="T82" fmla="*/ 102 w 292"/>
                  <a:gd name="T83" fmla="*/ 121 h 292"/>
                  <a:gd name="T84" fmla="*/ 115 w 292"/>
                  <a:gd name="T85" fmla="*/ 79 h 292"/>
                  <a:gd name="T86" fmla="*/ 117 w 292"/>
                  <a:gd name="T87" fmla="*/ 92 h 292"/>
                  <a:gd name="T88" fmla="*/ 124 w 292"/>
                  <a:gd name="T89" fmla="*/ 101 h 292"/>
                  <a:gd name="T90" fmla="*/ 133 w 292"/>
                  <a:gd name="T91" fmla="*/ 108 h 292"/>
                  <a:gd name="T92" fmla="*/ 145 w 292"/>
                  <a:gd name="T93" fmla="*/ 110 h 292"/>
                  <a:gd name="T94" fmla="*/ 157 w 292"/>
                  <a:gd name="T95" fmla="*/ 108 h 292"/>
                  <a:gd name="T96" fmla="*/ 167 w 292"/>
                  <a:gd name="T97" fmla="*/ 101 h 292"/>
                  <a:gd name="T98" fmla="*/ 174 w 292"/>
                  <a:gd name="T99" fmla="*/ 92 h 292"/>
                  <a:gd name="T100" fmla="*/ 176 w 292"/>
                  <a:gd name="T101" fmla="*/ 79 h 292"/>
                  <a:gd name="T102" fmla="*/ 174 w 292"/>
                  <a:gd name="T103" fmla="*/ 67 h 292"/>
                  <a:gd name="T104" fmla="*/ 167 w 292"/>
                  <a:gd name="T105" fmla="*/ 58 h 292"/>
                  <a:gd name="T106" fmla="*/ 157 w 292"/>
                  <a:gd name="T107" fmla="*/ 51 h 292"/>
                  <a:gd name="T108" fmla="*/ 145 w 292"/>
                  <a:gd name="T109" fmla="*/ 49 h 292"/>
                  <a:gd name="T110" fmla="*/ 133 w 292"/>
                  <a:gd name="T111" fmla="*/ 51 h 292"/>
                  <a:gd name="T112" fmla="*/ 124 w 292"/>
                  <a:gd name="T113" fmla="*/ 58 h 292"/>
                  <a:gd name="T114" fmla="*/ 117 w 292"/>
                  <a:gd name="T115" fmla="*/ 67 h 292"/>
                  <a:gd name="T116" fmla="*/ 115 w 292"/>
                  <a:gd name="T117" fmla="*/ 79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92" h="292">
                    <a:moveTo>
                      <a:pt x="0" y="146"/>
                    </a:moveTo>
                    <a:lnTo>
                      <a:pt x="4" y="113"/>
                    </a:lnTo>
                    <a:lnTo>
                      <a:pt x="14" y="82"/>
                    </a:lnTo>
                    <a:lnTo>
                      <a:pt x="31" y="55"/>
                    </a:lnTo>
                    <a:lnTo>
                      <a:pt x="53" y="32"/>
                    </a:lnTo>
                    <a:lnTo>
                      <a:pt x="81" y="15"/>
                    </a:lnTo>
                    <a:lnTo>
                      <a:pt x="112" y="4"/>
                    </a:lnTo>
                    <a:lnTo>
                      <a:pt x="145" y="0"/>
                    </a:lnTo>
                    <a:lnTo>
                      <a:pt x="179" y="4"/>
                    </a:lnTo>
                    <a:lnTo>
                      <a:pt x="209" y="15"/>
                    </a:lnTo>
                    <a:lnTo>
                      <a:pt x="237" y="32"/>
                    </a:lnTo>
                    <a:lnTo>
                      <a:pt x="259" y="55"/>
                    </a:lnTo>
                    <a:lnTo>
                      <a:pt x="276" y="82"/>
                    </a:lnTo>
                    <a:lnTo>
                      <a:pt x="288" y="113"/>
                    </a:lnTo>
                    <a:lnTo>
                      <a:pt x="292" y="146"/>
                    </a:lnTo>
                    <a:lnTo>
                      <a:pt x="288" y="180"/>
                    </a:lnTo>
                    <a:lnTo>
                      <a:pt x="276" y="210"/>
                    </a:lnTo>
                    <a:lnTo>
                      <a:pt x="259" y="237"/>
                    </a:lnTo>
                    <a:lnTo>
                      <a:pt x="237" y="260"/>
                    </a:lnTo>
                    <a:lnTo>
                      <a:pt x="209" y="278"/>
                    </a:lnTo>
                    <a:lnTo>
                      <a:pt x="179" y="288"/>
                    </a:lnTo>
                    <a:lnTo>
                      <a:pt x="145" y="292"/>
                    </a:lnTo>
                    <a:lnTo>
                      <a:pt x="112" y="288"/>
                    </a:lnTo>
                    <a:lnTo>
                      <a:pt x="81" y="278"/>
                    </a:lnTo>
                    <a:lnTo>
                      <a:pt x="53" y="260"/>
                    </a:lnTo>
                    <a:lnTo>
                      <a:pt x="31" y="237"/>
                    </a:lnTo>
                    <a:lnTo>
                      <a:pt x="14" y="210"/>
                    </a:lnTo>
                    <a:lnTo>
                      <a:pt x="4" y="180"/>
                    </a:lnTo>
                    <a:lnTo>
                      <a:pt x="0" y="146"/>
                    </a:lnTo>
                    <a:close/>
                    <a:moveTo>
                      <a:pt x="102" y="121"/>
                    </a:moveTo>
                    <a:lnTo>
                      <a:pt x="102" y="142"/>
                    </a:lnTo>
                    <a:lnTo>
                      <a:pt x="120" y="142"/>
                    </a:lnTo>
                    <a:lnTo>
                      <a:pt x="120" y="223"/>
                    </a:lnTo>
                    <a:lnTo>
                      <a:pt x="102" y="223"/>
                    </a:lnTo>
                    <a:lnTo>
                      <a:pt x="102" y="244"/>
                    </a:lnTo>
                    <a:lnTo>
                      <a:pt x="188" y="244"/>
                    </a:lnTo>
                    <a:lnTo>
                      <a:pt x="188" y="223"/>
                    </a:lnTo>
                    <a:lnTo>
                      <a:pt x="170" y="223"/>
                    </a:lnTo>
                    <a:lnTo>
                      <a:pt x="170" y="142"/>
                    </a:lnTo>
                    <a:lnTo>
                      <a:pt x="188" y="142"/>
                    </a:lnTo>
                    <a:lnTo>
                      <a:pt x="188" y="121"/>
                    </a:lnTo>
                    <a:lnTo>
                      <a:pt x="102" y="121"/>
                    </a:lnTo>
                    <a:close/>
                    <a:moveTo>
                      <a:pt x="115" y="79"/>
                    </a:moveTo>
                    <a:lnTo>
                      <a:pt x="117" y="92"/>
                    </a:lnTo>
                    <a:lnTo>
                      <a:pt x="124" y="101"/>
                    </a:lnTo>
                    <a:lnTo>
                      <a:pt x="133" y="108"/>
                    </a:lnTo>
                    <a:lnTo>
                      <a:pt x="145" y="110"/>
                    </a:lnTo>
                    <a:lnTo>
                      <a:pt x="157" y="108"/>
                    </a:lnTo>
                    <a:lnTo>
                      <a:pt x="167" y="101"/>
                    </a:lnTo>
                    <a:lnTo>
                      <a:pt x="174" y="92"/>
                    </a:lnTo>
                    <a:lnTo>
                      <a:pt x="176" y="79"/>
                    </a:lnTo>
                    <a:lnTo>
                      <a:pt x="174" y="67"/>
                    </a:lnTo>
                    <a:lnTo>
                      <a:pt x="167" y="58"/>
                    </a:lnTo>
                    <a:lnTo>
                      <a:pt x="157" y="51"/>
                    </a:lnTo>
                    <a:lnTo>
                      <a:pt x="145" y="49"/>
                    </a:lnTo>
                    <a:lnTo>
                      <a:pt x="133" y="51"/>
                    </a:lnTo>
                    <a:lnTo>
                      <a:pt x="124" y="58"/>
                    </a:lnTo>
                    <a:lnTo>
                      <a:pt x="117" y="67"/>
                    </a:lnTo>
                    <a:lnTo>
                      <a:pt x="115" y="79"/>
                    </a:lnTo>
                    <a:close/>
                  </a:path>
                </a:pathLst>
              </a:custGeom>
              <a:solidFill>
                <a:srgbClr val="FF78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nl-NL" sz="1000">
                  <a:solidFill>
                    <a:srgbClr val="000000"/>
                  </a:solidFill>
                  <a:ea typeface="ＭＳ Ｐゴシック" pitchFamily="34" charset="-128"/>
                  <a:cs typeface="+mn-cs"/>
                </a:endParaRPr>
              </a:p>
            </p:txBody>
          </p:sp>
          <p:sp>
            <p:nvSpPr>
              <p:cNvPr id="84" name="Rechthoek 83">
                <a:extLst>
                  <a:ext uri="{FF2B5EF4-FFF2-40B4-BE49-F238E27FC236}">
                    <a16:creationId xmlns:a16="http://schemas.microsoft.com/office/drawing/2014/main" xmlns="" id="{24CD5DE5-39A3-4B9D-AF8C-AC7991C6258D}"/>
                  </a:ext>
                </a:extLst>
              </p:cNvPr>
              <p:cNvSpPr/>
              <p:nvPr userDrawn="1"/>
            </p:nvSpPr>
            <p:spPr>
              <a:xfrm>
                <a:off x="-3380966" y="3458473"/>
                <a:ext cx="2817995" cy="592123"/>
              </a:xfrm>
              <a:prstGeom prst="rect">
                <a:avLst/>
              </a:prstGeom>
              <a:noFill/>
              <a:ln w="25400" cap="flat" cmpd="sng" algn="ctr">
                <a:noFill/>
                <a:prstDash val="solid"/>
              </a:ln>
              <a:effectLst/>
            </p:spPr>
            <p:txBody>
              <a:bodyPr lIns="0" tIns="0" rIns="0" bIns="0" rtlCol="0" anchor="t"/>
              <a:lstStyle/>
              <a:p>
                <a:pPr fontAlgn="auto">
                  <a:lnSpc>
                    <a:spcPct val="90000"/>
                  </a:lnSpc>
                  <a:spcBef>
                    <a:spcPts val="600"/>
                  </a:spcBef>
                  <a:spcAft>
                    <a:spcPts val="600"/>
                  </a:spcAft>
                  <a:defRPr/>
                </a:pPr>
                <a:r>
                  <a:rPr lang="nl-NL" sz="1000" kern="0" dirty="0">
                    <a:solidFill>
                      <a:srgbClr val="000000"/>
                    </a:solidFill>
                    <a:latin typeface="Verdana"/>
                    <a:ea typeface="ＭＳ Ｐゴシック" pitchFamily="34" charset="-128"/>
                    <a:cs typeface="Segoe UI Light" panose="020B0502040204020203" pitchFamily="34" charset="0"/>
                  </a:rPr>
                  <a:t>Meer weten?</a:t>
                </a:r>
                <a:br>
                  <a:rPr lang="nl-NL" sz="1000" kern="0" dirty="0">
                    <a:solidFill>
                      <a:srgbClr val="000000"/>
                    </a:solidFill>
                    <a:latin typeface="Verdana"/>
                    <a:ea typeface="ＭＳ Ｐゴシック" pitchFamily="34" charset="-128"/>
                    <a:cs typeface="Segoe UI Light" panose="020B0502040204020203" pitchFamily="34" charset="0"/>
                  </a:rPr>
                </a:br>
                <a:r>
                  <a:rPr lang="nl-NL" sz="1000" kern="0" dirty="0">
                    <a:solidFill>
                      <a:srgbClr val="000000"/>
                    </a:solidFill>
                    <a:latin typeface="Verdana"/>
                    <a:ea typeface="ＭＳ Ｐゴシック" pitchFamily="34" charset="-128"/>
                    <a:cs typeface="Segoe UI Light" panose="020B0502040204020203" pitchFamily="34" charset="0"/>
                  </a:rPr>
                  <a:t>Ga naar dia </a:t>
                </a:r>
                <a:r>
                  <a:rPr lang="nl-NL" sz="1000" b="1" kern="0" dirty="0">
                    <a:solidFill>
                      <a:srgbClr val="000000"/>
                    </a:solidFill>
                    <a:latin typeface="Verdana"/>
                    <a:ea typeface="ＭＳ Ｐゴシック" pitchFamily="34" charset="-128"/>
                    <a:cs typeface="Segoe UI Light" panose="020B0502040204020203" pitchFamily="34" charset="0"/>
                  </a:rPr>
                  <a:t>‘Instructie dia: YouTube links’</a:t>
                </a:r>
                <a:r>
                  <a:rPr lang="nl-NL" sz="1000" kern="0" dirty="0">
                    <a:solidFill>
                      <a:srgbClr val="000000"/>
                    </a:solidFill>
                    <a:latin typeface="Verdana"/>
                    <a:ea typeface="ＭＳ Ｐゴシック" pitchFamily="34" charset="-128"/>
                    <a:cs typeface="Segoe UI Light" panose="020B0502040204020203" pitchFamily="34" charset="0"/>
                  </a:rPr>
                  <a:t>, open deze in de diavoorstelling en klik op de gewenste video link.</a:t>
                </a:r>
              </a:p>
            </p:txBody>
          </p:sp>
          <p:cxnSp>
            <p:nvCxnSpPr>
              <p:cNvPr id="85" name="Rechte verbindingslijn 84">
                <a:extLst>
                  <a:ext uri="{FF2B5EF4-FFF2-40B4-BE49-F238E27FC236}">
                    <a16:creationId xmlns:a16="http://schemas.microsoft.com/office/drawing/2014/main" xmlns="" id="{C6FD43F2-4B16-4563-8192-63C0E84A40C1}"/>
                  </a:ext>
                </a:extLst>
              </p:cNvPr>
              <p:cNvCxnSpPr>
                <a:cxnSpLocks/>
              </p:cNvCxnSpPr>
              <p:nvPr userDrawn="1"/>
            </p:nvCxnSpPr>
            <p:spPr>
              <a:xfrm>
                <a:off x="-3740987" y="4169717"/>
                <a:ext cx="3178016" cy="0"/>
              </a:xfrm>
              <a:prstGeom prst="line">
                <a:avLst/>
              </a:prstGeom>
              <a:noFill/>
              <a:ln w="3175" cap="flat" cmpd="sng" algn="ctr">
                <a:solidFill>
                  <a:schemeClr val="accent1"/>
                </a:solidFill>
                <a:prstDash val="solid"/>
              </a:ln>
              <a:effectLst/>
            </p:spPr>
          </p:cxnSp>
        </p:grpSp>
        <p:sp>
          <p:nvSpPr>
            <p:cNvPr id="61" name="Rechthoek 60">
              <a:extLst>
                <a:ext uri="{FF2B5EF4-FFF2-40B4-BE49-F238E27FC236}">
                  <a16:creationId xmlns:a16="http://schemas.microsoft.com/office/drawing/2014/main" xmlns="" id="{79F5BC83-96B5-41F8-958D-42DF973A5CF5}"/>
                </a:ext>
              </a:extLst>
            </p:cNvPr>
            <p:cNvSpPr/>
            <p:nvPr userDrawn="1"/>
          </p:nvSpPr>
          <p:spPr>
            <a:xfrm>
              <a:off x="-3423240" y="0"/>
              <a:ext cx="3178016" cy="191611"/>
            </a:xfrm>
            <a:prstGeom prst="rect">
              <a:avLst/>
            </a:prstGeom>
            <a:noFill/>
            <a:ln w="25400" cap="flat" cmpd="sng" algn="ctr">
              <a:noFill/>
              <a:prstDash val="solid"/>
            </a:ln>
            <a:effectLst/>
          </p:spPr>
          <p:txBody>
            <a:bodyPr lIns="0" tIns="0" rIns="0" bIns="0" rtlCol="0" anchor="ctr"/>
            <a:lstStyle/>
            <a:p>
              <a:pPr fontAlgn="auto">
                <a:lnSpc>
                  <a:spcPct val="80000"/>
                </a:lnSpc>
                <a:spcBef>
                  <a:spcPts val="0"/>
                </a:spcBef>
                <a:spcAft>
                  <a:spcPts val="0"/>
                </a:spcAft>
                <a:defRPr/>
              </a:pPr>
              <a:r>
                <a:rPr lang="nl-NL" sz="1100" b="1" kern="0" cap="all" dirty="0">
                  <a:solidFill>
                    <a:srgbClr val="007BC7"/>
                  </a:solidFill>
                  <a:latin typeface="Verdana"/>
                  <a:ea typeface="ＭＳ Ｐゴシック" pitchFamily="34" charset="-128"/>
                  <a:cs typeface="Segoe UI Light" panose="020B0502040204020203" pitchFamily="34" charset="0"/>
                </a:rPr>
                <a:t>Afbeelding invoegen/veranderen</a:t>
              </a:r>
            </a:p>
          </p:txBody>
        </p:sp>
        <p:sp>
          <p:nvSpPr>
            <p:cNvPr id="62" name="Ovaal 61">
              <a:extLst>
                <a:ext uri="{FF2B5EF4-FFF2-40B4-BE49-F238E27FC236}">
                  <a16:creationId xmlns:a16="http://schemas.microsoft.com/office/drawing/2014/main" xmlns="" id="{A87B9772-6642-414C-8388-BD8EF0C40262}"/>
                </a:ext>
              </a:extLst>
            </p:cNvPr>
            <p:cNvSpPr/>
            <p:nvPr userDrawn="1"/>
          </p:nvSpPr>
          <p:spPr>
            <a:xfrm>
              <a:off x="-3428901" y="366490"/>
              <a:ext cx="260914" cy="259683"/>
            </a:xfrm>
            <a:prstGeom prst="ellipse">
              <a:avLst/>
            </a:prstGeom>
            <a:solidFill>
              <a:schemeClr val="accent1"/>
            </a:solidFill>
            <a:ln w="25400" cap="flat" cmpd="sng" algn="ctr">
              <a:noFill/>
              <a:prstDash val="solid"/>
            </a:ln>
            <a:effectLst/>
          </p:spPr>
          <p:txBody>
            <a:bodyPr rtlCol="0" anchor="ctr"/>
            <a:lstStyle/>
            <a:p>
              <a:pPr algn="ctr" fontAlgn="auto">
                <a:spcBef>
                  <a:spcPts val="0"/>
                </a:spcBef>
                <a:spcAft>
                  <a:spcPts val="0"/>
                </a:spcAft>
                <a:defRPr/>
              </a:pPr>
              <a:r>
                <a:rPr lang="nl-NL" sz="1000" kern="0">
                  <a:solidFill>
                    <a:srgbClr val="FFFFFF"/>
                  </a:solidFill>
                  <a:latin typeface="Verdana"/>
                  <a:ea typeface="ＭＳ Ｐゴシック" pitchFamily="34" charset="-128"/>
                  <a:cs typeface="Segoe UI Light" panose="020B0502040204020203" pitchFamily="34" charset="0"/>
                </a:rPr>
                <a:t>1</a:t>
              </a:r>
            </a:p>
          </p:txBody>
        </p:sp>
        <p:cxnSp>
          <p:nvCxnSpPr>
            <p:cNvPr id="63" name="Rechte verbindingslijn 62">
              <a:extLst>
                <a:ext uri="{FF2B5EF4-FFF2-40B4-BE49-F238E27FC236}">
                  <a16:creationId xmlns:a16="http://schemas.microsoft.com/office/drawing/2014/main" xmlns="" id="{CC0DA450-C9C2-4F25-AFB3-C15867B58550}"/>
                </a:ext>
              </a:extLst>
            </p:cNvPr>
            <p:cNvCxnSpPr>
              <a:cxnSpLocks/>
            </p:cNvCxnSpPr>
            <p:nvPr userDrawn="1"/>
          </p:nvCxnSpPr>
          <p:spPr>
            <a:xfrm>
              <a:off x="-3423241" y="241635"/>
              <a:ext cx="3178017" cy="0"/>
            </a:xfrm>
            <a:prstGeom prst="line">
              <a:avLst/>
            </a:prstGeom>
            <a:noFill/>
            <a:ln w="3175" cap="flat" cmpd="sng" algn="ctr">
              <a:solidFill>
                <a:schemeClr val="accent1"/>
              </a:solidFill>
              <a:prstDash val="solid"/>
            </a:ln>
            <a:effectLst/>
          </p:spPr>
        </p:cxnSp>
        <p:cxnSp>
          <p:nvCxnSpPr>
            <p:cNvPr id="64" name="Rechte verbindingslijn 63">
              <a:extLst>
                <a:ext uri="{FF2B5EF4-FFF2-40B4-BE49-F238E27FC236}">
                  <a16:creationId xmlns:a16="http://schemas.microsoft.com/office/drawing/2014/main" xmlns="" id="{EB952D04-C97D-442C-93E8-70FA81F6B0F4}"/>
                </a:ext>
              </a:extLst>
            </p:cNvPr>
            <p:cNvCxnSpPr>
              <a:cxnSpLocks/>
            </p:cNvCxnSpPr>
            <p:nvPr userDrawn="1"/>
          </p:nvCxnSpPr>
          <p:spPr>
            <a:xfrm>
              <a:off x="-3423241" y="1577933"/>
              <a:ext cx="3178017" cy="0"/>
            </a:xfrm>
            <a:prstGeom prst="line">
              <a:avLst/>
            </a:prstGeom>
            <a:noFill/>
            <a:ln w="3175" cap="flat" cmpd="sng" algn="ctr">
              <a:solidFill>
                <a:schemeClr val="accent1"/>
              </a:solidFill>
              <a:prstDash val="solid"/>
            </a:ln>
            <a:effectLst/>
          </p:spPr>
        </p:cxnSp>
        <p:sp>
          <p:nvSpPr>
            <p:cNvPr id="65" name="Rechthoek 64">
              <a:extLst>
                <a:ext uri="{FF2B5EF4-FFF2-40B4-BE49-F238E27FC236}">
                  <a16:creationId xmlns:a16="http://schemas.microsoft.com/office/drawing/2014/main" xmlns="" id="{3C3BD0E2-17F7-49C0-AC07-352DD14153F7}"/>
                </a:ext>
              </a:extLst>
            </p:cNvPr>
            <p:cNvSpPr/>
            <p:nvPr userDrawn="1"/>
          </p:nvSpPr>
          <p:spPr>
            <a:xfrm>
              <a:off x="-3063220" y="432552"/>
              <a:ext cx="2829584" cy="595423"/>
            </a:xfrm>
            <a:prstGeom prst="rect">
              <a:avLst/>
            </a:prstGeom>
            <a:noFill/>
            <a:ln w="25400" cap="flat" cmpd="sng" algn="ctr">
              <a:noFill/>
              <a:prstDash val="solid"/>
            </a:ln>
            <a:effectLst/>
          </p:spPr>
          <p:txBody>
            <a:bodyPr lIns="0" tIns="0" rIns="0" bIns="0" rtlCol="0" anchor="t"/>
            <a:lstStyle/>
            <a:p>
              <a:pPr fontAlgn="auto">
                <a:lnSpc>
                  <a:spcPct val="90000"/>
                </a:lnSpc>
                <a:spcBef>
                  <a:spcPts val="600"/>
                </a:spcBef>
                <a:spcAft>
                  <a:spcPts val="600"/>
                </a:spcAft>
                <a:buClr>
                  <a:srgbClr val="007BC7"/>
                </a:buClr>
                <a:buFont typeface="Arial" panose="020B0604020202020204" pitchFamily="34" charset="0"/>
                <a:buNone/>
                <a:defRPr/>
              </a:pPr>
              <a:r>
                <a:rPr lang="nl-NL" sz="1000" kern="0" dirty="0">
                  <a:solidFill>
                    <a:srgbClr val="000000"/>
                  </a:solidFill>
                  <a:latin typeface="Verdana"/>
                  <a:ea typeface="ＭＳ Ｐゴシック" pitchFamily="34" charset="-128"/>
                  <a:cs typeface="Segoe UI Light" panose="020B0502040204020203" pitchFamily="34" charset="0"/>
                </a:rPr>
                <a:t>Wanneer nodig, verwijder de bestaande afbeelding d.m.v. de </a:t>
              </a:r>
              <a:r>
                <a:rPr lang="nl-NL" sz="1000" b="1" kern="0" dirty="0">
                  <a:solidFill>
                    <a:srgbClr val="000000"/>
                  </a:solidFill>
                  <a:latin typeface="Verdana"/>
                  <a:ea typeface="ＭＳ Ｐゴシック" pitchFamily="34" charset="-128"/>
                  <a:cs typeface="Segoe UI Light" panose="020B0502040204020203" pitchFamily="34" charset="0"/>
                </a:rPr>
                <a:t>‘Delete’-knop</a:t>
              </a:r>
              <a:r>
                <a:rPr lang="nl-NL" sz="1000" kern="0" dirty="0">
                  <a:solidFill>
                    <a:srgbClr val="000000"/>
                  </a:solidFill>
                  <a:latin typeface="Verdana"/>
                  <a:ea typeface="ＭＳ Ｐゴシック" pitchFamily="34" charset="-128"/>
                  <a:cs typeface="Segoe UI Light" panose="020B0502040204020203" pitchFamily="34" charset="0"/>
                </a:rPr>
                <a:t>. Klik op het pictogram om een nieuwe afbeelding in te voegen. </a:t>
              </a:r>
              <a:r>
                <a:rPr lang="nl-NL" sz="1000" i="1" kern="0" dirty="0">
                  <a:solidFill>
                    <a:srgbClr val="000000"/>
                  </a:solidFill>
                  <a:latin typeface="Verdana"/>
                  <a:ea typeface="ＭＳ Ｐゴシック" pitchFamily="34" charset="-128"/>
                  <a:cs typeface="Segoe UI Light" panose="020B0502040204020203" pitchFamily="34" charset="0"/>
                </a:rPr>
                <a:t>(zie onderstaand voorbeeld).</a:t>
              </a:r>
              <a:endParaRPr lang="nl-NL" sz="1000" kern="0" dirty="0">
                <a:solidFill>
                  <a:srgbClr val="000000"/>
                </a:solidFill>
                <a:latin typeface="Verdana"/>
                <a:ea typeface="ＭＳ Ｐゴシック" pitchFamily="34" charset="-128"/>
                <a:cs typeface="Segoe UI Light" panose="020B0502040204020203" pitchFamily="34" charset="0"/>
              </a:endParaRPr>
            </a:p>
          </p:txBody>
        </p:sp>
        <p:cxnSp>
          <p:nvCxnSpPr>
            <p:cNvPr id="66" name="Rechte verbindingslijn 65">
              <a:extLst>
                <a:ext uri="{FF2B5EF4-FFF2-40B4-BE49-F238E27FC236}">
                  <a16:creationId xmlns:a16="http://schemas.microsoft.com/office/drawing/2014/main" xmlns="" id="{EB643FE5-5A31-4208-A787-1984CA9561EA}"/>
                </a:ext>
              </a:extLst>
            </p:cNvPr>
            <p:cNvCxnSpPr>
              <a:cxnSpLocks/>
            </p:cNvCxnSpPr>
            <p:nvPr userDrawn="1"/>
          </p:nvCxnSpPr>
          <p:spPr>
            <a:xfrm>
              <a:off x="-3423241" y="4028154"/>
              <a:ext cx="3178017" cy="0"/>
            </a:xfrm>
            <a:prstGeom prst="line">
              <a:avLst/>
            </a:prstGeom>
            <a:noFill/>
            <a:ln w="3175" cap="flat" cmpd="sng" algn="ctr">
              <a:solidFill>
                <a:schemeClr val="accent1"/>
              </a:solidFill>
              <a:prstDash val="solid"/>
            </a:ln>
            <a:effectLst/>
          </p:spPr>
        </p:cxnSp>
        <p:sp>
          <p:nvSpPr>
            <p:cNvPr id="67" name="Ovaal 66">
              <a:extLst>
                <a:ext uri="{FF2B5EF4-FFF2-40B4-BE49-F238E27FC236}">
                  <a16:creationId xmlns:a16="http://schemas.microsoft.com/office/drawing/2014/main" xmlns="" id="{A3BB33A8-AC43-4016-8B0C-C6E1F7EAB571}"/>
                </a:ext>
              </a:extLst>
            </p:cNvPr>
            <p:cNvSpPr/>
            <p:nvPr userDrawn="1"/>
          </p:nvSpPr>
          <p:spPr>
            <a:xfrm>
              <a:off x="-3428901" y="1706398"/>
              <a:ext cx="260914" cy="259683"/>
            </a:xfrm>
            <a:prstGeom prst="ellipse">
              <a:avLst/>
            </a:prstGeom>
            <a:solidFill>
              <a:schemeClr val="accent1"/>
            </a:solidFill>
            <a:ln w="25400" cap="flat" cmpd="sng" algn="ctr">
              <a:noFill/>
              <a:prstDash val="solid"/>
            </a:ln>
            <a:effectLst/>
          </p:spPr>
          <p:txBody>
            <a:bodyPr rtlCol="0" anchor="ctr"/>
            <a:lstStyle/>
            <a:p>
              <a:pPr algn="ctr" fontAlgn="auto">
                <a:spcBef>
                  <a:spcPts val="0"/>
                </a:spcBef>
                <a:spcAft>
                  <a:spcPts val="0"/>
                </a:spcAft>
                <a:defRPr/>
              </a:pPr>
              <a:r>
                <a:rPr lang="nl-NL" sz="1000" kern="0">
                  <a:solidFill>
                    <a:srgbClr val="FFFFFF"/>
                  </a:solidFill>
                  <a:latin typeface="Verdana"/>
                  <a:ea typeface="ＭＳ Ｐゴシック" pitchFamily="34" charset="-128"/>
                  <a:cs typeface="Segoe UI Light" panose="020B0502040204020203" pitchFamily="34" charset="0"/>
                </a:rPr>
                <a:t>2</a:t>
              </a:r>
            </a:p>
          </p:txBody>
        </p:sp>
        <p:sp>
          <p:nvSpPr>
            <p:cNvPr id="68" name="Rechthoek 67">
              <a:extLst>
                <a:ext uri="{FF2B5EF4-FFF2-40B4-BE49-F238E27FC236}">
                  <a16:creationId xmlns:a16="http://schemas.microsoft.com/office/drawing/2014/main" xmlns="" id="{186A71DD-F487-4880-85E8-78E3A256EB40}"/>
                </a:ext>
              </a:extLst>
            </p:cNvPr>
            <p:cNvSpPr/>
            <p:nvPr userDrawn="1"/>
          </p:nvSpPr>
          <p:spPr>
            <a:xfrm>
              <a:off x="-3063220" y="1772461"/>
              <a:ext cx="2817995" cy="318048"/>
            </a:xfrm>
            <a:prstGeom prst="rect">
              <a:avLst/>
            </a:prstGeom>
            <a:noFill/>
            <a:ln w="25400" cap="flat" cmpd="sng" algn="ctr">
              <a:noFill/>
              <a:prstDash val="solid"/>
            </a:ln>
            <a:effectLst/>
          </p:spPr>
          <p:txBody>
            <a:bodyPr lIns="0" tIns="0" rIns="0" bIns="0" rtlCol="0" anchor="t"/>
            <a:lstStyle/>
            <a:p>
              <a:pPr fontAlgn="auto">
                <a:lnSpc>
                  <a:spcPct val="90000"/>
                </a:lnSpc>
                <a:spcBef>
                  <a:spcPts val="600"/>
                </a:spcBef>
                <a:spcAft>
                  <a:spcPts val="600"/>
                </a:spcAft>
                <a:buClr>
                  <a:srgbClr val="007BC7"/>
                </a:buClr>
                <a:buFont typeface="Arial" panose="020B0604020202020204" pitchFamily="34" charset="0"/>
                <a:buNone/>
                <a:defRPr/>
              </a:pPr>
              <a:r>
                <a:rPr lang="nl-NL" sz="1000" kern="0" dirty="0">
                  <a:solidFill>
                    <a:srgbClr val="000000"/>
                  </a:solidFill>
                  <a:latin typeface="Verdana"/>
                  <a:ea typeface="ＭＳ Ｐゴシック" pitchFamily="34" charset="-128"/>
                  <a:cs typeface="Segoe UI Light" panose="020B0502040204020203" pitchFamily="34" charset="0"/>
                </a:rPr>
                <a:t>Selecteer de gewenste afbeelding </a:t>
              </a:r>
              <a:br>
                <a:rPr lang="nl-NL" sz="1000" kern="0" dirty="0">
                  <a:solidFill>
                    <a:srgbClr val="000000"/>
                  </a:solidFill>
                  <a:latin typeface="Verdana"/>
                  <a:ea typeface="ＭＳ Ｐゴシック" pitchFamily="34" charset="-128"/>
                  <a:cs typeface="Segoe UI Light" panose="020B0502040204020203" pitchFamily="34" charset="0"/>
                </a:rPr>
              </a:br>
              <a:r>
                <a:rPr lang="nl-NL" sz="1000" kern="0" dirty="0">
                  <a:solidFill>
                    <a:srgbClr val="000000"/>
                  </a:solidFill>
                  <a:latin typeface="Verdana"/>
                  <a:ea typeface="ＭＳ Ｐゴシック" pitchFamily="34" charset="-128"/>
                  <a:cs typeface="Segoe UI Light" panose="020B0502040204020203" pitchFamily="34" charset="0"/>
                </a:rPr>
                <a:t>via [voorbeeld V:\Uitgeverij\Beeld] </a:t>
              </a:r>
              <a:br>
                <a:rPr lang="nl-NL" sz="1000" kern="0" dirty="0">
                  <a:solidFill>
                    <a:srgbClr val="000000"/>
                  </a:solidFill>
                  <a:latin typeface="Verdana"/>
                  <a:ea typeface="ＭＳ Ｐゴシック" pitchFamily="34" charset="-128"/>
                  <a:cs typeface="Segoe UI Light" panose="020B0502040204020203" pitchFamily="34" charset="0"/>
                </a:rPr>
              </a:br>
              <a:r>
                <a:rPr lang="nl-NL" sz="1000" kern="0" dirty="0">
                  <a:solidFill>
                    <a:srgbClr val="000000"/>
                  </a:solidFill>
                  <a:latin typeface="Verdana"/>
                  <a:ea typeface="ＭＳ Ｐゴシック" pitchFamily="34" charset="-128"/>
                  <a:cs typeface="Segoe UI Light" panose="020B0502040204020203" pitchFamily="34" charset="0"/>
                </a:rPr>
                <a:t>en klik op </a:t>
              </a:r>
              <a:r>
                <a:rPr lang="nl-NL" sz="1000" b="1" kern="0" dirty="0">
                  <a:solidFill>
                    <a:srgbClr val="000000"/>
                  </a:solidFill>
                  <a:latin typeface="Verdana"/>
                  <a:ea typeface="ＭＳ Ｐゴシック" pitchFamily="34" charset="-128"/>
                  <a:cs typeface="Segoe UI Light" panose="020B0502040204020203" pitchFamily="34" charset="0"/>
                </a:rPr>
                <a:t>‘Invoegen’</a:t>
              </a:r>
              <a:r>
                <a:rPr lang="nl-NL" sz="1000" kern="0" dirty="0">
                  <a:solidFill>
                    <a:srgbClr val="000000"/>
                  </a:solidFill>
                  <a:latin typeface="Verdana"/>
                  <a:ea typeface="ＭＳ Ｐゴシック" pitchFamily="34" charset="-128"/>
                  <a:cs typeface="Segoe UI Light" panose="020B0502040204020203" pitchFamily="34" charset="0"/>
                </a:rPr>
                <a:t>.</a:t>
              </a:r>
              <a:endParaRPr lang="nl-NL" sz="1000" b="1" kern="0" dirty="0">
                <a:solidFill>
                  <a:srgbClr val="000000"/>
                </a:solidFill>
                <a:latin typeface="Verdana"/>
                <a:ea typeface="ＭＳ Ｐゴシック" pitchFamily="34" charset="-128"/>
                <a:cs typeface="Segoe UI Light" panose="020B0502040204020203" pitchFamily="34" charset="0"/>
              </a:endParaRPr>
            </a:p>
          </p:txBody>
        </p:sp>
        <p:grpSp>
          <p:nvGrpSpPr>
            <p:cNvPr id="69" name="Groep 68">
              <a:extLst>
                <a:ext uri="{FF2B5EF4-FFF2-40B4-BE49-F238E27FC236}">
                  <a16:creationId xmlns:a16="http://schemas.microsoft.com/office/drawing/2014/main" xmlns="" id="{7C9A1AA0-B2B7-4BEB-95F8-BCCBA3F1A7B7}"/>
                </a:ext>
              </a:extLst>
            </p:cNvPr>
            <p:cNvGrpSpPr/>
            <p:nvPr userDrawn="1"/>
          </p:nvGrpSpPr>
          <p:grpSpPr>
            <a:xfrm>
              <a:off x="-3063220" y="2329693"/>
              <a:ext cx="825500" cy="209550"/>
              <a:chOff x="13504624" y="2482850"/>
              <a:chExt cx="825500" cy="209550"/>
            </a:xfrm>
          </p:grpSpPr>
          <p:sp>
            <p:nvSpPr>
              <p:cNvPr id="80" name="Rechthoek 79">
                <a:extLst>
                  <a:ext uri="{FF2B5EF4-FFF2-40B4-BE49-F238E27FC236}">
                    <a16:creationId xmlns:a16="http://schemas.microsoft.com/office/drawing/2014/main" xmlns="" id="{91CC0FCC-B856-4502-B4E7-CC1FDDD7E9EB}"/>
                  </a:ext>
                </a:extLst>
              </p:cNvPr>
              <p:cNvSpPr/>
              <p:nvPr userDrawn="1"/>
            </p:nvSpPr>
            <p:spPr>
              <a:xfrm>
                <a:off x="13504624" y="2482850"/>
                <a:ext cx="825500" cy="209550"/>
              </a:xfrm>
              <a:prstGeom prst="rect">
                <a:avLst/>
              </a:prstGeom>
              <a:solidFill>
                <a:srgbClr val="E5F1FB"/>
              </a:solidFill>
              <a:ln w="12700">
                <a:solidFill>
                  <a:srgbClr val="0B7ED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nSpc>
                    <a:spcPct val="90000"/>
                  </a:lnSpc>
                  <a:spcBef>
                    <a:spcPts val="600"/>
                  </a:spcBef>
                  <a:spcAft>
                    <a:spcPts val="600"/>
                  </a:spcAft>
                </a:pPr>
                <a:r>
                  <a:rPr lang="nl-NL" sz="600">
                    <a:solidFill>
                      <a:srgbClr val="000000"/>
                    </a:solidFill>
                    <a:latin typeface="Arial" panose="020B0604020202020204" pitchFamily="34" charset="0"/>
                    <a:cs typeface="Arial" panose="020B0604020202020204" pitchFamily="34" charset="0"/>
                  </a:rPr>
                  <a:t>Invoegen</a:t>
                </a:r>
              </a:p>
            </p:txBody>
          </p:sp>
          <p:cxnSp>
            <p:nvCxnSpPr>
              <p:cNvPr id="81" name="Rechte verbindingslijn 80">
                <a:extLst>
                  <a:ext uri="{FF2B5EF4-FFF2-40B4-BE49-F238E27FC236}">
                    <a16:creationId xmlns:a16="http://schemas.microsoft.com/office/drawing/2014/main" xmlns="" id="{34F0D947-8AF2-4AB3-8D9D-08C4C4915F29}"/>
                  </a:ext>
                </a:extLst>
              </p:cNvPr>
              <p:cNvCxnSpPr/>
              <p:nvPr userDrawn="1"/>
            </p:nvCxnSpPr>
            <p:spPr>
              <a:xfrm>
                <a:off x="14155269" y="2515250"/>
                <a:ext cx="0" cy="142717"/>
              </a:xfrm>
              <a:prstGeom prst="line">
                <a:avLst/>
              </a:prstGeom>
              <a:noFill/>
              <a:ln w="3175" cap="flat" cmpd="sng" algn="ctr">
                <a:solidFill>
                  <a:srgbClr val="44546A"/>
                </a:solidFill>
                <a:prstDash val="solid"/>
              </a:ln>
              <a:effectLst/>
            </p:spPr>
          </p:cxnSp>
          <p:sp>
            <p:nvSpPr>
              <p:cNvPr id="82" name="Gelijkbenige driehoek 81">
                <a:extLst>
                  <a:ext uri="{FF2B5EF4-FFF2-40B4-BE49-F238E27FC236}">
                    <a16:creationId xmlns:a16="http://schemas.microsoft.com/office/drawing/2014/main" xmlns="" id="{B777D6A0-CF04-438D-90A4-7CDE61F66C53}"/>
                  </a:ext>
                </a:extLst>
              </p:cNvPr>
              <p:cNvSpPr/>
              <p:nvPr userDrawn="1"/>
            </p:nvSpPr>
            <p:spPr>
              <a:xfrm rot="10800000">
                <a:off x="14196089" y="2566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endParaRPr lang="nl-NL" sz="800" b="1">
                  <a:solidFill>
                    <a:srgbClr val="000000"/>
                  </a:solidFill>
                </a:endParaRPr>
              </a:p>
            </p:txBody>
          </p:sp>
        </p:grpSp>
        <p:grpSp>
          <p:nvGrpSpPr>
            <p:cNvPr id="70" name="Groep 69">
              <a:extLst>
                <a:ext uri="{FF2B5EF4-FFF2-40B4-BE49-F238E27FC236}">
                  <a16:creationId xmlns:a16="http://schemas.microsoft.com/office/drawing/2014/main" xmlns="" id="{10E50C3F-1A6D-4111-BBA4-91626B7804BA}"/>
                </a:ext>
              </a:extLst>
            </p:cNvPr>
            <p:cNvGrpSpPr/>
            <p:nvPr userDrawn="1"/>
          </p:nvGrpSpPr>
          <p:grpSpPr>
            <a:xfrm>
              <a:off x="-3063220" y="1141626"/>
              <a:ext cx="294789" cy="318834"/>
              <a:chOff x="14466489" y="1001522"/>
              <a:chExt cx="290627" cy="314333"/>
            </a:xfrm>
          </p:grpSpPr>
          <p:sp>
            <p:nvSpPr>
              <p:cNvPr id="74" name="Rechthoek 73">
                <a:extLst>
                  <a:ext uri="{FF2B5EF4-FFF2-40B4-BE49-F238E27FC236}">
                    <a16:creationId xmlns:a16="http://schemas.microsoft.com/office/drawing/2014/main" xmlns="" id="{AA4A3451-E841-4D6B-A9F6-7F5FE5E825C3}"/>
                  </a:ext>
                </a:extLst>
              </p:cNvPr>
              <p:cNvSpPr/>
              <p:nvPr userDrawn="1"/>
            </p:nvSpPr>
            <p:spPr>
              <a:xfrm>
                <a:off x="14466489" y="1001522"/>
                <a:ext cx="257935" cy="254168"/>
              </a:xfrm>
              <a:prstGeom prst="rect">
                <a:avLst/>
              </a:prstGeom>
              <a:solidFill>
                <a:schemeClr val="bg1"/>
              </a:solidFill>
              <a:ln w="12700">
                <a:solidFill>
                  <a:srgbClr val="C0C0C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a:lnSpc>
                    <a:spcPct val="90000"/>
                  </a:lnSpc>
                  <a:spcBef>
                    <a:spcPts val="600"/>
                  </a:spcBef>
                  <a:spcAft>
                    <a:spcPts val="600"/>
                  </a:spcAft>
                </a:pPr>
                <a:endParaRPr lang="nl-NL" sz="600">
                  <a:solidFill>
                    <a:srgbClr val="000000"/>
                  </a:solidFill>
                  <a:latin typeface="Arial" panose="020B0604020202020204" pitchFamily="34" charset="0"/>
                  <a:cs typeface="Arial" panose="020B0604020202020204" pitchFamily="34" charset="0"/>
                </a:endParaRPr>
              </a:p>
            </p:txBody>
          </p:sp>
          <p:sp>
            <p:nvSpPr>
              <p:cNvPr id="75" name="Ovaal 74">
                <a:extLst>
                  <a:ext uri="{FF2B5EF4-FFF2-40B4-BE49-F238E27FC236}">
                    <a16:creationId xmlns:a16="http://schemas.microsoft.com/office/drawing/2014/main" xmlns="" id="{BB53D449-D401-4A27-8E98-ABD79CB47059}"/>
                  </a:ext>
                </a:extLst>
              </p:cNvPr>
              <p:cNvSpPr/>
              <p:nvPr userDrawn="1"/>
            </p:nvSpPr>
            <p:spPr>
              <a:xfrm>
                <a:off x="14623626" y="1033630"/>
                <a:ext cx="71169" cy="71169"/>
              </a:xfrm>
              <a:prstGeom prst="ellipse">
                <a:avLst/>
              </a:prstGeom>
              <a:solidFill>
                <a:srgbClr val="F1D8A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endParaRPr lang="nl-NL" sz="800" b="1">
                  <a:solidFill>
                    <a:srgbClr val="000000"/>
                  </a:solidFill>
                </a:endParaRPr>
              </a:p>
            </p:txBody>
          </p:sp>
          <p:sp>
            <p:nvSpPr>
              <p:cNvPr id="76" name="Vrije vorm: vorm 75">
                <a:extLst>
                  <a:ext uri="{FF2B5EF4-FFF2-40B4-BE49-F238E27FC236}">
                    <a16:creationId xmlns:a16="http://schemas.microsoft.com/office/drawing/2014/main" xmlns="" id="{6AEAF825-D860-4F63-908E-99300CAB73D6}"/>
                  </a:ext>
                </a:extLst>
              </p:cNvPr>
              <p:cNvSpPr/>
              <p:nvPr userDrawn="1"/>
            </p:nvSpPr>
            <p:spPr>
              <a:xfrm rot="2700000">
                <a:off x="14498877" y="1157846"/>
                <a:ext cx="168558" cy="147459"/>
              </a:xfrm>
              <a:custGeom>
                <a:avLst/>
                <a:gdLst>
                  <a:gd name="connsiteX0" fmla="*/ 12837 w 168558"/>
                  <a:gd name="connsiteY0" fmla="*/ 12836 h 147459"/>
                  <a:gd name="connsiteX1" fmla="*/ 43826 w 168558"/>
                  <a:gd name="connsiteY1" fmla="*/ 0 h 147459"/>
                  <a:gd name="connsiteX2" fmla="*/ 168558 w 168558"/>
                  <a:gd name="connsiteY2" fmla="*/ 0 h 147459"/>
                  <a:gd name="connsiteX3" fmla="*/ 21099 w 168558"/>
                  <a:gd name="connsiteY3" fmla="*/ 147459 h 147459"/>
                  <a:gd name="connsiteX4" fmla="*/ 0 w 168558"/>
                  <a:gd name="connsiteY4" fmla="*/ 126361 h 147459"/>
                  <a:gd name="connsiteX5" fmla="*/ 0 w 168558"/>
                  <a:gd name="connsiteY5" fmla="*/ 43826 h 147459"/>
                  <a:gd name="connsiteX6" fmla="*/ 12837 w 168558"/>
                  <a:gd name="connsiteY6" fmla="*/ 12836 h 147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8558" h="147459">
                    <a:moveTo>
                      <a:pt x="12837" y="12836"/>
                    </a:moveTo>
                    <a:cubicBezTo>
                      <a:pt x="20768" y="4905"/>
                      <a:pt x="31724" y="0"/>
                      <a:pt x="43826" y="0"/>
                    </a:cubicBezTo>
                    <a:lnTo>
                      <a:pt x="168558" y="0"/>
                    </a:lnTo>
                    <a:lnTo>
                      <a:pt x="21099" y="147459"/>
                    </a:lnTo>
                    <a:lnTo>
                      <a:pt x="0" y="126361"/>
                    </a:lnTo>
                    <a:lnTo>
                      <a:pt x="0" y="43826"/>
                    </a:lnTo>
                    <a:cubicBezTo>
                      <a:pt x="1" y="31723"/>
                      <a:pt x="4906" y="20767"/>
                      <a:pt x="12837" y="12836"/>
                    </a:cubicBezTo>
                    <a:close/>
                  </a:path>
                </a:pathLst>
              </a:custGeom>
              <a:solidFill>
                <a:srgbClr val="C9D8E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endParaRPr lang="nl-NL" sz="800" b="1">
                  <a:solidFill>
                    <a:srgbClr val="000000"/>
                  </a:solidFill>
                </a:endParaRPr>
              </a:p>
            </p:txBody>
          </p:sp>
          <p:sp>
            <p:nvSpPr>
              <p:cNvPr id="77" name="Rechthoek: afgeronde hoeken 76">
                <a:extLst>
                  <a:ext uri="{FF2B5EF4-FFF2-40B4-BE49-F238E27FC236}">
                    <a16:creationId xmlns:a16="http://schemas.microsoft.com/office/drawing/2014/main" xmlns="" id="{157CF4E7-93E6-43CA-84F1-746C6C733A9C}"/>
                  </a:ext>
                </a:extLst>
              </p:cNvPr>
              <p:cNvSpPr/>
              <p:nvPr userDrawn="1"/>
            </p:nvSpPr>
            <p:spPr>
              <a:xfrm>
                <a:off x="14601150" y="1145314"/>
                <a:ext cx="155966" cy="116816"/>
              </a:xfrm>
              <a:prstGeom prst="roundRect">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a:lnSpc>
                    <a:spcPct val="90000"/>
                  </a:lnSpc>
                  <a:spcBef>
                    <a:spcPts val="600"/>
                  </a:spcBef>
                  <a:spcAft>
                    <a:spcPts val="600"/>
                  </a:spcAft>
                </a:pPr>
                <a:endParaRPr lang="nl-NL" sz="600">
                  <a:solidFill>
                    <a:srgbClr val="000000"/>
                  </a:solidFill>
                  <a:latin typeface="Arial" panose="020B0604020202020204" pitchFamily="34" charset="0"/>
                  <a:cs typeface="Arial" panose="020B0604020202020204" pitchFamily="34" charset="0"/>
                </a:endParaRPr>
              </a:p>
            </p:txBody>
          </p:sp>
          <p:cxnSp>
            <p:nvCxnSpPr>
              <p:cNvPr id="78" name="Rechte verbindingslijn 77">
                <a:extLst>
                  <a:ext uri="{FF2B5EF4-FFF2-40B4-BE49-F238E27FC236}">
                    <a16:creationId xmlns:a16="http://schemas.microsoft.com/office/drawing/2014/main" xmlns="" id="{D8EBF050-0FC9-44AD-8F91-2C095669841A}"/>
                  </a:ext>
                </a:extLst>
              </p:cNvPr>
              <p:cNvCxnSpPr>
                <a:cxnSpLocks/>
              </p:cNvCxnSpPr>
              <p:nvPr userDrawn="1"/>
            </p:nvCxnSpPr>
            <p:spPr>
              <a:xfrm>
                <a:off x="14637490" y="1308665"/>
                <a:ext cx="83286" cy="0"/>
              </a:xfrm>
              <a:prstGeom prst="line">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cxnSp>
          <p:cxnSp>
            <p:nvCxnSpPr>
              <p:cNvPr id="79" name="Rechte verbindingslijn 78">
                <a:extLst>
                  <a:ext uri="{FF2B5EF4-FFF2-40B4-BE49-F238E27FC236}">
                    <a16:creationId xmlns:a16="http://schemas.microsoft.com/office/drawing/2014/main" xmlns="" id="{E0AD01A6-509F-4F2F-9E49-C4256AE0248D}"/>
                  </a:ext>
                </a:extLst>
              </p:cNvPr>
              <p:cNvCxnSpPr>
                <a:cxnSpLocks/>
                <a:stCxn id="77" idx="2"/>
              </p:cNvCxnSpPr>
              <p:nvPr userDrawn="1"/>
            </p:nvCxnSpPr>
            <p:spPr>
              <a:xfrm flipH="1">
                <a:off x="14678717" y="1262130"/>
                <a:ext cx="416" cy="43573"/>
              </a:xfrm>
              <a:prstGeom prst="line">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cxnSp>
        </p:grpSp>
        <p:sp>
          <p:nvSpPr>
            <p:cNvPr id="71" name="Ovaal 70">
              <a:extLst>
                <a:ext uri="{FF2B5EF4-FFF2-40B4-BE49-F238E27FC236}">
                  <a16:creationId xmlns:a16="http://schemas.microsoft.com/office/drawing/2014/main" xmlns="" id="{5B07E6EB-BC86-491F-9417-8F1B0DD1CE79}"/>
                </a:ext>
              </a:extLst>
            </p:cNvPr>
            <p:cNvSpPr/>
            <p:nvPr userDrawn="1"/>
          </p:nvSpPr>
          <p:spPr>
            <a:xfrm>
              <a:off x="-3428901" y="2763094"/>
              <a:ext cx="260914" cy="259683"/>
            </a:xfrm>
            <a:prstGeom prst="ellipse">
              <a:avLst/>
            </a:prstGeom>
            <a:solidFill>
              <a:schemeClr val="accent1"/>
            </a:solidFill>
            <a:ln w="25400" cap="flat" cmpd="sng" algn="ctr">
              <a:noFill/>
              <a:prstDash val="solid"/>
            </a:ln>
            <a:effectLst/>
          </p:spPr>
          <p:txBody>
            <a:bodyPr rtlCol="0" anchor="ctr"/>
            <a:lstStyle/>
            <a:p>
              <a:pPr algn="ctr" fontAlgn="auto">
                <a:spcBef>
                  <a:spcPts val="0"/>
                </a:spcBef>
                <a:spcAft>
                  <a:spcPts val="0"/>
                </a:spcAft>
                <a:defRPr/>
              </a:pPr>
              <a:r>
                <a:rPr lang="nl-NL" sz="1000" kern="0" dirty="0">
                  <a:solidFill>
                    <a:srgbClr val="FFFFFF"/>
                  </a:solidFill>
                  <a:latin typeface="Verdana"/>
                  <a:ea typeface="ＭＳ Ｐゴシック" pitchFamily="34" charset="-128"/>
                  <a:cs typeface="Segoe UI Light" panose="020B0502040204020203" pitchFamily="34" charset="0"/>
                </a:rPr>
                <a:t>3</a:t>
              </a:r>
            </a:p>
          </p:txBody>
        </p:sp>
        <p:sp>
          <p:nvSpPr>
            <p:cNvPr id="72" name="Rechthoek 71">
              <a:extLst>
                <a:ext uri="{FF2B5EF4-FFF2-40B4-BE49-F238E27FC236}">
                  <a16:creationId xmlns:a16="http://schemas.microsoft.com/office/drawing/2014/main" xmlns="" id="{60386FDB-8F28-4BAB-B106-C2D7170245C4}"/>
                </a:ext>
              </a:extLst>
            </p:cNvPr>
            <p:cNvSpPr/>
            <p:nvPr userDrawn="1"/>
          </p:nvSpPr>
          <p:spPr>
            <a:xfrm>
              <a:off x="-3063219" y="2829158"/>
              <a:ext cx="2817996" cy="316612"/>
            </a:xfrm>
            <a:prstGeom prst="rect">
              <a:avLst/>
            </a:prstGeom>
            <a:noFill/>
            <a:ln w="25400" cap="flat" cmpd="sng" algn="ctr">
              <a:noFill/>
              <a:prstDash val="solid"/>
            </a:ln>
            <a:effectLst/>
          </p:spPr>
          <p:txBody>
            <a:bodyPr lIns="0" tIns="0" rIns="0" bIns="0" rtlCol="0" anchor="t"/>
            <a:lstStyle/>
            <a:p>
              <a:pPr fontAlgn="auto">
                <a:lnSpc>
                  <a:spcPct val="90000"/>
                </a:lnSpc>
                <a:spcBef>
                  <a:spcPts val="600"/>
                </a:spcBef>
                <a:spcAft>
                  <a:spcPts val="600"/>
                </a:spcAft>
                <a:buClr>
                  <a:srgbClr val="007BC7"/>
                </a:buClr>
                <a:buFont typeface="Arial" panose="020B0604020202020204" pitchFamily="34" charset="0"/>
                <a:buNone/>
                <a:defRPr/>
              </a:pPr>
              <a:r>
                <a:rPr lang="nl-NL" sz="1000" kern="0" dirty="0">
                  <a:solidFill>
                    <a:srgbClr val="000000"/>
                  </a:solidFill>
                  <a:latin typeface="Verdana"/>
                  <a:ea typeface="ＭＳ Ｐゴシック" pitchFamily="34" charset="-128"/>
                  <a:cs typeface="Segoe UI Light" panose="020B0502040204020203" pitchFamily="34" charset="0"/>
                </a:rPr>
                <a:t>Klik met de rechter muisknop op de afbeelding en kies </a:t>
              </a:r>
              <a:r>
                <a:rPr lang="nl-NL" sz="1000" b="1" kern="0" dirty="0">
                  <a:solidFill>
                    <a:srgbClr val="000000"/>
                  </a:solidFill>
                  <a:latin typeface="Verdana"/>
                  <a:ea typeface="ＭＳ Ｐゴシック" pitchFamily="34" charset="-128"/>
                  <a:cs typeface="Segoe UI Light" panose="020B0502040204020203" pitchFamily="34" charset="0"/>
                </a:rPr>
                <a:t>´Naar achtergrond´</a:t>
              </a:r>
              <a:r>
                <a:rPr lang="nl-NL" sz="1000" kern="0" dirty="0">
                  <a:solidFill>
                    <a:srgbClr val="000000"/>
                  </a:solidFill>
                  <a:latin typeface="Verdana"/>
                  <a:ea typeface="ＭＳ Ｐゴシック" pitchFamily="34" charset="-128"/>
                  <a:cs typeface="Segoe UI Light" panose="020B0502040204020203" pitchFamily="34" charset="0"/>
                </a:rPr>
                <a:t>.</a:t>
              </a:r>
              <a:endParaRPr lang="nl-NL" sz="1000" b="1" kern="0" dirty="0">
                <a:solidFill>
                  <a:srgbClr val="000000"/>
                </a:solidFill>
                <a:latin typeface="Verdana"/>
                <a:ea typeface="ＭＳ Ｐゴシック" pitchFamily="34" charset="-128"/>
                <a:cs typeface="Segoe UI Light" panose="020B0502040204020203" pitchFamily="34" charset="0"/>
              </a:endParaRPr>
            </a:p>
          </p:txBody>
        </p:sp>
        <p:cxnSp>
          <p:nvCxnSpPr>
            <p:cNvPr id="73" name="Rechte verbindingslijn 72">
              <a:extLst>
                <a:ext uri="{FF2B5EF4-FFF2-40B4-BE49-F238E27FC236}">
                  <a16:creationId xmlns:a16="http://schemas.microsoft.com/office/drawing/2014/main" xmlns="" id="{04387F55-659C-4454-935E-92A06B075501}"/>
                </a:ext>
              </a:extLst>
            </p:cNvPr>
            <p:cNvCxnSpPr>
              <a:cxnSpLocks/>
            </p:cNvCxnSpPr>
            <p:nvPr userDrawn="1"/>
          </p:nvCxnSpPr>
          <p:spPr>
            <a:xfrm>
              <a:off x="-3423241" y="2644932"/>
              <a:ext cx="3178017" cy="0"/>
            </a:xfrm>
            <a:prstGeom prst="line">
              <a:avLst/>
            </a:prstGeom>
            <a:noFill/>
            <a:ln w="3175" cap="flat" cmpd="sng" algn="ctr">
              <a:solidFill>
                <a:schemeClr val="accent1"/>
              </a:solidFill>
              <a:prstDash val="solid"/>
            </a:ln>
            <a:effectLst/>
          </p:spPr>
        </p:cxnSp>
      </p:grpSp>
      <p:sp>
        <p:nvSpPr>
          <p:cNvPr id="54" name="Tijdelijke aanduiding voor tekst 12">
            <a:extLst>
              <a:ext uri="{FF2B5EF4-FFF2-40B4-BE49-F238E27FC236}">
                <a16:creationId xmlns:a16="http://schemas.microsoft.com/office/drawing/2014/main" xmlns="" id="{54F63187-5F71-4E55-949B-EEA446353FA6}"/>
              </a:ext>
            </a:extLst>
          </p:cNvPr>
          <p:cNvSpPr>
            <a:spLocks noGrp="1"/>
          </p:cNvSpPr>
          <p:nvPr>
            <p:ph type="body" sz="quarter" idx="16" hasCustomPrompt="1"/>
          </p:nvPr>
        </p:nvSpPr>
        <p:spPr>
          <a:xfrm>
            <a:off x="3055314" y="-16573"/>
            <a:ext cx="3033375" cy="854536"/>
          </a:xfrm>
          <a:blipFill>
            <a:blip r:embed="rId3" cstate="print">
              <a:extLst>
                <a:ext uri="{28A0092B-C50C-407E-A947-70E740481C1C}">
                  <a14:useLocalDpi xmlns:a14="http://schemas.microsoft.com/office/drawing/2010/main"/>
                </a:ext>
              </a:extLst>
            </a:blip>
            <a:srcRect/>
            <a:stretch>
              <a:fillRect l="43038" r="43136"/>
            </a:stretch>
          </a:blipFill>
        </p:spPr>
        <p:txBody>
          <a:bodyPr/>
          <a:lstStyle>
            <a:lvl1pPr marL="0" indent="0">
              <a:buNone/>
              <a:defRPr sz="100">
                <a:solidFill>
                  <a:schemeClr val="accent1"/>
                </a:solidFill>
              </a:defRPr>
            </a:lvl1pPr>
            <a:lvl2pPr>
              <a:defRPr sz="100"/>
            </a:lvl2pPr>
            <a:lvl3pPr>
              <a:defRPr sz="100"/>
            </a:lvl3pPr>
            <a:lvl4pPr>
              <a:defRPr sz="100"/>
            </a:lvl4pPr>
            <a:lvl5pPr>
              <a:defRPr sz="100"/>
            </a:lvl5pPr>
          </a:lstStyle>
          <a:p>
            <a:pPr lvl="0"/>
            <a:r>
              <a:rPr lang="nl-NL" noProof="0" dirty="0"/>
              <a:t> </a:t>
            </a:r>
          </a:p>
        </p:txBody>
      </p:sp>
    </p:spTree>
    <p:extLst>
      <p:ext uri="{BB962C8B-B14F-4D97-AF65-F5344CB8AC3E}">
        <p14:creationId xmlns:p14="http://schemas.microsoft.com/office/powerpoint/2010/main" val="9287767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ekst &amp; Grafiek 50%/50%">
    <p:spTree>
      <p:nvGrpSpPr>
        <p:cNvPr id="1" name=""/>
        <p:cNvGrpSpPr/>
        <p:nvPr/>
      </p:nvGrpSpPr>
      <p:grpSpPr>
        <a:xfrm>
          <a:off x="0" y="0"/>
          <a:ext cx="0" cy="0"/>
          <a:chOff x="0" y="0"/>
          <a:chExt cx="0" cy="0"/>
        </a:xfrm>
      </p:grpSpPr>
      <p:sp>
        <p:nvSpPr>
          <p:cNvPr id="240" name="Tijdelijke aanduiding voor tekst 12">
            <a:extLst>
              <a:ext uri="{FF2B5EF4-FFF2-40B4-BE49-F238E27FC236}">
                <a16:creationId xmlns:a16="http://schemas.microsoft.com/office/drawing/2014/main" xmlns="" id="{DC868D2E-D86B-43B6-B117-63ABB003AE0F}"/>
              </a:ext>
            </a:extLst>
          </p:cNvPr>
          <p:cNvSpPr txBox="1">
            <a:spLocks/>
          </p:cNvSpPr>
          <p:nvPr userDrawn="1"/>
        </p:nvSpPr>
        <p:spPr bwMode="auto">
          <a:xfrm>
            <a:off x="3055314" y="-16237"/>
            <a:ext cx="3033375" cy="854536"/>
          </a:xfrm>
          <a:prstGeom prst="rect">
            <a:avLst/>
          </a:prstGeom>
          <a:blipFill>
            <a:blip r:embed="rId2" cstate="print">
              <a:extLst>
                <a:ext uri="{28A0092B-C50C-407E-A947-70E740481C1C}">
                  <a14:useLocalDpi xmlns:a14="http://schemas.microsoft.com/office/drawing/2010/main"/>
                </a:ext>
              </a:extLst>
            </a:blip>
            <a:srcRect/>
            <a:stretch>
              <a:fillRect l="43038" r="43136"/>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noAutofit/>
          </a:bodyPr>
          <a:lstStyle>
            <a:lvl1pPr marL="0" indent="0" algn="l" rtl="0" eaLnBrk="0" fontAlgn="base" hangingPunct="0">
              <a:lnSpc>
                <a:spcPct val="100000"/>
              </a:lnSpc>
              <a:spcBef>
                <a:spcPts val="600"/>
              </a:spcBef>
              <a:spcAft>
                <a:spcPts val="600"/>
              </a:spcAft>
              <a:buClr>
                <a:schemeClr val="accent1"/>
              </a:buClr>
              <a:buFont typeface="Verdana" panose="020B0604030504040204" pitchFamily="34" charset="0"/>
              <a:buNone/>
              <a:defRPr lang="nl-NL" sz="100" kern="1200" baseline="0">
                <a:solidFill>
                  <a:schemeClr val="accent1"/>
                </a:solidFill>
                <a:latin typeface="+mn-lt"/>
                <a:ea typeface="Verdana" pitchFamily="34" charset="0"/>
                <a:cs typeface="Verdana" pitchFamily="34" charset="0"/>
              </a:defRPr>
            </a:lvl1pPr>
            <a:lvl2pPr marL="361950" indent="-180975" algn="l" rtl="0" eaLnBrk="0" fontAlgn="base" hangingPunct="0">
              <a:lnSpc>
                <a:spcPct val="100000"/>
              </a:lnSpc>
              <a:spcBef>
                <a:spcPts val="600"/>
              </a:spcBef>
              <a:spcAft>
                <a:spcPts val="600"/>
              </a:spcAft>
              <a:buClr>
                <a:schemeClr val="accent1"/>
              </a:buClr>
              <a:buFont typeface="Verdana" panose="020B0604030504040204" pitchFamily="34" charset="0"/>
              <a:buChar char="-"/>
              <a:defRPr lang="nl-NL" sz="100" kern="1200">
                <a:solidFill>
                  <a:schemeClr val="tx1"/>
                </a:solidFill>
                <a:latin typeface="+mn-lt"/>
                <a:ea typeface="Verdana" pitchFamily="34" charset="0"/>
                <a:cs typeface="Verdana" pitchFamily="34" charset="0"/>
              </a:defRPr>
            </a:lvl2pPr>
            <a:lvl3pPr marL="542925" indent="-180975" algn="l" rtl="0" eaLnBrk="0" fontAlgn="base" hangingPunct="0">
              <a:lnSpc>
                <a:spcPct val="100000"/>
              </a:lnSpc>
              <a:spcBef>
                <a:spcPts val="600"/>
              </a:spcBef>
              <a:spcAft>
                <a:spcPts val="600"/>
              </a:spcAft>
              <a:buClr>
                <a:schemeClr val="accent1"/>
              </a:buClr>
              <a:buFont typeface="Wingdings" panose="05000000000000000000" pitchFamily="2" charset="2"/>
              <a:buChar char="§"/>
              <a:defRPr lang="nl-NL" sz="100" kern="1200">
                <a:solidFill>
                  <a:schemeClr val="tx1"/>
                </a:solidFill>
                <a:latin typeface="+mn-lt"/>
                <a:ea typeface="Verdana" pitchFamily="34" charset="0"/>
                <a:cs typeface="Verdana" pitchFamily="34" charset="0"/>
              </a:defRPr>
            </a:lvl3pPr>
            <a:lvl4pPr marL="0" indent="0" algn="l" rtl="0" eaLnBrk="0" fontAlgn="base" hangingPunct="0">
              <a:lnSpc>
                <a:spcPct val="100000"/>
              </a:lnSpc>
              <a:spcBef>
                <a:spcPts val="600"/>
              </a:spcBef>
              <a:spcAft>
                <a:spcPts val="600"/>
              </a:spcAft>
              <a:buFont typeface="Arial" panose="020B0604020202020204" pitchFamily="34" charset="0"/>
              <a:buNone/>
              <a:tabLst/>
              <a:defRPr lang="nl-NL" sz="100" b="0" kern="1200">
                <a:solidFill>
                  <a:schemeClr val="tx1"/>
                </a:solidFill>
                <a:latin typeface="+mn-lt"/>
                <a:ea typeface="Verdana" pitchFamily="34" charset="0"/>
                <a:cs typeface="Verdana" pitchFamily="34" charset="0"/>
              </a:defRPr>
            </a:lvl4pPr>
            <a:lvl5pPr marL="0" indent="0" algn="l" rtl="0" eaLnBrk="0" fontAlgn="base" hangingPunct="0">
              <a:lnSpc>
                <a:spcPct val="100000"/>
              </a:lnSpc>
              <a:spcBef>
                <a:spcPts val="600"/>
              </a:spcBef>
              <a:spcAft>
                <a:spcPts val="600"/>
              </a:spcAft>
              <a:defRPr lang="nl-NL" sz="100" b="1" i="0" kern="1200" baseline="0">
                <a:solidFill>
                  <a:schemeClr val="bg2"/>
                </a:solidFill>
                <a:latin typeface="+mn-lt"/>
                <a:ea typeface="Verdana" pitchFamily="34" charset="0"/>
                <a:cs typeface="Verdana" pitchFamily="34" charset="0"/>
              </a:defRPr>
            </a:lvl5pPr>
            <a:lvl6pPr marL="180975" indent="-180975" algn="l" rtl="0" fontAlgn="base">
              <a:lnSpc>
                <a:spcPct val="100000"/>
              </a:lnSpc>
              <a:spcBef>
                <a:spcPts val="600"/>
              </a:spcBef>
              <a:spcAft>
                <a:spcPts val="600"/>
              </a:spcAft>
              <a:buClr>
                <a:schemeClr val="accent1"/>
              </a:buClr>
              <a:buFont typeface="Verdana" panose="020B0604030504040204" pitchFamily="34" charset="0"/>
              <a:buChar char="›"/>
              <a:defRPr sz="1800">
                <a:solidFill>
                  <a:schemeClr val="tx1"/>
                </a:solidFill>
                <a:latin typeface="+mn-lt"/>
                <a:cs typeface="+mn-cs"/>
              </a:defRPr>
            </a:lvl6pPr>
            <a:lvl7pPr marL="361950" indent="-180975" algn="l" rtl="0" fontAlgn="base">
              <a:lnSpc>
                <a:spcPct val="100000"/>
              </a:lnSpc>
              <a:spcBef>
                <a:spcPts val="600"/>
              </a:spcBef>
              <a:spcAft>
                <a:spcPts val="600"/>
              </a:spcAft>
              <a:buClr>
                <a:schemeClr val="accent1"/>
              </a:buClr>
              <a:buFont typeface="Verdana" panose="020B0604030504040204" pitchFamily="34" charset="0"/>
              <a:buChar char="-"/>
              <a:defRPr sz="1800">
                <a:solidFill>
                  <a:schemeClr val="tx1"/>
                </a:solidFill>
                <a:latin typeface="+mn-lt"/>
                <a:cs typeface="+mn-cs"/>
              </a:defRPr>
            </a:lvl7pPr>
            <a:lvl8pPr marL="542925" indent="-180975" algn="l" rtl="0" fontAlgn="base">
              <a:lnSpc>
                <a:spcPct val="100000"/>
              </a:lnSpc>
              <a:spcBef>
                <a:spcPts val="600"/>
              </a:spcBef>
              <a:spcAft>
                <a:spcPts val="600"/>
              </a:spcAft>
              <a:buClr>
                <a:schemeClr val="accent1"/>
              </a:buClr>
              <a:buFont typeface="Wingdings" panose="05000000000000000000" pitchFamily="2" charset="2"/>
              <a:buChar char="§"/>
              <a:defRPr sz="1800">
                <a:solidFill>
                  <a:schemeClr val="tx1"/>
                </a:solidFill>
                <a:latin typeface="+mn-lt"/>
                <a:cs typeface="+mn-cs"/>
              </a:defRPr>
            </a:lvl8pPr>
            <a:lvl9pPr marL="0" indent="0" algn="l" rtl="0" fontAlgn="base">
              <a:lnSpc>
                <a:spcPct val="100000"/>
              </a:lnSpc>
              <a:spcBef>
                <a:spcPts val="600"/>
              </a:spcBef>
              <a:spcAft>
                <a:spcPts val="600"/>
              </a:spcAft>
              <a:buNone/>
              <a:defRPr sz="1800" b="0">
                <a:solidFill>
                  <a:schemeClr val="tx1"/>
                </a:solidFill>
                <a:latin typeface="+mn-lt"/>
                <a:cs typeface="+mn-cs"/>
              </a:defRPr>
            </a:lvl9pPr>
          </a:lstStyle>
          <a:p>
            <a:pPr>
              <a:buClr>
                <a:srgbClr val="007BC7"/>
              </a:buClr>
            </a:pPr>
            <a:r>
              <a:rPr>
                <a:solidFill>
                  <a:srgbClr val="007BC7"/>
                </a:solidFill>
              </a:rPr>
              <a:t> </a:t>
            </a:r>
            <a:endParaRPr dirty="0">
              <a:solidFill>
                <a:srgbClr val="007BC7"/>
              </a:solidFill>
            </a:endParaRPr>
          </a:p>
        </p:txBody>
      </p:sp>
      <p:sp>
        <p:nvSpPr>
          <p:cNvPr id="18" name="Tijdelijke aanduiding voor tekst 17"/>
          <p:cNvSpPr>
            <a:spLocks noGrp="1"/>
          </p:cNvSpPr>
          <p:nvPr>
            <p:ph type="body" sz="quarter" idx="18" hasCustomPrompt="1"/>
          </p:nvPr>
        </p:nvSpPr>
        <p:spPr>
          <a:xfrm>
            <a:off x="5243164" y="5411808"/>
            <a:ext cx="3352245" cy="450475"/>
          </a:xfrm>
        </p:spPr>
        <p:txBody>
          <a:bodyPr/>
          <a:lstStyle>
            <a:lvl1pPr marL="0" indent="0">
              <a:buFontTx/>
              <a:buNone/>
              <a:defRPr sz="1000"/>
            </a:lvl1pPr>
          </a:lstStyle>
          <a:p>
            <a:pPr lvl="0"/>
            <a:r>
              <a:rPr lang="nl-NL" dirty="0"/>
              <a:t>Bron:</a:t>
            </a:r>
          </a:p>
        </p:txBody>
      </p:sp>
      <p:sp>
        <p:nvSpPr>
          <p:cNvPr id="3" name="Tijdelijke aanduiding voor verticale tekst 2">
            <a:extLst>
              <a:ext uri="{FF2B5EF4-FFF2-40B4-BE49-F238E27FC236}">
                <a16:creationId xmlns:a16="http://schemas.microsoft.com/office/drawing/2014/main" xmlns="" id="{4C14D91D-9AC3-4F24-92B0-1632B8144C64}"/>
              </a:ext>
            </a:extLst>
          </p:cNvPr>
          <p:cNvSpPr>
            <a:spLocks noGrp="1"/>
          </p:cNvSpPr>
          <p:nvPr>
            <p:ph type="body" orient="vert" idx="1"/>
          </p:nvPr>
        </p:nvSpPr>
        <p:spPr>
          <a:xfrm>
            <a:off x="552448" y="1925415"/>
            <a:ext cx="3849276" cy="3882982"/>
          </a:xfrm>
        </p:spPr>
        <p:txBody>
          <a:bodyPr vert="horz"/>
          <a:lstStyle/>
          <a:p>
            <a:pPr lvl="0"/>
            <a:r>
              <a:rPr lang="nl-NL" dirty="0"/>
              <a:t>Tekststijl van het model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4" name="Tijdelijke aanduiding voor datum 3">
            <a:extLst>
              <a:ext uri="{FF2B5EF4-FFF2-40B4-BE49-F238E27FC236}">
                <a16:creationId xmlns:a16="http://schemas.microsoft.com/office/drawing/2014/main" xmlns="" id="{A26BCF30-66F2-4184-8EA9-41F209F126C5}"/>
              </a:ext>
            </a:extLst>
          </p:cNvPr>
          <p:cNvSpPr>
            <a:spLocks noGrp="1"/>
          </p:cNvSpPr>
          <p:nvPr>
            <p:ph type="dt" sz="half" idx="10"/>
          </p:nvPr>
        </p:nvSpPr>
        <p:spPr/>
        <p:txBody>
          <a:bodyPr/>
          <a:lstStyle/>
          <a:p>
            <a:r>
              <a:rPr lang="nl-NL" smtClean="0">
                <a:solidFill>
                  <a:srgbClr val="000000"/>
                </a:solidFill>
              </a:rPr>
              <a:t>16-03-2018</a:t>
            </a:r>
            <a:endParaRPr lang="nl-NL" dirty="0">
              <a:solidFill>
                <a:srgbClr val="000000"/>
              </a:solidFill>
            </a:endParaRPr>
          </a:p>
        </p:txBody>
      </p:sp>
      <p:sp>
        <p:nvSpPr>
          <p:cNvPr id="5" name="Tijdelijke aanduiding voor voettekst 4">
            <a:extLst>
              <a:ext uri="{FF2B5EF4-FFF2-40B4-BE49-F238E27FC236}">
                <a16:creationId xmlns:a16="http://schemas.microsoft.com/office/drawing/2014/main" xmlns="" id="{5D35D6EB-48A8-418E-B320-85D3B9D1A6D5}"/>
              </a:ext>
            </a:extLst>
          </p:cNvPr>
          <p:cNvSpPr>
            <a:spLocks noGrp="1"/>
          </p:cNvSpPr>
          <p:nvPr>
            <p:ph type="ftr" sz="quarter" idx="11"/>
          </p:nvPr>
        </p:nvSpPr>
        <p:spPr/>
        <p:txBody>
          <a:bodyPr/>
          <a:lstStyle/>
          <a:p>
            <a:endParaRPr lang="nl-NL">
              <a:solidFill>
                <a:srgbClr val="FFFFFF"/>
              </a:solidFill>
            </a:endParaRPr>
          </a:p>
        </p:txBody>
      </p:sp>
      <p:sp>
        <p:nvSpPr>
          <p:cNvPr id="6" name="Tijdelijke aanduiding voor dianummer 5">
            <a:extLst>
              <a:ext uri="{FF2B5EF4-FFF2-40B4-BE49-F238E27FC236}">
                <a16:creationId xmlns:a16="http://schemas.microsoft.com/office/drawing/2014/main" xmlns="" id="{7A4CE67B-30A1-45F6-98F6-67A0ED117D08}"/>
              </a:ext>
            </a:extLst>
          </p:cNvPr>
          <p:cNvSpPr>
            <a:spLocks noGrp="1"/>
          </p:cNvSpPr>
          <p:nvPr>
            <p:ph type="sldNum" sz="quarter" idx="12"/>
          </p:nvPr>
        </p:nvSpPr>
        <p:spPr/>
        <p:txBody>
          <a:bodyPr/>
          <a:lstStyle/>
          <a:p>
            <a:fld id="{514C0851-DDD2-479D-B090-D94045F7DF35}" type="slidenum">
              <a:rPr lang="nl-NL" smtClean="0">
                <a:solidFill>
                  <a:srgbClr val="000000"/>
                </a:solidFill>
              </a:rPr>
              <a:pPr/>
              <a:t>‹nr.›</a:t>
            </a:fld>
            <a:endParaRPr lang="nl-NL">
              <a:solidFill>
                <a:srgbClr val="000000"/>
              </a:solidFill>
            </a:endParaRPr>
          </a:p>
        </p:txBody>
      </p:sp>
      <p:sp>
        <p:nvSpPr>
          <p:cNvPr id="7" name="Rechthoek 6">
            <a:extLst>
              <a:ext uri="{FF2B5EF4-FFF2-40B4-BE49-F238E27FC236}">
                <a16:creationId xmlns:a16="http://schemas.microsoft.com/office/drawing/2014/main" xmlns="" id="{8B7DCDE1-E8CC-42F8-843C-512E32A3DDBA}"/>
              </a:ext>
            </a:extLst>
          </p:cNvPr>
          <p:cNvSpPr/>
          <p:nvPr userDrawn="1"/>
        </p:nvSpPr>
        <p:spPr>
          <a:xfrm>
            <a:off x="2689185" y="-524331"/>
            <a:ext cx="3765633" cy="2880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nl-NL" sz="1400" b="1" i="1" dirty="0">
                <a:solidFill>
                  <a:srgbClr val="000000"/>
                </a:solidFill>
              </a:rPr>
              <a:t>Tekst &amp; Grafiek 50%/50%</a:t>
            </a:r>
          </a:p>
        </p:txBody>
      </p:sp>
      <p:grpSp>
        <p:nvGrpSpPr>
          <p:cNvPr id="8" name="GRID" hidden="1">
            <a:extLst>
              <a:ext uri="{FF2B5EF4-FFF2-40B4-BE49-F238E27FC236}">
                <a16:creationId xmlns:a16="http://schemas.microsoft.com/office/drawing/2014/main" xmlns="" id="{419E7890-BECC-48DB-BCDB-B1446A4C8F03}"/>
              </a:ext>
            </a:extLst>
          </p:cNvPr>
          <p:cNvGrpSpPr/>
          <p:nvPr userDrawn="1"/>
        </p:nvGrpSpPr>
        <p:grpSpPr>
          <a:xfrm>
            <a:off x="-1" y="0"/>
            <a:ext cx="9144001" cy="6859514"/>
            <a:chOff x="-2" y="0"/>
            <a:chExt cx="12198352" cy="6859514"/>
          </a:xfrm>
        </p:grpSpPr>
        <p:sp>
          <p:nvSpPr>
            <p:cNvPr id="9" name="Rechthoek 8">
              <a:extLst>
                <a:ext uri="{FF2B5EF4-FFF2-40B4-BE49-F238E27FC236}">
                  <a16:creationId xmlns:a16="http://schemas.microsoft.com/office/drawing/2014/main" xmlns="" id="{6CF1D978-5BD9-438B-903C-76A6DD4A3D8F}"/>
                </a:ext>
              </a:extLst>
            </p:cNvPr>
            <p:cNvSpPr/>
            <p:nvPr userDrawn="1"/>
          </p:nvSpPr>
          <p:spPr>
            <a:xfrm>
              <a:off x="0" y="840048"/>
              <a:ext cx="12198350" cy="448239"/>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l-NL" sz="2400" dirty="0">
                <a:solidFill>
                  <a:srgbClr val="000000"/>
                </a:solidFill>
              </a:endParaRPr>
            </a:p>
          </p:txBody>
        </p:sp>
        <p:sp>
          <p:nvSpPr>
            <p:cNvPr id="10" name="Rechthoek 9">
              <a:extLst>
                <a:ext uri="{FF2B5EF4-FFF2-40B4-BE49-F238E27FC236}">
                  <a16:creationId xmlns:a16="http://schemas.microsoft.com/office/drawing/2014/main" xmlns="" id="{16A756AC-80F3-4B74-89CB-68E6DFB0C301}"/>
                </a:ext>
              </a:extLst>
            </p:cNvPr>
            <p:cNvSpPr/>
            <p:nvPr userDrawn="1"/>
          </p:nvSpPr>
          <p:spPr>
            <a:xfrm>
              <a:off x="-2" y="5810741"/>
              <a:ext cx="12198350" cy="448239"/>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l-NL" sz="2400" dirty="0">
                <a:solidFill>
                  <a:srgbClr val="000000"/>
                </a:solidFill>
              </a:endParaRPr>
            </a:p>
          </p:txBody>
        </p:sp>
        <p:sp>
          <p:nvSpPr>
            <p:cNvPr id="11" name="Rechthoek 10">
              <a:extLst>
                <a:ext uri="{FF2B5EF4-FFF2-40B4-BE49-F238E27FC236}">
                  <a16:creationId xmlns:a16="http://schemas.microsoft.com/office/drawing/2014/main" xmlns="" id="{54D87484-4D98-42EE-B9CF-8B6998ED906D}"/>
                </a:ext>
              </a:extLst>
            </p:cNvPr>
            <p:cNvSpPr/>
            <p:nvPr userDrawn="1"/>
          </p:nvSpPr>
          <p:spPr>
            <a:xfrm rot="16200000">
              <a:off x="3312733" y="3400499"/>
              <a:ext cx="5569142" cy="448239"/>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l-NL" sz="2400" dirty="0">
                <a:solidFill>
                  <a:srgbClr val="000000"/>
                </a:solidFill>
              </a:endParaRPr>
            </a:p>
          </p:txBody>
        </p:sp>
        <p:sp>
          <p:nvSpPr>
            <p:cNvPr id="12" name="Rechthoek 11">
              <a:extLst>
                <a:ext uri="{FF2B5EF4-FFF2-40B4-BE49-F238E27FC236}">
                  <a16:creationId xmlns:a16="http://schemas.microsoft.com/office/drawing/2014/main" xmlns="" id="{6ECBA962-F1E1-4958-A009-D96262224DFE}"/>
                </a:ext>
              </a:extLst>
            </p:cNvPr>
            <p:cNvSpPr/>
            <p:nvPr userDrawn="1"/>
          </p:nvSpPr>
          <p:spPr>
            <a:xfrm>
              <a:off x="0" y="1637414"/>
              <a:ext cx="12198350" cy="288000"/>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l-NL" sz="2400" dirty="0">
                <a:solidFill>
                  <a:srgbClr val="000000"/>
                </a:solidFill>
              </a:endParaRPr>
            </a:p>
          </p:txBody>
        </p:sp>
        <p:sp>
          <p:nvSpPr>
            <p:cNvPr id="13" name="Rechthoek 12">
              <a:extLst>
                <a:ext uri="{FF2B5EF4-FFF2-40B4-BE49-F238E27FC236}">
                  <a16:creationId xmlns:a16="http://schemas.microsoft.com/office/drawing/2014/main" xmlns="" id="{0E96B7F2-115E-45EE-AB53-7500BE4C2340}"/>
                </a:ext>
              </a:extLst>
            </p:cNvPr>
            <p:cNvSpPr/>
            <p:nvPr userDrawn="1"/>
          </p:nvSpPr>
          <p:spPr>
            <a:xfrm>
              <a:off x="0" y="0"/>
              <a:ext cx="736980" cy="6857999"/>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l-NL" sz="2400" dirty="0">
                <a:solidFill>
                  <a:srgbClr val="000000"/>
                </a:solidFill>
              </a:endParaRPr>
            </a:p>
          </p:txBody>
        </p:sp>
        <p:sp>
          <p:nvSpPr>
            <p:cNvPr id="14" name="Rechthoek 13">
              <a:extLst>
                <a:ext uri="{FF2B5EF4-FFF2-40B4-BE49-F238E27FC236}">
                  <a16:creationId xmlns:a16="http://schemas.microsoft.com/office/drawing/2014/main" xmlns="" id="{EDD2F0F3-A33B-485E-8523-32B2871755A2}"/>
                </a:ext>
              </a:extLst>
            </p:cNvPr>
            <p:cNvSpPr/>
            <p:nvPr userDrawn="1"/>
          </p:nvSpPr>
          <p:spPr>
            <a:xfrm>
              <a:off x="11460208" y="0"/>
              <a:ext cx="736980" cy="6857999"/>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l-NL" sz="2400" dirty="0">
                <a:solidFill>
                  <a:srgbClr val="000000"/>
                </a:solidFill>
              </a:endParaRPr>
            </a:p>
          </p:txBody>
        </p:sp>
        <p:sp>
          <p:nvSpPr>
            <p:cNvPr id="15" name="Rechthoek 14">
              <a:extLst>
                <a:ext uri="{FF2B5EF4-FFF2-40B4-BE49-F238E27FC236}">
                  <a16:creationId xmlns:a16="http://schemas.microsoft.com/office/drawing/2014/main" xmlns="" id="{F03B8484-0775-44BC-A655-05F259039673}"/>
                </a:ext>
              </a:extLst>
            </p:cNvPr>
            <p:cNvSpPr/>
            <p:nvPr userDrawn="1"/>
          </p:nvSpPr>
          <p:spPr>
            <a:xfrm>
              <a:off x="0" y="0"/>
              <a:ext cx="12198350" cy="448239"/>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l-NL" sz="2400" dirty="0">
                <a:solidFill>
                  <a:srgbClr val="000000"/>
                </a:solidFill>
              </a:endParaRPr>
            </a:p>
          </p:txBody>
        </p:sp>
        <p:sp>
          <p:nvSpPr>
            <p:cNvPr id="16" name="Rechthoek 15">
              <a:extLst>
                <a:ext uri="{FF2B5EF4-FFF2-40B4-BE49-F238E27FC236}">
                  <a16:creationId xmlns:a16="http://schemas.microsoft.com/office/drawing/2014/main" xmlns="" id="{447F29D2-14FE-4954-8288-062A8A67FC62}"/>
                </a:ext>
              </a:extLst>
            </p:cNvPr>
            <p:cNvSpPr/>
            <p:nvPr userDrawn="1"/>
          </p:nvSpPr>
          <p:spPr>
            <a:xfrm>
              <a:off x="0" y="6411275"/>
              <a:ext cx="12198350" cy="448239"/>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l-NL" sz="2400" dirty="0">
                <a:solidFill>
                  <a:srgbClr val="000000"/>
                </a:solidFill>
              </a:endParaRPr>
            </a:p>
          </p:txBody>
        </p:sp>
      </p:grpSp>
      <p:sp>
        <p:nvSpPr>
          <p:cNvPr id="21" name="Tijdelijke aanduiding voor grafiek 7">
            <a:extLst>
              <a:ext uri="{FF2B5EF4-FFF2-40B4-BE49-F238E27FC236}">
                <a16:creationId xmlns:a16="http://schemas.microsoft.com/office/drawing/2014/main" xmlns="" id="{B8C431AB-AE5E-46E4-905F-DEA9FF17BDA7}"/>
              </a:ext>
            </a:extLst>
          </p:cNvPr>
          <p:cNvSpPr>
            <a:spLocks noGrp="1"/>
          </p:cNvSpPr>
          <p:nvPr>
            <p:ph type="chart" sz="quarter" idx="15" hasCustomPrompt="1"/>
          </p:nvPr>
        </p:nvSpPr>
        <p:spPr>
          <a:xfrm>
            <a:off x="4739472" y="1295950"/>
            <a:ext cx="3855877" cy="3926906"/>
          </a:xfrm>
          <a:solidFill>
            <a:schemeClr val="bg1"/>
          </a:solidFill>
          <a:ln>
            <a:noFill/>
          </a:ln>
          <a:extLst/>
        </p:spPr>
        <p:txBody>
          <a:bodyPr vert="horz" wrap="square" lIns="0" tIns="1260000" rIns="0" bIns="0" numCol="1" anchor="t" anchorCtr="0" compatLnSpc="1">
            <a:prstTxWarp prst="textNoShape">
              <a:avLst/>
            </a:prstTxWarp>
            <a:noAutofit/>
          </a:bodyPr>
          <a:lstStyle>
            <a:lvl1pPr marL="180975" indent="-180975" algn="ctr">
              <a:spcBef>
                <a:spcPts val="0"/>
              </a:spcBef>
              <a:spcAft>
                <a:spcPts val="0"/>
              </a:spcAft>
              <a:buFont typeface="Arial" panose="020B0604020202020204" pitchFamily="34" charset="0"/>
              <a:buNone/>
              <a:defRPr lang="en-GB" sz="1200" i="1" dirty="0">
                <a:solidFill>
                  <a:schemeClr val="bg2">
                    <a:lumMod val="75000"/>
                  </a:schemeClr>
                </a:solidFill>
              </a:defRPr>
            </a:lvl1pPr>
          </a:lstStyle>
          <a:p>
            <a:pPr marL="171450" lvl="0" indent="-171450" algn="ctr"/>
            <a:r>
              <a:rPr lang="nl-NL" noProof="0" dirty="0"/>
              <a:t>Klik op onderstaand pictogram</a:t>
            </a:r>
            <a:br>
              <a:rPr lang="nl-NL" noProof="0" dirty="0"/>
            </a:br>
            <a:r>
              <a:rPr lang="nl-NL" noProof="0" dirty="0"/>
              <a:t>om een grafiek in te voegen</a:t>
            </a:r>
          </a:p>
        </p:txBody>
      </p:sp>
      <p:grpSp>
        <p:nvGrpSpPr>
          <p:cNvPr id="98" name="Instructie">
            <a:extLst>
              <a:ext uri="{FF2B5EF4-FFF2-40B4-BE49-F238E27FC236}">
                <a16:creationId xmlns:a16="http://schemas.microsoft.com/office/drawing/2014/main" xmlns="" id="{2F929A71-0BEA-4550-86B0-1C10CA6485C2}"/>
              </a:ext>
            </a:extLst>
          </p:cNvPr>
          <p:cNvGrpSpPr/>
          <p:nvPr userDrawn="1"/>
        </p:nvGrpSpPr>
        <p:grpSpPr>
          <a:xfrm>
            <a:off x="9287450" y="4327167"/>
            <a:ext cx="2386515" cy="2546619"/>
            <a:chOff x="12389714" y="4327164"/>
            <a:chExt cx="3183677" cy="2546619"/>
          </a:xfrm>
        </p:grpSpPr>
        <p:grpSp>
          <p:nvGrpSpPr>
            <p:cNvPr id="99" name="Meer informatie">
              <a:extLst>
                <a:ext uri="{FF2B5EF4-FFF2-40B4-BE49-F238E27FC236}">
                  <a16:creationId xmlns:a16="http://schemas.microsoft.com/office/drawing/2014/main" xmlns="" id="{90411290-4A60-4421-BD2B-6E9AB3C514D4}"/>
                </a:ext>
              </a:extLst>
            </p:cNvPr>
            <p:cNvGrpSpPr/>
            <p:nvPr userDrawn="1"/>
          </p:nvGrpSpPr>
          <p:grpSpPr>
            <a:xfrm>
              <a:off x="12394875" y="6090510"/>
              <a:ext cx="3178515" cy="783273"/>
              <a:chOff x="-3741486" y="3359148"/>
              <a:chExt cx="3178515" cy="783273"/>
            </a:xfrm>
          </p:grpSpPr>
          <p:sp>
            <p:nvSpPr>
              <p:cNvPr id="137" name="Freeform 101">
                <a:extLst>
                  <a:ext uri="{FF2B5EF4-FFF2-40B4-BE49-F238E27FC236}">
                    <a16:creationId xmlns:a16="http://schemas.microsoft.com/office/drawing/2014/main" xmlns="" id="{3B0D8DEC-B802-4C81-9568-4DBF55583B5A}"/>
                  </a:ext>
                </a:extLst>
              </p:cNvPr>
              <p:cNvSpPr>
                <a:spLocks noEditPoints="1"/>
              </p:cNvSpPr>
              <p:nvPr/>
            </p:nvSpPr>
            <p:spPr bwMode="auto">
              <a:xfrm>
                <a:off x="-3741486" y="3359148"/>
                <a:ext cx="255753" cy="255753"/>
              </a:xfrm>
              <a:custGeom>
                <a:avLst/>
                <a:gdLst>
                  <a:gd name="T0" fmla="*/ 0 w 292"/>
                  <a:gd name="T1" fmla="*/ 146 h 292"/>
                  <a:gd name="T2" fmla="*/ 4 w 292"/>
                  <a:gd name="T3" fmla="*/ 113 h 292"/>
                  <a:gd name="T4" fmla="*/ 14 w 292"/>
                  <a:gd name="T5" fmla="*/ 82 h 292"/>
                  <a:gd name="T6" fmla="*/ 31 w 292"/>
                  <a:gd name="T7" fmla="*/ 55 h 292"/>
                  <a:gd name="T8" fmla="*/ 53 w 292"/>
                  <a:gd name="T9" fmla="*/ 32 h 292"/>
                  <a:gd name="T10" fmla="*/ 81 w 292"/>
                  <a:gd name="T11" fmla="*/ 15 h 292"/>
                  <a:gd name="T12" fmla="*/ 112 w 292"/>
                  <a:gd name="T13" fmla="*/ 4 h 292"/>
                  <a:gd name="T14" fmla="*/ 145 w 292"/>
                  <a:gd name="T15" fmla="*/ 0 h 292"/>
                  <a:gd name="T16" fmla="*/ 179 w 292"/>
                  <a:gd name="T17" fmla="*/ 4 h 292"/>
                  <a:gd name="T18" fmla="*/ 209 w 292"/>
                  <a:gd name="T19" fmla="*/ 15 h 292"/>
                  <a:gd name="T20" fmla="*/ 237 w 292"/>
                  <a:gd name="T21" fmla="*/ 32 h 292"/>
                  <a:gd name="T22" fmla="*/ 259 w 292"/>
                  <a:gd name="T23" fmla="*/ 55 h 292"/>
                  <a:gd name="T24" fmla="*/ 276 w 292"/>
                  <a:gd name="T25" fmla="*/ 82 h 292"/>
                  <a:gd name="T26" fmla="*/ 288 w 292"/>
                  <a:gd name="T27" fmla="*/ 113 h 292"/>
                  <a:gd name="T28" fmla="*/ 292 w 292"/>
                  <a:gd name="T29" fmla="*/ 146 h 292"/>
                  <a:gd name="T30" fmla="*/ 288 w 292"/>
                  <a:gd name="T31" fmla="*/ 180 h 292"/>
                  <a:gd name="T32" fmla="*/ 276 w 292"/>
                  <a:gd name="T33" fmla="*/ 210 h 292"/>
                  <a:gd name="T34" fmla="*/ 259 w 292"/>
                  <a:gd name="T35" fmla="*/ 237 h 292"/>
                  <a:gd name="T36" fmla="*/ 237 w 292"/>
                  <a:gd name="T37" fmla="*/ 260 h 292"/>
                  <a:gd name="T38" fmla="*/ 209 w 292"/>
                  <a:gd name="T39" fmla="*/ 278 h 292"/>
                  <a:gd name="T40" fmla="*/ 179 w 292"/>
                  <a:gd name="T41" fmla="*/ 288 h 292"/>
                  <a:gd name="T42" fmla="*/ 145 w 292"/>
                  <a:gd name="T43" fmla="*/ 292 h 292"/>
                  <a:gd name="T44" fmla="*/ 112 w 292"/>
                  <a:gd name="T45" fmla="*/ 288 h 292"/>
                  <a:gd name="T46" fmla="*/ 81 w 292"/>
                  <a:gd name="T47" fmla="*/ 278 h 292"/>
                  <a:gd name="T48" fmla="*/ 53 w 292"/>
                  <a:gd name="T49" fmla="*/ 260 h 292"/>
                  <a:gd name="T50" fmla="*/ 31 w 292"/>
                  <a:gd name="T51" fmla="*/ 237 h 292"/>
                  <a:gd name="T52" fmla="*/ 14 w 292"/>
                  <a:gd name="T53" fmla="*/ 210 h 292"/>
                  <a:gd name="T54" fmla="*/ 4 w 292"/>
                  <a:gd name="T55" fmla="*/ 180 h 292"/>
                  <a:gd name="T56" fmla="*/ 0 w 292"/>
                  <a:gd name="T57" fmla="*/ 146 h 292"/>
                  <a:gd name="T58" fmla="*/ 102 w 292"/>
                  <a:gd name="T59" fmla="*/ 121 h 292"/>
                  <a:gd name="T60" fmla="*/ 102 w 292"/>
                  <a:gd name="T61" fmla="*/ 142 h 292"/>
                  <a:gd name="T62" fmla="*/ 120 w 292"/>
                  <a:gd name="T63" fmla="*/ 142 h 292"/>
                  <a:gd name="T64" fmla="*/ 120 w 292"/>
                  <a:gd name="T65" fmla="*/ 223 h 292"/>
                  <a:gd name="T66" fmla="*/ 102 w 292"/>
                  <a:gd name="T67" fmla="*/ 223 h 292"/>
                  <a:gd name="T68" fmla="*/ 102 w 292"/>
                  <a:gd name="T69" fmla="*/ 244 h 292"/>
                  <a:gd name="T70" fmla="*/ 188 w 292"/>
                  <a:gd name="T71" fmla="*/ 244 h 292"/>
                  <a:gd name="T72" fmla="*/ 188 w 292"/>
                  <a:gd name="T73" fmla="*/ 223 h 292"/>
                  <a:gd name="T74" fmla="*/ 170 w 292"/>
                  <a:gd name="T75" fmla="*/ 223 h 292"/>
                  <a:gd name="T76" fmla="*/ 170 w 292"/>
                  <a:gd name="T77" fmla="*/ 142 h 292"/>
                  <a:gd name="T78" fmla="*/ 188 w 292"/>
                  <a:gd name="T79" fmla="*/ 142 h 292"/>
                  <a:gd name="T80" fmla="*/ 188 w 292"/>
                  <a:gd name="T81" fmla="*/ 121 h 292"/>
                  <a:gd name="T82" fmla="*/ 102 w 292"/>
                  <a:gd name="T83" fmla="*/ 121 h 292"/>
                  <a:gd name="T84" fmla="*/ 115 w 292"/>
                  <a:gd name="T85" fmla="*/ 79 h 292"/>
                  <a:gd name="T86" fmla="*/ 117 w 292"/>
                  <a:gd name="T87" fmla="*/ 92 h 292"/>
                  <a:gd name="T88" fmla="*/ 124 w 292"/>
                  <a:gd name="T89" fmla="*/ 101 h 292"/>
                  <a:gd name="T90" fmla="*/ 133 w 292"/>
                  <a:gd name="T91" fmla="*/ 108 h 292"/>
                  <a:gd name="T92" fmla="*/ 145 w 292"/>
                  <a:gd name="T93" fmla="*/ 110 h 292"/>
                  <a:gd name="T94" fmla="*/ 157 w 292"/>
                  <a:gd name="T95" fmla="*/ 108 h 292"/>
                  <a:gd name="T96" fmla="*/ 167 w 292"/>
                  <a:gd name="T97" fmla="*/ 101 h 292"/>
                  <a:gd name="T98" fmla="*/ 174 w 292"/>
                  <a:gd name="T99" fmla="*/ 92 h 292"/>
                  <a:gd name="T100" fmla="*/ 176 w 292"/>
                  <a:gd name="T101" fmla="*/ 79 h 292"/>
                  <a:gd name="T102" fmla="*/ 174 w 292"/>
                  <a:gd name="T103" fmla="*/ 67 h 292"/>
                  <a:gd name="T104" fmla="*/ 167 w 292"/>
                  <a:gd name="T105" fmla="*/ 58 h 292"/>
                  <a:gd name="T106" fmla="*/ 157 w 292"/>
                  <a:gd name="T107" fmla="*/ 51 h 292"/>
                  <a:gd name="T108" fmla="*/ 145 w 292"/>
                  <a:gd name="T109" fmla="*/ 49 h 292"/>
                  <a:gd name="T110" fmla="*/ 133 w 292"/>
                  <a:gd name="T111" fmla="*/ 51 h 292"/>
                  <a:gd name="T112" fmla="*/ 124 w 292"/>
                  <a:gd name="T113" fmla="*/ 58 h 292"/>
                  <a:gd name="T114" fmla="*/ 117 w 292"/>
                  <a:gd name="T115" fmla="*/ 67 h 292"/>
                  <a:gd name="T116" fmla="*/ 115 w 292"/>
                  <a:gd name="T117" fmla="*/ 79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92" h="292">
                    <a:moveTo>
                      <a:pt x="0" y="146"/>
                    </a:moveTo>
                    <a:lnTo>
                      <a:pt x="4" y="113"/>
                    </a:lnTo>
                    <a:lnTo>
                      <a:pt x="14" y="82"/>
                    </a:lnTo>
                    <a:lnTo>
                      <a:pt x="31" y="55"/>
                    </a:lnTo>
                    <a:lnTo>
                      <a:pt x="53" y="32"/>
                    </a:lnTo>
                    <a:lnTo>
                      <a:pt x="81" y="15"/>
                    </a:lnTo>
                    <a:lnTo>
                      <a:pt x="112" y="4"/>
                    </a:lnTo>
                    <a:lnTo>
                      <a:pt x="145" y="0"/>
                    </a:lnTo>
                    <a:lnTo>
                      <a:pt x="179" y="4"/>
                    </a:lnTo>
                    <a:lnTo>
                      <a:pt x="209" y="15"/>
                    </a:lnTo>
                    <a:lnTo>
                      <a:pt x="237" y="32"/>
                    </a:lnTo>
                    <a:lnTo>
                      <a:pt x="259" y="55"/>
                    </a:lnTo>
                    <a:lnTo>
                      <a:pt x="276" y="82"/>
                    </a:lnTo>
                    <a:lnTo>
                      <a:pt x="288" y="113"/>
                    </a:lnTo>
                    <a:lnTo>
                      <a:pt x="292" y="146"/>
                    </a:lnTo>
                    <a:lnTo>
                      <a:pt x="288" y="180"/>
                    </a:lnTo>
                    <a:lnTo>
                      <a:pt x="276" y="210"/>
                    </a:lnTo>
                    <a:lnTo>
                      <a:pt x="259" y="237"/>
                    </a:lnTo>
                    <a:lnTo>
                      <a:pt x="237" y="260"/>
                    </a:lnTo>
                    <a:lnTo>
                      <a:pt x="209" y="278"/>
                    </a:lnTo>
                    <a:lnTo>
                      <a:pt x="179" y="288"/>
                    </a:lnTo>
                    <a:lnTo>
                      <a:pt x="145" y="292"/>
                    </a:lnTo>
                    <a:lnTo>
                      <a:pt x="112" y="288"/>
                    </a:lnTo>
                    <a:lnTo>
                      <a:pt x="81" y="278"/>
                    </a:lnTo>
                    <a:lnTo>
                      <a:pt x="53" y="260"/>
                    </a:lnTo>
                    <a:lnTo>
                      <a:pt x="31" y="237"/>
                    </a:lnTo>
                    <a:lnTo>
                      <a:pt x="14" y="210"/>
                    </a:lnTo>
                    <a:lnTo>
                      <a:pt x="4" y="180"/>
                    </a:lnTo>
                    <a:lnTo>
                      <a:pt x="0" y="146"/>
                    </a:lnTo>
                    <a:close/>
                    <a:moveTo>
                      <a:pt x="102" y="121"/>
                    </a:moveTo>
                    <a:lnTo>
                      <a:pt x="102" y="142"/>
                    </a:lnTo>
                    <a:lnTo>
                      <a:pt x="120" y="142"/>
                    </a:lnTo>
                    <a:lnTo>
                      <a:pt x="120" y="223"/>
                    </a:lnTo>
                    <a:lnTo>
                      <a:pt x="102" y="223"/>
                    </a:lnTo>
                    <a:lnTo>
                      <a:pt x="102" y="244"/>
                    </a:lnTo>
                    <a:lnTo>
                      <a:pt x="188" y="244"/>
                    </a:lnTo>
                    <a:lnTo>
                      <a:pt x="188" y="223"/>
                    </a:lnTo>
                    <a:lnTo>
                      <a:pt x="170" y="223"/>
                    </a:lnTo>
                    <a:lnTo>
                      <a:pt x="170" y="142"/>
                    </a:lnTo>
                    <a:lnTo>
                      <a:pt x="188" y="142"/>
                    </a:lnTo>
                    <a:lnTo>
                      <a:pt x="188" y="121"/>
                    </a:lnTo>
                    <a:lnTo>
                      <a:pt x="102" y="121"/>
                    </a:lnTo>
                    <a:close/>
                    <a:moveTo>
                      <a:pt x="115" y="79"/>
                    </a:moveTo>
                    <a:lnTo>
                      <a:pt x="117" y="92"/>
                    </a:lnTo>
                    <a:lnTo>
                      <a:pt x="124" y="101"/>
                    </a:lnTo>
                    <a:lnTo>
                      <a:pt x="133" y="108"/>
                    </a:lnTo>
                    <a:lnTo>
                      <a:pt x="145" y="110"/>
                    </a:lnTo>
                    <a:lnTo>
                      <a:pt x="157" y="108"/>
                    </a:lnTo>
                    <a:lnTo>
                      <a:pt x="167" y="101"/>
                    </a:lnTo>
                    <a:lnTo>
                      <a:pt x="174" y="92"/>
                    </a:lnTo>
                    <a:lnTo>
                      <a:pt x="176" y="79"/>
                    </a:lnTo>
                    <a:lnTo>
                      <a:pt x="174" y="67"/>
                    </a:lnTo>
                    <a:lnTo>
                      <a:pt x="167" y="58"/>
                    </a:lnTo>
                    <a:lnTo>
                      <a:pt x="157" y="51"/>
                    </a:lnTo>
                    <a:lnTo>
                      <a:pt x="145" y="49"/>
                    </a:lnTo>
                    <a:lnTo>
                      <a:pt x="133" y="51"/>
                    </a:lnTo>
                    <a:lnTo>
                      <a:pt x="124" y="58"/>
                    </a:lnTo>
                    <a:lnTo>
                      <a:pt x="117" y="67"/>
                    </a:lnTo>
                    <a:lnTo>
                      <a:pt x="115" y="79"/>
                    </a:lnTo>
                    <a:close/>
                  </a:path>
                </a:pathLst>
              </a:custGeom>
              <a:solidFill>
                <a:srgbClr val="FF78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nl-NL" sz="1000">
                  <a:solidFill>
                    <a:srgbClr val="000000"/>
                  </a:solidFill>
                  <a:ea typeface="ＭＳ Ｐゴシック" pitchFamily="34" charset="-128"/>
                  <a:cs typeface="+mn-cs"/>
                </a:endParaRPr>
              </a:p>
            </p:txBody>
          </p:sp>
          <p:sp>
            <p:nvSpPr>
              <p:cNvPr id="138" name="Rechthoek 137">
                <a:extLst>
                  <a:ext uri="{FF2B5EF4-FFF2-40B4-BE49-F238E27FC236}">
                    <a16:creationId xmlns:a16="http://schemas.microsoft.com/office/drawing/2014/main" xmlns="" id="{7CC99AE1-A0A8-44CE-90B7-1CE056E80177}"/>
                  </a:ext>
                </a:extLst>
              </p:cNvPr>
              <p:cNvSpPr/>
              <p:nvPr userDrawn="1"/>
            </p:nvSpPr>
            <p:spPr>
              <a:xfrm>
                <a:off x="-3380966" y="3431177"/>
                <a:ext cx="2817995" cy="592123"/>
              </a:xfrm>
              <a:prstGeom prst="rect">
                <a:avLst/>
              </a:prstGeom>
              <a:noFill/>
              <a:ln w="25400" cap="flat" cmpd="sng" algn="ctr">
                <a:noFill/>
                <a:prstDash val="solid"/>
              </a:ln>
              <a:effectLst/>
            </p:spPr>
            <p:txBody>
              <a:bodyPr lIns="0" tIns="0" rIns="0" bIns="0" rtlCol="0" anchor="t"/>
              <a:lstStyle/>
              <a:p>
                <a:pPr fontAlgn="auto">
                  <a:lnSpc>
                    <a:spcPct val="90000"/>
                  </a:lnSpc>
                  <a:spcBef>
                    <a:spcPts val="600"/>
                  </a:spcBef>
                  <a:spcAft>
                    <a:spcPts val="600"/>
                  </a:spcAft>
                  <a:defRPr/>
                </a:pPr>
                <a:r>
                  <a:rPr lang="nl-NL" sz="1000" kern="0" dirty="0">
                    <a:solidFill>
                      <a:srgbClr val="000000"/>
                    </a:solidFill>
                    <a:latin typeface="Verdana"/>
                    <a:ea typeface="ＭＳ Ｐゴシック" pitchFamily="34" charset="-128"/>
                    <a:cs typeface="Segoe UI Light" panose="020B0502040204020203" pitchFamily="34" charset="0"/>
                  </a:rPr>
                  <a:t>Meer weten?</a:t>
                </a:r>
                <a:br>
                  <a:rPr lang="nl-NL" sz="1000" kern="0" dirty="0">
                    <a:solidFill>
                      <a:srgbClr val="000000"/>
                    </a:solidFill>
                    <a:latin typeface="Verdana"/>
                    <a:ea typeface="ＭＳ Ｐゴシック" pitchFamily="34" charset="-128"/>
                    <a:cs typeface="Segoe UI Light" panose="020B0502040204020203" pitchFamily="34" charset="0"/>
                  </a:rPr>
                </a:br>
                <a:r>
                  <a:rPr lang="nl-NL" sz="1000" kern="0" dirty="0">
                    <a:solidFill>
                      <a:srgbClr val="000000"/>
                    </a:solidFill>
                    <a:latin typeface="Verdana"/>
                    <a:ea typeface="ＭＳ Ｐゴシック" pitchFamily="34" charset="-128"/>
                    <a:cs typeface="Segoe UI Light" panose="020B0502040204020203" pitchFamily="34" charset="0"/>
                  </a:rPr>
                  <a:t>Ga naar dia </a:t>
                </a:r>
                <a:r>
                  <a:rPr lang="nl-NL" sz="1000" b="1" kern="0" dirty="0">
                    <a:solidFill>
                      <a:srgbClr val="000000"/>
                    </a:solidFill>
                    <a:latin typeface="Verdana"/>
                    <a:ea typeface="ＭＳ Ｐゴシック" pitchFamily="34" charset="-128"/>
                    <a:cs typeface="Segoe UI Light" panose="020B0502040204020203" pitchFamily="34" charset="0"/>
                  </a:rPr>
                  <a:t>‘Instructie dia: YouTube links’</a:t>
                </a:r>
                <a:r>
                  <a:rPr lang="nl-NL" sz="1000" kern="0" dirty="0">
                    <a:solidFill>
                      <a:srgbClr val="000000"/>
                    </a:solidFill>
                    <a:latin typeface="Verdana"/>
                    <a:ea typeface="ＭＳ Ｐゴシック" pitchFamily="34" charset="-128"/>
                    <a:cs typeface="Segoe UI Light" panose="020B0502040204020203" pitchFamily="34" charset="0"/>
                  </a:rPr>
                  <a:t>, open deze in de diavoorstelling en klik op de gewenste video link.</a:t>
                </a:r>
              </a:p>
            </p:txBody>
          </p:sp>
          <p:cxnSp>
            <p:nvCxnSpPr>
              <p:cNvPr id="139" name="Rechte verbindingslijn 138">
                <a:extLst>
                  <a:ext uri="{FF2B5EF4-FFF2-40B4-BE49-F238E27FC236}">
                    <a16:creationId xmlns:a16="http://schemas.microsoft.com/office/drawing/2014/main" xmlns="" id="{A5923DC5-6CA1-4807-B525-F5B8D97CC3F1}"/>
                  </a:ext>
                </a:extLst>
              </p:cNvPr>
              <p:cNvCxnSpPr>
                <a:cxnSpLocks/>
              </p:cNvCxnSpPr>
              <p:nvPr userDrawn="1"/>
            </p:nvCxnSpPr>
            <p:spPr>
              <a:xfrm>
                <a:off x="-3740987" y="4142421"/>
                <a:ext cx="3178016" cy="0"/>
              </a:xfrm>
              <a:prstGeom prst="line">
                <a:avLst/>
              </a:prstGeom>
              <a:noFill/>
              <a:ln w="3175" cap="flat" cmpd="sng" algn="ctr">
                <a:solidFill>
                  <a:schemeClr val="accent1"/>
                </a:solidFill>
                <a:prstDash val="solid"/>
              </a:ln>
              <a:effectLst/>
            </p:spPr>
          </p:cxnSp>
        </p:grpSp>
        <p:cxnSp>
          <p:nvCxnSpPr>
            <p:cNvPr id="100" name="Rechte verbindingslijn 99">
              <a:extLst>
                <a:ext uri="{FF2B5EF4-FFF2-40B4-BE49-F238E27FC236}">
                  <a16:creationId xmlns:a16="http://schemas.microsoft.com/office/drawing/2014/main" xmlns="" id="{4587485C-12F2-45BB-B38F-C49E23B37268}"/>
                </a:ext>
              </a:extLst>
            </p:cNvPr>
            <p:cNvCxnSpPr>
              <a:cxnSpLocks/>
            </p:cNvCxnSpPr>
            <p:nvPr userDrawn="1"/>
          </p:nvCxnSpPr>
          <p:spPr>
            <a:xfrm>
              <a:off x="12395374" y="5963729"/>
              <a:ext cx="3178017" cy="0"/>
            </a:xfrm>
            <a:prstGeom prst="line">
              <a:avLst/>
            </a:prstGeom>
            <a:noFill/>
            <a:ln w="3175" cap="flat" cmpd="sng" algn="ctr">
              <a:solidFill>
                <a:schemeClr val="accent1"/>
              </a:solidFill>
              <a:prstDash val="solid"/>
            </a:ln>
            <a:effectLst/>
          </p:spPr>
        </p:cxnSp>
        <p:sp>
          <p:nvSpPr>
            <p:cNvPr id="101" name="Rechthoek 100">
              <a:extLst>
                <a:ext uri="{FF2B5EF4-FFF2-40B4-BE49-F238E27FC236}">
                  <a16:creationId xmlns:a16="http://schemas.microsoft.com/office/drawing/2014/main" xmlns="" id="{CA0BB72B-9FC6-4F3A-A99E-BC9263AF81B5}"/>
                </a:ext>
              </a:extLst>
            </p:cNvPr>
            <p:cNvSpPr/>
            <p:nvPr userDrawn="1"/>
          </p:nvSpPr>
          <p:spPr>
            <a:xfrm>
              <a:off x="12395375" y="4327164"/>
              <a:ext cx="3178016" cy="191611"/>
            </a:xfrm>
            <a:prstGeom prst="rect">
              <a:avLst/>
            </a:prstGeom>
            <a:noFill/>
            <a:ln w="25400" cap="flat" cmpd="sng" algn="ctr">
              <a:noFill/>
              <a:prstDash val="solid"/>
            </a:ln>
            <a:effectLst/>
          </p:spPr>
          <p:txBody>
            <a:bodyPr lIns="0" tIns="0" rIns="0" bIns="0" rtlCol="0" anchor="ctr"/>
            <a:lstStyle/>
            <a:p>
              <a:pPr fontAlgn="auto">
                <a:lnSpc>
                  <a:spcPct val="80000"/>
                </a:lnSpc>
                <a:spcBef>
                  <a:spcPts val="0"/>
                </a:spcBef>
                <a:spcAft>
                  <a:spcPts val="0"/>
                </a:spcAft>
                <a:defRPr/>
              </a:pPr>
              <a:r>
                <a:rPr lang="nl-NL" sz="1100" b="1" kern="0" cap="all" dirty="0">
                  <a:solidFill>
                    <a:srgbClr val="007BC7"/>
                  </a:solidFill>
                  <a:latin typeface="Verdana"/>
                  <a:ea typeface="ＭＳ Ｐゴシック" pitchFamily="34" charset="-128"/>
                  <a:cs typeface="Segoe UI Light" panose="020B0502040204020203" pitchFamily="34" charset="0"/>
                </a:rPr>
                <a:t>Data van de Grafiek Bewerken</a:t>
              </a:r>
            </a:p>
          </p:txBody>
        </p:sp>
        <p:sp>
          <p:nvSpPr>
            <p:cNvPr id="102" name="Ovaal 101">
              <a:extLst>
                <a:ext uri="{FF2B5EF4-FFF2-40B4-BE49-F238E27FC236}">
                  <a16:creationId xmlns:a16="http://schemas.microsoft.com/office/drawing/2014/main" xmlns="" id="{D521A984-BE9D-45A4-B9BA-7E6C52C475CF}"/>
                </a:ext>
              </a:extLst>
            </p:cNvPr>
            <p:cNvSpPr/>
            <p:nvPr userDrawn="1"/>
          </p:nvSpPr>
          <p:spPr>
            <a:xfrm>
              <a:off x="12389714" y="4706254"/>
              <a:ext cx="260914" cy="259683"/>
            </a:xfrm>
            <a:prstGeom prst="ellipse">
              <a:avLst/>
            </a:prstGeom>
            <a:solidFill>
              <a:schemeClr val="accent1"/>
            </a:solidFill>
            <a:ln w="25400" cap="flat" cmpd="sng" algn="ctr">
              <a:noFill/>
              <a:prstDash val="solid"/>
            </a:ln>
            <a:effectLst/>
          </p:spPr>
          <p:txBody>
            <a:bodyPr rtlCol="0" anchor="ctr"/>
            <a:lstStyle/>
            <a:p>
              <a:pPr algn="ctr" fontAlgn="auto">
                <a:spcBef>
                  <a:spcPts val="0"/>
                </a:spcBef>
                <a:spcAft>
                  <a:spcPts val="0"/>
                </a:spcAft>
                <a:defRPr/>
              </a:pPr>
              <a:r>
                <a:rPr lang="nl-NL" sz="1000" kern="0">
                  <a:solidFill>
                    <a:srgbClr val="FFFFFF"/>
                  </a:solidFill>
                  <a:latin typeface="Verdana"/>
                  <a:ea typeface="ＭＳ Ｐゴシック" pitchFamily="34" charset="-128"/>
                  <a:cs typeface="Segoe UI Light" panose="020B0502040204020203" pitchFamily="34" charset="0"/>
                </a:rPr>
                <a:t>1</a:t>
              </a:r>
            </a:p>
          </p:txBody>
        </p:sp>
        <p:cxnSp>
          <p:nvCxnSpPr>
            <p:cNvPr id="103" name="Rechte verbindingslijn 102">
              <a:extLst>
                <a:ext uri="{FF2B5EF4-FFF2-40B4-BE49-F238E27FC236}">
                  <a16:creationId xmlns:a16="http://schemas.microsoft.com/office/drawing/2014/main" xmlns="" id="{C0F6EDA1-A67D-4C68-91B3-9001BF99DB78}"/>
                </a:ext>
              </a:extLst>
            </p:cNvPr>
            <p:cNvCxnSpPr>
              <a:cxnSpLocks/>
            </p:cNvCxnSpPr>
            <p:nvPr userDrawn="1"/>
          </p:nvCxnSpPr>
          <p:spPr>
            <a:xfrm>
              <a:off x="12395374" y="4584932"/>
              <a:ext cx="3178017" cy="0"/>
            </a:xfrm>
            <a:prstGeom prst="line">
              <a:avLst/>
            </a:prstGeom>
            <a:noFill/>
            <a:ln w="3175" cap="flat" cmpd="sng" algn="ctr">
              <a:solidFill>
                <a:schemeClr val="accent1"/>
              </a:solidFill>
              <a:prstDash val="solid"/>
            </a:ln>
            <a:effectLst/>
          </p:spPr>
        </p:cxnSp>
        <p:sp>
          <p:nvSpPr>
            <p:cNvPr id="104" name="Rechthoek 103">
              <a:extLst>
                <a:ext uri="{FF2B5EF4-FFF2-40B4-BE49-F238E27FC236}">
                  <a16:creationId xmlns:a16="http://schemas.microsoft.com/office/drawing/2014/main" xmlns="" id="{E00A7EA7-FE75-43B2-80D2-1FD5920746CE}"/>
                </a:ext>
              </a:extLst>
            </p:cNvPr>
            <p:cNvSpPr/>
            <p:nvPr userDrawn="1"/>
          </p:nvSpPr>
          <p:spPr>
            <a:xfrm>
              <a:off x="12755395" y="4772316"/>
              <a:ext cx="2817995" cy="314439"/>
            </a:xfrm>
            <a:prstGeom prst="rect">
              <a:avLst/>
            </a:prstGeom>
            <a:noFill/>
            <a:ln w="25400" cap="flat" cmpd="sng" algn="ctr">
              <a:noFill/>
              <a:prstDash val="solid"/>
            </a:ln>
            <a:effectLst/>
          </p:spPr>
          <p:txBody>
            <a:bodyPr lIns="0" tIns="0" rIns="0" bIns="0" rtlCol="0" anchor="t"/>
            <a:lstStyle/>
            <a:p>
              <a:pPr fontAlgn="auto">
                <a:spcBef>
                  <a:spcPts val="0"/>
                </a:spcBef>
                <a:spcAft>
                  <a:spcPts val="0"/>
                </a:spcAft>
                <a:defRPr/>
              </a:pPr>
              <a:r>
                <a:rPr lang="nl-NL" sz="1000" kern="0" dirty="0">
                  <a:solidFill>
                    <a:srgbClr val="000000"/>
                  </a:solidFill>
                  <a:latin typeface="Verdana"/>
                  <a:ea typeface="ＭＳ Ｐゴシック" pitchFamily="34" charset="-128"/>
                  <a:cs typeface="Segoe UI Light" panose="020B0502040204020203" pitchFamily="34" charset="0"/>
                </a:rPr>
                <a:t>Selecteer de grafiek, klik met de rechter muisknop en kies </a:t>
              </a:r>
              <a:r>
                <a:rPr lang="nl-NL" sz="1000" b="1" kern="0" dirty="0">
                  <a:solidFill>
                    <a:srgbClr val="000000"/>
                  </a:solidFill>
                  <a:latin typeface="Verdana"/>
                  <a:ea typeface="ＭＳ Ｐゴシック" pitchFamily="34" charset="-128"/>
                  <a:cs typeface="Segoe UI Light" panose="020B0502040204020203" pitchFamily="34" charset="0"/>
                </a:rPr>
                <a:t>‘Gegevens bewerken’</a:t>
              </a:r>
            </a:p>
          </p:txBody>
        </p:sp>
        <p:grpSp>
          <p:nvGrpSpPr>
            <p:cNvPr id="105" name="Groep 104">
              <a:extLst>
                <a:ext uri="{FF2B5EF4-FFF2-40B4-BE49-F238E27FC236}">
                  <a16:creationId xmlns:a16="http://schemas.microsoft.com/office/drawing/2014/main" xmlns="" id="{7E237336-886F-409A-BDB2-86AEB6A520EC}"/>
                </a:ext>
              </a:extLst>
            </p:cNvPr>
            <p:cNvGrpSpPr/>
            <p:nvPr userDrawn="1"/>
          </p:nvGrpSpPr>
          <p:grpSpPr>
            <a:xfrm>
              <a:off x="12755394" y="5222855"/>
              <a:ext cx="1714530" cy="674168"/>
              <a:chOff x="12757283" y="4365594"/>
              <a:chExt cx="1714530" cy="674168"/>
            </a:xfrm>
          </p:grpSpPr>
          <p:sp>
            <p:nvSpPr>
              <p:cNvPr id="106" name="Rechthoek 105">
                <a:extLst>
                  <a:ext uri="{FF2B5EF4-FFF2-40B4-BE49-F238E27FC236}">
                    <a16:creationId xmlns:a16="http://schemas.microsoft.com/office/drawing/2014/main" xmlns="" id="{B86DB6A0-7F2E-4F3D-B142-345E48783BD5}"/>
                  </a:ext>
                </a:extLst>
              </p:cNvPr>
              <p:cNvSpPr/>
              <p:nvPr userDrawn="1"/>
            </p:nvSpPr>
            <p:spPr>
              <a:xfrm>
                <a:off x="12757283" y="4365594"/>
                <a:ext cx="1626818" cy="580946"/>
              </a:xfrm>
              <a:prstGeom prst="rect">
                <a:avLst/>
              </a:prstGeom>
              <a:solidFill>
                <a:schemeClr val="bg1"/>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nSpc>
                    <a:spcPct val="90000"/>
                  </a:lnSpc>
                  <a:spcBef>
                    <a:spcPts val="600"/>
                  </a:spcBef>
                  <a:spcAft>
                    <a:spcPts val="600"/>
                  </a:spcAft>
                </a:pPr>
                <a:endParaRPr lang="nl-NL" sz="600">
                  <a:solidFill>
                    <a:srgbClr val="000000"/>
                  </a:solidFill>
                  <a:latin typeface="Arial" panose="020B0604020202020204" pitchFamily="34" charset="0"/>
                  <a:cs typeface="Arial" panose="020B0604020202020204" pitchFamily="34" charset="0"/>
                </a:endParaRPr>
              </a:p>
            </p:txBody>
          </p:sp>
          <p:sp>
            <p:nvSpPr>
              <p:cNvPr id="107" name="Rechthoek 106">
                <a:extLst>
                  <a:ext uri="{FF2B5EF4-FFF2-40B4-BE49-F238E27FC236}">
                    <a16:creationId xmlns:a16="http://schemas.microsoft.com/office/drawing/2014/main" xmlns="" id="{14C17E38-7C89-4CE4-A7AF-A1B0AF22B996}"/>
                  </a:ext>
                </a:extLst>
              </p:cNvPr>
              <p:cNvSpPr/>
              <p:nvPr userDrawn="1"/>
            </p:nvSpPr>
            <p:spPr>
              <a:xfrm>
                <a:off x="12768263" y="4676983"/>
                <a:ext cx="1609231" cy="261256"/>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endParaRPr lang="nl-NL" sz="800" b="1">
                  <a:solidFill>
                    <a:srgbClr val="000000"/>
                  </a:solidFill>
                </a:endParaRPr>
              </a:p>
            </p:txBody>
          </p:sp>
          <p:sp>
            <p:nvSpPr>
              <p:cNvPr id="108" name="Tekstvak 107">
                <a:extLst>
                  <a:ext uri="{FF2B5EF4-FFF2-40B4-BE49-F238E27FC236}">
                    <a16:creationId xmlns:a16="http://schemas.microsoft.com/office/drawing/2014/main" xmlns="" id="{282F6598-59CD-4EC3-A285-49F95CD4CB28}"/>
                  </a:ext>
                </a:extLst>
              </p:cNvPr>
              <p:cNvSpPr txBox="1"/>
              <p:nvPr userDrawn="1"/>
            </p:nvSpPr>
            <p:spPr>
              <a:xfrm>
                <a:off x="12997648" y="4404704"/>
                <a:ext cx="1248154" cy="313932"/>
              </a:xfrm>
              <a:prstGeom prst="rect">
                <a:avLst/>
              </a:prstGeom>
              <a:noFill/>
            </p:spPr>
            <p:txBody>
              <a:bodyPr wrap="square" rtlCol="0">
                <a:spAutoFit/>
              </a:bodyPr>
              <a:lstStyle/>
              <a:p>
                <a:pPr defTabSz="1217512">
                  <a:lnSpc>
                    <a:spcPct val="90000"/>
                  </a:lnSpc>
                  <a:spcBef>
                    <a:spcPts val="600"/>
                  </a:spcBef>
                  <a:spcAft>
                    <a:spcPts val="600"/>
                  </a:spcAft>
                </a:pPr>
                <a:r>
                  <a:rPr lang="nl-NL" sz="800" dirty="0">
                    <a:solidFill>
                      <a:srgbClr val="000000"/>
                    </a:solidFill>
                    <a:latin typeface="Arial" panose="020B0604020202020204" pitchFamily="34" charset="0"/>
                    <a:ea typeface="ＭＳ Ｐゴシック" pitchFamily="34" charset="-128"/>
                    <a:cs typeface="Arial" panose="020B0604020202020204" pitchFamily="34" charset="0"/>
                  </a:rPr>
                  <a:t>Grafiektype wijzigen</a:t>
                </a:r>
              </a:p>
            </p:txBody>
          </p:sp>
          <p:sp>
            <p:nvSpPr>
              <p:cNvPr id="109" name="Tekstvak 108">
                <a:extLst>
                  <a:ext uri="{FF2B5EF4-FFF2-40B4-BE49-F238E27FC236}">
                    <a16:creationId xmlns:a16="http://schemas.microsoft.com/office/drawing/2014/main" xmlns="" id="{967E4187-4C0D-484C-9F0D-4A3A5B1F6877}"/>
                  </a:ext>
                </a:extLst>
              </p:cNvPr>
              <p:cNvSpPr txBox="1"/>
              <p:nvPr userDrawn="1"/>
            </p:nvSpPr>
            <p:spPr>
              <a:xfrm>
                <a:off x="12984218" y="4725830"/>
                <a:ext cx="1274710" cy="313932"/>
              </a:xfrm>
              <a:prstGeom prst="rect">
                <a:avLst/>
              </a:prstGeom>
              <a:noFill/>
            </p:spPr>
            <p:txBody>
              <a:bodyPr wrap="square" rtlCol="0">
                <a:spAutoFit/>
              </a:bodyPr>
              <a:lstStyle/>
              <a:p>
                <a:pPr defTabSz="1217512">
                  <a:lnSpc>
                    <a:spcPct val="90000"/>
                  </a:lnSpc>
                  <a:spcBef>
                    <a:spcPts val="600"/>
                  </a:spcBef>
                  <a:spcAft>
                    <a:spcPts val="600"/>
                  </a:spcAft>
                </a:pPr>
                <a:r>
                  <a:rPr lang="nl-NL" sz="800" dirty="0">
                    <a:solidFill>
                      <a:srgbClr val="000000"/>
                    </a:solidFill>
                    <a:latin typeface="Arial" panose="020B0604020202020204" pitchFamily="34" charset="0"/>
                    <a:ea typeface="ＭＳ Ｐゴシック" pitchFamily="34" charset="-128"/>
                    <a:cs typeface="Arial" panose="020B0604020202020204" pitchFamily="34" charset="0"/>
                  </a:rPr>
                  <a:t>Gegevens bewerken</a:t>
                </a:r>
              </a:p>
            </p:txBody>
          </p:sp>
          <p:pic>
            <p:nvPicPr>
              <p:cNvPr id="110" name="Picture 3">
                <a:extLst>
                  <a:ext uri="{FF2B5EF4-FFF2-40B4-BE49-F238E27FC236}">
                    <a16:creationId xmlns:a16="http://schemas.microsoft.com/office/drawing/2014/main" xmlns="" id="{D48D9497-114C-42E7-A5AC-AE878CBCAB05}"/>
                  </a:ext>
                </a:extLst>
              </p:cNvPr>
              <p:cNvPicPr>
                <a:picLocks noChangeAspect="1" noChangeArrowheads="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14328727" y="4773688"/>
                <a:ext cx="143086" cy="231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11" name="Groep 110">
                <a:extLst>
                  <a:ext uri="{FF2B5EF4-FFF2-40B4-BE49-F238E27FC236}">
                    <a16:creationId xmlns:a16="http://schemas.microsoft.com/office/drawing/2014/main" xmlns="" id="{734879AA-06A0-4D02-B465-11266CC395D1}"/>
                  </a:ext>
                </a:extLst>
              </p:cNvPr>
              <p:cNvGrpSpPr/>
              <p:nvPr userDrawn="1"/>
            </p:nvGrpSpPr>
            <p:grpSpPr>
              <a:xfrm>
                <a:off x="12831198" y="4432250"/>
                <a:ext cx="139861" cy="152244"/>
                <a:chOff x="12574450" y="6053892"/>
                <a:chExt cx="169232" cy="184215"/>
              </a:xfrm>
            </p:grpSpPr>
            <p:sp>
              <p:nvSpPr>
                <p:cNvPr id="134" name="Rechthoek 133">
                  <a:extLst>
                    <a:ext uri="{FF2B5EF4-FFF2-40B4-BE49-F238E27FC236}">
                      <a16:creationId xmlns:a16="http://schemas.microsoft.com/office/drawing/2014/main" xmlns="" id="{ED0416BB-1AED-4F66-A559-ED849B44FD29}"/>
                    </a:ext>
                  </a:extLst>
                </p:cNvPr>
                <p:cNvSpPr/>
                <p:nvPr userDrawn="1"/>
              </p:nvSpPr>
              <p:spPr>
                <a:xfrm>
                  <a:off x="12574450" y="6111529"/>
                  <a:ext cx="46293" cy="126577"/>
                </a:xfrm>
                <a:prstGeom prst="rect">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600">
                    <a:solidFill>
                      <a:srgbClr val="3F3F3F"/>
                    </a:solidFill>
                  </a:endParaRPr>
                </a:p>
              </p:txBody>
            </p:sp>
            <p:sp>
              <p:nvSpPr>
                <p:cNvPr id="135" name="Rechthoek 134">
                  <a:extLst>
                    <a:ext uri="{FF2B5EF4-FFF2-40B4-BE49-F238E27FC236}">
                      <a16:creationId xmlns:a16="http://schemas.microsoft.com/office/drawing/2014/main" xmlns="" id="{80AE9464-D123-424F-B81D-0BCDBF7EF7A2}"/>
                    </a:ext>
                  </a:extLst>
                </p:cNvPr>
                <p:cNvSpPr/>
                <p:nvPr userDrawn="1"/>
              </p:nvSpPr>
              <p:spPr>
                <a:xfrm>
                  <a:off x="12635427" y="6053892"/>
                  <a:ext cx="46293" cy="184215"/>
                </a:xfrm>
                <a:prstGeom prst="rect">
                  <a:avLst/>
                </a:prstGeom>
                <a:solidFill>
                  <a:srgbClr val="EDC8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600">
                    <a:solidFill>
                      <a:srgbClr val="3F3F3F"/>
                    </a:solidFill>
                  </a:endParaRPr>
                </a:p>
              </p:txBody>
            </p:sp>
            <p:sp>
              <p:nvSpPr>
                <p:cNvPr id="136" name="Rechthoek 135">
                  <a:extLst>
                    <a:ext uri="{FF2B5EF4-FFF2-40B4-BE49-F238E27FC236}">
                      <a16:creationId xmlns:a16="http://schemas.microsoft.com/office/drawing/2014/main" xmlns="" id="{9ED05327-ED5E-4622-B3C3-AE2F1887BDFA}"/>
                    </a:ext>
                  </a:extLst>
                </p:cNvPr>
                <p:cNvSpPr/>
                <p:nvPr userDrawn="1"/>
              </p:nvSpPr>
              <p:spPr>
                <a:xfrm>
                  <a:off x="12697389" y="6094907"/>
                  <a:ext cx="46293" cy="143200"/>
                </a:xfrm>
                <a:prstGeom prst="rect">
                  <a:avLst/>
                </a:prstGeom>
                <a:solidFill>
                  <a:srgbClr val="8080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600">
                    <a:solidFill>
                      <a:srgbClr val="3F3F3F"/>
                    </a:solidFill>
                  </a:endParaRPr>
                </a:p>
              </p:txBody>
            </p:sp>
          </p:grpSp>
          <p:grpSp>
            <p:nvGrpSpPr>
              <p:cNvPr id="112" name="Groep 111">
                <a:extLst>
                  <a:ext uri="{FF2B5EF4-FFF2-40B4-BE49-F238E27FC236}">
                    <a16:creationId xmlns:a16="http://schemas.microsoft.com/office/drawing/2014/main" xmlns="" id="{FB4AF228-E136-4BBA-B749-6573B3006928}"/>
                  </a:ext>
                </a:extLst>
              </p:cNvPr>
              <p:cNvGrpSpPr/>
              <p:nvPr userDrawn="1"/>
            </p:nvGrpSpPr>
            <p:grpSpPr>
              <a:xfrm>
                <a:off x="12831198" y="4748585"/>
                <a:ext cx="184916" cy="120210"/>
                <a:chOff x="8815516" y="1076284"/>
                <a:chExt cx="503174" cy="327105"/>
              </a:xfrm>
            </p:grpSpPr>
            <p:sp>
              <p:nvSpPr>
                <p:cNvPr id="113" name="Rechthoek 112">
                  <a:extLst>
                    <a:ext uri="{FF2B5EF4-FFF2-40B4-BE49-F238E27FC236}">
                      <a16:creationId xmlns:a16="http://schemas.microsoft.com/office/drawing/2014/main" xmlns="" id="{97566897-B825-445E-8029-FAE50D78E4CC}"/>
                    </a:ext>
                  </a:extLst>
                </p:cNvPr>
                <p:cNvSpPr/>
                <p:nvPr userDrawn="1"/>
              </p:nvSpPr>
              <p:spPr>
                <a:xfrm>
                  <a:off x="8815516" y="1133167"/>
                  <a:ext cx="372729" cy="2359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rgbClr val="FFFFFF"/>
                    </a:solidFill>
                  </a:endParaRPr>
                </a:p>
              </p:txBody>
            </p:sp>
            <p:grpSp>
              <p:nvGrpSpPr>
                <p:cNvPr id="114" name="Groep 113">
                  <a:extLst>
                    <a:ext uri="{FF2B5EF4-FFF2-40B4-BE49-F238E27FC236}">
                      <a16:creationId xmlns:a16="http://schemas.microsoft.com/office/drawing/2014/main" xmlns="" id="{66012E59-D383-4F20-8E4D-9B8A56BF63B7}"/>
                    </a:ext>
                  </a:extLst>
                </p:cNvPr>
                <p:cNvGrpSpPr/>
                <p:nvPr userDrawn="1"/>
              </p:nvGrpSpPr>
              <p:grpSpPr>
                <a:xfrm>
                  <a:off x="8815517" y="1076284"/>
                  <a:ext cx="503173" cy="327105"/>
                  <a:chOff x="1351248" y="-683635"/>
                  <a:chExt cx="503173" cy="327105"/>
                </a:xfrm>
              </p:grpSpPr>
              <p:grpSp>
                <p:nvGrpSpPr>
                  <p:cNvPr id="115" name="Groep 114">
                    <a:extLst>
                      <a:ext uri="{FF2B5EF4-FFF2-40B4-BE49-F238E27FC236}">
                        <a16:creationId xmlns:a16="http://schemas.microsoft.com/office/drawing/2014/main" xmlns="" id="{39E32034-83CE-43B2-B9BE-1BB059EA9348}"/>
                      </a:ext>
                    </a:extLst>
                  </p:cNvPr>
                  <p:cNvGrpSpPr/>
                  <p:nvPr userDrawn="1"/>
                </p:nvGrpSpPr>
                <p:grpSpPr>
                  <a:xfrm>
                    <a:off x="1351248" y="-683635"/>
                    <a:ext cx="375186" cy="293652"/>
                    <a:chOff x="1094874" y="-884923"/>
                    <a:chExt cx="884668" cy="692417"/>
                  </a:xfrm>
                </p:grpSpPr>
                <p:sp>
                  <p:nvSpPr>
                    <p:cNvPr id="120" name="Rechthoek 119">
                      <a:extLst>
                        <a:ext uri="{FF2B5EF4-FFF2-40B4-BE49-F238E27FC236}">
                          <a16:creationId xmlns:a16="http://schemas.microsoft.com/office/drawing/2014/main" xmlns="" id="{A56111A0-AFD4-4EA9-BF84-7DE3D6359052}"/>
                        </a:ext>
                      </a:extLst>
                    </p:cNvPr>
                    <p:cNvSpPr/>
                    <p:nvPr userDrawn="1"/>
                  </p:nvSpPr>
                  <p:spPr>
                    <a:xfrm>
                      <a:off x="1094874" y="-884923"/>
                      <a:ext cx="878304" cy="145579"/>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rgbClr val="FFFFFF"/>
                        </a:solidFill>
                      </a:endParaRPr>
                    </a:p>
                  </p:txBody>
                </p:sp>
                <p:grpSp>
                  <p:nvGrpSpPr>
                    <p:cNvPr id="121" name="Groep 120">
                      <a:extLst>
                        <a:ext uri="{FF2B5EF4-FFF2-40B4-BE49-F238E27FC236}">
                          <a16:creationId xmlns:a16="http://schemas.microsoft.com/office/drawing/2014/main" xmlns="" id="{A63E1B49-5E21-467E-B967-B8573F48F769}"/>
                        </a:ext>
                      </a:extLst>
                    </p:cNvPr>
                    <p:cNvGrpSpPr/>
                    <p:nvPr userDrawn="1"/>
                  </p:nvGrpSpPr>
                  <p:grpSpPr>
                    <a:xfrm>
                      <a:off x="1094874" y="-878306"/>
                      <a:ext cx="867364" cy="685800"/>
                      <a:chOff x="1094874" y="-878306"/>
                      <a:chExt cx="867364" cy="613611"/>
                    </a:xfrm>
                  </p:grpSpPr>
                  <p:cxnSp>
                    <p:nvCxnSpPr>
                      <p:cNvPr id="127" name="Rechte verbindingslijn 126">
                        <a:extLst>
                          <a:ext uri="{FF2B5EF4-FFF2-40B4-BE49-F238E27FC236}">
                            <a16:creationId xmlns:a16="http://schemas.microsoft.com/office/drawing/2014/main" xmlns="" id="{C78265F3-969F-4EC1-A8ED-ECE4C5EF2B4D}"/>
                          </a:ext>
                        </a:extLst>
                      </p:cNvPr>
                      <p:cNvCxnSpPr>
                        <a:cxnSpLocks/>
                      </p:cNvCxnSpPr>
                      <p:nvPr userDrawn="1"/>
                    </p:nvCxnSpPr>
                    <p:spPr>
                      <a:xfrm>
                        <a:off x="1094874" y="-878305"/>
                        <a:ext cx="0" cy="613610"/>
                      </a:xfrm>
                      <a:prstGeom prst="line">
                        <a:avLst/>
                      </a:prstGeom>
                      <a:ln>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128" name="Rechte verbindingslijn 127">
                        <a:extLst>
                          <a:ext uri="{FF2B5EF4-FFF2-40B4-BE49-F238E27FC236}">
                            <a16:creationId xmlns:a16="http://schemas.microsoft.com/office/drawing/2014/main" xmlns="" id="{D6551455-7294-4189-88D8-BE9C89A8847A}"/>
                          </a:ext>
                        </a:extLst>
                      </p:cNvPr>
                      <p:cNvCxnSpPr>
                        <a:cxnSpLocks/>
                      </p:cNvCxnSpPr>
                      <p:nvPr userDrawn="1"/>
                    </p:nvCxnSpPr>
                    <p:spPr>
                      <a:xfrm>
                        <a:off x="1962238" y="-878306"/>
                        <a:ext cx="0" cy="613611"/>
                      </a:xfrm>
                      <a:prstGeom prst="line">
                        <a:avLst/>
                      </a:prstGeom>
                      <a:ln>
                        <a:solidFill>
                          <a:srgbClr val="818181"/>
                        </a:solidFill>
                      </a:ln>
                    </p:spPr>
                    <p:style>
                      <a:lnRef idx="1">
                        <a:schemeClr val="accent1"/>
                      </a:lnRef>
                      <a:fillRef idx="0">
                        <a:schemeClr val="accent1"/>
                      </a:fillRef>
                      <a:effectRef idx="0">
                        <a:schemeClr val="accent1"/>
                      </a:effectRef>
                      <a:fontRef idx="minor">
                        <a:schemeClr val="tx1"/>
                      </a:fontRef>
                    </p:style>
                  </p:cxnSp>
                  <p:grpSp>
                    <p:nvGrpSpPr>
                      <p:cNvPr id="129" name="Groep 128">
                        <a:extLst>
                          <a:ext uri="{FF2B5EF4-FFF2-40B4-BE49-F238E27FC236}">
                            <a16:creationId xmlns:a16="http://schemas.microsoft.com/office/drawing/2014/main" xmlns="" id="{6B4B2E0E-F9B3-44BD-B8D3-407520CB5DDE}"/>
                          </a:ext>
                        </a:extLst>
                      </p:cNvPr>
                      <p:cNvGrpSpPr/>
                      <p:nvPr userDrawn="1"/>
                    </p:nvGrpSpPr>
                    <p:grpSpPr>
                      <a:xfrm>
                        <a:off x="1270535" y="-878306"/>
                        <a:ext cx="526983" cy="613611"/>
                        <a:chOff x="1270535" y="-745959"/>
                        <a:chExt cx="526983" cy="481264"/>
                      </a:xfrm>
                    </p:grpSpPr>
                    <p:cxnSp>
                      <p:nvCxnSpPr>
                        <p:cNvPr id="130" name="Rechte verbindingslijn 129">
                          <a:extLst>
                            <a:ext uri="{FF2B5EF4-FFF2-40B4-BE49-F238E27FC236}">
                              <a16:creationId xmlns:a16="http://schemas.microsoft.com/office/drawing/2014/main" xmlns="" id="{8AEFE97A-0E7A-4172-861E-862EE681D9CD}"/>
                            </a:ext>
                          </a:extLst>
                        </p:cNvPr>
                        <p:cNvCxnSpPr>
                          <a:cxnSpLocks/>
                        </p:cNvCxnSpPr>
                        <p:nvPr userDrawn="1"/>
                      </p:nvCxnSpPr>
                      <p:spPr>
                        <a:xfrm>
                          <a:off x="1446196" y="-745959"/>
                          <a:ext cx="0" cy="481264"/>
                        </a:xfrm>
                        <a:prstGeom prst="line">
                          <a:avLst/>
                        </a:prstGeom>
                        <a:ln w="6350">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131" name="Rechte verbindingslijn 130">
                          <a:extLst>
                            <a:ext uri="{FF2B5EF4-FFF2-40B4-BE49-F238E27FC236}">
                              <a16:creationId xmlns:a16="http://schemas.microsoft.com/office/drawing/2014/main" xmlns="" id="{0EFEEFC6-9253-4572-8EB6-D76AFC52C758}"/>
                            </a:ext>
                          </a:extLst>
                        </p:cNvPr>
                        <p:cNvCxnSpPr>
                          <a:cxnSpLocks/>
                        </p:cNvCxnSpPr>
                        <p:nvPr userDrawn="1"/>
                      </p:nvCxnSpPr>
                      <p:spPr>
                        <a:xfrm>
                          <a:off x="1270535" y="-745959"/>
                          <a:ext cx="0" cy="481264"/>
                        </a:xfrm>
                        <a:prstGeom prst="line">
                          <a:avLst/>
                        </a:prstGeom>
                        <a:ln w="6350">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132" name="Rechte verbindingslijn 131">
                          <a:extLst>
                            <a:ext uri="{FF2B5EF4-FFF2-40B4-BE49-F238E27FC236}">
                              <a16:creationId xmlns:a16="http://schemas.microsoft.com/office/drawing/2014/main" xmlns="" id="{57AF6A8D-8C48-4D5D-B6FD-C10CE87532D8}"/>
                            </a:ext>
                          </a:extLst>
                        </p:cNvPr>
                        <p:cNvCxnSpPr>
                          <a:cxnSpLocks/>
                        </p:cNvCxnSpPr>
                        <p:nvPr userDrawn="1"/>
                      </p:nvCxnSpPr>
                      <p:spPr>
                        <a:xfrm>
                          <a:off x="1621857" y="-745959"/>
                          <a:ext cx="0" cy="481264"/>
                        </a:xfrm>
                        <a:prstGeom prst="line">
                          <a:avLst/>
                        </a:prstGeom>
                        <a:ln w="6350">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133" name="Rechte verbindingslijn 132">
                          <a:extLst>
                            <a:ext uri="{FF2B5EF4-FFF2-40B4-BE49-F238E27FC236}">
                              <a16:creationId xmlns:a16="http://schemas.microsoft.com/office/drawing/2014/main" xmlns="" id="{4AF26B97-984B-4CDE-AD38-5AB3C566E575}"/>
                            </a:ext>
                          </a:extLst>
                        </p:cNvPr>
                        <p:cNvCxnSpPr>
                          <a:cxnSpLocks/>
                        </p:cNvCxnSpPr>
                        <p:nvPr userDrawn="1"/>
                      </p:nvCxnSpPr>
                      <p:spPr>
                        <a:xfrm>
                          <a:off x="1797518" y="-745959"/>
                          <a:ext cx="0" cy="481264"/>
                        </a:xfrm>
                        <a:prstGeom prst="line">
                          <a:avLst/>
                        </a:prstGeom>
                        <a:ln w="6350">
                          <a:solidFill>
                            <a:srgbClr val="818181"/>
                          </a:solidFill>
                        </a:ln>
                      </p:spPr>
                      <p:style>
                        <a:lnRef idx="1">
                          <a:schemeClr val="accent1"/>
                        </a:lnRef>
                        <a:fillRef idx="0">
                          <a:schemeClr val="accent1"/>
                        </a:fillRef>
                        <a:effectRef idx="0">
                          <a:schemeClr val="accent1"/>
                        </a:effectRef>
                        <a:fontRef idx="minor">
                          <a:schemeClr val="tx1"/>
                        </a:fontRef>
                      </p:style>
                    </p:cxnSp>
                  </p:grpSp>
                </p:grpSp>
                <p:cxnSp>
                  <p:nvCxnSpPr>
                    <p:cNvPr id="122" name="Rechte verbindingslijn 121">
                      <a:extLst>
                        <a:ext uri="{FF2B5EF4-FFF2-40B4-BE49-F238E27FC236}">
                          <a16:creationId xmlns:a16="http://schemas.microsoft.com/office/drawing/2014/main" xmlns="" id="{7A6E93E7-2709-4386-9459-EBB3823440B0}"/>
                        </a:ext>
                      </a:extLst>
                    </p:cNvPr>
                    <p:cNvCxnSpPr>
                      <a:cxnSpLocks/>
                    </p:cNvCxnSpPr>
                    <p:nvPr userDrawn="1"/>
                  </p:nvCxnSpPr>
                  <p:spPr>
                    <a:xfrm flipH="1">
                      <a:off x="1098555" y="-192506"/>
                      <a:ext cx="880987" cy="0"/>
                    </a:xfrm>
                    <a:prstGeom prst="line">
                      <a:avLst/>
                    </a:prstGeom>
                    <a:ln>
                      <a:solidFill>
                        <a:srgbClr val="818181"/>
                      </a:solidFill>
                    </a:ln>
                  </p:spPr>
                  <p:style>
                    <a:lnRef idx="1">
                      <a:schemeClr val="accent1"/>
                    </a:lnRef>
                    <a:fillRef idx="0">
                      <a:schemeClr val="accent1"/>
                    </a:fillRef>
                    <a:effectRef idx="0">
                      <a:schemeClr val="accent1"/>
                    </a:effectRef>
                    <a:fontRef idx="minor">
                      <a:schemeClr val="tx1"/>
                    </a:fontRef>
                  </p:style>
                </p:cxnSp>
                <p:grpSp>
                  <p:nvGrpSpPr>
                    <p:cNvPr id="123" name="Groep 122">
                      <a:extLst>
                        <a:ext uri="{FF2B5EF4-FFF2-40B4-BE49-F238E27FC236}">
                          <a16:creationId xmlns:a16="http://schemas.microsoft.com/office/drawing/2014/main" xmlns="" id="{5CD1E598-E6BC-4532-9F47-9029D0D18ADE}"/>
                        </a:ext>
                      </a:extLst>
                    </p:cNvPr>
                    <p:cNvGrpSpPr/>
                    <p:nvPr userDrawn="1"/>
                  </p:nvGrpSpPr>
                  <p:grpSpPr>
                    <a:xfrm>
                      <a:off x="1094874" y="-607596"/>
                      <a:ext cx="878306" cy="276726"/>
                      <a:chOff x="1106905" y="-607596"/>
                      <a:chExt cx="878307" cy="276726"/>
                    </a:xfrm>
                  </p:grpSpPr>
                  <p:cxnSp>
                    <p:nvCxnSpPr>
                      <p:cNvPr id="124" name="Rechte verbindingslijn 123">
                        <a:extLst>
                          <a:ext uri="{FF2B5EF4-FFF2-40B4-BE49-F238E27FC236}">
                            <a16:creationId xmlns:a16="http://schemas.microsoft.com/office/drawing/2014/main" xmlns="" id="{C77FECDF-EC6F-4978-B50A-008948A0D51A}"/>
                          </a:ext>
                        </a:extLst>
                      </p:cNvPr>
                      <p:cNvCxnSpPr>
                        <a:cxnSpLocks/>
                      </p:cNvCxnSpPr>
                      <p:nvPr userDrawn="1"/>
                    </p:nvCxnSpPr>
                    <p:spPr>
                      <a:xfrm flipH="1">
                        <a:off x="1106905" y="-330870"/>
                        <a:ext cx="878307" cy="0"/>
                      </a:xfrm>
                      <a:prstGeom prst="line">
                        <a:avLst/>
                      </a:prstGeom>
                      <a:ln w="6350">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125" name="Rechte verbindingslijn 124">
                        <a:extLst>
                          <a:ext uri="{FF2B5EF4-FFF2-40B4-BE49-F238E27FC236}">
                            <a16:creationId xmlns:a16="http://schemas.microsoft.com/office/drawing/2014/main" xmlns="" id="{EF9C5DE7-F362-4AD4-8C57-D6D2290CB067}"/>
                          </a:ext>
                        </a:extLst>
                      </p:cNvPr>
                      <p:cNvCxnSpPr>
                        <a:cxnSpLocks/>
                      </p:cNvCxnSpPr>
                      <p:nvPr userDrawn="1"/>
                    </p:nvCxnSpPr>
                    <p:spPr>
                      <a:xfrm flipH="1">
                        <a:off x="1106905" y="-469233"/>
                        <a:ext cx="878307" cy="0"/>
                      </a:xfrm>
                      <a:prstGeom prst="line">
                        <a:avLst/>
                      </a:prstGeom>
                      <a:ln w="6350">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126" name="Rechte verbindingslijn 125">
                        <a:extLst>
                          <a:ext uri="{FF2B5EF4-FFF2-40B4-BE49-F238E27FC236}">
                            <a16:creationId xmlns:a16="http://schemas.microsoft.com/office/drawing/2014/main" xmlns="" id="{E7793BC0-B691-42D1-8C06-BFF773F3CD02}"/>
                          </a:ext>
                        </a:extLst>
                      </p:cNvPr>
                      <p:cNvCxnSpPr>
                        <a:cxnSpLocks/>
                      </p:cNvCxnSpPr>
                      <p:nvPr userDrawn="1"/>
                    </p:nvCxnSpPr>
                    <p:spPr>
                      <a:xfrm flipH="1">
                        <a:off x="1106905" y="-607596"/>
                        <a:ext cx="878307" cy="0"/>
                      </a:xfrm>
                      <a:prstGeom prst="line">
                        <a:avLst/>
                      </a:prstGeom>
                      <a:ln w="6350">
                        <a:solidFill>
                          <a:srgbClr val="818181"/>
                        </a:solidFill>
                      </a:ln>
                    </p:spPr>
                    <p:style>
                      <a:lnRef idx="1">
                        <a:schemeClr val="accent1"/>
                      </a:lnRef>
                      <a:fillRef idx="0">
                        <a:schemeClr val="accent1"/>
                      </a:fillRef>
                      <a:effectRef idx="0">
                        <a:schemeClr val="accent1"/>
                      </a:effectRef>
                      <a:fontRef idx="minor">
                        <a:schemeClr val="tx1"/>
                      </a:fontRef>
                    </p:style>
                  </p:cxnSp>
                </p:grpSp>
              </p:grpSp>
              <p:grpSp>
                <p:nvGrpSpPr>
                  <p:cNvPr id="116" name="Groep 115">
                    <a:extLst>
                      <a:ext uri="{FF2B5EF4-FFF2-40B4-BE49-F238E27FC236}">
                        <a16:creationId xmlns:a16="http://schemas.microsoft.com/office/drawing/2014/main" xmlns="" id="{B8ABA2D7-13D8-4154-86CB-3CE70EB55C59}"/>
                      </a:ext>
                    </a:extLst>
                  </p:cNvPr>
                  <p:cNvGrpSpPr/>
                  <p:nvPr userDrawn="1"/>
                </p:nvGrpSpPr>
                <p:grpSpPr>
                  <a:xfrm rot="2700000">
                    <a:off x="1605871" y="-605080"/>
                    <a:ext cx="90079" cy="407021"/>
                    <a:chOff x="3130062" y="-817193"/>
                    <a:chExt cx="131884" cy="595920"/>
                  </a:xfrm>
                  <a:solidFill>
                    <a:srgbClr val="3399FF"/>
                  </a:solidFill>
                </p:grpSpPr>
                <p:sp>
                  <p:nvSpPr>
                    <p:cNvPr id="117" name="Rechthoek 116">
                      <a:extLst>
                        <a:ext uri="{FF2B5EF4-FFF2-40B4-BE49-F238E27FC236}">
                          <a16:creationId xmlns:a16="http://schemas.microsoft.com/office/drawing/2014/main" xmlns="" id="{CE58AFF6-A90B-449F-A76E-DFA782CBEBBA}"/>
                        </a:ext>
                      </a:extLst>
                    </p:cNvPr>
                    <p:cNvSpPr/>
                    <p:nvPr userDrawn="1"/>
                  </p:nvSpPr>
                  <p:spPr>
                    <a:xfrm>
                      <a:off x="3130062" y="-705979"/>
                      <a:ext cx="131884" cy="281354"/>
                    </a:xfrm>
                    <a:prstGeom prst="rect">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rgbClr val="FFFFFF"/>
                        </a:solidFill>
                      </a:endParaRPr>
                    </a:p>
                  </p:txBody>
                </p:sp>
                <p:sp>
                  <p:nvSpPr>
                    <p:cNvPr id="118" name="Rechthoek: afgeronde bovenhoeken 117">
                      <a:extLst>
                        <a:ext uri="{FF2B5EF4-FFF2-40B4-BE49-F238E27FC236}">
                          <a16:creationId xmlns:a16="http://schemas.microsoft.com/office/drawing/2014/main" xmlns="" id="{D4DD2AF2-BE91-444C-9AE1-FBD551836114}"/>
                        </a:ext>
                      </a:extLst>
                    </p:cNvPr>
                    <p:cNvSpPr/>
                    <p:nvPr userDrawn="1"/>
                  </p:nvSpPr>
                  <p:spPr>
                    <a:xfrm>
                      <a:off x="3130063" y="-817193"/>
                      <a:ext cx="131883" cy="87615"/>
                    </a:xfrm>
                    <a:prstGeom prst="round2SameRect">
                      <a:avLst>
                        <a:gd name="adj1" fmla="val 50000"/>
                        <a:gd name="adj2" fmla="val 0"/>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rgbClr val="FFFFFF"/>
                        </a:solidFill>
                      </a:endParaRPr>
                    </a:p>
                  </p:txBody>
                </p:sp>
                <p:sp>
                  <p:nvSpPr>
                    <p:cNvPr id="119" name="Gelijkbenige driehoek 118">
                      <a:extLst>
                        <a:ext uri="{FF2B5EF4-FFF2-40B4-BE49-F238E27FC236}">
                          <a16:creationId xmlns:a16="http://schemas.microsoft.com/office/drawing/2014/main" xmlns="" id="{6B38F9E8-9671-4A3A-9285-A4EDB29907C9}"/>
                        </a:ext>
                      </a:extLst>
                    </p:cNvPr>
                    <p:cNvSpPr/>
                    <p:nvPr userDrawn="1"/>
                  </p:nvSpPr>
                  <p:spPr>
                    <a:xfrm rot="10800000">
                      <a:off x="3130062" y="-401026"/>
                      <a:ext cx="131884" cy="179753"/>
                    </a:xfrm>
                    <a:prstGeom prst="triangle">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rgbClr val="FFFFFF"/>
                        </a:solidFill>
                      </a:endParaRPr>
                    </a:p>
                  </p:txBody>
                </p:sp>
              </p:grpSp>
            </p:grpSp>
          </p:grpSp>
        </p:grpSp>
      </p:grpSp>
      <p:grpSp>
        <p:nvGrpSpPr>
          <p:cNvPr id="140" name="Instructie">
            <a:extLst>
              <a:ext uri="{FF2B5EF4-FFF2-40B4-BE49-F238E27FC236}">
                <a16:creationId xmlns:a16="http://schemas.microsoft.com/office/drawing/2014/main" xmlns="" id="{B5DC9E14-7F4A-4DA2-9F96-A23C9B10FC70}"/>
              </a:ext>
            </a:extLst>
          </p:cNvPr>
          <p:cNvGrpSpPr/>
          <p:nvPr userDrawn="1"/>
        </p:nvGrpSpPr>
        <p:grpSpPr>
          <a:xfrm>
            <a:off x="9288864" y="3"/>
            <a:ext cx="2386515" cy="2499789"/>
            <a:chOff x="12391601" y="0"/>
            <a:chExt cx="3183677" cy="2499789"/>
          </a:xfrm>
        </p:grpSpPr>
        <p:sp>
          <p:nvSpPr>
            <p:cNvPr id="141" name="Rechthoek 140">
              <a:extLst>
                <a:ext uri="{FF2B5EF4-FFF2-40B4-BE49-F238E27FC236}">
                  <a16:creationId xmlns:a16="http://schemas.microsoft.com/office/drawing/2014/main" xmlns="" id="{84614176-7344-4886-A04C-A729817A84E7}"/>
                </a:ext>
              </a:extLst>
            </p:cNvPr>
            <p:cNvSpPr/>
            <p:nvPr userDrawn="1"/>
          </p:nvSpPr>
          <p:spPr>
            <a:xfrm>
              <a:off x="12397262" y="0"/>
              <a:ext cx="3178016" cy="191611"/>
            </a:xfrm>
            <a:prstGeom prst="rect">
              <a:avLst/>
            </a:prstGeom>
            <a:noFill/>
            <a:ln w="25400" cap="flat" cmpd="sng" algn="ctr">
              <a:noFill/>
              <a:prstDash val="solid"/>
            </a:ln>
            <a:effectLst/>
          </p:spPr>
          <p:txBody>
            <a:bodyPr lIns="0" tIns="0" rIns="0" bIns="0" rtlCol="0" anchor="ctr"/>
            <a:lstStyle/>
            <a:p>
              <a:pPr fontAlgn="auto">
                <a:lnSpc>
                  <a:spcPct val="80000"/>
                </a:lnSpc>
                <a:spcBef>
                  <a:spcPts val="0"/>
                </a:spcBef>
                <a:spcAft>
                  <a:spcPts val="0"/>
                </a:spcAft>
                <a:defRPr/>
              </a:pPr>
              <a:r>
                <a:rPr lang="nl-NL" sz="1100" b="1" kern="0" cap="all" dirty="0">
                  <a:solidFill>
                    <a:srgbClr val="007BC7"/>
                  </a:solidFill>
                  <a:latin typeface="Verdana"/>
                  <a:ea typeface="ＭＳ Ｐゴシック" pitchFamily="34" charset="-128"/>
                  <a:cs typeface="Segoe UI Light" panose="020B0502040204020203" pitchFamily="34" charset="0"/>
                </a:rPr>
                <a:t>Grafiek invoegen/veranderen</a:t>
              </a:r>
            </a:p>
          </p:txBody>
        </p:sp>
        <p:sp>
          <p:nvSpPr>
            <p:cNvPr id="142" name="Ovaal 141">
              <a:extLst>
                <a:ext uri="{FF2B5EF4-FFF2-40B4-BE49-F238E27FC236}">
                  <a16:creationId xmlns:a16="http://schemas.microsoft.com/office/drawing/2014/main" xmlns="" id="{21FE5849-0042-4929-9C80-ACF43466E6D7}"/>
                </a:ext>
              </a:extLst>
            </p:cNvPr>
            <p:cNvSpPr/>
            <p:nvPr userDrawn="1"/>
          </p:nvSpPr>
          <p:spPr>
            <a:xfrm>
              <a:off x="12391601" y="366490"/>
              <a:ext cx="260914" cy="259683"/>
            </a:xfrm>
            <a:prstGeom prst="ellipse">
              <a:avLst/>
            </a:prstGeom>
            <a:solidFill>
              <a:schemeClr val="accent1"/>
            </a:solidFill>
            <a:ln w="25400" cap="flat" cmpd="sng" algn="ctr">
              <a:noFill/>
              <a:prstDash val="solid"/>
            </a:ln>
            <a:effectLst/>
          </p:spPr>
          <p:txBody>
            <a:bodyPr rtlCol="0" anchor="ctr"/>
            <a:lstStyle/>
            <a:p>
              <a:pPr algn="ctr" fontAlgn="auto">
                <a:spcBef>
                  <a:spcPts val="0"/>
                </a:spcBef>
                <a:spcAft>
                  <a:spcPts val="0"/>
                </a:spcAft>
                <a:defRPr/>
              </a:pPr>
              <a:r>
                <a:rPr lang="nl-NL" sz="1000" kern="0">
                  <a:solidFill>
                    <a:srgbClr val="FFFFFF"/>
                  </a:solidFill>
                  <a:latin typeface="Verdana"/>
                  <a:ea typeface="ＭＳ Ｐゴシック" pitchFamily="34" charset="-128"/>
                  <a:cs typeface="Segoe UI Light" panose="020B0502040204020203" pitchFamily="34" charset="0"/>
                </a:rPr>
                <a:t>1</a:t>
              </a:r>
            </a:p>
          </p:txBody>
        </p:sp>
        <p:cxnSp>
          <p:nvCxnSpPr>
            <p:cNvPr id="143" name="Rechte verbindingslijn 142">
              <a:extLst>
                <a:ext uri="{FF2B5EF4-FFF2-40B4-BE49-F238E27FC236}">
                  <a16:creationId xmlns:a16="http://schemas.microsoft.com/office/drawing/2014/main" xmlns="" id="{535C62AB-6AAD-4155-BD19-30CD3F4783A4}"/>
                </a:ext>
              </a:extLst>
            </p:cNvPr>
            <p:cNvCxnSpPr>
              <a:cxnSpLocks/>
            </p:cNvCxnSpPr>
            <p:nvPr userDrawn="1"/>
          </p:nvCxnSpPr>
          <p:spPr>
            <a:xfrm>
              <a:off x="12397261" y="241635"/>
              <a:ext cx="3178017" cy="0"/>
            </a:xfrm>
            <a:prstGeom prst="line">
              <a:avLst/>
            </a:prstGeom>
            <a:noFill/>
            <a:ln w="3175" cap="flat" cmpd="sng" algn="ctr">
              <a:solidFill>
                <a:schemeClr val="accent1"/>
              </a:solidFill>
              <a:prstDash val="solid"/>
            </a:ln>
            <a:effectLst/>
          </p:spPr>
        </p:cxnSp>
        <p:cxnSp>
          <p:nvCxnSpPr>
            <p:cNvPr id="144" name="Rechte verbindingslijn 143">
              <a:extLst>
                <a:ext uri="{FF2B5EF4-FFF2-40B4-BE49-F238E27FC236}">
                  <a16:creationId xmlns:a16="http://schemas.microsoft.com/office/drawing/2014/main" xmlns="" id="{8A3C2997-1C6D-4200-B3DC-DC7C31EB6472}"/>
                </a:ext>
              </a:extLst>
            </p:cNvPr>
            <p:cNvCxnSpPr>
              <a:cxnSpLocks/>
            </p:cNvCxnSpPr>
            <p:nvPr userDrawn="1"/>
          </p:nvCxnSpPr>
          <p:spPr>
            <a:xfrm>
              <a:off x="12397261" y="1577933"/>
              <a:ext cx="3178017" cy="0"/>
            </a:xfrm>
            <a:prstGeom prst="line">
              <a:avLst/>
            </a:prstGeom>
            <a:noFill/>
            <a:ln w="3175" cap="flat" cmpd="sng" algn="ctr">
              <a:solidFill>
                <a:schemeClr val="accent1"/>
              </a:solidFill>
              <a:prstDash val="solid"/>
            </a:ln>
            <a:effectLst/>
          </p:spPr>
        </p:cxnSp>
        <p:sp>
          <p:nvSpPr>
            <p:cNvPr id="145" name="Rechthoek 144">
              <a:extLst>
                <a:ext uri="{FF2B5EF4-FFF2-40B4-BE49-F238E27FC236}">
                  <a16:creationId xmlns:a16="http://schemas.microsoft.com/office/drawing/2014/main" xmlns="" id="{ED74374E-6EB7-45D4-AB65-6CCE912BBCED}"/>
                </a:ext>
              </a:extLst>
            </p:cNvPr>
            <p:cNvSpPr/>
            <p:nvPr userDrawn="1"/>
          </p:nvSpPr>
          <p:spPr>
            <a:xfrm>
              <a:off x="12757282" y="432552"/>
              <a:ext cx="2817995" cy="595423"/>
            </a:xfrm>
            <a:prstGeom prst="rect">
              <a:avLst/>
            </a:prstGeom>
            <a:noFill/>
            <a:ln w="25400" cap="flat" cmpd="sng" algn="ctr">
              <a:noFill/>
              <a:prstDash val="solid"/>
            </a:ln>
            <a:effectLst/>
          </p:spPr>
          <p:txBody>
            <a:bodyPr lIns="0" tIns="0" rIns="0" bIns="0" rtlCol="0" anchor="t"/>
            <a:lstStyle/>
            <a:p>
              <a:pPr fontAlgn="auto">
                <a:lnSpc>
                  <a:spcPct val="90000"/>
                </a:lnSpc>
                <a:spcBef>
                  <a:spcPts val="600"/>
                </a:spcBef>
                <a:spcAft>
                  <a:spcPts val="600"/>
                </a:spcAft>
                <a:buClr>
                  <a:srgbClr val="007BC7"/>
                </a:buClr>
                <a:buFont typeface="Arial" panose="020B0604020202020204" pitchFamily="34" charset="0"/>
                <a:buNone/>
                <a:defRPr/>
              </a:pPr>
              <a:r>
                <a:rPr lang="nl-NL" sz="1000" kern="0" dirty="0">
                  <a:solidFill>
                    <a:srgbClr val="000000"/>
                  </a:solidFill>
                  <a:latin typeface="Verdana"/>
                  <a:ea typeface="ＭＳ Ｐゴシック" pitchFamily="34" charset="-128"/>
                  <a:cs typeface="Segoe UI Light" panose="020B0502040204020203" pitchFamily="34" charset="0"/>
                </a:rPr>
                <a:t>Wanneer nodig, verwijder de bestaande grafiek d.m.v. de </a:t>
              </a:r>
              <a:r>
                <a:rPr lang="nl-NL" sz="1000" b="1" kern="0" dirty="0">
                  <a:solidFill>
                    <a:srgbClr val="000000"/>
                  </a:solidFill>
                  <a:latin typeface="Verdana"/>
                  <a:ea typeface="ＭＳ Ｐゴシック" pitchFamily="34" charset="-128"/>
                  <a:cs typeface="Segoe UI Light" panose="020B0502040204020203" pitchFamily="34" charset="0"/>
                </a:rPr>
                <a:t>‘Delete’-knop</a:t>
              </a:r>
              <a:r>
                <a:rPr lang="nl-NL" sz="1000" kern="0" dirty="0">
                  <a:solidFill>
                    <a:srgbClr val="000000"/>
                  </a:solidFill>
                  <a:latin typeface="Verdana"/>
                  <a:ea typeface="ＭＳ Ｐゴシック" pitchFamily="34" charset="-128"/>
                  <a:cs typeface="Segoe UI Light" panose="020B0502040204020203" pitchFamily="34" charset="0"/>
                </a:rPr>
                <a:t>. Klik op het pictogram om een nieuwe grafiek in te voegen. </a:t>
              </a:r>
              <a:r>
                <a:rPr lang="nl-NL" sz="1000" i="1" kern="0" dirty="0">
                  <a:solidFill>
                    <a:srgbClr val="000000"/>
                  </a:solidFill>
                  <a:latin typeface="Verdana"/>
                  <a:ea typeface="ＭＳ Ｐゴシック" pitchFamily="34" charset="-128"/>
                  <a:cs typeface="Segoe UI Light" panose="020B0502040204020203" pitchFamily="34" charset="0"/>
                </a:rPr>
                <a:t>(zie onderstaand voorbeeld).</a:t>
              </a:r>
              <a:endParaRPr lang="nl-NL" sz="1000" kern="0" dirty="0">
                <a:solidFill>
                  <a:srgbClr val="000000"/>
                </a:solidFill>
                <a:latin typeface="Verdana"/>
                <a:ea typeface="ＭＳ Ｐゴシック" pitchFamily="34" charset="-128"/>
                <a:cs typeface="Segoe UI Light" panose="020B0502040204020203" pitchFamily="34" charset="0"/>
              </a:endParaRPr>
            </a:p>
          </p:txBody>
        </p:sp>
        <p:sp>
          <p:nvSpPr>
            <p:cNvPr id="146" name="Ovaal 145">
              <a:extLst>
                <a:ext uri="{FF2B5EF4-FFF2-40B4-BE49-F238E27FC236}">
                  <a16:creationId xmlns:a16="http://schemas.microsoft.com/office/drawing/2014/main" xmlns="" id="{4B82332D-E0FC-422E-967C-8A0A6B76C30D}"/>
                </a:ext>
              </a:extLst>
            </p:cNvPr>
            <p:cNvSpPr/>
            <p:nvPr userDrawn="1"/>
          </p:nvSpPr>
          <p:spPr>
            <a:xfrm>
              <a:off x="12391601" y="1706398"/>
              <a:ext cx="260914" cy="259683"/>
            </a:xfrm>
            <a:prstGeom prst="ellipse">
              <a:avLst/>
            </a:prstGeom>
            <a:solidFill>
              <a:schemeClr val="accent1"/>
            </a:solidFill>
            <a:ln w="25400" cap="flat" cmpd="sng" algn="ctr">
              <a:noFill/>
              <a:prstDash val="solid"/>
            </a:ln>
            <a:effectLst/>
          </p:spPr>
          <p:txBody>
            <a:bodyPr rtlCol="0" anchor="ctr"/>
            <a:lstStyle/>
            <a:p>
              <a:pPr algn="ctr" fontAlgn="auto">
                <a:spcBef>
                  <a:spcPts val="0"/>
                </a:spcBef>
                <a:spcAft>
                  <a:spcPts val="0"/>
                </a:spcAft>
                <a:defRPr/>
              </a:pPr>
              <a:r>
                <a:rPr lang="nl-NL" sz="1000" kern="0">
                  <a:solidFill>
                    <a:srgbClr val="FFFFFF"/>
                  </a:solidFill>
                  <a:latin typeface="Verdana"/>
                  <a:ea typeface="ＭＳ Ｐゴシック" pitchFamily="34" charset="-128"/>
                  <a:cs typeface="Segoe UI Light" panose="020B0502040204020203" pitchFamily="34" charset="0"/>
                </a:rPr>
                <a:t>2</a:t>
              </a:r>
            </a:p>
          </p:txBody>
        </p:sp>
        <p:sp>
          <p:nvSpPr>
            <p:cNvPr id="147" name="Rechthoek 146">
              <a:extLst>
                <a:ext uri="{FF2B5EF4-FFF2-40B4-BE49-F238E27FC236}">
                  <a16:creationId xmlns:a16="http://schemas.microsoft.com/office/drawing/2014/main" xmlns="" id="{09120020-D0AC-4616-8157-BEF4AE0DEE69}"/>
                </a:ext>
              </a:extLst>
            </p:cNvPr>
            <p:cNvSpPr/>
            <p:nvPr userDrawn="1"/>
          </p:nvSpPr>
          <p:spPr>
            <a:xfrm>
              <a:off x="12757282" y="1772461"/>
              <a:ext cx="2817995" cy="318048"/>
            </a:xfrm>
            <a:prstGeom prst="rect">
              <a:avLst/>
            </a:prstGeom>
            <a:noFill/>
            <a:ln w="25400" cap="flat" cmpd="sng" algn="ctr">
              <a:noFill/>
              <a:prstDash val="solid"/>
            </a:ln>
            <a:effectLst/>
          </p:spPr>
          <p:txBody>
            <a:bodyPr lIns="0" tIns="0" rIns="0" bIns="0" rtlCol="0" anchor="t"/>
            <a:lstStyle/>
            <a:p>
              <a:pPr fontAlgn="auto">
                <a:lnSpc>
                  <a:spcPct val="90000"/>
                </a:lnSpc>
                <a:spcBef>
                  <a:spcPts val="600"/>
                </a:spcBef>
                <a:spcAft>
                  <a:spcPts val="600"/>
                </a:spcAft>
                <a:buClr>
                  <a:srgbClr val="007BC7"/>
                </a:buClr>
                <a:buFont typeface="Arial" panose="020B0604020202020204" pitchFamily="34" charset="0"/>
                <a:buNone/>
                <a:defRPr/>
              </a:pPr>
              <a:r>
                <a:rPr lang="nl-NL" sz="1000" kern="0" dirty="0">
                  <a:solidFill>
                    <a:srgbClr val="000000"/>
                  </a:solidFill>
                  <a:latin typeface="Verdana"/>
                  <a:ea typeface="ＭＳ Ｐゴシック" pitchFamily="34" charset="-128"/>
                  <a:cs typeface="Segoe UI Light" panose="020B0502040204020203" pitchFamily="34" charset="0"/>
                </a:rPr>
                <a:t>Selecteer de gewenste grafiek</a:t>
              </a:r>
              <a:br>
                <a:rPr lang="nl-NL" sz="1000" kern="0" dirty="0">
                  <a:solidFill>
                    <a:srgbClr val="000000"/>
                  </a:solidFill>
                  <a:latin typeface="Verdana"/>
                  <a:ea typeface="ＭＳ Ｐゴシック" pitchFamily="34" charset="-128"/>
                  <a:cs typeface="Segoe UI Light" panose="020B0502040204020203" pitchFamily="34" charset="0"/>
                </a:rPr>
              </a:br>
              <a:r>
                <a:rPr lang="nl-NL" sz="1000" kern="0" dirty="0">
                  <a:solidFill>
                    <a:srgbClr val="000000"/>
                  </a:solidFill>
                  <a:latin typeface="Verdana"/>
                  <a:ea typeface="ＭＳ Ｐゴシック" pitchFamily="34" charset="-128"/>
                  <a:cs typeface="Segoe UI Light" panose="020B0502040204020203" pitchFamily="34" charset="0"/>
                </a:rPr>
                <a:t>en klik op </a:t>
              </a:r>
              <a:r>
                <a:rPr lang="nl-NL" sz="1000" b="1" kern="0" dirty="0">
                  <a:solidFill>
                    <a:srgbClr val="000000"/>
                  </a:solidFill>
                  <a:latin typeface="Verdana"/>
                  <a:ea typeface="ＭＳ Ｐゴシック" pitchFamily="34" charset="-128"/>
                  <a:cs typeface="Segoe UI Light" panose="020B0502040204020203" pitchFamily="34" charset="0"/>
                </a:rPr>
                <a:t>‘Invoegen’</a:t>
              </a:r>
              <a:r>
                <a:rPr lang="nl-NL" sz="1000" kern="0" dirty="0">
                  <a:solidFill>
                    <a:srgbClr val="000000"/>
                  </a:solidFill>
                  <a:latin typeface="Verdana"/>
                  <a:ea typeface="ＭＳ Ｐゴシック" pitchFamily="34" charset="-128"/>
                  <a:cs typeface="Segoe UI Light" panose="020B0502040204020203" pitchFamily="34" charset="0"/>
                </a:rPr>
                <a:t>.</a:t>
              </a:r>
              <a:endParaRPr lang="nl-NL" sz="1000" b="1" kern="0" dirty="0">
                <a:solidFill>
                  <a:srgbClr val="000000"/>
                </a:solidFill>
                <a:latin typeface="Verdana"/>
                <a:ea typeface="ＭＳ Ｐゴシック" pitchFamily="34" charset="-128"/>
                <a:cs typeface="Segoe UI Light" panose="020B0502040204020203" pitchFamily="34" charset="0"/>
              </a:endParaRPr>
            </a:p>
          </p:txBody>
        </p:sp>
        <p:grpSp>
          <p:nvGrpSpPr>
            <p:cNvPr id="148" name="Groep 147">
              <a:extLst>
                <a:ext uri="{FF2B5EF4-FFF2-40B4-BE49-F238E27FC236}">
                  <a16:creationId xmlns:a16="http://schemas.microsoft.com/office/drawing/2014/main" xmlns="" id="{4987CC8B-985E-4211-BA38-96C9BD993047}"/>
                </a:ext>
              </a:extLst>
            </p:cNvPr>
            <p:cNvGrpSpPr/>
            <p:nvPr userDrawn="1"/>
          </p:nvGrpSpPr>
          <p:grpSpPr>
            <a:xfrm>
              <a:off x="12757282" y="2184550"/>
              <a:ext cx="825500" cy="209550"/>
              <a:chOff x="13504624" y="2482850"/>
              <a:chExt cx="825500" cy="209550"/>
            </a:xfrm>
          </p:grpSpPr>
          <p:sp>
            <p:nvSpPr>
              <p:cNvPr id="154" name="Rechthoek 153">
                <a:extLst>
                  <a:ext uri="{FF2B5EF4-FFF2-40B4-BE49-F238E27FC236}">
                    <a16:creationId xmlns:a16="http://schemas.microsoft.com/office/drawing/2014/main" xmlns="" id="{644956B2-1D79-4CC8-9866-51685FA348D6}"/>
                  </a:ext>
                </a:extLst>
              </p:cNvPr>
              <p:cNvSpPr/>
              <p:nvPr userDrawn="1"/>
            </p:nvSpPr>
            <p:spPr>
              <a:xfrm>
                <a:off x="13504624" y="2482850"/>
                <a:ext cx="825500" cy="209550"/>
              </a:xfrm>
              <a:prstGeom prst="rect">
                <a:avLst/>
              </a:prstGeom>
              <a:solidFill>
                <a:srgbClr val="E5F1FB"/>
              </a:solidFill>
              <a:ln w="12700">
                <a:solidFill>
                  <a:srgbClr val="0B7ED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nSpc>
                    <a:spcPct val="90000"/>
                  </a:lnSpc>
                  <a:spcBef>
                    <a:spcPts val="600"/>
                  </a:spcBef>
                  <a:spcAft>
                    <a:spcPts val="600"/>
                  </a:spcAft>
                </a:pPr>
                <a:r>
                  <a:rPr lang="nl-NL" sz="600">
                    <a:solidFill>
                      <a:srgbClr val="000000"/>
                    </a:solidFill>
                    <a:latin typeface="Arial" panose="020B0604020202020204" pitchFamily="34" charset="0"/>
                    <a:cs typeface="Arial" panose="020B0604020202020204" pitchFamily="34" charset="0"/>
                  </a:rPr>
                  <a:t>Invoegen</a:t>
                </a:r>
              </a:p>
            </p:txBody>
          </p:sp>
          <p:cxnSp>
            <p:nvCxnSpPr>
              <p:cNvPr id="155" name="Rechte verbindingslijn 154">
                <a:extLst>
                  <a:ext uri="{FF2B5EF4-FFF2-40B4-BE49-F238E27FC236}">
                    <a16:creationId xmlns:a16="http://schemas.microsoft.com/office/drawing/2014/main" xmlns="" id="{D824D6DB-FB3D-4CBB-8F97-02ABAEDC9949}"/>
                  </a:ext>
                </a:extLst>
              </p:cNvPr>
              <p:cNvCxnSpPr/>
              <p:nvPr userDrawn="1"/>
            </p:nvCxnSpPr>
            <p:spPr>
              <a:xfrm>
                <a:off x="14155269" y="2515250"/>
                <a:ext cx="0" cy="142717"/>
              </a:xfrm>
              <a:prstGeom prst="line">
                <a:avLst/>
              </a:prstGeom>
              <a:noFill/>
              <a:ln w="3175" cap="flat" cmpd="sng" algn="ctr">
                <a:solidFill>
                  <a:srgbClr val="44546A"/>
                </a:solidFill>
                <a:prstDash val="solid"/>
              </a:ln>
              <a:effectLst/>
            </p:spPr>
          </p:cxnSp>
          <p:sp>
            <p:nvSpPr>
              <p:cNvPr id="156" name="Gelijkbenige driehoek 155">
                <a:extLst>
                  <a:ext uri="{FF2B5EF4-FFF2-40B4-BE49-F238E27FC236}">
                    <a16:creationId xmlns:a16="http://schemas.microsoft.com/office/drawing/2014/main" xmlns="" id="{EC0EAAB3-0DC5-483F-9492-D8FEFBD0ECB2}"/>
                  </a:ext>
                </a:extLst>
              </p:cNvPr>
              <p:cNvSpPr/>
              <p:nvPr userDrawn="1"/>
            </p:nvSpPr>
            <p:spPr>
              <a:xfrm rot="10800000">
                <a:off x="14196089" y="2566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endParaRPr lang="nl-NL" sz="800" b="1">
                  <a:solidFill>
                    <a:srgbClr val="000000"/>
                  </a:solidFill>
                </a:endParaRPr>
              </a:p>
            </p:txBody>
          </p:sp>
        </p:grpSp>
        <p:cxnSp>
          <p:nvCxnSpPr>
            <p:cNvPr id="149" name="Rechte verbindingslijn 148">
              <a:extLst>
                <a:ext uri="{FF2B5EF4-FFF2-40B4-BE49-F238E27FC236}">
                  <a16:creationId xmlns:a16="http://schemas.microsoft.com/office/drawing/2014/main" xmlns="" id="{6C0AC300-FD8D-4552-AAE7-392D0E275C05}"/>
                </a:ext>
              </a:extLst>
            </p:cNvPr>
            <p:cNvCxnSpPr>
              <a:cxnSpLocks/>
            </p:cNvCxnSpPr>
            <p:nvPr userDrawn="1"/>
          </p:nvCxnSpPr>
          <p:spPr>
            <a:xfrm>
              <a:off x="12397261" y="2499789"/>
              <a:ext cx="3178017" cy="0"/>
            </a:xfrm>
            <a:prstGeom prst="line">
              <a:avLst/>
            </a:prstGeom>
            <a:noFill/>
            <a:ln w="3175" cap="flat" cmpd="sng" algn="ctr">
              <a:solidFill>
                <a:schemeClr val="accent1"/>
              </a:solidFill>
              <a:prstDash val="solid"/>
            </a:ln>
            <a:effectLst/>
          </p:spPr>
        </p:cxnSp>
        <p:grpSp>
          <p:nvGrpSpPr>
            <p:cNvPr id="150" name="Groep 149">
              <a:extLst>
                <a:ext uri="{FF2B5EF4-FFF2-40B4-BE49-F238E27FC236}">
                  <a16:creationId xmlns:a16="http://schemas.microsoft.com/office/drawing/2014/main" xmlns="" id="{859C1CA6-F0C8-4B5D-993A-58D47C0A8A74}"/>
                </a:ext>
              </a:extLst>
            </p:cNvPr>
            <p:cNvGrpSpPr/>
            <p:nvPr userDrawn="1"/>
          </p:nvGrpSpPr>
          <p:grpSpPr>
            <a:xfrm>
              <a:off x="12751697" y="1147804"/>
              <a:ext cx="289372" cy="314992"/>
              <a:chOff x="7322769" y="-310267"/>
              <a:chExt cx="289372" cy="314992"/>
            </a:xfrm>
          </p:grpSpPr>
          <p:sp>
            <p:nvSpPr>
              <p:cNvPr id="151" name="Rechthoek 150">
                <a:extLst>
                  <a:ext uri="{FF2B5EF4-FFF2-40B4-BE49-F238E27FC236}">
                    <a16:creationId xmlns:a16="http://schemas.microsoft.com/office/drawing/2014/main" xmlns="" id="{D8E7EDE9-B282-48D4-AAE4-F7BFBCCCA493}"/>
                  </a:ext>
                </a:extLst>
              </p:cNvPr>
              <p:cNvSpPr/>
              <p:nvPr userDrawn="1"/>
            </p:nvSpPr>
            <p:spPr>
              <a:xfrm>
                <a:off x="7322769" y="-211712"/>
                <a:ext cx="79156" cy="216437"/>
              </a:xfrm>
              <a:prstGeom prst="rect">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rgbClr val="FFFFFF"/>
                  </a:solidFill>
                </a:endParaRPr>
              </a:p>
            </p:txBody>
          </p:sp>
          <p:sp>
            <p:nvSpPr>
              <p:cNvPr id="152" name="Rechthoek 151">
                <a:extLst>
                  <a:ext uri="{FF2B5EF4-FFF2-40B4-BE49-F238E27FC236}">
                    <a16:creationId xmlns:a16="http://schemas.microsoft.com/office/drawing/2014/main" xmlns="" id="{CAD92F8B-CC45-4897-A8D9-8E9E8C96924C}"/>
                  </a:ext>
                </a:extLst>
              </p:cNvPr>
              <p:cNvSpPr/>
              <p:nvPr userDrawn="1"/>
            </p:nvSpPr>
            <p:spPr>
              <a:xfrm>
                <a:off x="7427035" y="-310267"/>
                <a:ext cx="79156" cy="314992"/>
              </a:xfrm>
              <a:prstGeom prst="rect">
                <a:avLst/>
              </a:prstGeom>
              <a:solidFill>
                <a:srgbClr val="FFCC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rgbClr val="FFFFFF"/>
                  </a:solidFill>
                </a:endParaRPr>
              </a:p>
            </p:txBody>
          </p:sp>
          <p:sp>
            <p:nvSpPr>
              <p:cNvPr id="153" name="Rechthoek 152">
                <a:extLst>
                  <a:ext uri="{FF2B5EF4-FFF2-40B4-BE49-F238E27FC236}">
                    <a16:creationId xmlns:a16="http://schemas.microsoft.com/office/drawing/2014/main" xmlns="" id="{49278491-CD52-4C13-A5DE-90B5B2579FD5}"/>
                  </a:ext>
                </a:extLst>
              </p:cNvPr>
              <p:cNvSpPr/>
              <p:nvPr userDrawn="1"/>
            </p:nvSpPr>
            <p:spPr>
              <a:xfrm>
                <a:off x="7532985" y="-240134"/>
                <a:ext cx="79156" cy="244859"/>
              </a:xfrm>
              <a:prstGeom prst="rect">
                <a:avLst/>
              </a:prstGeom>
              <a:solidFill>
                <a:srgbClr val="8080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rgbClr val="FFFFFF"/>
                  </a:solidFill>
                </a:endParaRPr>
              </a:p>
            </p:txBody>
          </p:sp>
        </p:grpSp>
      </p:grpSp>
      <p:sp>
        <p:nvSpPr>
          <p:cNvPr id="157" name="Tijdelijke aanduiding voor tekst 10">
            <a:extLst>
              <a:ext uri="{FF2B5EF4-FFF2-40B4-BE49-F238E27FC236}">
                <a16:creationId xmlns:a16="http://schemas.microsoft.com/office/drawing/2014/main" xmlns="" id="{3EBAB379-1355-45EC-B0CA-DF11BF03F4D4}"/>
              </a:ext>
            </a:extLst>
          </p:cNvPr>
          <p:cNvSpPr>
            <a:spLocks noGrp="1"/>
          </p:cNvSpPr>
          <p:nvPr>
            <p:ph type="body" sz="quarter" idx="17" hasCustomPrompt="1"/>
          </p:nvPr>
        </p:nvSpPr>
        <p:spPr>
          <a:xfrm>
            <a:off x="4410067" y="6576638"/>
            <a:ext cx="323867" cy="281362"/>
          </a:xfrm>
          <a:solidFill>
            <a:srgbClr val="154273"/>
          </a:solidFill>
        </p:spPr>
        <p:txBody>
          <a:bodyPr/>
          <a:lstStyle>
            <a:lvl1pPr marL="0" indent="0">
              <a:buNone/>
              <a:defRPr sz="100">
                <a:solidFill>
                  <a:srgbClr val="00588E"/>
                </a:solidFill>
              </a:defRPr>
            </a:lvl1pPr>
          </a:lstStyle>
          <a:p>
            <a:pPr lvl="0"/>
            <a:r>
              <a:rPr lang="nl-NL" dirty="0"/>
              <a:t>  </a:t>
            </a:r>
          </a:p>
        </p:txBody>
      </p:sp>
      <p:sp>
        <p:nvSpPr>
          <p:cNvPr id="2" name="Titel 1">
            <a:extLst>
              <a:ext uri="{FF2B5EF4-FFF2-40B4-BE49-F238E27FC236}">
                <a16:creationId xmlns:a16="http://schemas.microsoft.com/office/drawing/2014/main" xmlns="" id="{695DA31B-33BB-4EE3-B867-DB83BBC4C72B}"/>
              </a:ext>
            </a:extLst>
          </p:cNvPr>
          <p:cNvSpPr>
            <a:spLocks noGrp="1"/>
          </p:cNvSpPr>
          <p:nvPr>
            <p:ph type="title"/>
          </p:nvPr>
        </p:nvSpPr>
        <p:spPr>
          <a:xfrm>
            <a:off x="552448" y="1263234"/>
            <a:ext cx="8037363" cy="396000"/>
          </a:xfrm>
        </p:spPr>
        <p:txBody>
          <a:bodyPr/>
          <a:lstStyle/>
          <a:p>
            <a:r>
              <a:rPr lang="nl-NL" dirty="0"/>
              <a:t>Klik om stijl te bewerken</a:t>
            </a:r>
          </a:p>
        </p:txBody>
      </p:sp>
      <p:grpSp>
        <p:nvGrpSpPr>
          <p:cNvPr id="159" name="Instructie">
            <a:extLst>
              <a:ext uri="{FF2B5EF4-FFF2-40B4-BE49-F238E27FC236}">
                <a16:creationId xmlns:a16="http://schemas.microsoft.com/office/drawing/2014/main" xmlns="" id="{1177436F-323F-4739-AA47-4B20183E54D6}"/>
              </a:ext>
            </a:extLst>
          </p:cNvPr>
          <p:cNvGrpSpPr/>
          <p:nvPr userDrawn="1"/>
        </p:nvGrpSpPr>
        <p:grpSpPr>
          <a:xfrm>
            <a:off x="-2572982" y="0"/>
            <a:ext cx="2399747" cy="6001164"/>
            <a:chOff x="-3437549" y="1434"/>
            <a:chExt cx="3201329" cy="6001164"/>
          </a:xfrm>
        </p:grpSpPr>
        <p:cxnSp>
          <p:nvCxnSpPr>
            <p:cNvPr id="160" name="Rechte verbindingslijn 159">
              <a:extLst>
                <a:ext uri="{FF2B5EF4-FFF2-40B4-BE49-F238E27FC236}">
                  <a16:creationId xmlns:a16="http://schemas.microsoft.com/office/drawing/2014/main" xmlns="" id="{51B687C0-7931-449E-A8CF-AAF5D03FEDFE}"/>
                </a:ext>
              </a:extLst>
            </p:cNvPr>
            <p:cNvCxnSpPr>
              <a:cxnSpLocks/>
            </p:cNvCxnSpPr>
            <p:nvPr userDrawn="1"/>
          </p:nvCxnSpPr>
          <p:spPr>
            <a:xfrm>
              <a:off x="-3419346" y="5083729"/>
              <a:ext cx="3176013" cy="0"/>
            </a:xfrm>
            <a:prstGeom prst="line">
              <a:avLst/>
            </a:prstGeom>
            <a:noFill/>
            <a:ln w="3175" cap="flat" cmpd="sng" algn="ctr">
              <a:solidFill>
                <a:schemeClr val="accent1"/>
              </a:solidFill>
              <a:prstDash val="solid"/>
            </a:ln>
            <a:effectLst/>
          </p:spPr>
        </p:cxnSp>
        <p:sp>
          <p:nvSpPr>
            <p:cNvPr id="161" name="Ovaal 160">
              <a:extLst>
                <a:ext uri="{FF2B5EF4-FFF2-40B4-BE49-F238E27FC236}">
                  <a16:creationId xmlns:a16="http://schemas.microsoft.com/office/drawing/2014/main" xmlns="" id="{0625C693-DBE6-4BAF-8264-F9C54A0DB317}"/>
                </a:ext>
              </a:extLst>
            </p:cNvPr>
            <p:cNvSpPr/>
            <p:nvPr userDrawn="1"/>
          </p:nvSpPr>
          <p:spPr>
            <a:xfrm>
              <a:off x="-3425006" y="3588820"/>
              <a:ext cx="260914" cy="259683"/>
            </a:xfrm>
            <a:prstGeom prst="ellipse">
              <a:avLst/>
            </a:prstGeom>
            <a:solidFill>
              <a:schemeClr val="accent1"/>
            </a:solidFill>
            <a:ln w="25400" cap="flat" cmpd="sng" algn="ctr">
              <a:noFill/>
              <a:prstDash val="solid"/>
            </a:ln>
            <a:effectLst/>
          </p:spPr>
          <p:txBody>
            <a:bodyPr rtlCol="0" anchor="ctr"/>
            <a:lstStyle>
              <a:defPPr>
                <a:defRPr lang="nl-NL"/>
              </a:defPPr>
              <a:lvl1pPr algn="l" rtl="0" fontAlgn="base">
                <a:spcBef>
                  <a:spcPct val="0"/>
                </a:spcBef>
                <a:spcAft>
                  <a:spcPct val="0"/>
                </a:spcAft>
                <a:defRPr sz="2400" kern="1200">
                  <a:solidFill>
                    <a:schemeClr val="tx1"/>
                  </a:solidFill>
                  <a:latin typeface="Arial" charset="0"/>
                  <a:ea typeface="ＭＳ Ｐゴシック" pitchFamily="34" charset="-128"/>
                  <a:cs typeface="+mn-cs"/>
                </a:defRPr>
              </a:lvl1pPr>
              <a:lvl2pPr marL="457200" algn="l" rtl="0" fontAlgn="base">
                <a:spcBef>
                  <a:spcPct val="0"/>
                </a:spcBef>
                <a:spcAft>
                  <a:spcPct val="0"/>
                </a:spcAft>
                <a:defRPr sz="2400" kern="1200">
                  <a:solidFill>
                    <a:schemeClr val="tx1"/>
                  </a:solidFill>
                  <a:latin typeface="Arial" charset="0"/>
                  <a:ea typeface="ＭＳ Ｐゴシック" pitchFamily="34" charset="-128"/>
                  <a:cs typeface="+mn-cs"/>
                </a:defRPr>
              </a:lvl2pPr>
              <a:lvl3pPr marL="914400" algn="l" rtl="0" fontAlgn="base">
                <a:spcBef>
                  <a:spcPct val="0"/>
                </a:spcBef>
                <a:spcAft>
                  <a:spcPct val="0"/>
                </a:spcAft>
                <a:defRPr sz="2400" kern="1200">
                  <a:solidFill>
                    <a:schemeClr val="tx1"/>
                  </a:solidFill>
                  <a:latin typeface="Arial" charset="0"/>
                  <a:ea typeface="ＭＳ Ｐゴシック" pitchFamily="34" charset="-128"/>
                  <a:cs typeface="+mn-cs"/>
                </a:defRPr>
              </a:lvl3pPr>
              <a:lvl4pPr marL="1371600" algn="l" rtl="0" fontAlgn="base">
                <a:spcBef>
                  <a:spcPct val="0"/>
                </a:spcBef>
                <a:spcAft>
                  <a:spcPct val="0"/>
                </a:spcAft>
                <a:defRPr sz="2400" kern="1200">
                  <a:solidFill>
                    <a:schemeClr val="tx1"/>
                  </a:solidFill>
                  <a:latin typeface="Arial" charset="0"/>
                  <a:ea typeface="ＭＳ Ｐゴシック" pitchFamily="34" charset="-128"/>
                  <a:cs typeface="+mn-cs"/>
                </a:defRPr>
              </a:lvl4pPr>
              <a:lvl5pPr marL="1828800" algn="l" rtl="0" fontAlgn="base">
                <a:spcBef>
                  <a:spcPct val="0"/>
                </a:spcBef>
                <a:spcAft>
                  <a:spcPct val="0"/>
                </a:spcAft>
                <a:defRPr sz="2400" kern="1200">
                  <a:solidFill>
                    <a:schemeClr val="tx1"/>
                  </a:solidFill>
                  <a:latin typeface="Arial" charset="0"/>
                  <a:ea typeface="ＭＳ Ｐゴシック" pitchFamily="34" charset="-128"/>
                  <a:cs typeface="+mn-cs"/>
                </a:defRPr>
              </a:lvl5pPr>
              <a:lvl6pPr marL="2286000" algn="l" defTabSz="914400" rtl="0" eaLnBrk="1" latinLnBrk="0" hangingPunct="1">
                <a:defRPr sz="2400" kern="1200">
                  <a:solidFill>
                    <a:schemeClr val="tx1"/>
                  </a:solidFill>
                  <a:latin typeface="Arial" charset="0"/>
                  <a:ea typeface="ＭＳ Ｐゴシック" pitchFamily="34" charset="-128"/>
                  <a:cs typeface="+mn-cs"/>
                </a:defRPr>
              </a:lvl6pPr>
              <a:lvl7pPr marL="2743200" algn="l" defTabSz="914400" rtl="0" eaLnBrk="1" latinLnBrk="0" hangingPunct="1">
                <a:defRPr sz="2400" kern="1200">
                  <a:solidFill>
                    <a:schemeClr val="tx1"/>
                  </a:solidFill>
                  <a:latin typeface="Arial" charset="0"/>
                  <a:ea typeface="ＭＳ Ｐゴシック" pitchFamily="34" charset="-128"/>
                  <a:cs typeface="+mn-cs"/>
                </a:defRPr>
              </a:lvl7pPr>
              <a:lvl8pPr marL="3200400" algn="l" defTabSz="914400" rtl="0" eaLnBrk="1" latinLnBrk="0" hangingPunct="1">
                <a:defRPr sz="2400" kern="1200">
                  <a:solidFill>
                    <a:schemeClr val="tx1"/>
                  </a:solidFill>
                  <a:latin typeface="Arial" charset="0"/>
                  <a:ea typeface="ＭＳ Ｐゴシック" pitchFamily="34" charset="-128"/>
                  <a:cs typeface="+mn-cs"/>
                </a:defRPr>
              </a:lvl8pPr>
              <a:lvl9pPr marL="3657600" algn="l" defTabSz="914400" rtl="0" eaLnBrk="1" latinLnBrk="0" hangingPunct="1">
                <a:defRPr sz="2400" kern="1200">
                  <a:solidFill>
                    <a:schemeClr val="tx1"/>
                  </a:solidFill>
                  <a:latin typeface="Arial" charset="0"/>
                  <a:ea typeface="ＭＳ Ｐゴシック" pitchFamily="34" charset="-128"/>
                  <a:cs typeface="+mn-cs"/>
                </a:defRPr>
              </a:lvl9pPr>
            </a:lstStyle>
            <a:p>
              <a:pPr algn="ctr" fontAlgn="auto">
                <a:spcBef>
                  <a:spcPts val="0"/>
                </a:spcBef>
                <a:spcAft>
                  <a:spcPts val="0"/>
                </a:spcAft>
                <a:defRPr/>
              </a:pPr>
              <a:r>
                <a:rPr lang="nl-NL" sz="1100" kern="0" dirty="0">
                  <a:solidFill>
                    <a:srgbClr val="FFFFFF"/>
                  </a:solidFill>
                  <a:latin typeface="Verdana"/>
                  <a:cs typeface="Segoe UI Light" panose="020B0502040204020203" pitchFamily="34" charset="0"/>
                </a:rPr>
                <a:t>6</a:t>
              </a:r>
            </a:p>
          </p:txBody>
        </p:sp>
        <p:sp>
          <p:nvSpPr>
            <p:cNvPr id="162" name="Rechthoek 161">
              <a:extLst>
                <a:ext uri="{FF2B5EF4-FFF2-40B4-BE49-F238E27FC236}">
                  <a16:creationId xmlns:a16="http://schemas.microsoft.com/office/drawing/2014/main" xmlns="" id="{E79D9231-D483-429F-B844-F94E6E849E8E}"/>
                </a:ext>
              </a:extLst>
            </p:cNvPr>
            <p:cNvSpPr/>
            <p:nvPr userDrawn="1"/>
          </p:nvSpPr>
          <p:spPr>
            <a:xfrm>
              <a:off x="-3059324" y="3588819"/>
              <a:ext cx="2823104" cy="255963"/>
            </a:xfrm>
            <a:prstGeom prst="rect">
              <a:avLst/>
            </a:prstGeom>
            <a:noFill/>
            <a:ln w="25400" cap="flat" cmpd="sng" algn="ctr">
              <a:noFill/>
              <a:prstDash val="solid"/>
            </a:ln>
            <a:effectLst/>
          </p:spPr>
          <p:txBody>
            <a:bodyPr lIns="0" tIns="0" rIns="0" bIns="0" rtlCol="0" anchor="ctr"/>
            <a:lstStyle>
              <a:defPPr>
                <a:defRPr lang="nl-NL"/>
              </a:defPPr>
              <a:lvl1pPr algn="l" rtl="0" fontAlgn="base">
                <a:spcBef>
                  <a:spcPct val="0"/>
                </a:spcBef>
                <a:spcAft>
                  <a:spcPct val="0"/>
                </a:spcAft>
                <a:defRPr sz="2400" kern="1200">
                  <a:solidFill>
                    <a:schemeClr val="tx1"/>
                  </a:solidFill>
                  <a:latin typeface="Arial" charset="0"/>
                  <a:ea typeface="ＭＳ Ｐゴシック" pitchFamily="34" charset="-128"/>
                  <a:cs typeface="+mn-cs"/>
                </a:defRPr>
              </a:lvl1pPr>
              <a:lvl2pPr marL="457200" algn="l" rtl="0" fontAlgn="base">
                <a:spcBef>
                  <a:spcPct val="0"/>
                </a:spcBef>
                <a:spcAft>
                  <a:spcPct val="0"/>
                </a:spcAft>
                <a:defRPr sz="2400" kern="1200">
                  <a:solidFill>
                    <a:schemeClr val="tx1"/>
                  </a:solidFill>
                  <a:latin typeface="Arial" charset="0"/>
                  <a:ea typeface="ＭＳ Ｐゴシック" pitchFamily="34" charset="-128"/>
                  <a:cs typeface="+mn-cs"/>
                </a:defRPr>
              </a:lvl2pPr>
              <a:lvl3pPr marL="914400" algn="l" rtl="0" fontAlgn="base">
                <a:spcBef>
                  <a:spcPct val="0"/>
                </a:spcBef>
                <a:spcAft>
                  <a:spcPct val="0"/>
                </a:spcAft>
                <a:defRPr sz="2400" kern="1200">
                  <a:solidFill>
                    <a:schemeClr val="tx1"/>
                  </a:solidFill>
                  <a:latin typeface="Arial" charset="0"/>
                  <a:ea typeface="ＭＳ Ｐゴシック" pitchFamily="34" charset="-128"/>
                  <a:cs typeface="+mn-cs"/>
                </a:defRPr>
              </a:lvl3pPr>
              <a:lvl4pPr marL="1371600" algn="l" rtl="0" fontAlgn="base">
                <a:spcBef>
                  <a:spcPct val="0"/>
                </a:spcBef>
                <a:spcAft>
                  <a:spcPct val="0"/>
                </a:spcAft>
                <a:defRPr sz="2400" kern="1200">
                  <a:solidFill>
                    <a:schemeClr val="tx1"/>
                  </a:solidFill>
                  <a:latin typeface="Arial" charset="0"/>
                  <a:ea typeface="ＭＳ Ｐゴシック" pitchFamily="34" charset="-128"/>
                  <a:cs typeface="+mn-cs"/>
                </a:defRPr>
              </a:lvl4pPr>
              <a:lvl5pPr marL="1828800" algn="l" rtl="0" fontAlgn="base">
                <a:spcBef>
                  <a:spcPct val="0"/>
                </a:spcBef>
                <a:spcAft>
                  <a:spcPct val="0"/>
                </a:spcAft>
                <a:defRPr sz="2400" kern="1200">
                  <a:solidFill>
                    <a:schemeClr val="tx1"/>
                  </a:solidFill>
                  <a:latin typeface="Arial" charset="0"/>
                  <a:ea typeface="ＭＳ Ｐゴシック" pitchFamily="34" charset="-128"/>
                  <a:cs typeface="+mn-cs"/>
                </a:defRPr>
              </a:lvl5pPr>
              <a:lvl6pPr marL="2286000" algn="l" defTabSz="914400" rtl="0" eaLnBrk="1" latinLnBrk="0" hangingPunct="1">
                <a:defRPr sz="2400" kern="1200">
                  <a:solidFill>
                    <a:schemeClr val="tx1"/>
                  </a:solidFill>
                  <a:latin typeface="Arial" charset="0"/>
                  <a:ea typeface="ＭＳ Ｐゴシック" pitchFamily="34" charset="-128"/>
                  <a:cs typeface="+mn-cs"/>
                </a:defRPr>
              </a:lvl6pPr>
              <a:lvl7pPr marL="2743200" algn="l" defTabSz="914400" rtl="0" eaLnBrk="1" latinLnBrk="0" hangingPunct="1">
                <a:defRPr sz="2400" kern="1200">
                  <a:solidFill>
                    <a:schemeClr val="tx1"/>
                  </a:solidFill>
                  <a:latin typeface="Arial" charset="0"/>
                  <a:ea typeface="ＭＳ Ｐゴシック" pitchFamily="34" charset="-128"/>
                  <a:cs typeface="+mn-cs"/>
                </a:defRPr>
              </a:lvl7pPr>
              <a:lvl8pPr marL="3200400" algn="l" defTabSz="914400" rtl="0" eaLnBrk="1" latinLnBrk="0" hangingPunct="1">
                <a:defRPr sz="2400" kern="1200">
                  <a:solidFill>
                    <a:schemeClr val="tx1"/>
                  </a:solidFill>
                  <a:latin typeface="Arial" charset="0"/>
                  <a:ea typeface="ＭＳ Ｐゴシック" pitchFamily="34" charset="-128"/>
                  <a:cs typeface="+mn-cs"/>
                </a:defRPr>
              </a:lvl8pPr>
              <a:lvl9pPr marL="3657600" algn="l" defTabSz="914400" rtl="0" eaLnBrk="1" latinLnBrk="0" hangingPunct="1">
                <a:defRPr sz="2400" kern="1200">
                  <a:solidFill>
                    <a:schemeClr val="tx1"/>
                  </a:solidFill>
                  <a:latin typeface="Arial" charset="0"/>
                  <a:ea typeface="ＭＳ Ｐゴシック" pitchFamily="34" charset="-128"/>
                  <a:cs typeface="+mn-cs"/>
                </a:defRPr>
              </a:lvl9pPr>
            </a:lstStyle>
            <a:p>
              <a:pPr marL="171450" indent="-171450" fontAlgn="auto">
                <a:lnSpc>
                  <a:spcPct val="90000"/>
                </a:lnSpc>
                <a:spcBef>
                  <a:spcPts val="600"/>
                </a:spcBef>
                <a:spcAft>
                  <a:spcPts val="600"/>
                </a:spcAft>
                <a:buClr>
                  <a:srgbClr val="007BC7"/>
                </a:buClr>
                <a:buFont typeface="Verdana" panose="020B0604030504040204" pitchFamily="34" charset="0"/>
                <a:buChar char="›"/>
                <a:defRPr/>
              </a:pPr>
              <a:r>
                <a:rPr lang="nl-NL" sz="1100" kern="0" dirty="0">
                  <a:solidFill>
                    <a:srgbClr val="000000"/>
                  </a:solidFill>
                  <a:latin typeface="Verdana"/>
                  <a:cs typeface="Segoe UI Light" panose="020B0502040204020203" pitchFamily="34" charset="0"/>
                </a:rPr>
                <a:t>Opsomming</a:t>
              </a:r>
            </a:p>
          </p:txBody>
        </p:sp>
        <p:sp>
          <p:nvSpPr>
            <p:cNvPr id="163" name="Ovaal 162">
              <a:extLst>
                <a:ext uri="{FF2B5EF4-FFF2-40B4-BE49-F238E27FC236}">
                  <a16:creationId xmlns:a16="http://schemas.microsoft.com/office/drawing/2014/main" xmlns="" id="{EEFAF7E2-5154-4363-8DA8-AFD08E54229A}"/>
                </a:ext>
              </a:extLst>
            </p:cNvPr>
            <p:cNvSpPr/>
            <p:nvPr userDrawn="1"/>
          </p:nvSpPr>
          <p:spPr>
            <a:xfrm>
              <a:off x="-3425006" y="3962996"/>
              <a:ext cx="260914" cy="259683"/>
            </a:xfrm>
            <a:prstGeom prst="ellipse">
              <a:avLst/>
            </a:prstGeom>
            <a:solidFill>
              <a:schemeClr val="accent1"/>
            </a:solidFill>
            <a:ln w="25400" cap="flat" cmpd="sng" algn="ctr">
              <a:noFill/>
              <a:prstDash val="solid"/>
            </a:ln>
            <a:effectLst/>
          </p:spPr>
          <p:txBody>
            <a:bodyPr rtlCol="0" anchor="ctr"/>
            <a:lstStyle>
              <a:defPPr>
                <a:defRPr lang="nl-NL"/>
              </a:defPPr>
              <a:lvl1pPr algn="l" rtl="0" fontAlgn="base">
                <a:spcBef>
                  <a:spcPct val="0"/>
                </a:spcBef>
                <a:spcAft>
                  <a:spcPct val="0"/>
                </a:spcAft>
                <a:defRPr sz="2400" kern="1200">
                  <a:solidFill>
                    <a:schemeClr val="tx1"/>
                  </a:solidFill>
                  <a:latin typeface="Arial" charset="0"/>
                  <a:ea typeface="ＭＳ Ｐゴシック" pitchFamily="34" charset="-128"/>
                  <a:cs typeface="+mn-cs"/>
                </a:defRPr>
              </a:lvl1pPr>
              <a:lvl2pPr marL="457200" algn="l" rtl="0" fontAlgn="base">
                <a:spcBef>
                  <a:spcPct val="0"/>
                </a:spcBef>
                <a:spcAft>
                  <a:spcPct val="0"/>
                </a:spcAft>
                <a:defRPr sz="2400" kern="1200">
                  <a:solidFill>
                    <a:schemeClr val="tx1"/>
                  </a:solidFill>
                  <a:latin typeface="Arial" charset="0"/>
                  <a:ea typeface="ＭＳ Ｐゴシック" pitchFamily="34" charset="-128"/>
                  <a:cs typeface="+mn-cs"/>
                </a:defRPr>
              </a:lvl2pPr>
              <a:lvl3pPr marL="914400" algn="l" rtl="0" fontAlgn="base">
                <a:spcBef>
                  <a:spcPct val="0"/>
                </a:spcBef>
                <a:spcAft>
                  <a:spcPct val="0"/>
                </a:spcAft>
                <a:defRPr sz="2400" kern="1200">
                  <a:solidFill>
                    <a:schemeClr val="tx1"/>
                  </a:solidFill>
                  <a:latin typeface="Arial" charset="0"/>
                  <a:ea typeface="ＭＳ Ｐゴシック" pitchFamily="34" charset="-128"/>
                  <a:cs typeface="+mn-cs"/>
                </a:defRPr>
              </a:lvl3pPr>
              <a:lvl4pPr marL="1371600" algn="l" rtl="0" fontAlgn="base">
                <a:spcBef>
                  <a:spcPct val="0"/>
                </a:spcBef>
                <a:spcAft>
                  <a:spcPct val="0"/>
                </a:spcAft>
                <a:defRPr sz="2400" kern="1200">
                  <a:solidFill>
                    <a:schemeClr val="tx1"/>
                  </a:solidFill>
                  <a:latin typeface="Arial" charset="0"/>
                  <a:ea typeface="ＭＳ Ｐゴシック" pitchFamily="34" charset="-128"/>
                  <a:cs typeface="+mn-cs"/>
                </a:defRPr>
              </a:lvl4pPr>
              <a:lvl5pPr marL="1828800" algn="l" rtl="0" fontAlgn="base">
                <a:spcBef>
                  <a:spcPct val="0"/>
                </a:spcBef>
                <a:spcAft>
                  <a:spcPct val="0"/>
                </a:spcAft>
                <a:defRPr sz="2400" kern="1200">
                  <a:solidFill>
                    <a:schemeClr val="tx1"/>
                  </a:solidFill>
                  <a:latin typeface="Arial" charset="0"/>
                  <a:ea typeface="ＭＳ Ｐゴシック" pitchFamily="34" charset="-128"/>
                  <a:cs typeface="+mn-cs"/>
                </a:defRPr>
              </a:lvl5pPr>
              <a:lvl6pPr marL="2286000" algn="l" defTabSz="914400" rtl="0" eaLnBrk="1" latinLnBrk="0" hangingPunct="1">
                <a:defRPr sz="2400" kern="1200">
                  <a:solidFill>
                    <a:schemeClr val="tx1"/>
                  </a:solidFill>
                  <a:latin typeface="Arial" charset="0"/>
                  <a:ea typeface="ＭＳ Ｐゴシック" pitchFamily="34" charset="-128"/>
                  <a:cs typeface="+mn-cs"/>
                </a:defRPr>
              </a:lvl6pPr>
              <a:lvl7pPr marL="2743200" algn="l" defTabSz="914400" rtl="0" eaLnBrk="1" latinLnBrk="0" hangingPunct="1">
                <a:defRPr sz="2400" kern="1200">
                  <a:solidFill>
                    <a:schemeClr val="tx1"/>
                  </a:solidFill>
                  <a:latin typeface="Arial" charset="0"/>
                  <a:ea typeface="ＭＳ Ｐゴシック" pitchFamily="34" charset="-128"/>
                  <a:cs typeface="+mn-cs"/>
                </a:defRPr>
              </a:lvl7pPr>
              <a:lvl8pPr marL="3200400" algn="l" defTabSz="914400" rtl="0" eaLnBrk="1" latinLnBrk="0" hangingPunct="1">
                <a:defRPr sz="2400" kern="1200">
                  <a:solidFill>
                    <a:schemeClr val="tx1"/>
                  </a:solidFill>
                  <a:latin typeface="Arial" charset="0"/>
                  <a:ea typeface="ＭＳ Ｐゴシック" pitchFamily="34" charset="-128"/>
                  <a:cs typeface="+mn-cs"/>
                </a:defRPr>
              </a:lvl8pPr>
              <a:lvl9pPr marL="3657600" algn="l" defTabSz="914400" rtl="0" eaLnBrk="1" latinLnBrk="0" hangingPunct="1">
                <a:defRPr sz="2400" kern="1200">
                  <a:solidFill>
                    <a:schemeClr val="tx1"/>
                  </a:solidFill>
                  <a:latin typeface="Arial" charset="0"/>
                  <a:ea typeface="ＭＳ Ｐゴシック" pitchFamily="34" charset="-128"/>
                  <a:cs typeface="+mn-cs"/>
                </a:defRPr>
              </a:lvl9pPr>
            </a:lstStyle>
            <a:p>
              <a:pPr algn="ctr" fontAlgn="auto">
                <a:spcBef>
                  <a:spcPts val="0"/>
                </a:spcBef>
                <a:spcAft>
                  <a:spcPts val="0"/>
                </a:spcAft>
                <a:defRPr/>
              </a:pPr>
              <a:r>
                <a:rPr lang="nl-NL" sz="1100" kern="0" dirty="0">
                  <a:solidFill>
                    <a:srgbClr val="FFFFFF"/>
                  </a:solidFill>
                  <a:latin typeface="Verdana"/>
                  <a:cs typeface="Segoe UI Light" panose="020B0502040204020203" pitchFamily="34" charset="0"/>
                </a:rPr>
                <a:t>7</a:t>
              </a:r>
            </a:p>
          </p:txBody>
        </p:sp>
        <p:sp>
          <p:nvSpPr>
            <p:cNvPr id="164" name="Rechthoek 163">
              <a:extLst>
                <a:ext uri="{FF2B5EF4-FFF2-40B4-BE49-F238E27FC236}">
                  <a16:creationId xmlns:a16="http://schemas.microsoft.com/office/drawing/2014/main" xmlns="" id="{41670CDC-BB74-4301-A272-056DB6882A16}"/>
                </a:ext>
              </a:extLst>
            </p:cNvPr>
            <p:cNvSpPr/>
            <p:nvPr userDrawn="1"/>
          </p:nvSpPr>
          <p:spPr>
            <a:xfrm>
              <a:off x="-3059324" y="3962995"/>
              <a:ext cx="2823104" cy="255963"/>
            </a:xfrm>
            <a:prstGeom prst="rect">
              <a:avLst/>
            </a:prstGeom>
            <a:noFill/>
            <a:ln w="25400" cap="flat" cmpd="sng" algn="ctr">
              <a:noFill/>
              <a:prstDash val="solid"/>
            </a:ln>
            <a:effectLst/>
          </p:spPr>
          <p:txBody>
            <a:bodyPr lIns="0" tIns="0" rIns="0" bIns="0" rtlCol="0" anchor="ctr"/>
            <a:lstStyle>
              <a:defPPr>
                <a:defRPr lang="nl-NL"/>
              </a:defPPr>
              <a:lvl1pPr algn="l" rtl="0" fontAlgn="base">
                <a:spcBef>
                  <a:spcPct val="0"/>
                </a:spcBef>
                <a:spcAft>
                  <a:spcPct val="0"/>
                </a:spcAft>
                <a:defRPr sz="2400" kern="1200">
                  <a:solidFill>
                    <a:schemeClr val="tx1"/>
                  </a:solidFill>
                  <a:latin typeface="Arial" charset="0"/>
                  <a:ea typeface="ＭＳ Ｐゴシック" pitchFamily="34" charset="-128"/>
                  <a:cs typeface="+mn-cs"/>
                </a:defRPr>
              </a:lvl1pPr>
              <a:lvl2pPr marL="457200" algn="l" rtl="0" fontAlgn="base">
                <a:spcBef>
                  <a:spcPct val="0"/>
                </a:spcBef>
                <a:spcAft>
                  <a:spcPct val="0"/>
                </a:spcAft>
                <a:defRPr sz="2400" kern="1200">
                  <a:solidFill>
                    <a:schemeClr val="tx1"/>
                  </a:solidFill>
                  <a:latin typeface="Arial" charset="0"/>
                  <a:ea typeface="ＭＳ Ｐゴシック" pitchFamily="34" charset="-128"/>
                  <a:cs typeface="+mn-cs"/>
                </a:defRPr>
              </a:lvl2pPr>
              <a:lvl3pPr marL="914400" algn="l" rtl="0" fontAlgn="base">
                <a:spcBef>
                  <a:spcPct val="0"/>
                </a:spcBef>
                <a:spcAft>
                  <a:spcPct val="0"/>
                </a:spcAft>
                <a:defRPr sz="2400" kern="1200">
                  <a:solidFill>
                    <a:schemeClr val="tx1"/>
                  </a:solidFill>
                  <a:latin typeface="Arial" charset="0"/>
                  <a:ea typeface="ＭＳ Ｐゴシック" pitchFamily="34" charset="-128"/>
                  <a:cs typeface="+mn-cs"/>
                </a:defRPr>
              </a:lvl3pPr>
              <a:lvl4pPr marL="1371600" algn="l" rtl="0" fontAlgn="base">
                <a:spcBef>
                  <a:spcPct val="0"/>
                </a:spcBef>
                <a:spcAft>
                  <a:spcPct val="0"/>
                </a:spcAft>
                <a:defRPr sz="2400" kern="1200">
                  <a:solidFill>
                    <a:schemeClr val="tx1"/>
                  </a:solidFill>
                  <a:latin typeface="Arial" charset="0"/>
                  <a:ea typeface="ＭＳ Ｐゴシック" pitchFamily="34" charset="-128"/>
                  <a:cs typeface="+mn-cs"/>
                </a:defRPr>
              </a:lvl4pPr>
              <a:lvl5pPr marL="1828800" algn="l" rtl="0" fontAlgn="base">
                <a:spcBef>
                  <a:spcPct val="0"/>
                </a:spcBef>
                <a:spcAft>
                  <a:spcPct val="0"/>
                </a:spcAft>
                <a:defRPr sz="2400" kern="1200">
                  <a:solidFill>
                    <a:schemeClr val="tx1"/>
                  </a:solidFill>
                  <a:latin typeface="Arial" charset="0"/>
                  <a:ea typeface="ＭＳ Ｐゴシック" pitchFamily="34" charset="-128"/>
                  <a:cs typeface="+mn-cs"/>
                </a:defRPr>
              </a:lvl5pPr>
              <a:lvl6pPr marL="2286000" algn="l" defTabSz="914400" rtl="0" eaLnBrk="1" latinLnBrk="0" hangingPunct="1">
                <a:defRPr sz="2400" kern="1200">
                  <a:solidFill>
                    <a:schemeClr val="tx1"/>
                  </a:solidFill>
                  <a:latin typeface="Arial" charset="0"/>
                  <a:ea typeface="ＭＳ Ｐゴシック" pitchFamily="34" charset="-128"/>
                  <a:cs typeface="+mn-cs"/>
                </a:defRPr>
              </a:lvl6pPr>
              <a:lvl7pPr marL="2743200" algn="l" defTabSz="914400" rtl="0" eaLnBrk="1" latinLnBrk="0" hangingPunct="1">
                <a:defRPr sz="2400" kern="1200">
                  <a:solidFill>
                    <a:schemeClr val="tx1"/>
                  </a:solidFill>
                  <a:latin typeface="Arial" charset="0"/>
                  <a:ea typeface="ＭＳ Ｐゴシック" pitchFamily="34" charset="-128"/>
                  <a:cs typeface="+mn-cs"/>
                </a:defRPr>
              </a:lvl7pPr>
              <a:lvl8pPr marL="3200400" algn="l" defTabSz="914400" rtl="0" eaLnBrk="1" latinLnBrk="0" hangingPunct="1">
                <a:defRPr sz="2400" kern="1200">
                  <a:solidFill>
                    <a:schemeClr val="tx1"/>
                  </a:solidFill>
                  <a:latin typeface="Arial" charset="0"/>
                  <a:ea typeface="ＭＳ Ｐゴシック" pitchFamily="34" charset="-128"/>
                  <a:cs typeface="+mn-cs"/>
                </a:defRPr>
              </a:lvl8pPr>
              <a:lvl9pPr marL="3657600" algn="l" defTabSz="914400" rtl="0" eaLnBrk="1" latinLnBrk="0" hangingPunct="1">
                <a:defRPr sz="2400" kern="1200">
                  <a:solidFill>
                    <a:schemeClr val="tx1"/>
                  </a:solidFill>
                  <a:latin typeface="Arial" charset="0"/>
                  <a:ea typeface="ＭＳ Ｐゴシック" pitchFamily="34" charset="-128"/>
                  <a:cs typeface="+mn-cs"/>
                </a:defRPr>
              </a:lvl9pPr>
            </a:lstStyle>
            <a:p>
              <a:pPr marL="352425" indent="-171450" fontAlgn="auto">
                <a:lnSpc>
                  <a:spcPct val="90000"/>
                </a:lnSpc>
                <a:spcBef>
                  <a:spcPts val="600"/>
                </a:spcBef>
                <a:spcAft>
                  <a:spcPts val="600"/>
                </a:spcAft>
                <a:buClr>
                  <a:srgbClr val="007BC7"/>
                </a:buClr>
                <a:buFont typeface="Calibri" panose="020F0502020204030204" pitchFamily="34" charset="0"/>
                <a:buChar char="−"/>
                <a:defRPr/>
              </a:pPr>
              <a:r>
                <a:rPr lang="nl-NL" sz="1100" kern="0" dirty="0">
                  <a:solidFill>
                    <a:srgbClr val="000000"/>
                  </a:solidFill>
                  <a:latin typeface="Verdana"/>
                  <a:cs typeface="Segoe UI Light" panose="020B0502040204020203" pitchFamily="34" charset="0"/>
                </a:rPr>
                <a:t>Alfabet onder opsomming</a:t>
              </a:r>
            </a:p>
          </p:txBody>
        </p:sp>
        <p:sp>
          <p:nvSpPr>
            <p:cNvPr id="165" name="Ovaal 164">
              <a:extLst>
                <a:ext uri="{FF2B5EF4-FFF2-40B4-BE49-F238E27FC236}">
                  <a16:creationId xmlns:a16="http://schemas.microsoft.com/office/drawing/2014/main" xmlns="" id="{27473B74-20AE-44A3-A43C-754C6DF11EB8}"/>
                </a:ext>
              </a:extLst>
            </p:cNvPr>
            <p:cNvSpPr/>
            <p:nvPr userDrawn="1"/>
          </p:nvSpPr>
          <p:spPr>
            <a:xfrm>
              <a:off x="-3425006" y="4335641"/>
              <a:ext cx="260914" cy="259683"/>
            </a:xfrm>
            <a:prstGeom prst="ellipse">
              <a:avLst/>
            </a:prstGeom>
            <a:solidFill>
              <a:schemeClr val="accent1"/>
            </a:solidFill>
            <a:ln w="25400" cap="flat" cmpd="sng" algn="ctr">
              <a:noFill/>
              <a:prstDash val="solid"/>
            </a:ln>
            <a:effectLst/>
          </p:spPr>
          <p:txBody>
            <a:bodyPr rtlCol="0" anchor="ctr"/>
            <a:lstStyle>
              <a:defPPr>
                <a:defRPr lang="nl-NL"/>
              </a:defPPr>
              <a:lvl1pPr algn="l" rtl="0" fontAlgn="base">
                <a:spcBef>
                  <a:spcPct val="0"/>
                </a:spcBef>
                <a:spcAft>
                  <a:spcPct val="0"/>
                </a:spcAft>
                <a:defRPr sz="2400" kern="1200">
                  <a:solidFill>
                    <a:schemeClr val="tx1"/>
                  </a:solidFill>
                  <a:latin typeface="Arial" charset="0"/>
                  <a:ea typeface="ＭＳ Ｐゴシック" pitchFamily="34" charset="-128"/>
                  <a:cs typeface="+mn-cs"/>
                </a:defRPr>
              </a:lvl1pPr>
              <a:lvl2pPr marL="457200" algn="l" rtl="0" fontAlgn="base">
                <a:spcBef>
                  <a:spcPct val="0"/>
                </a:spcBef>
                <a:spcAft>
                  <a:spcPct val="0"/>
                </a:spcAft>
                <a:defRPr sz="2400" kern="1200">
                  <a:solidFill>
                    <a:schemeClr val="tx1"/>
                  </a:solidFill>
                  <a:latin typeface="Arial" charset="0"/>
                  <a:ea typeface="ＭＳ Ｐゴシック" pitchFamily="34" charset="-128"/>
                  <a:cs typeface="+mn-cs"/>
                </a:defRPr>
              </a:lvl2pPr>
              <a:lvl3pPr marL="914400" algn="l" rtl="0" fontAlgn="base">
                <a:spcBef>
                  <a:spcPct val="0"/>
                </a:spcBef>
                <a:spcAft>
                  <a:spcPct val="0"/>
                </a:spcAft>
                <a:defRPr sz="2400" kern="1200">
                  <a:solidFill>
                    <a:schemeClr val="tx1"/>
                  </a:solidFill>
                  <a:latin typeface="Arial" charset="0"/>
                  <a:ea typeface="ＭＳ Ｐゴシック" pitchFamily="34" charset="-128"/>
                  <a:cs typeface="+mn-cs"/>
                </a:defRPr>
              </a:lvl3pPr>
              <a:lvl4pPr marL="1371600" algn="l" rtl="0" fontAlgn="base">
                <a:spcBef>
                  <a:spcPct val="0"/>
                </a:spcBef>
                <a:spcAft>
                  <a:spcPct val="0"/>
                </a:spcAft>
                <a:defRPr sz="2400" kern="1200">
                  <a:solidFill>
                    <a:schemeClr val="tx1"/>
                  </a:solidFill>
                  <a:latin typeface="Arial" charset="0"/>
                  <a:ea typeface="ＭＳ Ｐゴシック" pitchFamily="34" charset="-128"/>
                  <a:cs typeface="+mn-cs"/>
                </a:defRPr>
              </a:lvl4pPr>
              <a:lvl5pPr marL="1828800" algn="l" rtl="0" fontAlgn="base">
                <a:spcBef>
                  <a:spcPct val="0"/>
                </a:spcBef>
                <a:spcAft>
                  <a:spcPct val="0"/>
                </a:spcAft>
                <a:defRPr sz="2400" kern="1200">
                  <a:solidFill>
                    <a:schemeClr val="tx1"/>
                  </a:solidFill>
                  <a:latin typeface="Arial" charset="0"/>
                  <a:ea typeface="ＭＳ Ｐゴシック" pitchFamily="34" charset="-128"/>
                  <a:cs typeface="+mn-cs"/>
                </a:defRPr>
              </a:lvl5pPr>
              <a:lvl6pPr marL="2286000" algn="l" defTabSz="914400" rtl="0" eaLnBrk="1" latinLnBrk="0" hangingPunct="1">
                <a:defRPr sz="2400" kern="1200">
                  <a:solidFill>
                    <a:schemeClr val="tx1"/>
                  </a:solidFill>
                  <a:latin typeface="Arial" charset="0"/>
                  <a:ea typeface="ＭＳ Ｐゴシック" pitchFamily="34" charset="-128"/>
                  <a:cs typeface="+mn-cs"/>
                </a:defRPr>
              </a:lvl6pPr>
              <a:lvl7pPr marL="2743200" algn="l" defTabSz="914400" rtl="0" eaLnBrk="1" latinLnBrk="0" hangingPunct="1">
                <a:defRPr sz="2400" kern="1200">
                  <a:solidFill>
                    <a:schemeClr val="tx1"/>
                  </a:solidFill>
                  <a:latin typeface="Arial" charset="0"/>
                  <a:ea typeface="ＭＳ Ｐゴシック" pitchFamily="34" charset="-128"/>
                  <a:cs typeface="+mn-cs"/>
                </a:defRPr>
              </a:lvl7pPr>
              <a:lvl8pPr marL="3200400" algn="l" defTabSz="914400" rtl="0" eaLnBrk="1" latinLnBrk="0" hangingPunct="1">
                <a:defRPr sz="2400" kern="1200">
                  <a:solidFill>
                    <a:schemeClr val="tx1"/>
                  </a:solidFill>
                  <a:latin typeface="Arial" charset="0"/>
                  <a:ea typeface="ＭＳ Ｐゴシック" pitchFamily="34" charset="-128"/>
                  <a:cs typeface="+mn-cs"/>
                </a:defRPr>
              </a:lvl8pPr>
              <a:lvl9pPr marL="3657600" algn="l" defTabSz="914400" rtl="0" eaLnBrk="1" latinLnBrk="0" hangingPunct="1">
                <a:defRPr sz="2400" kern="1200">
                  <a:solidFill>
                    <a:schemeClr val="tx1"/>
                  </a:solidFill>
                  <a:latin typeface="Arial" charset="0"/>
                  <a:ea typeface="ＭＳ Ｐゴシック" pitchFamily="34" charset="-128"/>
                  <a:cs typeface="+mn-cs"/>
                </a:defRPr>
              </a:lvl9pPr>
            </a:lstStyle>
            <a:p>
              <a:pPr algn="ctr" fontAlgn="auto">
                <a:spcBef>
                  <a:spcPts val="0"/>
                </a:spcBef>
                <a:spcAft>
                  <a:spcPts val="0"/>
                </a:spcAft>
                <a:defRPr/>
              </a:pPr>
              <a:r>
                <a:rPr lang="nl-NL" sz="1100" kern="0" dirty="0">
                  <a:solidFill>
                    <a:srgbClr val="FFFFFF"/>
                  </a:solidFill>
                  <a:latin typeface="Verdana"/>
                  <a:cs typeface="Segoe UI Light" panose="020B0502040204020203" pitchFamily="34" charset="0"/>
                </a:rPr>
                <a:t>8</a:t>
              </a:r>
            </a:p>
          </p:txBody>
        </p:sp>
        <p:sp>
          <p:nvSpPr>
            <p:cNvPr id="166" name="Rechthoek 165">
              <a:extLst>
                <a:ext uri="{FF2B5EF4-FFF2-40B4-BE49-F238E27FC236}">
                  <a16:creationId xmlns:a16="http://schemas.microsoft.com/office/drawing/2014/main" xmlns="" id="{105ACA85-5637-4C41-B144-E774A7BA1410}"/>
                </a:ext>
              </a:extLst>
            </p:cNvPr>
            <p:cNvSpPr/>
            <p:nvPr userDrawn="1"/>
          </p:nvSpPr>
          <p:spPr>
            <a:xfrm>
              <a:off x="-3059324" y="4335640"/>
              <a:ext cx="2823104" cy="255963"/>
            </a:xfrm>
            <a:prstGeom prst="rect">
              <a:avLst/>
            </a:prstGeom>
            <a:noFill/>
            <a:ln w="25400" cap="flat" cmpd="sng" algn="ctr">
              <a:noFill/>
              <a:prstDash val="solid"/>
            </a:ln>
            <a:effectLst/>
          </p:spPr>
          <p:txBody>
            <a:bodyPr lIns="0" tIns="0" rIns="0" bIns="0" rtlCol="0" anchor="ctr"/>
            <a:lstStyle>
              <a:defPPr>
                <a:defRPr lang="nl-NL"/>
              </a:defPPr>
              <a:lvl1pPr algn="l" rtl="0" fontAlgn="base">
                <a:spcBef>
                  <a:spcPct val="0"/>
                </a:spcBef>
                <a:spcAft>
                  <a:spcPct val="0"/>
                </a:spcAft>
                <a:defRPr sz="2400" kern="1200">
                  <a:solidFill>
                    <a:schemeClr val="tx1"/>
                  </a:solidFill>
                  <a:latin typeface="Arial" charset="0"/>
                  <a:ea typeface="ＭＳ Ｐゴシック" pitchFamily="34" charset="-128"/>
                  <a:cs typeface="+mn-cs"/>
                </a:defRPr>
              </a:lvl1pPr>
              <a:lvl2pPr marL="457200" algn="l" rtl="0" fontAlgn="base">
                <a:spcBef>
                  <a:spcPct val="0"/>
                </a:spcBef>
                <a:spcAft>
                  <a:spcPct val="0"/>
                </a:spcAft>
                <a:defRPr sz="2400" kern="1200">
                  <a:solidFill>
                    <a:schemeClr val="tx1"/>
                  </a:solidFill>
                  <a:latin typeface="Arial" charset="0"/>
                  <a:ea typeface="ＭＳ Ｐゴシック" pitchFamily="34" charset="-128"/>
                  <a:cs typeface="+mn-cs"/>
                </a:defRPr>
              </a:lvl2pPr>
              <a:lvl3pPr marL="914400" algn="l" rtl="0" fontAlgn="base">
                <a:spcBef>
                  <a:spcPct val="0"/>
                </a:spcBef>
                <a:spcAft>
                  <a:spcPct val="0"/>
                </a:spcAft>
                <a:defRPr sz="2400" kern="1200">
                  <a:solidFill>
                    <a:schemeClr val="tx1"/>
                  </a:solidFill>
                  <a:latin typeface="Arial" charset="0"/>
                  <a:ea typeface="ＭＳ Ｐゴシック" pitchFamily="34" charset="-128"/>
                  <a:cs typeface="+mn-cs"/>
                </a:defRPr>
              </a:lvl3pPr>
              <a:lvl4pPr marL="1371600" algn="l" rtl="0" fontAlgn="base">
                <a:spcBef>
                  <a:spcPct val="0"/>
                </a:spcBef>
                <a:spcAft>
                  <a:spcPct val="0"/>
                </a:spcAft>
                <a:defRPr sz="2400" kern="1200">
                  <a:solidFill>
                    <a:schemeClr val="tx1"/>
                  </a:solidFill>
                  <a:latin typeface="Arial" charset="0"/>
                  <a:ea typeface="ＭＳ Ｐゴシック" pitchFamily="34" charset="-128"/>
                  <a:cs typeface="+mn-cs"/>
                </a:defRPr>
              </a:lvl4pPr>
              <a:lvl5pPr marL="1828800" algn="l" rtl="0" fontAlgn="base">
                <a:spcBef>
                  <a:spcPct val="0"/>
                </a:spcBef>
                <a:spcAft>
                  <a:spcPct val="0"/>
                </a:spcAft>
                <a:defRPr sz="2400" kern="1200">
                  <a:solidFill>
                    <a:schemeClr val="tx1"/>
                  </a:solidFill>
                  <a:latin typeface="Arial" charset="0"/>
                  <a:ea typeface="ＭＳ Ｐゴシック" pitchFamily="34" charset="-128"/>
                  <a:cs typeface="+mn-cs"/>
                </a:defRPr>
              </a:lvl5pPr>
              <a:lvl6pPr marL="2286000" algn="l" defTabSz="914400" rtl="0" eaLnBrk="1" latinLnBrk="0" hangingPunct="1">
                <a:defRPr sz="2400" kern="1200">
                  <a:solidFill>
                    <a:schemeClr val="tx1"/>
                  </a:solidFill>
                  <a:latin typeface="Arial" charset="0"/>
                  <a:ea typeface="ＭＳ Ｐゴシック" pitchFamily="34" charset="-128"/>
                  <a:cs typeface="+mn-cs"/>
                </a:defRPr>
              </a:lvl6pPr>
              <a:lvl7pPr marL="2743200" algn="l" defTabSz="914400" rtl="0" eaLnBrk="1" latinLnBrk="0" hangingPunct="1">
                <a:defRPr sz="2400" kern="1200">
                  <a:solidFill>
                    <a:schemeClr val="tx1"/>
                  </a:solidFill>
                  <a:latin typeface="Arial" charset="0"/>
                  <a:ea typeface="ＭＳ Ｐゴシック" pitchFamily="34" charset="-128"/>
                  <a:cs typeface="+mn-cs"/>
                </a:defRPr>
              </a:lvl7pPr>
              <a:lvl8pPr marL="3200400" algn="l" defTabSz="914400" rtl="0" eaLnBrk="1" latinLnBrk="0" hangingPunct="1">
                <a:defRPr sz="2400" kern="1200">
                  <a:solidFill>
                    <a:schemeClr val="tx1"/>
                  </a:solidFill>
                  <a:latin typeface="Arial" charset="0"/>
                  <a:ea typeface="ＭＳ Ｐゴシック" pitchFamily="34" charset="-128"/>
                  <a:cs typeface="+mn-cs"/>
                </a:defRPr>
              </a:lvl8pPr>
              <a:lvl9pPr marL="3657600" algn="l" defTabSz="914400" rtl="0" eaLnBrk="1" latinLnBrk="0" hangingPunct="1">
                <a:defRPr sz="2400" kern="1200">
                  <a:solidFill>
                    <a:schemeClr val="tx1"/>
                  </a:solidFill>
                  <a:latin typeface="Arial" charset="0"/>
                  <a:ea typeface="ＭＳ Ｐゴシック" pitchFamily="34" charset="-128"/>
                  <a:cs typeface="+mn-cs"/>
                </a:defRPr>
              </a:lvl9pPr>
            </a:lstStyle>
            <a:p>
              <a:pPr marL="541338" indent="-180975" fontAlgn="auto">
                <a:lnSpc>
                  <a:spcPct val="90000"/>
                </a:lnSpc>
                <a:spcBef>
                  <a:spcPts val="600"/>
                </a:spcBef>
                <a:spcAft>
                  <a:spcPts val="600"/>
                </a:spcAft>
                <a:buClr>
                  <a:srgbClr val="007BC7"/>
                </a:buClr>
                <a:buFont typeface="Wingdings" panose="05000000000000000000" pitchFamily="2" charset="2"/>
                <a:buChar char="§"/>
                <a:defRPr/>
              </a:pPr>
              <a:r>
                <a:rPr lang="nl-NL" sz="1100" kern="0" dirty="0">
                  <a:solidFill>
                    <a:srgbClr val="000000"/>
                  </a:solidFill>
                  <a:latin typeface="Verdana"/>
                  <a:cs typeface="Segoe UI Light" panose="020B0502040204020203" pitchFamily="34" charset="0"/>
                </a:rPr>
                <a:t>Sub-</a:t>
              </a:r>
              <a:r>
                <a:rPr lang="nl-NL" sz="1100" kern="0" dirty="0" err="1">
                  <a:solidFill>
                    <a:srgbClr val="000000"/>
                  </a:solidFill>
                  <a:latin typeface="Verdana"/>
                  <a:cs typeface="Segoe UI Light" panose="020B0502040204020203" pitchFamily="34" charset="0"/>
                </a:rPr>
                <a:t>bullet</a:t>
              </a:r>
              <a:r>
                <a:rPr lang="nl-NL" sz="1100" kern="0" dirty="0">
                  <a:solidFill>
                    <a:srgbClr val="000000"/>
                  </a:solidFill>
                  <a:latin typeface="Verdana"/>
                  <a:cs typeface="Segoe UI Light" panose="020B0502040204020203" pitchFamily="34" charset="0"/>
                </a:rPr>
                <a:t> onder opsomming</a:t>
              </a:r>
            </a:p>
          </p:txBody>
        </p:sp>
        <p:sp>
          <p:nvSpPr>
            <p:cNvPr id="167" name="Ovaal 166">
              <a:extLst>
                <a:ext uri="{FF2B5EF4-FFF2-40B4-BE49-F238E27FC236}">
                  <a16:creationId xmlns:a16="http://schemas.microsoft.com/office/drawing/2014/main" xmlns="" id="{C7380889-5BA9-423D-B0C4-F8F104712DB1}"/>
                </a:ext>
              </a:extLst>
            </p:cNvPr>
            <p:cNvSpPr/>
            <p:nvPr userDrawn="1"/>
          </p:nvSpPr>
          <p:spPr>
            <a:xfrm>
              <a:off x="-3425006" y="4708906"/>
              <a:ext cx="260914" cy="259683"/>
            </a:xfrm>
            <a:prstGeom prst="ellipse">
              <a:avLst/>
            </a:prstGeom>
            <a:solidFill>
              <a:schemeClr val="accent1"/>
            </a:solidFill>
            <a:ln w="25400" cap="flat" cmpd="sng" algn="ctr">
              <a:noFill/>
              <a:prstDash val="solid"/>
            </a:ln>
            <a:effectLst/>
          </p:spPr>
          <p:txBody>
            <a:bodyPr rtlCol="0" anchor="ctr"/>
            <a:lstStyle>
              <a:defPPr>
                <a:defRPr lang="nl-NL"/>
              </a:defPPr>
              <a:lvl1pPr algn="l" rtl="0" fontAlgn="base">
                <a:spcBef>
                  <a:spcPct val="0"/>
                </a:spcBef>
                <a:spcAft>
                  <a:spcPct val="0"/>
                </a:spcAft>
                <a:defRPr sz="2400" kern="1200">
                  <a:solidFill>
                    <a:schemeClr val="tx1"/>
                  </a:solidFill>
                  <a:latin typeface="Arial" charset="0"/>
                  <a:ea typeface="ＭＳ Ｐゴシック" pitchFamily="34" charset="-128"/>
                  <a:cs typeface="+mn-cs"/>
                </a:defRPr>
              </a:lvl1pPr>
              <a:lvl2pPr marL="457200" algn="l" rtl="0" fontAlgn="base">
                <a:spcBef>
                  <a:spcPct val="0"/>
                </a:spcBef>
                <a:spcAft>
                  <a:spcPct val="0"/>
                </a:spcAft>
                <a:defRPr sz="2400" kern="1200">
                  <a:solidFill>
                    <a:schemeClr val="tx1"/>
                  </a:solidFill>
                  <a:latin typeface="Arial" charset="0"/>
                  <a:ea typeface="ＭＳ Ｐゴシック" pitchFamily="34" charset="-128"/>
                  <a:cs typeface="+mn-cs"/>
                </a:defRPr>
              </a:lvl2pPr>
              <a:lvl3pPr marL="914400" algn="l" rtl="0" fontAlgn="base">
                <a:spcBef>
                  <a:spcPct val="0"/>
                </a:spcBef>
                <a:spcAft>
                  <a:spcPct val="0"/>
                </a:spcAft>
                <a:defRPr sz="2400" kern="1200">
                  <a:solidFill>
                    <a:schemeClr val="tx1"/>
                  </a:solidFill>
                  <a:latin typeface="Arial" charset="0"/>
                  <a:ea typeface="ＭＳ Ｐゴシック" pitchFamily="34" charset="-128"/>
                  <a:cs typeface="+mn-cs"/>
                </a:defRPr>
              </a:lvl3pPr>
              <a:lvl4pPr marL="1371600" algn="l" rtl="0" fontAlgn="base">
                <a:spcBef>
                  <a:spcPct val="0"/>
                </a:spcBef>
                <a:spcAft>
                  <a:spcPct val="0"/>
                </a:spcAft>
                <a:defRPr sz="2400" kern="1200">
                  <a:solidFill>
                    <a:schemeClr val="tx1"/>
                  </a:solidFill>
                  <a:latin typeface="Arial" charset="0"/>
                  <a:ea typeface="ＭＳ Ｐゴシック" pitchFamily="34" charset="-128"/>
                  <a:cs typeface="+mn-cs"/>
                </a:defRPr>
              </a:lvl4pPr>
              <a:lvl5pPr marL="1828800" algn="l" rtl="0" fontAlgn="base">
                <a:spcBef>
                  <a:spcPct val="0"/>
                </a:spcBef>
                <a:spcAft>
                  <a:spcPct val="0"/>
                </a:spcAft>
                <a:defRPr sz="2400" kern="1200">
                  <a:solidFill>
                    <a:schemeClr val="tx1"/>
                  </a:solidFill>
                  <a:latin typeface="Arial" charset="0"/>
                  <a:ea typeface="ＭＳ Ｐゴシック" pitchFamily="34" charset="-128"/>
                  <a:cs typeface="+mn-cs"/>
                </a:defRPr>
              </a:lvl5pPr>
              <a:lvl6pPr marL="2286000" algn="l" defTabSz="914400" rtl="0" eaLnBrk="1" latinLnBrk="0" hangingPunct="1">
                <a:defRPr sz="2400" kern="1200">
                  <a:solidFill>
                    <a:schemeClr val="tx1"/>
                  </a:solidFill>
                  <a:latin typeface="Arial" charset="0"/>
                  <a:ea typeface="ＭＳ Ｐゴシック" pitchFamily="34" charset="-128"/>
                  <a:cs typeface="+mn-cs"/>
                </a:defRPr>
              </a:lvl6pPr>
              <a:lvl7pPr marL="2743200" algn="l" defTabSz="914400" rtl="0" eaLnBrk="1" latinLnBrk="0" hangingPunct="1">
                <a:defRPr sz="2400" kern="1200">
                  <a:solidFill>
                    <a:schemeClr val="tx1"/>
                  </a:solidFill>
                  <a:latin typeface="Arial" charset="0"/>
                  <a:ea typeface="ＭＳ Ｐゴシック" pitchFamily="34" charset="-128"/>
                  <a:cs typeface="+mn-cs"/>
                </a:defRPr>
              </a:lvl7pPr>
              <a:lvl8pPr marL="3200400" algn="l" defTabSz="914400" rtl="0" eaLnBrk="1" latinLnBrk="0" hangingPunct="1">
                <a:defRPr sz="2400" kern="1200">
                  <a:solidFill>
                    <a:schemeClr val="tx1"/>
                  </a:solidFill>
                  <a:latin typeface="Arial" charset="0"/>
                  <a:ea typeface="ＭＳ Ｐゴシック" pitchFamily="34" charset="-128"/>
                  <a:cs typeface="+mn-cs"/>
                </a:defRPr>
              </a:lvl8pPr>
              <a:lvl9pPr marL="3657600" algn="l" defTabSz="914400" rtl="0" eaLnBrk="1" latinLnBrk="0" hangingPunct="1">
                <a:defRPr sz="2400" kern="1200">
                  <a:solidFill>
                    <a:schemeClr val="tx1"/>
                  </a:solidFill>
                  <a:latin typeface="Arial" charset="0"/>
                  <a:ea typeface="ＭＳ Ｐゴシック" pitchFamily="34" charset="-128"/>
                  <a:cs typeface="+mn-cs"/>
                </a:defRPr>
              </a:lvl9pPr>
            </a:lstStyle>
            <a:p>
              <a:pPr algn="ctr" fontAlgn="auto">
                <a:spcBef>
                  <a:spcPts val="0"/>
                </a:spcBef>
                <a:spcAft>
                  <a:spcPts val="0"/>
                </a:spcAft>
                <a:defRPr/>
              </a:pPr>
              <a:r>
                <a:rPr lang="nl-NL" sz="1100" kern="0" dirty="0">
                  <a:solidFill>
                    <a:srgbClr val="FFFFFF"/>
                  </a:solidFill>
                  <a:latin typeface="Verdana"/>
                  <a:cs typeface="Segoe UI Light" panose="020B0502040204020203" pitchFamily="34" charset="0"/>
                </a:rPr>
                <a:t>9</a:t>
              </a:r>
            </a:p>
          </p:txBody>
        </p:sp>
        <p:sp>
          <p:nvSpPr>
            <p:cNvPr id="168" name="Rechthoek 167">
              <a:extLst>
                <a:ext uri="{FF2B5EF4-FFF2-40B4-BE49-F238E27FC236}">
                  <a16:creationId xmlns:a16="http://schemas.microsoft.com/office/drawing/2014/main" xmlns="" id="{AAB8C2D2-F952-455C-B252-8BC6D9C6ED43}"/>
                </a:ext>
              </a:extLst>
            </p:cNvPr>
            <p:cNvSpPr/>
            <p:nvPr userDrawn="1"/>
          </p:nvSpPr>
          <p:spPr>
            <a:xfrm>
              <a:off x="-3059324" y="4708905"/>
              <a:ext cx="2823104" cy="255963"/>
            </a:xfrm>
            <a:prstGeom prst="rect">
              <a:avLst/>
            </a:prstGeom>
            <a:noFill/>
            <a:ln w="25400" cap="flat" cmpd="sng" algn="ctr">
              <a:noFill/>
              <a:prstDash val="solid"/>
            </a:ln>
            <a:effectLst/>
          </p:spPr>
          <p:txBody>
            <a:bodyPr lIns="0" tIns="0" rIns="0" bIns="0" rtlCol="0" anchor="ctr"/>
            <a:lstStyle>
              <a:defPPr>
                <a:defRPr lang="nl-NL"/>
              </a:defPPr>
              <a:lvl1pPr algn="l" rtl="0" fontAlgn="base">
                <a:spcBef>
                  <a:spcPct val="0"/>
                </a:spcBef>
                <a:spcAft>
                  <a:spcPct val="0"/>
                </a:spcAft>
                <a:defRPr sz="2400" kern="1200">
                  <a:solidFill>
                    <a:schemeClr val="tx1"/>
                  </a:solidFill>
                  <a:latin typeface="Arial" charset="0"/>
                  <a:ea typeface="ＭＳ Ｐゴシック" pitchFamily="34" charset="-128"/>
                  <a:cs typeface="+mn-cs"/>
                </a:defRPr>
              </a:lvl1pPr>
              <a:lvl2pPr marL="457200" algn="l" rtl="0" fontAlgn="base">
                <a:spcBef>
                  <a:spcPct val="0"/>
                </a:spcBef>
                <a:spcAft>
                  <a:spcPct val="0"/>
                </a:spcAft>
                <a:defRPr sz="2400" kern="1200">
                  <a:solidFill>
                    <a:schemeClr val="tx1"/>
                  </a:solidFill>
                  <a:latin typeface="Arial" charset="0"/>
                  <a:ea typeface="ＭＳ Ｐゴシック" pitchFamily="34" charset="-128"/>
                  <a:cs typeface="+mn-cs"/>
                </a:defRPr>
              </a:lvl2pPr>
              <a:lvl3pPr marL="914400" algn="l" rtl="0" fontAlgn="base">
                <a:spcBef>
                  <a:spcPct val="0"/>
                </a:spcBef>
                <a:spcAft>
                  <a:spcPct val="0"/>
                </a:spcAft>
                <a:defRPr sz="2400" kern="1200">
                  <a:solidFill>
                    <a:schemeClr val="tx1"/>
                  </a:solidFill>
                  <a:latin typeface="Arial" charset="0"/>
                  <a:ea typeface="ＭＳ Ｐゴシック" pitchFamily="34" charset="-128"/>
                  <a:cs typeface="+mn-cs"/>
                </a:defRPr>
              </a:lvl3pPr>
              <a:lvl4pPr marL="1371600" algn="l" rtl="0" fontAlgn="base">
                <a:spcBef>
                  <a:spcPct val="0"/>
                </a:spcBef>
                <a:spcAft>
                  <a:spcPct val="0"/>
                </a:spcAft>
                <a:defRPr sz="2400" kern="1200">
                  <a:solidFill>
                    <a:schemeClr val="tx1"/>
                  </a:solidFill>
                  <a:latin typeface="Arial" charset="0"/>
                  <a:ea typeface="ＭＳ Ｐゴシック" pitchFamily="34" charset="-128"/>
                  <a:cs typeface="+mn-cs"/>
                </a:defRPr>
              </a:lvl4pPr>
              <a:lvl5pPr marL="1828800" algn="l" rtl="0" fontAlgn="base">
                <a:spcBef>
                  <a:spcPct val="0"/>
                </a:spcBef>
                <a:spcAft>
                  <a:spcPct val="0"/>
                </a:spcAft>
                <a:defRPr sz="2400" kern="1200">
                  <a:solidFill>
                    <a:schemeClr val="tx1"/>
                  </a:solidFill>
                  <a:latin typeface="Arial" charset="0"/>
                  <a:ea typeface="ＭＳ Ｐゴシック" pitchFamily="34" charset="-128"/>
                  <a:cs typeface="+mn-cs"/>
                </a:defRPr>
              </a:lvl5pPr>
              <a:lvl6pPr marL="2286000" algn="l" defTabSz="914400" rtl="0" eaLnBrk="1" latinLnBrk="0" hangingPunct="1">
                <a:defRPr sz="2400" kern="1200">
                  <a:solidFill>
                    <a:schemeClr val="tx1"/>
                  </a:solidFill>
                  <a:latin typeface="Arial" charset="0"/>
                  <a:ea typeface="ＭＳ Ｐゴシック" pitchFamily="34" charset="-128"/>
                  <a:cs typeface="+mn-cs"/>
                </a:defRPr>
              </a:lvl6pPr>
              <a:lvl7pPr marL="2743200" algn="l" defTabSz="914400" rtl="0" eaLnBrk="1" latinLnBrk="0" hangingPunct="1">
                <a:defRPr sz="2400" kern="1200">
                  <a:solidFill>
                    <a:schemeClr val="tx1"/>
                  </a:solidFill>
                  <a:latin typeface="Arial" charset="0"/>
                  <a:ea typeface="ＭＳ Ｐゴシック" pitchFamily="34" charset="-128"/>
                  <a:cs typeface="+mn-cs"/>
                </a:defRPr>
              </a:lvl7pPr>
              <a:lvl8pPr marL="3200400" algn="l" defTabSz="914400" rtl="0" eaLnBrk="1" latinLnBrk="0" hangingPunct="1">
                <a:defRPr sz="2400" kern="1200">
                  <a:solidFill>
                    <a:schemeClr val="tx1"/>
                  </a:solidFill>
                  <a:latin typeface="Arial" charset="0"/>
                  <a:ea typeface="ＭＳ Ｐゴシック" pitchFamily="34" charset="-128"/>
                  <a:cs typeface="+mn-cs"/>
                </a:defRPr>
              </a:lvl8pPr>
              <a:lvl9pPr marL="3657600" algn="l" defTabSz="914400" rtl="0" eaLnBrk="1" latinLnBrk="0" hangingPunct="1">
                <a:defRPr sz="2400" kern="1200">
                  <a:solidFill>
                    <a:schemeClr val="tx1"/>
                  </a:solidFill>
                  <a:latin typeface="Arial" charset="0"/>
                  <a:ea typeface="ＭＳ Ｐゴシック" pitchFamily="34" charset="-128"/>
                  <a:cs typeface="+mn-cs"/>
                </a:defRPr>
              </a:lvl9pPr>
            </a:lstStyle>
            <a:p>
              <a:pPr fontAlgn="auto">
                <a:lnSpc>
                  <a:spcPct val="90000"/>
                </a:lnSpc>
                <a:spcBef>
                  <a:spcPts val="600"/>
                </a:spcBef>
                <a:spcAft>
                  <a:spcPts val="600"/>
                </a:spcAft>
                <a:defRPr/>
              </a:pPr>
              <a:r>
                <a:rPr lang="nl-NL" sz="1100" i="1" kern="0" dirty="0">
                  <a:solidFill>
                    <a:srgbClr val="000000"/>
                  </a:solidFill>
                  <a:latin typeface="Verdana"/>
                  <a:cs typeface="Segoe UI Light" panose="020B0502040204020203" pitchFamily="34" charset="0"/>
                </a:rPr>
                <a:t>Quote tekst</a:t>
              </a:r>
            </a:p>
          </p:txBody>
        </p:sp>
        <p:grpSp>
          <p:nvGrpSpPr>
            <p:cNvPr id="169" name="Meer informatie">
              <a:extLst>
                <a:ext uri="{FF2B5EF4-FFF2-40B4-BE49-F238E27FC236}">
                  <a16:creationId xmlns:a16="http://schemas.microsoft.com/office/drawing/2014/main" xmlns="" id="{89459B28-04ED-4721-A634-CFC1F368358D}"/>
                </a:ext>
              </a:extLst>
            </p:cNvPr>
            <p:cNvGrpSpPr/>
            <p:nvPr userDrawn="1"/>
          </p:nvGrpSpPr>
          <p:grpSpPr>
            <a:xfrm>
              <a:off x="-3421298" y="5206936"/>
              <a:ext cx="3178515" cy="795662"/>
              <a:chOff x="-3741486" y="3387723"/>
              <a:chExt cx="3178515" cy="795662"/>
            </a:xfrm>
          </p:grpSpPr>
          <p:sp>
            <p:nvSpPr>
              <p:cNvPr id="237" name="Freeform 101">
                <a:extLst>
                  <a:ext uri="{FF2B5EF4-FFF2-40B4-BE49-F238E27FC236}">
                    <a16:creationId xmlns:a16="http://schemas.microsoft.com/office/drawing/2014/main" xmlns="" id="{D3A3266C-0A39-4AEF-B396-7FD3148F0FE3}"/>
                  </a:ext>
                </a:extLst>
              </p:cNvPr>
              <p:cNvSpPr>
                <a:spLocks noEditPoints="1"/>
              </p:cNvSpPr>
              <p:nvPr userDrawn="1"/>
            </p:nvSpPr>
            <p:spPr bwMode="auto">
              <a:xfrm>
                <a:off x="-3741486" y="3387723"/>
                <a:ext cx="255753" cy="255753"/>
              </a:xfrm>
              <a:custGeom>
                <a:avLst/>
                <a:gdLst>
                  <a:gd name="T0" fmla="*/ 0 w 292"/>
                  <a:gd name="T1" fmla="*/ 146 h 292"/>
                  <a:gd name="T2" fmla="*/ 4 w 292"/>
                  <a:gd name="T3" fmla="*/ 113 h 292"/>
                  <a:gd name="T4" fmla="*/ 14 w 292"/>
                  <a:gd name="T5" fmla="*/ 82 h 292"/>
                  <a:gd name="T6" fmla="*/ 31 w 292"/>
                  <a:gd name="T7" fmla="*/ 55 h 292"/>
                  <a:gd name="T8" fmla="*/ 53 w 292"/>
                  <a:gd name="T9" fmla="*/ 32 h 292"/>
                  <a:gd name="T10" fmla="*/ 81 w 292"/>
                  <a:gd name="T11" fmla="*/ 15 h 292"/>
                  <a:gd name="T12" fmla="*/ 112 w 292"/>
                  <a:gd name="T13" fmla="*/ 4 h 292"/>
                  <a:gd name="T14" fmla="*/ 145 w 292"/>
                  <a:gd name="T15" fmla="*/ 0 h 292"/>
                  <a:gd name="T16" fmla="*/ 179 w 292"/>
                  <a:gd name="T17" fmla="*/ 4 h 292"/>
                  <a:gd name="T18" fmla="*/ 209 w 292"/>
                  <a:gd name="T19" fmla="*/ 15 h 292"/>
                  <a:gd name="T20" fmla="*/ 237 w 292"/>
                  <a:gd name="T21" fmla="*/ 32 h 292"/>
                  <a:gd name="T22" fmla="*/ 259 w 292"/>
                  <a:gd name="T23" fmla="*/ 55 h 292"/>
                  <a:gd name="T24" fmla="*/ 276 w 292"/>
                  <a:gd name="T25" fmla="*/ 82 h 292"/>
                  <a:gd name="T26" fmla="*/ 288 w 292"/>
                  <a:gd name="T27" fmla="*/ 113 h 292"/>
                  <a:gd name="T28" fmla="*/ 292 w 292"/>
                  <a:gd name="T29" fmla="*/ 146 h 292"/>
                  <a:gd name="T30" fmla="*/ 288 w 292"/>
                  <a:gd name="T31" fmla="*/ 180 h 292"/>
                  <a:gd name="T32" fmla="*/ 276 w 292"/>
                  <a:gd name="T33" fmla="*/ 210 h 292"/>
                  <a:gd name="T34" fmla="*/ 259 w 292"/>
                  <a:gd name="T35" fmla="*/ 237 h 292"/>
                  <a:gd name="T36" fmla="*/ 237 w 292"/>
                  <a:gd name="T37" fmla="*/ 260 h 292"/>
                  <a:gd name="T38" fmla="*/ 209 w 292"/>
                  <a:gd name="T39" fmla="*/ 278 h 292"/>
                  <a:gd name="T40" fmla="*/ 179 w 292"/>
                  <a:gd name="T41" fmla="*/ 288 h 292"/>
                  <a:gd name="T42" fmla="*/ 145 w 292"/>
                  <a:gd name="T43" fmla="*/ 292 h 292"/>
                  <a:gd name="T44" fmla="*/ 112 w 292"/>
                  <a:gd name="T45" fmla="*/ 288 h 292"/>
                  <a:gd name="T46" fmla="*/ 81 w 292"/>
                  <a:gd name="T47" fmla="*/ 278 h 292"/>
                  <a:gd name="T48" fmla="*/ 53 w 292"/>
                  <a:gd name="T49" fmla="*/ 260 h 292"/>
                  <a:gd name="T50" fmla="*/ 31 w 292"/>
                  <a:gd name="T51" fmla="*/ 237 h 292"/>
                  <a:gd name="T52" fmla="*/ 14 w 292"/>
                  <a:gd name="T53" fmla="*/ 210 h 292"/>
                  <a:gd name="T54" fmla="*/ 4 w 292"/>
                  <a:gd name="T55" fmla="*/ 180 h 292"/>
                  <a:gd name="T56" fmla="*/ 0 w 292"/>
                  <a:gd name="T57" fmla="*/ 146 h 292"/>
                  <a:gd name="T58" fmla="*/ 102 w 292"/>
                  <a:gd name="T59" fmla="*/ 121 h 292"/>
                  <a:gd name="T60" fmla="*/ 102 w 292"/>
                  <a:gd name="T61" fmla="*/ 142 h 292"/>
                  <a:gd name="T62" fmla="*/ 120 w 292"/>
                  <a:gd name="T63" fmla="*/ 142 h 292"/>
                  <a:gd name="T64" fmla="*/ 120 w 292"/>
                  <a:gd name="T65" fmla="*/ 223 h 292"/>
                  <a:gd name="T66" fmla="*/ 102 w 292"/>
                  <a:gd name="T67" fmla="*/ 223 h 292"/>
                  <a:gd name="T68" fmla="*/ 102 w 292"/>
                  <a:gd name="T69" fmla="*/ 244 h 292"/>
                  <a:gd name="T70" fmla="*/ 188 w 292"/>
                  <a:gd name="T71" fmla="*/ 244 h 292"/>
                  <a:gd name="T72" fmla="*/ 188 w 292"/>
                  <a:gd name="T73" fmla="*/ 223 h 292"/>
                  <a:gd name="T74" fmla="*/ 170 w 292"/>
                  <a:gd name="T75" fmla="*/ 223 h 292"/>
                  <a:gd name="T76" fmla="*/ 170 w 292"/>
                  <a:gd name="T77" fmla="*/ 142 h 292"/>
                  <a:gd name="T78" fmla="*/ 188 w 292"/>
                  <a:gd name="T79" fmla="*/ 142 h 292"/>
                  <a:gd name="T80" fmla="*/ 188 w 292"/>
                  <a:gd name="T81" fmla="*/ 121 h 292"/>
                  <a:gd name="T82" fmla="*/ 102 w 292"/>
                  <a:gd name="T83" fmla="*/ 121 h 292"/>
                  <a:gd name="T84" fmla="*/ 115 w 292"/>
                  <a:gd name="T85" fmla="*/ 79 h 292"/>
                  <a:gd name="T86" fmla="*/ 117 w 292"/>
                  <a:gd name="T87" fmla="*/ 92 h 292"/>
                  <a:gd name="T88" fmla="*/ 124 w 292"/>
                  <a:gd name="T89" fmla="*/ 101 h 292"/>
                  <a:gd name="T90" fmla="*/ 133 w 292"/>
                  <a:gd name="T91" fmla="*/ 108 h 292"/>
                  <a:gd name="T92" fmla="*/ 145 w 292"/>
                  <a:gd name="T93" fmla="*/ 110 h 292"/>
                  <a:gd name="T94" fmla="*/ 157 w 292"/>
                  <a:gd name="T95" fmla="*/ 108 h 292"/>
                  <a:gd name="T96" fmla="*/ 167 w 292"/>
                  <a:gd name="T97" fmla="*/ 101 h 292"/>
                  <a:gd name="T98" fmla="*/ 174 w 292"/>
                  <a:gd name="T99" fmla="*/ 92 h 292"/>
                  <a:gd name="T100" fmla="*/ 176 w 292"/>
                  <a:gd name="T101" fmla="*/ 79 h 292"/>
                  <a:gd name="T102" fmla="*/ 174 w 292"/>
                  <a:gd name="T103" fmla="*/ 67 h 292"/>
                  <a:gd name="T104" fmla="*/ 167 w 292"/>
                  <a:gd name="T105" fmla="*/ 58 h 292"/>
                  <a:gd name="T106" fmla="*/ 157 w 292"/>
                  <a:gd name="T107" fmla="*/ 51 h 292"/>
                  <a:gd name="T108" fmla="*/ 145 w 292"/>
                  <a:gd name="T109" fmla="*/ 49 h 292"/>
                  <a:gd name="T110" fmla="*/ 133 w 292"/>
                  <a:gd name="T111" fmla="*/ 51 h 292"/>
                  <a:gd name="T112" fmla="*/ 124 w 292"/>
                  <a:gd name="T113" fmla="*/ 58 h 292"/>
                  <a:gd name="T114" fmla="*/ 117 w 292"/>
                  <a:gd name="T115" fmla="*/ 67 h 292"/>
                  <a:gd name="T116" fmla="*/ 115 w 292"/>
                  <a:gd name="T117" fmla="*/ 79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92" h="292">
                    <a:moveTo>
                      <a:pt x="0" y="146"/>
                    </a:moveTo>
                    <a:lnTo>
                      <a:pt x="4" y="113"/>
                    </a:lnTo>
                    <a:lnTo>
                      <a:pt x="14" y="82"/>
                    </a:lnTo>
                    <a:lnTo>
                      <a:pt x="31" y="55"/>
                    </a:lnTo>
                    <a:lnTo>
                      <a:pt x="53" y="32"/>
                    </a:lnTo>
                    <a:lnTo>
                      <a:pt x="81" y="15"/>
                    </a:lnTo>
                    <a:lnTo>
                      <a:pt x="112" y="4"/>
                    </a:lnTo>
                    <a:lnTo>
                      <a:pt x="145" y="0"/>
                    </a:lnTo>
                    <a:lnTo>
                      <a:pt x="179" y="4"/>
                    </a:lnTo>
                    <a:lnTo>
                      <a:pt x="209" y="15"/>
                    </a:lnTo>
                    <a:lnTo>
                      <a:pt x="237" y="32"/>
                    </a:lnTo>
                    <a:lnTo>
                      <a:pt x="259" y="55"/>
                    </a:lnTo>
                    <a:lnTo>
                      <a:pt x="276" y="82"/>
                    </a:lnTo>
                    <a:lnTo>
                      <a:pt x="288" y="113"/>
                    </a:lnTo>
                    <a:lnTo>
                      <a:pt x="292" y="146"/>
                    </a:lnTo>
                    <a:lnTo>
                      <a:pt x="288" y="180"/>
                    </a:lnTo>
                    <a:lnTo>
                      <a:pt x="276" y="210"/>
                    </a:lnTo>
                    <a:lnTo>
                      <a:pt x="259" y="237"/>
                    </a:lnTo>
                    <a:lnTo>
                      <a:pt x="237" y="260"/>
                    </a:lnTo>
                    <a:lnTo>
                      <a:pt x="209" y="278"/>
                    </a:lnTo>
                    <a:lnTo>
                      <a:pt x="179" y="288"/>
                    </a:lnTo>
                    <a:lnTo>
                      <a:pt x="145" y="292"/>
                    </a:lnTo>
                    <a:lnTo>
                      <a:pt x="112" y="288"/>
                    </a:lnTo>
                    <a:lnTo>
                      <a:pt x="81" y="278"/>
                    </a:lnTo>
                    <a:lnTo>
                      <a:pt x="53" y="260"/>
                    </a:lnTo>
                    <a:lnTo>
                      <a:pt x="31" y="237"/>
                    </a:lnTo>
                    <a:lnTo>
                      <a:pt x="14" y="210"/>
                    </a:lnTo>
                    <a:lnTo>
                      <a:pt x="4" y="180"/>
                    </a:lnTo>
                    <a:lnTo>
                      <a:pt x="0" y="146"/>
                    </a:lnTo>
                    <a:close/>
                    <a:moveTo>
                      <a:pt x="102" y="121"/>
                    </a:moveTo>
                    <a:lnTo>
                      <a:pt x="102" y="142"/>
                    </a:lnTo>
                    <a:lnTo>
                      <a:pt x="120" y="142"/>
                    </a:lnTo>
                    <a:lnTo>
                      <a:pt x="120" y="223"/>
                    </a:lnTo>
                    <a:lnTo>
                      <a:pt x="102" y="223"/>
                    </a:lnTo>
                    <a:lnTo>
                      <a:pt x="102" y="244"/>
                    </a:lnTo>
                    <a:lnTo>
                      <a:pt x="188" y="244"/>
                    </a:lnTo>
                    <a:lnTo>
                      <a:pt x="188" y="223"/>
                    </a:lnTo>
                    <a:lnTo>
                      <a:pt x="170" y="223"/>
                    </a:lnTo>
                    <a:lnTo>
                      <a:pt x="170" y="142"/>
                    </a:lnTo>
                    <a:lnTo>
                      <a:pt x="188" y="142"/>
                    </a:lnTo>
                    <a:lnTo>
                      <a:pt x="188" y="121"/>
                    </a:lnTo>
                    <a:lnTo>
                      <a:pt x="102" y="121"/>
                    </a:lnTo>
                    <a:close/>
                    <a:moveTo>
                      <a:pt x="115" y="79"/>
                    </a:moveTo>
                    <a:lnTo>
                      <a:pt x="117" y="92"/>
                    </a:lnTo>
                    <a:lnTo>
                      <a:pt x="124" y="101"/>
                    </a:lnTo>
                    <a:lnTo>
                      <a:pt x="133" y="108"/>
                    </a:lnTo>
                    <a:lnTo>
                      <a:pt x="145" y="110"/>
                    </a:lnTo>
                    <a:lnTo>
                      <a:pt x="157" y="108"/>
                    </a:lnTo>
                    <a:lnTo>
                      <a:pt x="167" y="101"/>
                    </a:lnTo>
                    <a:lnTo>
                      <a:pt x="174" y="92"/>
                    </a:lnTo>
                    <a:lnTo>
                      <a:pt x="176" y="79"/>
                    </a:lnTo>
                    <a:lnTo>
                      <a:pt x="174" y="67"/>
                    </a:lnTo>
                    <a:lnTo>
                      <a:pt x="167" y="58"/>
                    </a:lnTo>
                    <a:lnTo>
                      <a:pt x="157" y="51"/>
                    </a:lnTo>
                    <a:lnTo>
                      <a:pt x="145" y="49"/>
                    </a:lnTo>
                    <a:lnTo>
                      <a:pt x="133" y="51"/>
                    </a:lnTo>
                    <a:lnTo>
                      <a:pt x="124" y="58"/>
                    </a:lnTo>
                    <a:lnTo>
                      <a:pt x="117" y="67"/>
                    </a:lnTo>
                    <a:lnTo>
                      <a:pt x="115" y="79"/>
                    </a:lnTo>
                    <a:close/>
                  </a:path>
                </a:pathLst>
              </a:custGeom>
              <a:solidFill>
                <a:srgbClr val="FF7800"/>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nl-NL"/>
                </a:defPPr>
                <a:lvl1pPr algn="l" rtl="0" fontAlgn="base">
                  <a:spcBef>
                    <a:spcPct val="0"/>
                  </a:spcBef>
                  <a:spcAft>
                    <a:spcPct val="0"/>
                  </a:spcAft>
                  <a:defRPr sz="2400" kern="1200">
                    <a:solidFill>
                      <a:schemeClr val="tx1"/>
                    </a:solidFill>
                    <a:latin typeface="Arial" charset="0"/>
                    <a:ea typeface="ＭＳ Ｐゴシック" pitchFamily="34" charset="-128"/>
                    <a:cs typeface="+mn-cs"/>
                  </a:defRPr>
                </a:lvl1pPr>
                <a:lvl2pPr marL="457200" algn="l" rtl="0" fontAlgn="base">
                  <a:spcBef>
                    <a:spcPct val="0"/>
                  </a:spcBef>
                  <a:spcAft>
                    <a:spcPct val="0"/>
                  </a:spcAft>
                  <a:defRPr sz="2400" kern="1200">
                    <a:solidFill>
                      <a:schemeClr val="tx1"/>
                    </a:solidFill>
                    <a:latin typeface="Arial" charset="0"/>
                    <a:ea typeface="ＭＳ Ｐゴシック" pitchFamily="34" charset="-128"/>
                    <a:cs typeface="+mn-cs"/>
                  </a:defRPr>
                </a:lvl2pPr>
                <a:lvl3pPr marL="914400" algn="l" rtl="0" fontAlgn="base">
                  <a:spcBef>
                    <a:spcPct val="0"/>
                  </a:spcBef>
                  <a:spcAft>
                    <a:spcPct val="0"/>
                  </a:spcAft>
                  <a:defRPr sz="2400" kern="1200">
                    <a:solidFill>
                      <a:schemeClr val="tx1"/>
                    </a:solidFill>
                    <a:latin typeface="Arial" charset="0"/>
                    <a:ea typeface="ＭＳ Ｐゴシック" pitchFamily="34" charset="-128"/>
                    <a:cs typeface="+mn-cs"/>
                  </a:defRPr>
                </a:lvl3pPr>
                <a:lvl4pPr marL="1371600" algn="l" rtl="0" fontAlgn="base">
                  <a:spcBef>
                    <a:spcPct val="0"/>
                  </a:spcBef>
                  <a:spcAft>
                    <a:spcPct val="0"/>
                  </a:spcAft>
                  <a:defRPr sz="2400" kern="1200">
                    <a:solidFill>
                      <a:schemeClr val="tx1"/>
                    </a:solidFill>
                    <a:latin typeface="Arial" charset="0"/>
                    <a:ea typeface="ＭＳ Ｐゴシック" pitchFamily="34" charset="-128"/>
                    <a:cs typeface="+mn-cs"/>
                  </a:defRPr>
                </a:lvl4pPr>
                <a:lvl5pPr marL="1828800" algn="l" rtl="0" fontAlgn="base">
                  <a:spcBef>
                    <a:spcPct val="0"/>
                  </a:spcBef>
                  <a:spcAft>
                    <a:spcPct val="0"/>
                  </a:spcAft>
                  <a:defRPr sz="2400" kern="1200">
                    <a:solidFill>
                      <a:schemeClr val="tx1"/>
                    </a:solidFill>
                    <a:latin typeface="Arial" charset="0"/>
                    <a:ea typeface="ＭＳ Ｐゴシック" pitchFamily="34" charset="-128"/>
                    <a:cs typeface="+mn-cs"/>
                  </a:defRPr>
                </a:lvl5pPr>
                <a:lvl6pPr marL="2286000" algn="l" defTabSz="914400" rtl="0" eaLnBrk="1" latinLnBrk="0" hangingPunct="1">
                  <a:defRPr sz="2400" kern="1200">
                    <a:solidFill>
                      <a:schemeClr val="tx1"/>
                    </a:solidFill>
                    <a:latin typeface="Arial" charset="0"/>
                    <a:ea typeface="ＭＳ Ｐゴシック" pitchFamily="34" charset="-128"/>
                    <a:cs typeface="+mn-cs"/>
                  </a:defRPr>
                </a:lvl6pPr>
                <a:lvl7pPr marL="2743200" algn="l" defTabSz="914400" rtl="0" eaLnBrk="1" latinLnBrk="0" hangingPunct="1">
                  <a:defRPr sz="2400" kern="1200">
                    <a:solidFill>
                      <a:schemeClr val="tx1"/>
                    </a:solidFill>
                    <a:latin typeface="Arial" charset="0"/>
                    <a:ea typeface="ＭＳ Ｐゴシック" pitchFamily="34" charset="-128"/>
                    <a:cs typeface="+mn-cs"/>
                  </a:defRPr>
                </a:lvl7pPr>
                <a:lvl8pPr marL="3200400" algn="l" defTabSz="914400" rtl="0" eaLnBrk="1" latinLnBrk="0" hangingPunct="1">
                  <a:defRPr sz="2400" kern="1200">
                    <a:solidFill>
                      <a:schemeClr val="tx1"/>
                    </a:solidFill>
                    <a:latin typeface="Arial" charset="0"/>
                    <a:ea typeface="ＭＳ Ｐゴシック" pitchFamily="34" charset="-128"/>
                    <a:cs typeface="+mn-cs"/>
                  </a:defRPr>
                </a:lvl8pPr>
                <a:lvl9pPr marL="3657600" algn="l" defTabSz="914400" rtl="0" eaLnBrk="1" latinLnBrk="0" hangingPunct="1">
                  <a:defRPr sz="2400" kern="1200">
                    <a:solidFill>
                      <a:schemeClr val="tx1"/>
                    </a:solidFill>
                    <a:latin typeface="Arial" charset="0"/>
                    <a:ea typeface="ＭＳ Ｐゴシック" pitchFamily="34" charset="-128"/>
                    <a:cs typeface="+mn-cs"/>
                  </a:defRPr>
                </a:lvl9pPr>
              </a:lstStyle>
              <a:p>
                <a:endParaRPr lang="nl-NL" sz="1100">
                  <a:solidFill>
                    <a:srgbClr val="000000"/>
                  </a:solidFill>
                </a:endParaRPr>
              </a:p>
            </p:txBody>
          </p:sp>
          <p:sp>
            <p:nvSpPr>
              <p:cNvPr id="238" name="Rechthoek 237">
                <a:extLst>
                  <a:ext uri="{FF2B5EF4-FFF2-40B4-BE49-F238E27FC236}">
                    <a16:creationId xmlns:a16="http://schemas.microsoft.com/office/drawing/2014/main" xmlns="" id="{A1002943-1C6D-4511-AB6D-C08CC940D9C7}"/>
                  </a:ext>
                </a:extLst>
              </p:cNvPr>
              <p:cNvSpPr/>
              <p:nvPr userDrawn="1"/>
            </p:nvSpPr>
            <p:spPr>
              <a:xfrm>
                <a:off x="-3380966" y="3459752"/>
                <a:ext cx="2817995" cy="592123"/>
              </a:xfrm>
              <a:prstGeom prst="rect">
                <a:avLst/>
              </a:prstGeom>
              <a:noFill/>
              <a:ln w="25400" cap="flat" cmpd="sng" algn="ctr">
                <a:noFill/>
                <a:prstDash val="solid"/>
              </a:ln>
              <a:effectLst/>
            </p:spPr>
            <p:txBody>
              <a:bodyPr lIns="0" tIns="0" rIns="0" bIns="0" rtlCol="0" anchor="t"/>
              <a:lstStyle>
                <a:defPPr>
                  <a:defRPr lang="nl-NL"/>
                </a:defPPr>
                <a:lvl1pPr algn="l" rtl="0" fontAlgn="base">
                  <a:spcBef>
                    <a:spcPct val="0"/>
                  </a:spcBef>
                  <a:spcAft>
                    <a:spcPct val="0"/>
                  </a:spcAft>
                  <a:defRPr sz="2400" kern="1200">
                    <a:solidFill>
                      <a:schemeClr val="tx1"/>
                    </a:solidFill>
                    <a:latin typeface="Arial" charset="0"/>
                    <a:ea typeface="ＭＳ Ｐゴシック" pitchFamily="34" charset="-128"/>
                    <a:cs typeface="+mn-cs"/>
                  </a:defRPr>
                </a:lvl1pPr>
                <a:lvl2pPr marL="457200" algn="l" rtl="0" fontAlgn="base">
                  <a:spcBef>
                    <a:spcPct val="0"/>
                  </a:spcBef>
                  <a:spcAft>
                    <a:spcPct val="0"/>
                  </a:spcAft>
                  <a:defRPr sz="2400" kern="1200">
                    <a:solidFill>
                      <a:schemeClr val="tx1"/>
                    </a:solidFill>
                    <a:latin typeface="Arial" charset="0"/>
                    <a:ea typeface="ＭＳ Ｐゴシック" pitchFamily="34" charset="-128"/>
                    <a:cs typeface="+mn-cs"/>
                  </a:defRPr>
                </a:lvl2pPr>
                <a:lvl3pPr marL="914400" algn="l" rtl="0" fontAlgn="base">
                  <a:spcBef>
                    <a:spcPct val="0"/>
                  </a:spcBef>
                  <a:spcAft>
                    <a:spcPct val="0"/>
                  </a:spcAft>
                  <a:defRPr sz="2400" kern="1200">
                    <a:solidFill>
                      <a:schemeClr val="tx1"/>
                    </a:solidFill>
                    <a:latin typeface="Arial" charset="0"/>
                    <a:ea typeface="ＭＳ Ｐゴシック" pitchFamily="34" charset="-128"/>
                    <a:cs typeface="+mn-cs"/>
                  </a:defRPr>
                </a:lvl3pPr>
                <a:lvl4pPr marL="1371600" algn="l" rtl="0" fontAlgn="base">
                  <a:spcBef>
                    <a:spcPct val="0"/>
                  </a:spcBef>
                  <a:spcAft>
                    <a:spcPct val="0"/>
                  </a:spcAft>
                  <a:defRPr sz="2400" kern="1200">
                    <a:solidFill>
                      <a:schemeClr val="tx1"/>
                    </a:solidFill>
                    <a:latin typeface="Arial" charset="0"/>
                    <a:ea typeface="ＭＳ Ｐゴシック" pitchFamily="34" charset="-128"/>
                    <a:cs typeface="+mn-cs"/>
                  </a:defRPr>
                </a:lvl4pPr>
                <a:lvl5pPr marL="1828800" algn="l" rtl="0" fontAlgn="base">
                  <a:spcBef>
                    <a:spcPct val="0"/>
                  </a:spcBef>
                  <a:spcAft>
                    <a:spcPct val="0"/>
                  </a:spcAft>
                  <a:defRPr sz="2400" kern="1200">
                    <a:solidFill>
                      <a:schemeClr val="tx1"/>
                    </a:solidFill>
                    <a:latin typeface="Arial" charset="0"/>
                    <a:ea typeface="ＭＳ Ｐゴシック" pitchFamily="34" charset="-128"/>
                    <a:cs typeface="+mn-cs"/>
                  </a:defRPr>
                </a:lvl5pPr>
                <a:lvl6pPr marL="2286000" algn="l" defTabSz="914400" rtl="0" eaLnBrk="1" latinLnBrk="0" hangingPunct="1">
                  <a:defRPr sz="2400" kern="1200">
                    <a:solidFill>
                      <a:schemeClr val="tx1"/>
                    </a:solidFill>
                    <a:latin typeface="Arial" charset="0"/>
                    <a:ea typeface="ＭＳ Ｐゴシック" pitchFamily="34" charset="-128"/>
                    <a:cs typeface="+mn-cs"/>
                  </a:defRPr>
                </a:lvl6pPr>
                <a:lvl7pPr marL="2743200" algn="l" defTabSz="914400" rtl="0" eaLnBrk="1" latinLnBrk="0" hangingPunct="1">
                  <a:defRPr sz="2400" kern="1200">
                    <a:solidFill>
                      <a:schemeClr val="tx1"/>
                    </a:solidFill>
                    <a:latin typeface="Arial" charset="0"/>
                    <a:ea typeface="ＭＳ Ｐゴシック" pitchFamily="34" charset="-128"/>
                    <a:cs typeface="+mn-cs"/>
                  </a:defRPr>
                </a:lvl7pPr>
                <a:lvl8pPr marL="3200400" algn="l" defTabSz="914400" rtl="0" eaLnBrk="1" latinLnBrk="0" hangingPunct="1">
                  <a:defRPr sz="2400" kern="1200">
                    <a:solidFill>
                      <a:schemeClr val="tx1"/>
                    </a:solidFill>
                    <a:latin typeface="Arial" charset="0"/>
                    <a:ea typeface="ＭＳ Ｐゴシック" pitchFamily="34" charset="-128"/>
                    <a:cs typeface="+mn-cs"/>
                  </a:defRPr>
                </a:lvl8pPr>
                <a:lvl9pPr marL="3657600" algn="l" defTabSz="914400" rtl="0" eaLnBrk="1" latinLnBrk="0" hangingPunct="1">
                  <a:defRPr sz="2400" kern="1200">
                    <a:solidFill>
                      <a:schemeClr val="tx1"/>
                    </a:solidFill>
                    <a:latin typeface="Arial" charset="0"/>
                    <a:ea typeface="ＭＳ Ｐゴシック" pitchFamily="34" charset="-128"/>
                    <a:cs typeface="+mn-cs"/>
                  </a:defRPr>
                </a:lvl9pPr>
              </a:lstStyle>
              <a:p>
                <a:pPr fontAlgn="auto">
                  <a:lnSpc>
                    <a:spcPct val="90000"/>
                  </a:lnSpc>
                  <a:spcBef>
                    <a:spcPts val="600"/>
                  </a:spcBef>
                  <a:spcAft>
                    <a:spcPts val="600"/>
                  </a:spcAft>
                  <a:defRPr/>
                </a:pPr>
                <a:r>
                  <a:rPr lang="nl-NL" sz="1100" kern="0" dirty="0">
                    <a:solidFill>
                      <a:srgbClr val="000000"/>
                    </a:solidFill>
                    <a:latin typeface="Verdana"/>
                    <a:cs typeface="Segoe UI Light" panose="020B0502040204020203" pitchFamily="34" charset="0"/>
                  </a:rPr>
                  <a:t>Meer weten?</a:t>
                </a:r>
                <a:br>
                  <a:rPr lang="nl-NL" sz="1100" kern="0" dirty="0">
                    <a:solidFill>
                      <a:srgbClr val="000000"/>
                    </a:solidFill>
                    <a:latin typeface="Verdana"/>
                    <a:cs typeface="Segoe UI Light" panose="020B0502040204020203" pitchFamily="34" charset="0"/>
                  </a:rPr>
                </a:br>
                <a:r>
                  <a:rPr lang="nl-NL" sz="1100" kern="0" dirty="0">
                    <a:solidFill>
                      <a:srgbClr val="000000"/>
                    </a:solidFill>
                    <a:latin typeface="Verdana"/>
                    <a:cs typeface="Segoe UI Light" panose="020B0502040204020203" pitchFamily="34" charset="0"/>
                  </a:rPr>
                  <a:t>Ga naar dia </a:t>
                </a:r>
                <a:r>
                  <a:rPr lang="nl-NL" sz="1100" b="1" kern="0" dirty="0">
                    <a:solidFill>
                      <a:srgbClr val="000000"/>
                    </a:solidFill>
                    <a:latin typeface="Verdana"/>
                    <a:cs typeface="Segoe UI Light" panose="020B0502040204020203" pitchFamily="34" charset="0"/>
                  </a:rPr>
                  <a:t>‘Instructie dia: YouTube links’</a:t>
                </a:r>
                <a:r>
                  <a:rPr lang="nl-NL" sz="1100" kern="0" dirty="0">
                    <a:solidFill>
                      <a:srgbClr val="000000"/>
                    </a:solidFill>
                    <a:latin typeface="Verdana"/>
                    <a:cs typeface="Segoe UI Light" panose="020B0502040204020203" pitchFamily="34" charset="0"/>
                  </a:rPr>
                  <a:t>, open deze in de diavoorstelling en klik op de gewenste video link.</a:t>
                </a:r>
              </a:p>
            </p:txBody>
          </p:sp>
          <p:cxnSp>
            <p:nvCxnSpPr>
              <p:cNvPr id="239" name="Rechte verbindingslijn 238">
                <a:extLst>
                  <a:ext uri="{FF2B5EF4-FFF2-40B4-BE49-F238E27FC236}">
                    <a16:creationId xmlns:a16="http://schemas.microsoft.com/office/drawing/2014/main" xmlns="" id="{F9F228D1-D0AC-4E81-BC7A-430771304C36}"/>
                  </a:ext>
                </a:extLst>
              </p:cNvPr>
              <p:cNvCxnSpPr>
                <a:cxnSpLocks/>
              </p:cNvCxnSpPr>
              <p:nvPr userDrawn="1"/>
            </p:nvCxnSpPr>
            <p:spPr>
              <a:xfrm>
                <a:off x="-3740987" y="4183385"/>
                <a:ext cx="3178016" cy="0"/>
              </a:xfrm>
              <a:prstGeom prst="line">
                <a:avLst/>
              </a:prstGeom>
              <a:noFill/>
              <a:ln w="3175" cap="flat" cmpd="sng" algn="ctr">
                <a:solidFill>
                  <a:schemeClr val="accent1"/>
                </a:solidFill>
                <a:prstDash val="solid"/>
              </a:ln>
              <a:effectLst/>
            </p:spPr>
          </p:cxnSp>
        </p:grpSp>
        <p:sp>
          <p:nvSpPr>
            <p:cNvPr id="170" name="Rechthoek 169">
              <a:extLst>
                <a:ext uri="{FF2B5EF4-FFF2-40B4-BE49-F238E27FC236}">
                  <a16:creationId xmlns:a16="http://schemas.microsoft.com/office/drawing/2014/main" xmlns="" id="{D591CCCD-BBF6-4165-8DB2-2EA0B9E890B5}"/>
                </a:ext>
              </a:extLst>
            </p:cNvPr>
            <p:cNvSpPr/>
            <p:nvPr userDrawn="1"/>
          </p:nvSpPr>
          <p:spPr>
            <a:xfrm>
              <a:off x="-3419345" y="1434"/>
              <a:ext cx="3176012" cy="191611"/>
            </a:xfrm>
            <a:prstGeom prst="rect">
              <a:avLst/>
            </a:prstGeom>
            <a:noFill/>
            <a:ln w="25400" cap="flat" cmpd="sng" algn="ctr">
              <a:noFill/>
              <a:prstDash val="solid"/>
            </a:ln>
            <a:effectLst/>
          </p:spPr>
          <p:txBody>
            <a:bodyPr lIns="0" tIns="0" rIns="0" bIns="0" rtlCol="0" anchor="ctr"/>
            <a:lstStyle>
              <a:defPPr>
                <a:defRPr lang="nl-NL"/>
              </a:defPPr>
              <a:lvl1pPr algn="l" rtl="0" fontAlgn="base">
                <a:spcBef>
                  <a:spcPct val="0"/>
                </a:spcBef>
                <a:spcAft>
                  <a:spcPct val="0"/>
                </a:spcAft>
                <a:defRPr sz="2400" kern="1200">
                  <a:solidFill>
                    <a:schemeClr val="tx1"/>
                  </a:solidFill>
                  <a:latin typeface="Arial" charset="0"/>
                  <a:ea typeface="ＭＳ Ｐゴシック" pitchFamily="34" charset="-128"/>
                  <a:cs typeface="+mn-cs"/>
                </a:defRPr>
              </a:lvl1pPr>
              <a:lvl2pPr marL="457200" algn="l" rtl="0" fontAlgn="base">
                <a:spcBef>
                  <a:spcPct val="0"/>
                </a:spcBef>
                <a:spcAft>
                  <a:spcPct val="0"/>
                </a:spcAft>
                <a:defRPr sz="2400" kern="1200">
                  <a:solidFill>
                    <a:schemeClr val="tx1"/>
                  </a:solidFill>
                  <a:latin typeface="Arial" charset="0"/>
                  <a:ea typeface="ＭＳ Ｐゴシック" pitchFamily="34" charset="-128"/>
                  <a:cs typeface="+mn-cs"/>
                </a:defRPr>
              </a:lvl2pPr>
              <a:lvl3pPr marL="914400" algn="l" rtl="0" fontAlgn="base">
                <a:spcBef>
                  <a:spcPct val="0"/>
                </a:spcBef>
                <a:spcAft>
                  <a:spcPct val="0"/>
                </a:spcAft>
                <a:defRPr sz="2400" kern="1200">
                  <a:solidFill>
                    <a:schemeClr val="tx1"/>
                  </a:solidFill>
                  <a:latin typeface="Arial" charset="0"/>
                  <a:ea typeface="ＭＳ Ｐゴシック" pitchFamily="34" charset="-128"/>
                  <a:cs typeface="+mn-cs"/>
                </a:defRPr>
              </a:lvl3pPr>
              <a:lvl4pPr marL="1371600" algn="l" rtl="0" fontAlgn="base">
                <a:spcBef>
                  <a:spcPct val="0"/>
                </a:spcBef>
                <a:spcAft>
                  <a:spcPct val="0"/>
                </a:spcAft>
                <a:defRPr sz="2400" kern="1200">
                  <a:solidFill>
                    <a:schemeClr val="tx1"/>
                  </a:solidFill>
                  <a:latin typeface="Arial" charset="0"/>
                  <a:ea typeface="ＭＳ Ｐゴシック" pitchFamily="34" charset="-128"/>
                  <a:cs typeface="+mn-cs"/>
                </a:defRPr>
              </a:lvl4pPr>
              <a:lvl5pPr marL="1828800" algn="l" rtl="0" fontAlgn="base">
                <a:spcBef>
                  <a:spcPct val="0"/>
                </a:spcBef>
                <a:spcAft>
                  <a:spcPct val="0"/>
                </a:spcAft>
                <a:defRPr sz="2400" kern="1200">
                  <a:solidFill>
                    <a:schemeClr val="tx1"/>
                  </a:solidFill>
                  <a:latin typeface="Arial" charset="0"/>
                  <a:ea typeface="ＭＳ Ｐゴシック" pitchFamily="34" charset="-128"/>
                  <a:cs typeface="+mn-cs"/>
                </a:defRPr>
              </a:lvl5pPr>
              <a:lvl6pPr marL="2286000" algn="l" defTabSz="914400" rtl="0" eaLnBrk="1" latinLnBrk="0" hangingPunct="1">
                <a:defRPr sz="2400" kern="1200">
                  <a:solidFill>
                    <a:schemeClr val="tx1"/>
                  </a:solidFill>
                  <a:latin typeface="Arial" charset="0"/>
                  <a:ea typeface="ＭＳ Ｐゴシック" pitchFamily="34" charset="-128"/>
                  <a:cs typeface="+mn-cs"/>
                </a:defRPr>
              </a:lvl6pPr>
              <a:lvl7pPr marL="2743200" algn="l" defTabSz="914400" rtl="0" eaLnBrk="1" latinLnBrk="0" hangingPunct="1">
                <a:defRPr sz="2400" kern="1200">
                  <a:solidFill>
                    <a:schemeClr val="tx1"/>
                  </a:solidFill>
                  <a:latin typeface="Arial" charset="0"/>
                  <a:ea typeface="ＭＳ Ｐゴシック" pitchFamily="34" charset="-128"/>
                  <a:cs typeface="+mn-cs"/>
                </a:defRPr>
              </a:lvl7pPr>
              <a:lvl8pPr marL="3200400" algn="l" defTabSz="914400" rtl="0" eaLnBrk="1" latinLnBrk="0" hangingPunct="1">
                <a:defRPr sz="2400" kern="1200">
                  <a:solidFill>
                    <a:schemeClr val="tx1"/>
                  </a:solidFill>
                  <a:latin typeface="Arial" charset="0"/>
                  <a:ea typeface="ＭＳ Ｐゴシック" pitchFamily="34" charset="-128"/>
                  <a:cs typeface="+mn-cs"/>
                </a:defRPr>
              </a:lvl8pPr>
              <a:lvl9pPr marL="3657600" algn="l" defTabSz="914400" rtl="0" eaLnBrk="1" latinLnBrk="0" hangingPunct="1">
                <a:defRPr sz="2400" kern="1200">
                  <a:solidFill>
                    <a:schemeClr val="tx1"/>
                  </a:solidFill>
                  <a:latin typeface="Arial" charset="0"/>
                  <a:ea typeface="ＭＳ Ｐゴシック" pitchFamily="34" charset="-128"/>
                  <a:cs typeface="+mn-cs"/>
                </a:defRPr>
              </a:lvl9pPr>
            </a:lstStyle>
            <a:p>
              <a:pPr fontAlgn="auto">
                <a:lnSpc>
                  <a:spcPct val="80000"/>
                </a:lnSpc>
                <a:spcBef>
                  <a:spcPts val="0"/>
                </a:spcBef>
                <a:spcAft>
                  <a:spcPts val="0"/>
                </a:spcAft>
                <a:defRPr/>
              </a:pPr>
              <a:r>
                <a:rPr lang="nl-NL" sz="1400" b="1" kern="0" cap="all" dirty="0">
                  <a:solidFill>
                    <a:srgbClr val="007BC7"/>
                  </a:solidFill>
                  <a:latin typeface="Verdana"/>
                  <a:cs typeface="Segoe UI Light" panose="020B0502040204020203" pitchFamily="34" charset="0"/>
                </a:rPr>
                <a:t>TEKST NIVEAUS kiezen</a:t>
              </a:r>
            </a:p>
          </p:txBody>
        </p:sp>
        <p:sp>
          <p:nvSpPr>
            <p:cNvPr id="171" name="Ovaal 170">
              <a:extLst>
                <a:ext uri="{FF2B5EF4-FFF2-40B4-BE49-F238E27FC236}">
                  <a16:creationId xmlns:a16="http://schemas.microsoft.com/office/drawing/2014/main" xmlns="" id="{CC0990E1-C7DB-477D-8CAE-5D8E1B6F2DA2}"/>
                </a:ext>
              </a:extLst>
            </p:cNvPr>
            <p:cNvSpPr/>
            <p:nvPr userDrawn="1"/>
          </p:nvSpPr>
          <p:spPr>
            <a:xfrm>
              <a:off x="-3425006" y="1719144"/>
              <a:ext cx="260914" cy="259683"/>
            </a:xfrm>
            <a:prstGeom prst="ellipse">
              <a:avLst/>
            </a:prstGeom>
            <a:solidFill>
              <a:schemeClr val="accent1"/>
            </a:solidFill>
            <a:ln w="25400" cap="flat" cmpd="sng" algn="ctr">
              <a:noFill/>
              <a:prstDash val="solid"/>
            </a:ln>
            <a:effectLst/>
          </p:spPr>
          <p:txBody>
            <a:bodyPr rtlCol="0" anchor="ctr"/>
            <a:lstStyle>
              <a:defPPr>
                <a:defRPr lang="nl-NL"/>
              </a:defPPr>
              <a:lvl1pPr algn="l" rtl="0" fontAlgn="base">
                <a:spcBef>
                  <a:spcPct val="0"/>
                </a:spcBef>
                <a:spcAft>
                  <a:spcPct val="0"/>
                </a:spcAft>
                <a:defRPr sz="2400" kern="1200">
                  <a:solidFill>
                    <a:schemeClr val="tx1"/>
                  </a:solidFill>
                  <a:latin typeface="Arial" charset="0"/>
                  <a:ea typeface="ＭＳ Ｐゴシック" pitchFamily="34" charset="-128"/>
                  <a:cs typeface="+mn-cs"/>
                </a:defRPr>
              </a:lvl1pPr>
              <a:lvl2pPr marL="457200" algn="l" rtl="0" fontAlgn="base">
                <a:spcBef>
                  <a:spcPct val="0"/>
                </a:spcBef>
                <a:spcAft>
                  <a:spcPct val="0"/>
                </a:spcAft>
                <a:defRPr sz="2400" kern="1200">
                  <a:solidFill>
                    <a:schemeClr val="tx1"/>
                  </a:solidFill>
                  <a:latin typeface="Arial" charset="0"/>
                  <a:ea typeface="ＭＳ Ｐゴシック" pitchFamily="34" charset="-128"/>
                  <a:cs typeface="+mn-cs"/>
                </a:defRPr>
              </a:lvl2pPr>
              <a:lvl3pPr marL="914400" algn="l" rtl="0" fontAlgn="base">
                <a:spcBef>
                  <a:spcPct val="0"/>
                </a:spcBef>
                <a:spcAft>
                  <a:spcPct val="0"/>
                </a:spcAft>
                <a:defRPr sz="2400" kern="1200">
                  <a:solidFill>
                    <a:schemeClr val="tx1"/>
                  </a:solidFill>
                  <a:latin typeface="Arial" charset="0"/>
                  <a:ea typeface="ＭＳ Ｐゴシック" pitchFamily="34" charset="-128"/>
                  <a:cs typeface="+mn-cs"/>
                </a:defRPr>
              </a:lvl3pPr>
              <a:lvl4pPr marL="1371600" algn="l" rtl="0" fontAlgn="base">
                <a:spcBef>
                  <a:spcPct val="0"/>
                </a:spcBef>
                <a:spcAft>
                  <a:spcPct val="0"/>
                </a:spcAft>
                <a:defRPr sz="2400" kern="1200">
                  <a:solidFill>
                    <a:schemeClr val="tx1"/>
                  </a:solidFill>
                  <a:latin typeface="Arial" charset="0"/>
                  <a:ea typeface="ＭＳ Ｐゴシック" pitchFamily="34" charset="-128"/>
                  <a:cs typeface="+mn-cs"/>
                </a:defRPr>
              </a:lvl4pPr>
              <a:lvl5pPr marL="1828800" algn="l" rtl="0" fontAlgn="base">
                <a:spcBef>
                  <a:spcPct val="0"/>
                </a:spcBef>
                <a:spcAft>
                  <a:spcPct val="0"/>
                </a:spcAft>
                <a:defRPr sz="2400" kern="1200">
                  <a:solidFill>
                    <a:schemeClr val="tx1"/>
                  </a:solidFill>
                  <a:latin typeface="Arial" charset="0"/>
                  <a:ea typeface="ＭＳ Ｐゴシック" pitchFamily="34" charset="-128"/>
                  <a:cs typeface="+mn-cs"/>
                </a:defRPr>
              </a:lvl5pPr>
              <a:lvl6pPr marL="2286000" algn="l" defTabSz="914400" rtl="0" eaLnBrk="1" latinLnBrk="0" hangingPunct="1">
                <a:defRPr sz="2400" kern="1200">
                  <a:solidFill>
                    <a:schemeClr val="tx1"/>
                  </a:solidFill>
                  <a:latin typeface="Arial" charset="0"/>
                  <a:ea typeface="ＭＳ Ｐゴシック" pitchFamily="34" charset="-128"/>
                  <a:cs typeface="+mn-cs"/>
                </a:defRPr>
              </a:lvl6pPr>
              <a:lvl7pPr marL="2743200" algn="l" defTabSz="914400" rtl="0" eaLnBrk="1" latinLnBrk="0" hangingPunct="1">
                <a:defRPr sz="2400" kern="1200">
                  <a:solidFill>
                    <a:schemeClr val="tx1"/>
                  </a:solidFill>
                  <a:latin typeface="Arial" charset="0"/>
                  <a:ea typeface="ＭＳ Ｐゴシック" pitchFamily="34" charset="-128"/>
                  <a:cs typeface="+mn-cs"/>
                </a:defRPr>
              </a:lvl7pPr>
              <a:lvl8pPr marL="3200400" algn="l" defTabSz="914400" rtl="0" eaLnBrk="1" latinLnBrk="0" hangingPunct="1">
                <a:defRPr sz="2400" kern="1200">
                  <a:solidFill>
                    <a:schemeClr val="tx1"/>
                  </a:solidFill>
                  <a:latin typeface="Arial" charset="0"/>
                  <a:ea typeface="ＭＳ Ｐゴシック" pitchFamily="34" charset="-128"/>
                  <a:cs typeface="+mn-cs"/>
                </a:defRPr>
              </a:lvl8pPr>
              <a:lvl9pPr marL="3657600" algn="l" defTabSz="914400" rtl="0" eaLnBrk="1" latinLnBrk="0" hangingPunct="1">
                <a:defRPr sz="2400" kern="1200">
                  <a:solidFill>
                    <a:schemeClr val="tx1"/>
                  </a:solidFill>
                  <a:latin typeface="Arial" charset="0"/>
                  <a:ea typeface="ＭＳ Ｐゴシック" pitchFamily="34" charset="-128"/>
                  <a:cs typeface="+mn-cs"/>
                </a:defRPr>
              </a:lvl9pPr>
            </a:lstStyle>
            <a:p>
              <a:pPr algn="ctr" fontAlgn="auto">
                <a:spcBef>
                  <a:spcPts val="0"/>
                </a:spcBef>
                <a:spcAft>
                  <a:spcPts val="0"/>
                </a:spcAft>
                <a:defRPr/>
              </a:pPr>
              <a:r>
                <a:rPr lang="nl-NL" sz="1100" kern="0" dirty="0">
                  <a:solidFill>
                    <a:srgbClr val="FFFFFF"/>
                  </a:solidFill>
                  <a:latin typeface="Verdana"/>
                  <a:cs typeface="Segoe UI Light" panose="020B0502040204020203" pitchFamily="34" charset="0"/>
                </a:rPr>
                <a:t>1</a:t>
              </a:r>
            </a:p>
          </p:txBody>
        </p:sp>
        <p:cxnSp>
          <p:nvCxnSpPr>
            <p:cNvPr id="172" name="Rechte verbindingslijn 171">
              <a:extLst>
                <a:ext uri="{FF2B5EF4-FFF2-40B4-BE49-F238E27FC236}">
                  <a16:creationId xmlns:a16="http://schemas.microsoft.com/office/drawing/2014/main" xmlns="" id="{96A6B00A-18C4-45B8-93DC-6C7633A65CBE}"/>
                </a:ext>
              </a:extLst>
            </p:cNvPr>
            <p:cNvCxnSpPr>
              <a:cxnSpLocks/>
            </p:cNvCxnSpPr>
            <p:nvPr userDrawn="1"/>
          </p:nvCxnSpPr>
          <p:spPr>
            <a:xfrm>
              <a:off x="-3419346" y="243069"/>
              <a:ext cx="3176013" cy="0"/>
            </a:xfrm>
            <a:prstGeom prst="line">
              <a:avLst/>
            </a:prstGeom>
            <a:noFill/>
            <a:ln w="3175" cap="flat" cmpd="sng" algn="ctr">
              <a:solidFill>
                <a:schemeClr val="accent1"/>
              </a:solidFill>
              <a:prstDash val="solid"/>
            </a:ln>
            <a:effectLst/>
          </p:spPr>
        </p:cxnSp>
        <p:grpSp>
          <p:nvGrpSpPr>
            <p:cNvPr id="173" name="Groep 172">
              <a:extLst>
                <a:ext uri="{FF2B5EF4-FFF2-40B4-BE49-F238E27FC236}">
                  <a16:creationId xmlns:a16="http://schemas.microsoft.com/office/drawing/2014/main" xmlns="" id="{A5A6C94E-5E7F-480D-A5A8-8C78CF2E87CF}"/>
                </a:ext>
              </a:extLst>
            </p:cNvPr>
            <p:cNvGrpSpPr/>
            <p:nvPr userDrawn="1"/>
          </p:nvGrpSpPr>
          <p:grpSpPr>
            <a:xfrm>
              <a:off x="-3437549" y="349413"/>
              <a:ext cx="2933827" cy="558874"/>
              <a:chOff x="-3419346" y="368233"/>
              <a:chExt cx="3904920" cy="743862"/>
            </a:xfrm>
          </p:grpSpPr>
          <p:sp>
            <p:nvSpPr>
              <p:cNvPr id="185" name="Rechthoek 184">
                <a:extLst>
                  <a:ext uri="{FF2B5EF4-FFF2-40B4-BE49-F238E27FC236}">
                    <a16:creationId xmlns:a16="http://schemas.microsoft.com/office/drawing/2014/main" xmlns="" id="{4668B72E-C2A1-4933-9ADE-D6990F05A9C0}"/>
                  </a:ext>
                </a:extLst>
              </p:cNvPr>
              <p:cNvSpPr/>
              <p:nvPr userDrawn="1"/>
            </p:nvSpPr>
            <p:spPr>
              <a:xfrm>
                <a:off x="-3294549" y="368233"/>
                <a:ext cx="432805" cy="244981"/>
              </a:xfrm>
              <a:prstGeom prst="rect">
                <a:avLst/>
              </a:prstGeom>
              <a:solidFill>
                <a:schemeClr val="bg1"/>
              </a:solidFill>
              <a:ln w="63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defPPr>
                  <a:defRPr lang="nl-NL"/>
                </a:defPPr>
                <a:lvl1pPr algn="l" rtl="0" fontAlgn="base">
                  <a:spcBef>
                    <a:spcPct val="0"/>
                  </a:spcBef>
                  <a:spcAft>
                    <a:spcPct val="0"/>
                  </a:spcAft>
                  <a:defRPr sz="2400" kern="1200">
                    <a:solidFill>
                      <a:schemeClr val="lt1"/>
                    </a:solidFill>
                    <a:latin typeface="+mn-lt"/>
                    <a:ea typeface="+mn-ea"/>
                    <a:cs typeface="+mn-cs"/>
                  </a:defRPr>
                </a:lvl1pPr>
                <a:lvl2pPr marL="457200" algn="l" rtl="0" fontAlgn="base">
                  <a:spcBef>
                    <a:spcPct val="0"/>
                  </a:spcBef>
                  <a:spcAft>
                    <a:spcPct val="0"/>
                  </a:spcAft>
                  <a:defRPr sz="2400" kern="1200">
                    <a:solidFill>
                      <a:schemeClr val="lt1"/>
                    </a:solidFill>
                    <a:latin typeface="+mn-lt"/>
                    <a:ea typeface="+mn-ea"/>
                    <a:cs typeface="+mn-cs"/>
                  </a:defRPr>
                </a:lvl2pPr>
                <a:lvl3pPr marL="914400" algn="l" rtl="0" fontAlgn="base">
                  <a:spcBef>
                    <a:spcPct val="0"/>
                  </a:spcBef>
                  <a:spcAft>
                    <a:spcPct val="0"/>
                  </a:spcAft>
                  <a:defRPr sz="2400" kern="1200">
                    <a:solidFill>
                      <a:schemeClr val="lt1"/>
                    </a:solidFill>
                    <a:latin typeface="+mn-lt"/>
                    <a:ea typeface="+mn-ea"/>
                    <a:cs typeface="+mn-cs"/>
                  </a:defRPr>
                </a:lvl3pPr>
                <a:lvl4pPr marL="1371600" algn="l" rtl="0" fontAlgn="base">
                  <a:spcBef>
                    <a:spcPct val="0"/>
                  </a:spcBef>
                  <a:spcAft>
                    <a:spcPct val="0"/>
                  </a:spcAft>
                  <a:defRPr sz="2400" kern="1200">
                    <a:solidFill>
                      <a:schemeClr val="lt1"/>
                    </a:solidFill>
                    <a:latin typeface="+mn-lt"/>
                    <a:ea typeface="+mn-ea"/>
                    <a:cs typeface="+mn-cs"/>
                  </a:defRPr>
                </a:lvl4pPr>
                <a:lvl5pPr marL="1828800" algn="l" rtl="0" fontAlgn="base">
                  <a:spcBef>
                    <a:spcPct val="0"/>
                  </a:spcBef>
                  <a:spcAft>
                    <a:spcPct val="0"/>
                  </a:spcAft>
                  <a:defRPr sz="2400" kern="1200">
                    <a:solidFill>
                      <a:schemeClr val="lt1"/>
                    </a:solidFill>
                    <a:latin typeface="+mn-lt"/>
                    <a:ea typeface="+mn-ea"/>
                    <a:cs typeface="+mn-cs"/>
                  </a:defRPr>
                </a:lvl5pPr>
                <a:lvl6pPr marL="2286000" algn="l" defTabSz="914400" rtl="0" eaLnBrk="1" latinLnBrk="0" hangingPunct="1">
                  <a:defRPr sz="2400" kern="1200">
                    <a:solidFill>
                      <a:schemeClr val="lt1"/>
                    </a:solidFill>
                    <a:latin typeface="+mn-lt"/>
                    <a:ea typeface="+mn-ea"/>
                    <a:cs typeface="+mn-cs"/>
                  </a:defRPr>
                </a:lvl6pPr>
                <a:lvl7pPr marL="2743200" algn="l" defTabSz="914400" rtl="0" eaLnBrk="1" latinLnBrk="0" hangingPunct="1">
                  <a:defRPr sz="2400" kern="1200">
                    <a:solidFill>
                      <a:schemeClr val="lt1"/>
                    </a:solidFill>
                    <a:latin typeface="+mn-lt"/>
                    <a:ea typeface="+mn-ea"/>
                    <a:cs typeface="+mn-cs"/>
                  </a:defRPr>
                </a:lvl7pPr>
                <a:lvl8pPr marL="3200400" algn="l" defTabSz="914400" rtl="0" eaLnBrk="1" latinLnBrk="0" hangingPunct="1">
                  <a:defRPr sz="2400" kern="1200">
                    <a:solidFill>
                      <a:schemeClr val="lt1"/>
                    </a:solidFill>
                    <a:latin typeface="+mn-lt"/>
                    <a:ea typeface="+mn-ea"/>
                    <a:cs typeface="+mn-cs"/>
                  </a:defRPr>
                </a:lvl8pPr>
                <a:lvl9pPr marL="3657600" algn="l" defTabSz="914400" rtl="0" eaLnBrk="1" latinLnBrk="0" hangingPunct="1">
                  <a:defRPr sz="2400" kern="1200">
                    <a:solidFill>
                      <a:schemeClr val="lt1"/>
                    </a:solidFill>
                    <a:latin typeface="+mn-lt"/>
                    <a:ea typeface="+mn-ea"/>
                    <a:cs typeface="+mn-cs"/>
                  </a:defRPr>
                </a:lvl9pPr>
              </a:lstStyle>
              <a:p>
                <a:pPr algn="ctr"/>
                <a:r>
                  <a:rPr lang="nl-NL" sz="800" dirty="0">
                    <a:solidFill>
                      <a:srgbClr val="C00000"/>
                    </a:solidFill>
                    <a:latin typeface="Arial" panose="020B0604020202020204" pitchFamily="34" charset="0"/>
                    <a:cs typeface="Arial" panose="020B0604020202020204" pitchFamily="34" charset="0"/>
                  </a:rPr>
                  <a:t>Start</a:t>
                </a:r>
              </a:p>
            </p:txBody>
          </p:sp>
          <p:cxnSp>
            <p:nvCxnSpPr>
              <p:cNvPr id="186" name="Rechte verbindingslijn 185">
                <a:extLst>
                  <a:ext uri="{FF2B5EF4-FFF2-40B4-BE49-F238E27FC236}">
                    <a16:creationId xmlns:a16="http://schemas.microsoft.com/office/drawing/2014/main" xmlns="" id="{884FF218-8E10-4FB4-B5C1-CB6E904701E5}"/>
                  </a:ext>
                </a:extLst>
              </p:cNvPr>
              <p:cNvCxnSpPr>
                <a:cxnSpLocks/>
              </p:cNvCxnSpPr>
              <p:nvPr userDrawn="1"/>
            </p:nvCxnSpPr>
            <p:spPr>
              <a:xfrm>
                <a:off x="-2861744" y="613214"/>
                <a:ext cx="137087" cy="0"/>
              </a:xfrm>
              <a:prstGeom prst="line">
                <a:avLst/>
              </a:prstGeom>
              <a:ln w="63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87" name="Rechte verbindingslijn 186">
                <a:extLst>
                  <a:ext uri="{FF2B5EF4-FFF2-40B4-BE49-F238E27FC236}">
                    <a16:creationId xmlns:a16="http://schemas.microsoft.com/office/drawing/2014/main" xmlns="" id="{5DFEB2BD-D6F2-4B6F-A844-56C60A65867E}"/>
                  </a:ext>
                </a:extLst>
              </p:cNvPr>
              <p:cNvCxnSpPr>
                <a:cxnSpLocks/>
              </p:cNvCxnSpPr>
              <p:nvPr userDrawn="1"/>
            </p:nvCxnSpPr>
            <p:spPr>
              <a:xfrm>
                <a:off x="-3419346" y="613214"/>
                <a:ext cx="136215" cy="0"/>
              </a:xfrm>
              <a:prstGeom prst="line">
                <a:avLst/>
              </a:prstGeom>
              <a:ln w="63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88" name="Rechthoek 187">
                <a:extLst>
                  <a:ext uri="{FF2B5EF4-FFF2-40B4-BE49-F238E27FC236}">
                    <a16:creationId xmlns:a16="http://schemas.microsoft.com/office/drawing/2014/main" xmlns="" id="{62F58776-BBBE-4A18-87E1-6E2825A2001D}"/>
                  </a:ext>
                </a:extLst>
              </p:cNvPr>
              <p:cNvSpPr/>
              <p:nvPr userDrawn="1"/>
            </p:nvSpPr>
            <p:spPr>
              <a:xfrm>
                <a:off x="-3289012" y="589683"/>
                <a:ext cx="422160" cy="640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defPPr>
                  <a:defRPr lang="nl-NL"/>
                </a:defPPr>
                <a:lvl1pPr algn="l" rtl="0" fontAlgn="base">
                  <a:spcBef>
                    <a:spcPct val="0"/>
                  </a:spcBef>
                  <a:spcAft>
                    <a:spcPct val="0"/>
                  </a:spcAft>
                  <a:defRPr sz="2400" kern="1200">
                    <a:solidFill>
                      <a:schemeClr val="lt1"/>
                    </a:solidFill>
                    <a:latin typeface="+mn-lt"/>
                    <a:ea typeface="+mn-ea"/>
                    <a:cs typeface="+mn-cs"/>
                  </a:defRPr>
                </a:lvl1pPr>
                <a:lvl2pPr marL="457200" algn="l" rtl="0" fontAlgn="base">
                  <a:spcBef>
                    <a:spcPct val="0"/>
                  </a:spcBef>
                  <a:spcAft>
                    <a:spcPct val="0"/>
                  </a:spcAft>
                  <a:defRPr sz="2400" kern="1200">
                    <a:solidFill>
                      <a:schemeClr val="lt1"/>
                    </a:solidFill>
                    <a:latin typeface="+mn-lt"/>
                    <a:ea typeface="+mn-ea"/>
                    <a:cs typeface="+mn-cs"/>
                  </a:defRPr>
                </a:lvl2pPr>
                <a:lvl3pPr marL="914400" algn="l" rtl="0" fontAlgn="base">
                  <a:spcBef>
                    <a:spcPct val="0"/>
                  </a:spcBef>
                  <a:spcAft>
                    <a:spcPct val="0"/>
                  </a:spcAft>
                  <a:defRPr sz="2400" kern="1200">
                    <a:solidFill>
                      <a:schemeClr val="lt1"/>
                    </a:solidFill>
                    <a:latin typeface="+mn-lt"/>
                    <a:ea typeface="+mn-ea"/>
                    <a:cs typeface="+mn-cs"/>
                  </a:defRPr>
                </a:lvl3pPr>
                <a:lvl4pPr marL="1371600" algn="l" rtl="0" fontAlgn="base">
                  <a:spcBef>
                    <a:spcPct val="0"/>
                  </a:spcBef>
                  <a:spcAft>
                    <a:spcPct val="0"/>
                  </a:spcAft>
                  <a:defRPr sz="2400" kern="1200">
                    <a:solidFill>
                      <a:schemeClr val="lt1"/>
                    </a:solidFill>
                    <a:latin typeface="+mn-lt"/>
                    <a:ea typeface="+mn-ea"/>
                    <a:cs typeface="+mn-cs"/>
                  </a:defRPr>
                </a:lvl4pPr>
                <a:lvl5pPr marL="1828800" algn="l" rtl="0" fontAlgn="base">
                  <a:spcBef>
                    <a:spcPct val="0"/>
                  </a:spcBef>
                  <a:spcAft>
                    <a:spcPct val="0"/>
                  </a:spcAft>
                  <a:defRPr sz="2400" kern="1200">
                    <a:solidFill>
                      <a:schemeClr val="lt1"/>
                    </a:solidFill>
                    <a:latin typeface="+mn-lt"/>
                    <a:ea typeface="+mn-ea"/>
                    <a:cs typeface="+mn-cs"/>
                  </a:defRPr>
                </a:lvl5pPr>
                <a:lvl6pPr marL="2286000" algn="l" defTabSz="914400" rtl="0" eaLnBrk="1" latinLnBrk="0" hangingPunct="1">
                  <a:defRPr sz="2400" kern="1200">
                    <a:solidFill>
                      <a:schemeClr val="lt1"/>
                    </a:solidFill>
                    <a:latin typeface="+mn-lt"/>
                    <a:ea typeface="+mn-ea"/>
                    <a:cs typeface="+mn-cs"/>
                  </a:defRPr>
                </a:lvl6pPr>
                <a:lvl7pPr marL="2743200" algn="l" defTabSz="914400" rtl="0" eaLnBrk="1" latinLnBrk="0" hangingPunct="1">
                  <a:defRPr sz="2400" kern="1200">
                    <a:solidFill>
                      <a:schemeClr val="lt1"/>
                    </a:solidFill>
                    <a:latin typeface="+mn-lt"/>
                    <a:ea typeface="+mn-ea"/>
                    <a:cs typeface="+mn-cs"/>
                  </a:defRPr>
                </a:lvl7pPr>
                <a:lvl8pPr marL="3200400" algn="l" defTabSz="914400" rtl="0" eaLnBrk="1" latinLnBrk="0" hangingPunct="1">
                  <a:defRPr sz="2400" kern="1200">
                    <a:solidFill>
                      <a:schemeClr val="lt1"/>
                    </a:solidFill>
                    <a:latin typeface="+mn-lt"/>
                    <a:ea typeface="+mn-ea"/>
                    <a:cs typeface="+mn-cs"/>
                  </a:defRPr>
                </a:lvl8pPr>
                <a:lvl9pPr marL="3657600" algn="l" defTabSz="914400" rtl="0" eaLnBrk="1" latinLnBrk="0" hangingPunct="1">
                  <a:defRPr sz="2400" kern="1200">
                    <a:solidFill>
                      <a:schemeClr val="lt1"/>
                    </a:solidFill>
                    <a:latin typeface="+mn-lt"/>
                    <a:ea typeface="+mn-ea"/>
                    <a:cs typeface="+mn-cs"/>
                  </a:defRPr>
                </a:lvl9pPr>
              </a:lstStyle>
              <a:p>
                <a:endParaRPr lang="nl-NL" sz="1000" b="1">
                  <a:solidFill>
                    <a:srgbClr val="000000"/>
                  </a:solidFill>
                </a:endParaRPr>
              </a:p>
            </p:txBody>
          </p:sp>
          <p:grpSp>
            <p:nvGrpSpPr>
              <p:cNvPr id="189" name="Groep 188">
                <a:extLst>
                  <a:ext uri="{FF2B5EF4-FFF2-40B4-BE49-F238E27FC236}">
                    <a16:creationId xmlns:a16="http://schemas.microsoft.com/office/drawing/2014/main" xmlns="" id="{5B81137C-D0FB-4BDF-9958-31840BA97125}"/>
                  </a:ext>
                </a:extLst>
              </p:cNvPr>
              <p:cNvGrpSpPr/>
              <p:nvPr userDrawn="1"/>
            </p:nvGrpSpPr>
            <p:grpSpPr>
              <a:xfrm>
                <a:off x="-3002834" y="720303"/>
                <a:ext cx="182598" cy="143759"/>
                <a:chOff x="-3310843" y="700986"/>
                <a:chExt cx="182598" cy="143759"/>
              </a:xfrm>
            </p:grpSpPr>
            <p:grpSp>
              <p:nvGrpSpPr>
                <p:cNvPr id="228" name="Groep 227">
                  <a:extLst>
                    <a:ext uri="{FF2B5EF4-FFF2-40B4-BE49-F238E27FC236}">
                      <a16:creationId xmlns:a16="http://schemas.microsoft.com/office/drawing/2014/main" xmlns="" id="{11F160C7-4762-4702-9237-7B02B7BAA032}"/>
                    </a:ext>
                  </a:extLst>
                </p:cNvPr>
                <p:cNvGrpSpPr/>
                <p:nvPr userDrawn="1"/>
              </p:nvGrpSpPr>
              <p:grpSpPr>
                <a:xfrm>
                  <a:off x="-3310843" y="700986"/>
                  <a:ext cx="182598" cy="143759"/>
                  <a:chOff x="-3310843" y="700986"/>
                  <a:chExt cx="182598" cy="143759"/>
                </a:xfrm>
              </p:grpSpPr>
              <p:cxnSp>
                <p:nvCxnSpPr>
                  <p:cNvPr id="232" name="Rechte verbindingslijn 231">
                    <a:extLst>
                      <a:ext uri="{FF2B5EF4-FFF2-40B4-BE49-F238E27FC236}">
                        <a16:creationId xmlns:a16="http://schemas.microsoft.com/office/drawing/2014/main" xmlns="" id="{07DB7E95-16ED-483D-ABBE-6C919A633CF7}"/>
                      </a:ext>
                    </a:extLst>
                  </p:cNvPr>
                  <p:cNvCxnSpPr/>
                  <p:nvPr userDrawn="1"/>
                </p:nvCxnSpPr>
                <p:spPr>
                  <a:xfrm>
                    <a:off x="-3310843" y="700986"/>
                    <a:ext cx="182598" cy="0"/>
                  </a:xfrm>
                  <a:prstGeom prst="line">
                    <a:avLst/>
                  </a:prstGeom>
                  <a:noFill/>
                  <a:ln w="9525" cap="flat" cmpd="sng" algn="ctr">
                    <a:solidFill>
                      <a:srgbClr val="292929"/>
                    </a:solidFill>
                    <a:prstDash val="solid"/>
                  </a:ln>
                  <a:effectLst/>
                </p:spPr>
              </p:cxnSp>
              <p:cxnSp>
                <p:nvCxnSpPr>
                  <p:cNvPr id="233" name="Rechte verbindingslijn 232">
                    <a:extLst>
                      <a:ext uri="{FF2B5EF4-FFF2-40B4-BE49-F238E27FC236}">
                        <a16:creationId xmlns:a16="http://schemas.microsoft.com/office/drawing/2014/main" xmlns="" id="{79EF1312-9C27-48B9-A11F-26DBCDDF8FAE}"/>
                      </a:ext>
                    </a:extLst>
                  </p:cNvPr>
                  <p:cNvCxnSpPr/>
                  <p:nvPr userDrawn="1"/>
                </p:nvCxnSpPr>
                <p:spPr>
                  <a:xfrm>
                    <a:off x="-3310843" y="844745"/>
                    <a:ext cx="182598" cy="0"/>
                  </a:xfrm>
                  <a:prstGeom prst="line">
                    <a:avLst/>
                  </a:prstGeom>
                  <a:noFill/>
                  <a:ln w="9525" cap="flat" cmpd="sng" algn="ctr">
                    <a:solidFill>
                      <a:srgbClr val="292929"/>
                    </a:solidFill>
                    <a:prstDash val="solid"/>
                  </a:ln>
                  <a:effectLst/>
                </p:spPr>
              </p:cxnSp>
              <p:cxnSp>
                <p:nvCxnSpPr>
                  <p:cNvPr id="234" name="Rechte verbindingslijn 233">
                    <a:extLst>
                      <a:ext uri="{FF2B5EF4-FFF2-40B4-BE49-F238E27FC236}">
                        <a16:creationId xmlns:a16="http://schemas.microsoft.com/office/drawing/2014/main" xmlns="" id="{DBEC78C1-483B-4416-A13E-565904C2737B}"/>
                      </a:ext>
                    </a:extLst>
                  </p:cNvPr>
                  <p:cNvCxnSpPr/>
                  <p:nvPr userDrawn="1"/>
                </p:nvCxnSpPr>
                <p:spPr>
                  <a:xfrm>
                    <a:off x="-3213196" y="808806"/>
                    <a:ext cx="82203" cy="0"/>
                  </a:xfrm>
                  <a:prstGeom prst="line">
                    <a:avLst/>
                  </a:prstGeom>
                  <a:noFill/>
                  <a:ln w="9525" cap="flat" cmpd="sng" algn="ctr">
                    <a:solidFill>
                      <a:srgbClr val="292929"/>
                    </a:solidFill>
                    <a:prstDash val="solid"/>
                  </a:ln>
                  <a:effectLst/>
                </p:spPr>
              </p:cxnSp>
              <p:cxnSp>
                <p:nvCxnSpPr>
                  <p:cNvPr id="235" name="Rechte verbindingslijn 234">
                    <a:extLst>
                      <a:ext uri="{FF2B5EF4-FFF2-40B4-BE49-F238E27FC236}">
                        <a16:creationId xmlns:a16="http://schemas.microsoft.com/office/drawing/2014/main" xmlns="" id="{5166EA8E-F3FF-4759-A719-5244BD507471}"/>
                      </a:ext>
                    </a:extLst>
                  </p:cNvPr>
                  <p:cNvCxnSpPr/>
                  <p:nvPr userDrawn="1"/>
                </p:nvCxnSpPr>
                <p:spPr>
                  <a:xfrm>
                    <a:off x="-3213196" y="772866"/>
                    <a:ext cx="82203" cy="0"/>
                  </a:xfrm>
                  <a:prstGeom prst="line">
                    <a:avLst/>
                  </a:prstGeom>
                  <a:noFill/>
                  <a:ln w="9525" cap="flat" cmpd="sng" algn="ctr">
                    <a:solidFill>
                      <a:srgbClr val="292929"/>
                    </a:solidFill>
                    <a:prstDash val="solid"/>
                  </a:ln>
                  <a:effectLst/>
                </p:spPr>
              </p:cxnSp>
              <p:cxnSp>
                <p:nvCxnSpPr>
                  <p:cNvPr id="236" name="Rechte verbindingslijn 235">
                    <a:extLst>
                      <a:ext uri="{FF2B5EF4-FFF2-40B4-BE49-F238E27FC236}">
                        <a16:creationId xmlns:a16="http://schemas.microsoft.com/office/drawing/2014/main" xmlns="" id="{807ECA91-812C-4ADF-A185-A24A93A603DF}"/>
                      </a:ext>
                    </a:extLst>
                  </p:cNvPr>
                  <p:cNvCxnSpPr/>
                  <p:nvPr userDrawn="1"/>
                </p:nvCxnSpPr>
                <p:spPr>
                  <a:xfrm>
                    <a:off x="-3213196" y="736926"/>
                    <a:ext cx="82203" cy="0"/>
                  </a:xfrm>
                  <a:prstGeom prst="line">
                    <a:avLst/>
                  </a:prstGeom>
                  <a:noFill/>
                  <a:ln w="9525" cap="flat" cmpd="sng" algn="ctr">
                    <a:solidFill>
                      <a:srgbClr val="292929"/>
                    </a:solidFill>
                    <a:prstDash val="solid"/>
                  </a:ln>
                  <a:effectLst/>
                </p:spPr>
              </p:cxnSp>
            </p:grpSp>
            <p:grpSp>
              <p:nvGrpSpPr>
                <p:cNvPr id="229" name="Groep 228">
                  <a:extLst>
                    <a:ext uri="{FF2B5EF4-FFF2-40B4-BE49-F238E27FC236}">
                      <a16:creationId xmlns:a16="http://schemas.microsoft.com/office/drawing/2014/main" xmlns="" id="{C3F4703D-7F8A-4ED6-B707-FF412F04C456}"/>
                    </a:ext>
                  </a:extLst>
                </p:cNvPr>
                <p:cNvGrpSpPr/>
                <p:nvPr userDrawn="1"/>
              </p:nvGrpSpPr>
              <p:grpSpPr>
                <a:xfrm flipH="1">
                  <a:off x="-3310774" y="735865"/>
                  <a:ext cx="88801" cy="72569"/>
                  <a:chOff x="-2091059" y="1395403"/>
                  <a:chExt cx="157316" cy="128558"/>
                </a:xfrm>
              </p:grpSpPr>
              <p:sp>
                <p:nvSpPr>
                  <p:cNvPr id="230" name="Rechthoek 229">
                    <a:extLst>
                      <a:ext uri="{FF2B5EF4-FFF2-40B4-BE49-F238E27FC236}">
                        <a16:creationId xmlns:a16="http://schemas.microsoft.com/office/drawing/2014/main" xmlns="" id="{BCADDAC9-19E1-400E-8453-FCAC3602BB0D}"/>
                      </a:ext>
                    </a:extLst>
                  </p:cNvPr>
                  <p:cNvSpPr/>
                  <p:nvPr userDrawn="1"/>
                </p:nvSpPr>
                <p:spPr>
                  <a:xfrm>
                    <a:off x="-2051585" y="1436824"/>
                    <a:ext cx="117842" cy="45718"/>
                  </a:xfrm>
                  <a:prstGeom prst="rect">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defPPr>
                      <a:defRPr lang="nl-NL"/>
                    </a:defPPr>
                    <a:lvl1pPr algn="l" rtl="0" fontAlgn="base">
                      <a:spcBef>
                        <a:spcPct val="0"/>
                      </a:spcBef>
                      <a:spcAft>
                        <a:spcPct val="0"/>
                      </a:spcAft>
                      <a:defRPr sz="2400" kern="1200">
                        <a:solidFill>
                          <a:schemeClr val="lt1"/>
                        </a:solidFill>
                        <a:latin typeface="+mn-lt"/>
                        <a:ea typeface="+mn-ea"/>
                        <a:cs typeface="+mn-cs"/>
                      </a:defRPr>
                    </a:lvl1pPr>
                    <a:lvl2pPr marL="457200" algn="l" rtl="0" fontAlgn="base">
                      <a:spcBef>
                        <a:spcPct val="0"/>
                      </a:spcBef>
                      <a:spcAft>
                        <a:spcPct val="0"/>
                      </a:spcAft>
                      <a:defRPr sz="2400" kern="1200">
                        <a:solidFill>
                          <a:schemeClr val="lt1"/>
                        </a:solidFill>
                        <a:latin typeface="+mn-lt"/>
                        <a:ea typeface="+mn-ea"/>
                        <a:cs typeface="+mn-cs"/>
                      </a:defRPr>
                    </a:lvl2pPr>
                    <a:lvl3pPr marL="914400" algn="l" rtl="0" fontAlgn="base">
                      <a:spcBef>
                        <a:spcPct val="0"/>
                      </a:spcBef>
                      <a:spcAft>
                        <a:spcPct val="0"/>
                      </a:spcAft>
                      <a:defRPr sz="2400" kern="1200">
                        <a:solidFill>
                          <a:schemeClr val="lt1"/>
                        </a:solidFill>
                        <a:latin typeface="+mn-lt"/>
                        <a:ea typeface="+mn-ea"/>
                        <a:cs typeface="+mn-cs"/>
                      </a:defRPr>
                    </a:lvl3pPr>
                    <a:lvl4pPr marL="1371600" algn="l" rtl="0" fontAlgn="base">
                      <a:spcBef>
                        <a:spcPct val="0"/>
                      </a:spcBef>
                      <a:spcAft>
                        <a:spcPct val="0"/>
                      </a:spcAft>
                      <a:defRPr sz="2400" kern="1200">
                        <a:solidFill>
                          <a:schemeClr val="lt1"/>
                        </a:solidFill>
                        <a:latin typeface="+mn-lt"/>
                        <a:ea typeface="+mn-ea"/>
                        <a:cs typeface="+mn-cs"/>
                      </a:defRPr>
                    </a:lvl4pPr>
                    <a:lvl5pPr marL="1828800" algn="l" rtl="0" fontAlgn="base">
                      <a:spcBef>
                        <a:spcPct val="0"/>
                      </a:spcBef>
                      <a:spcAft>
                        <a:spcPct val="0"/>
                      </a:spcAft>
                      <a:defRPr sz="2400" kern="1200">
                        <a:solidFill>
                          <a:schemeClr val="lt1"/>
                        </a:solidFill>
                        <a:latin typeface="+mn-lt"/>
                        <a:ea typeface="+mn-ea"/>
                        <a:cs typeface="+mn-cs"/>
                      </a:defRPr>
                    </a:lvl5pPr>
                    <a:lvl6pPr marL="2286000" algn="l" defTabSz="914400" rtl="0" eaLnBrk="1" latinLnBrk="0" hangingPunct="1">
                      <a:defRPr sz="2400" kern="1200">
                        <a:solidFill>
                          <a:schemeClr val="lt1"/>
                        </a:solidFill>
                        <a:latin typeface="+mn-lt"/>
                        <a:ea typeface="+mn-ea"/>
                        <a:cs typeface="+mn-cs"/>
                      </a:defRPr>
                    </a:lvl6pPr>
                    <a:lvl7pPr marL="2743200" algn="l" defTabSz="914400" rtl="0" eaLnBrk="1" latinLnBrk="0" hangingPunct="1">
                      <a:defRPr sz="2400" kern="1200">
                        <a:solidFill>
                          <a:schemeClr val="lt1"/>
                        </a:solidFill>
                        <a:latin typeface="+mn-lt"/>
                        <a:ea typeface="+mn-ea"/>
                        <a:cs typeface="+mn-cs"/>
                      </a:defRPr>
                    </a:lvl7pPr>
                    <a:lvl8pPr marL="3200400" algn="l" defTabSz="914400" rtl="0" eaLnBrk="1" latinLnBrk="0" hangingPunct="1">
                      <a:defRPr sz="2400" kern="1200">
                        <a:solidFill>
                          <a:schemeClr val="lt1"/>
                        </a:solidFill>
                        <a:latin typeface="+mn-lt"/>
                        <a:ea typeface="+mn-ea"/>
                        <a:cs typeface="+mn-cs"/>
                      </a:defRPr>
                    </a:lvl8pPr>
                    <a:lvl9pPr marL="3657600" algn="l" defTabSz="914400" rtl="0" eaLnBrk="1" latinLnBrk="0" hangingPunct="1">
                      <a:defRPr sz="2400" kern="1200">
                        <a:solidFill>
                          <a:schemeClr val="lt1"/>
                        </a:solidFill>
                        <a:latin typeface="+mn-lt"/>
                        <a:ea typeface="+mn-ea"/>
                        <a:cs typeface="+mn-cs"/>
                      </a:defRPr>
                    </a:lvl9pPr>
                  </a:lstStyle>
                  <a:p>
                    <a:endParaRPr lang="nl-NL" sz="1000" b="1">
                      <a:solidFill>
                        <a:srgbClr val="000000"/>
                      </a:solidFill>
                    </a:endParaRPr>
                  </a:p>
                </p:txBody>
              </p:sp>
              <p:sp>
                <p:nvSpPr>
                  <p:cNvPr id="231" name="Pijl: punthaak 230">
                    <a:extLst>
                      <a:ext uri="{FF2B5EF4-FFF2-40B4-BE49-F238E27FC236}">
                        <a16:creationId xmlns:a16="http://schemas.microsoft.com/office/drawing/2014/main" xmlns="" id="{8A0E6168-995F-4380-A71B-D7E394B6A11E}"/>
                      </a:ext>
                    </a:extLst>
                  </p:cNvPr>
                  <p:cNvSpPr/>
                  <p:nvPr userDrawn="1"/>
                </p:nvSpPr>
                <p:spPr>
                  <a:xfrm flipH="1">
                    <a:off x="-2091059" y="1395403"/>
                    <a:ext cx="128558" cy="128558"/>
                  </a:xfrm>
                  <a:prstGeom prst="chevron">
                    <a:avLst>
                      <a:gd name="adj" fmla="val 47962"/>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defPPr>
                      <a:defRPr lang="nl-NL"/>
                    </a:defPPr>
                    <a:lvl1pPr algn="l" rtl="0" fontAlgn="base">
                      <a:spcBef>
                        <a:spcPct val="0"/>
                      </a:spcBef>
                      <a:spcAft>
                        <a:spcPct val="0"/>
                      </a:spcAft>
                      <a:defRPr sz="2400" kern="1200">
                        <a:solidFill>
                          <a:schemeClr val="lt1"/>
                        </a:solidFill>
                        <a:latin typeface="+mn-lt"/>
                        <a:ea typeface="+mn-ea"/>
                        <a:cs typeface="+mn-cs"/>
                      </a:defRPr>
                    </a:lvl1pPr>
                    <a:lvl2pPr marL="457200" algn="l" rtl="0" fontAlgn="base">
                      <a:spcBef>
                        <a:spcPct val="0"/>
                      </a:spcBef>
                      <a:spcAft>
                        <a:spcPct val="0"/>
                      </a:spcAft>
                      <a:defRPr sz="2400" kern="1200">
                        <a:solidFill>
                          <a:schemeClr val="lt1"/>
                        </a:solidFill>
                        <a:latin typeface="+mn-lt"/>
                        <a:ea typeface="+mn-ea"/>
                        <a:cs typeface="+mn-cs"/>
                      </a:defRPr>
                    </a:lvl2pPr>
                    <a:lvl3pPr marL="914400" algn="l" rtl="0" fontAlgn="base">
                      <a:spcBef>
                        <a:spcPct val="0"/>
                      </a:spcBef>
                      <a:spcAft>
                        <a:spcPct val="0"/>
                      </a:spcAft>
                      <a:defRPr sz="2400" kern="1200">
                        <a:solidFill>
                          <a:schemeClr val="lt1"/>
                        </a:solidFill>
                        <a:latin typeface="+mn-lt"/>
                        <a:ea typeface="+mn-ea"/>
                        <a:cs typeface="+mn-cs"/>
                      </a:defRPr>
                    </a:lvl3pPr>
                    <a:lvl4pPr marL="1371600" algn="l" rtl="0" fontAlgn="base">
                      <a:spcBef>
                        <a:spcPct val="0"/>
                      </a:spcBef>
                      <a:spcAft>
                        <a:spcPct val="0"/>
                      </a:spcAft>
                      <a:defRPr sz="2400" kern="1200">
                        <a:solidFill>
                          <a:schemeClr val="lt1"/>
                        </a:solidFill>
                        <a:latin typeface="+mn-lt"/>
                        <a:ea typeface="+mn-ea"/>
                        <a:cs typeface="+mn-cs"/>
                      </a:defRPr>
                    </a:lvl4pPr>
                    <a:lvl5pPr marL="1828800" algn="l" rtl="0" fontAlgn="base">
                      <a:spcBef>
                        <a:spcPct val="0"/>
                      </a:spcBef>
                      <a:spcAft>
                        <a:spcPct val="0"/>
                      </a:spcAft>
                      <a:defRPr sz="2400" kern="1200">
                        <a:solidFill>
                          <a:schemeClr val="lt1"/>
                        </a:solidFill>
                        <a:latin typeface="+mn-lt"/>
                        <a:ea typeface="+mn-ea"/>
                        <a:cs typeface="+mn-cs"/>
                      </a:defRPr>
                    </a:lvl5pPr>
                    <a:lvl6pPr marL="2286000" algn="l" defTabSz="914400" rtl="0" eaLnBrk="1" latinLnBrk="0" hangingPunct="1">
                      <a:defRPr sz="2400" kern="1200">
                        <a:solidFill>
                          <a:schemeClr val="lt1"/>
                        </a:solidFill>
                        <a:latin typeface="+mn-lt"/>
                        <a:ea typeface="+mn-ea"/>
                        <a:cs typeface="+mn-cs"/>
                      </a:defRPr>
                    </a:lvl6pPr>
                    <a:lvl7pPr marL="2743200" algn="l" defTabSz="914400" rtl="0" eaLnBrk="1" latinLnBrk="0" hangingPunct="1">
                      <a:defRPr sz="2400" kern="1200">
                        <a:solidFill>
                          <a:schemeClr val="lt1"/>
                        </a:solidFill>
                        <a:latin typeface="+mn-lt"/>
                        <a:ea typeface="+mn-ea"/>
                        <a:cs typeface="+mn-cs"/>
                      </a:defRPr>
                    </a:lvl7pPr>
                    <a:lvl8pPr marL="3200400" algn="l" defTabSz="914400" rtl="0" eaLnBrk="1" latinLnBrk="0" hangingPunct="1">
                      <a:defRPr sz="2400" kern="1200">
                        <a:solidFill>
                          <a:schemeClr val="lt1"/>
                        </a:solidFill>
                        <a:latin typeface="+mn-lt"/>
                        <a:ea typeface="+mn-ea"/>
                        <a:cs typeface="+mn-cs"/>
                      </a:defRPr>
                    </a:lvl8pPr>
                    <a:lvl9pPr marL="3657600" algn="l" defTabSz="914400" rtl="0" eaLnBrk="1" latinLnBrk="0" hangingPunct="1">
                      <a:defRPr sz="2400" kern="1200">
                        <a:solidFill>
                          <a:schemeClr val="lt1"/>
                        </a:solidFill>
                        <a:latin typeface="+mn-lt"/>
                        <a:ea typeface="+mn-ea"/>
                        <a:cs typeface="+mn-cs"/>
                      </a:defRPr>
                    </a:lvl9pPr>
                  </a:lstStyle>
                  <a:p>
                    <a:endParaRPr lang="nl-NL" sz="1000" b="1">
                      <a:solidFill>
                        <a:srgbClr val="000000"/>
                      </a:solidFill>
                    </a:endParaRPr>
                  </a:p>
                </p:txBody>
              </p:sp>
            </p:grpSp>
          </p:grpSp>
          <p:grpSp>
            <p:nvGrpSpPr>
              <p:cNvPr id="190" name="Groep 189">
                <a:extLst>
                  <a:ext uri="{FF2B5EF4-FFF2-40B4-BE49-F238E27FC236}">
                    <a16:creationId xmlns:a16="http://schemas.microsoft.com/office/drawing/2014/main" xmlns="" id="{E3AA49DC-D364-4BB2-91C2-F659EFE8BB0E}"/>
                  </a:ext>
                </a:extLst>
              </p:cNvPr>
              <p:cNvGrpSpPr/>
              <p:nvPr userDrawn="1"/>
            </p:nvGrpSpPr>
            <p:grpSpPr>
              <a:xfrm>
                <a:off x="-3326107" y="720303"/>
                <a:ext cx="182598" cy="143759"/>
                <a:chOff x="-3634116" y="700986"/>
                <a:chExt cx="182598" cy="143759"/>
              </a:xfrm>
            </p:grpSpPr>
            <p:grpSp>
              <p:nvGrpSpPr>
                <p:cNvPr id="219" name="Groep 218">
                  <a:extLst>
                    <a:ext uri="{FF2B5EF4-FFF2-40B4-BE49-F238E27FC236}">
                      <a16:creationId xmlns:a16="http://schemas.microsoft.com/office/drawing/2014/main" xmlns="" id="{B0E195C6-075C-4BBD-A8CE-56B1BB6CF594}"/>
                    </a:ext>
                  </a:extLst>
                </p:cNvPr>
                <p:cNvGrpSpPr/>
                <p:nvPr userDrawn="1"/>
              </p:nvGrpSpPr>
              <p:grpSpPr>
                <a:xfrm>
                  <a:off x="-3634116" y="700986"/>
                  <a:ext cx="182598" cy="143759"/>
                  <a:chOff x="-3634116" y="700986"/>
                  <a:chExt cx="182598" cy="143759"/>
                </a:xfrm>
              </p:grpSpPr>
              <p:cxnSp>
                <p:nvCxnSpPr>
                  <p:cNvPr id="223" name="Rechte verbindingslijn 222">
                    <a:extLst>
                      <a:ext uri="{FF2B5EF4-FFF2-40B4-BE49-F238E27FC236}">
                        <a16:creationId xmlns:a16="http://schemas.microsoft.com/office/drawing/2014/main" xmlns="" id="{9244FC17-57D6-4E52-B400-D0B9C95FF402}"/>
                      </a:ext>
                    </a:extLst>
                  </p:cNvPr>
                  <p:cNvCxnSpPr/>
                  <p:nvPr userDrawn="1"/>
                </p:nvCxnSpPr>
                <p:spPr>
                  <a:xfrm>
                    <a:off x="-3634116" y="700986"/>
                    <a:ext cx="182598" cy="0"/>
                  </a:xfrm>
                  <a:prstGeom prst="line">
                    <a:avLst/>
                  </a:prstGeom>
                  <a:noFill/>
                  <a:ln w="9525" cap="flat" cmpd="sng" algn="ctr">
                    <a:solidFill>
                      <a:srgbClr val="292929"/>
                    </a:solidFill>
                    <a:prstDash val="solid"/>
                  </a:ln>
                  <a:effectLst/>
                </p:spPr>
              </p:cxnSp>
              <p:cxnSp>
                <p:nvCxnSpPr>
                  <p:cNvPr id="224" name="Rechte verbindingslijn 223">
                    <a:extLst>
                      <a:ext uri="{FF2B5EF4-FFF2-40B4-BE49-F238E27FC236}">
                        <a16:creationId xmlns:a16="http://schemas.microsoft.com/office/drawing/2014/main" xmlns="" id="{0E11EC00-E63D-4F57-950D-61C6C53184CE}"/>
                      </a:ext>
                    </a:extLst>
                  </p:cNvPr>
                  <p:cNvCxnSpPr/>
                  <p:nvPr userDrawn="1"/>
                </p:nvCxnSpPr>
                <p:spPr>
                  <a:xfrm>
                    <a:off x="-3634116" y="844745"/>
                    <a:ext cx="182598" cy="0"/>
                  </a:xfrm>
                  <a:prstGeom prst="line">
                    <a:avLst/>
                  </a:prstGeom>
                  <a:noFill/>
                  <a:ln w="9525" cap="flat" cmpd="sng" algn="ctr">
                    <a:solidFill>
                      <a:srgbClr val="292929"/>
                    </a:solidFill>
                    <a:prstDash val="solid"/>
                  </a:ln>
                  <a:effectLst/>
                </p:spPr>
              </p:cxnSp>
              <p:cxnSp>
                <p:nvCxnSpPr>
                  <p:cNvPr id="225" name="Rechte verbindingslijn 224">
                    <a:extLst>
                      <a:ext uri="{FF2B5EF4-FFF2-40B4-BE49-F238E27FC236}">
                        <a16:creationId xmlns:a16="http://schemas.microsoft.com/office/drawing/2014/main" xmlns="" id="{4F9F1069-8EA8-4A40-971C-596569C5A38B}"/>
                      </a:ext>
                    </a:extLst>
                  </p:cNvPr>
                  <p:cNvCxnSpPr/>
                  <p:nvPr userDrawn="1"/>
                </p:nvCxnSpPr>
                <p:spPr>
                  <a:xfrm>
                    <a:off x="-3536469" y="808806"/>
                    <a:ext cx="82203" cy="0"/>
                  </a:xfrm>
                  <a:prstGeom prst="line">
                    <a:avLst/>
                  </a:prstGeom>
                  <a:noFill/>
                  <a:ln w="9525" cap="flat" cmpd="sng" algn="ctr">
                    <a:solidFill>
                      <a:srgbClr val="292929"/>
                    </a:solidFill>
                    <a:prstDash val="solid"/>
                  </a:ln>
                  <a:effectLst/>
                </p:spPr>
              </p:cxnSp>
              <p:cxnSp>
                <p:nvCxnSpPr>
                  <p:cNvPr id="226" name="Rechte verbindingslijn 225">
                    <a:extLst>
                      <a:ext uri="{FF2B5EF4-FFF2-40B4-BE49-F238E27FC236}">
                        <a16:creationId xmlns:a16="http://schemas.microsoft.com/office/drawing/2014/main" xmlns="" id="{D3E90E09-C600-4EB4-830E-174035C8CD44}"/>
                      </a:ext>
                    </a:extLst>
                  </p:cNvPr>
                  <p:cNvCxnSpPr/>
                  <p:nvPr userDrawn="1"/>
                </p:nvCxnSpPr>
                <p:spPr>
                  <a:xfrm>
                    <a:off x="-3536469" y="772866"/>
                    <a:ext cx="82203" cy="0"/>
                  </a:xfrm>
                  <a:prstGeom prst="line">
                    <a:avLst/>
                  </a:prstGeom>
                  <a:noFill/>
                  <a:ln w="9525" cap="flat" cmpd="sng" algn="ctr">
                    <a:solidFill>
                      <a:srgbClr val="292929"/>
                    </a:solidFill>
                    <a:prstDash val="solid"/>
                  </a:ln>
                  <a:effectLst/>
                </p:spPr>
              </p:cxnSp>
              <p:cxnSp>
                <p:nvCxnSpPr>
                  <p:cNvPr id="227" name="Rechte verbindingslijn 226">
                    <a:extLst>
                      <a:ext uri="{FF2B5EF4-FFF2-40B4-BE49-F238E27FC236}">
                        <a16:creationId xmlns:a16="http://schemas.microsoft.com/office/drawing/2014/main" xmlns="" id="{B956AB91-67B6-45BD-9C0E-79DA38B520E7}"/>
                      </a:ext>
                    </a:extLst>
                  </p:cNvPr>
                  <p:cNvCxnSpPr/>
                  <p:nvPr userDrawn="1"/>
                </p:nvCxnSpPr>
                <p:spPr>
                  <a:xfrm>
                    <a:off x="-3536469" y="736926"/>
                    <a:ext cx="82203" cy="0"/>
                  </a:xfrm>
                  <a:prstGeom prst="line">
                    <a:avLst/>
                  </a:prstGeom>
                  <a:noFill/>
                  <a:ln w="9525" cap="flat" cmpd="sng" algn="ctr">
                    <a:solidFill>
                      <a:srgbClr val="292929"/>
                    </a:solidFill>
                    <a:prstDash val="solid"/>
                  </a:ln>
                  <a:effectLst/>
                </p:spPr>
              </p:cxnSp>
            </p:grpSp>
            <p:grpSp>
              <p:nvGrpSpPr>
                <p:cNvPr id="220" name="Groep 219">
                  <a:extLst>
                    <a:ext uri="{FF2B5EF4-FFF2-40B4-BE49-F238E27FC236}">
                      <a16:creationId xmlns:a16="http://schemas.microsoft.com/office/drawing/2014/main" xmlns="" id="{566A6E16-8996-4B64-A0C2-8D6E9D6E3783}"/>
                    </a:ext>
                  </a:extLst>
                </p:cNvPr>
                <p:cNvGrpSpPr/>
                <p:nvPr userDrawn="1"/>
              </p:nvGrpSpPr>
              <p:grpSpPr>
                <a:xfrm>
                  <a:off x="-3634047" y="735865"/>
                  <a:ext cx="88801" cy="72569"/>
                  <a:chOff x="-2091059" y="1395403"/>
                  <a:chExt cx="157316" cy="128558"/>
                </a:xfrm>
              </p:grpSpPr>
              <p:sp>
                <p:nvSpPr>
                  <p:cNvPr id="221" name="Rechthoek 220">
                    <a:extLst>
                      <a:ext uri="{FF2B5EF4-FFF2-40B4-BE49-F238E27FC236}">
                        <a16:creationId xmlns:a16="http://schemas.microsoft.com/office/drawing/2014/main" xmlns="" id="{14A48587-1796-4282-AB83-0DCD2DC75F33}"/>
                      </a:ext>
                    </a:extLst>
                  </p:cNvPr>
                  <p:cNvSpPr/>
                  <p:nvPr userDrawn="1"/>
                </p:nvSpPr>
                <p:spPr>
                  <a:xfrm>
                    <a:off x="-2051585" y="1436824"/>
                    <a:ext cx="117842" cy="45718"/>
                  </a:xfrm>
                  <a:prstGeom prst="rect">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defPPr>
                      <a:defRPr lang="nl-NL"/>
                    </a:defPPr>
                    <a:lvl1pPr algn="l" rtl="0" fontAlgn="base">
                      <a:spcBef>
                        <a:spcPct val="0"/>
                      </a:spcBef>
                      <a:spcAft>
                        <a:spcPct val="0"/>
                      </a:spcAft>
                      <a:defRPr sz="2400" kern="1200">
                        <a:solidFill>
                          <a:schemeClr val="lt1"/>
                        </a:solidFill>
                        <a:latin typeface="+mn-lt"/>
                        <a:ea typeface="+mn-ea"/>
                        <a:cs typeface="+mn-cs"/>
                      </a:defRPr>
                    </a:lvl1pPr>
                    <a:lvl2pPr marL="457200" algn="l" rtl="0" fontAlgn="base">
                      <a:spcBef>
                        <a:spcPct val="0"/>
                      </a:spcBef>
                      <a:spcAft>
                        <a:spcPct val="0"/>
                      </a:spcAft>
                      <a:defRPr sz="2400" kern="1200">
                        <a:solidFill>
                          <a:schemeClr val="lt1"/>
                        </a:solidFill>
                        <a:latin typeface="+mn-lt"/>
                        <a:ea typeface="+mn-ea"/>
                        <a:cs typeface="+mn-cs"/>
                      </a:defRPr>
                    </a:lvl2pPr>
                    <a:lvl3pPr marL="914400" algn="l" rtl="0" fontAlgn="base">
                      <a:spcBef>
                        <a:spcPct val="0"/>
                      </a:spcBef>
                      <a:spcAft>
                        <a:spcPct val="0"/>
                      </a:spcAft>
                      <a:defRPr sz="2400" kern="1200">
                        <a:solidFill>
                          <a:schemeClr val="lt1"/>
                        </a:solidFill>
                        <a:latin typeface="+mn-lt"/>
                        <a:ea typeface="+mn-ea"/>
                        <a:cs typeface="+mn-cs"/>
                      </a:defRPr>
                    </a:lvl3pPr>
                    <a:lvl4pPr marL="1371600" algn="l" rtl="0" fontAlgn="base">
                      <a:spcBef>
                        <a:spcPct val="0"/>
                      </a:spcBef>
                      <a:spcAft>
                        <a:spcPct val="0"/>
                      </a:spcAft>
                      <a:defRPr sz="2400" kern="1200">
                        <a:solidFill>
                          <a:schemeClr val="lt1"/>
                        </a:solidFill>
                        <a:latin typeface="+mn-lt"/>
                        <a:ea typeface="+mn-ea"/>
                        <a:cs typeface="+mn-cs"/>
                      </a:defRPr>
                    </a:lvl4pPr>
                    <a:lvl5pPr marL="1828800" algn="l" rtl="0" fontAlgn="base">
                      <a:spcBef>
                        <a:spcPct val="0"/>
                      </a:spcBef>
                      <a:spcAft>
                        <a:spcPct val="0"/>
                      </a:spcAft>
                      <a:defRPr sz="2400" kern="1200">
                        <a:solidFill>
                          <a:schemeClr val="lt1"/>
                        </a:solidFill>
                        <a:latin typeface="+mn-lt"/>
                        <a:ea typeface="+mn-ea"/>
                        <a:cs typeface="+mn-cs"/>
                      </a:defRPr>
                    </a:lvl5pPr>
                    <a:lvl6pPr marL="2286000" algn="l" defTabSz="914400" rtl="0" eaLnBrk="1" latinLnBrk="0" hangingPunct="1">
                      <a:defRPr sz="2400" kern="1200">
                        <a:solidFill>
                          <a:schemeClr val="lt1"/>
                        </a:solidFill>
                        <a:latin typeface="+mn-lt"/>
                        <a:ea typeface="+mn-ea"/>
                        <a:cs typeface="+mn-cs"/>
                      </a:defRPr>
                    </a:lvl6pPr>
                    <a:lvl7pPr marL="2743200" algn="l" defTabSz="914400" rtl="0" eaLnBrk="1" latinLnBrk="0" hangingPunct="1">
                      <a:defRPr sz="2400" kern="1200">
                        <a:solidFill>
                          <a:schemeClr val="lt1"/>
                        </a:solidFill>
                        <a:latin typeface="+mn-lt"/>
                        <a:ea typeface="+mn-ea"/>
                        <a:cs typeface="+mn-cs"/>
                      </a:defRPr>
                    </a:lvl7pPr>
                    <a:lvl8pPr marL="3200400" algn="l" defTabSz="914400" rtl="0" eaLnBrk="1" latinLnBrk="0" hangingPunct="1">
                      <a:defRPr sz="2400" kern="1200">
                        <a:solidFill>
                          <a:schemeClr val="lt1"/>
                        </a:solidFill>
                        <a:latin typeface="+mn-lt"/>
                        <a:ea typeface="+mn-ea"/>
                        <a:cs typeface="+mn-cs"/>
                      </a:defRPr>
                    </a:lvl8pPr>
                    <a:lvl9pPr marL="3657600" algn="l" defTabSz="914400" rtl="0" eaLnBrk="1" latinLnBrk="0" hangingPunct="1">
                      <a:defRPr sz="2400" kern="1200">
                        <a:solidFill>
                          <a:schemeClr val="lt1"/>
                        </a:solidFill>
                        <a:latin typeface="+mn-lt"/>
                        <a:ea typeface="+mn-ea"/>
                        <a:cs typeface="+mn-cs"/>
                      </a:defRPr>
                    </a:lvl9pPr>
                  </a:lstStyle>
                  <a:p>
                    <a:endParaRPr lang="nl-NL" sz="1000" b="1">
                      <a:solidFill>
                        <a:srgbClr val="000000"/>
                      </a:solidFill>
                    </a:endParaRPr>
                  </a:p>
                </p:txBody>
              </p:sp>
              <p:sp>
                <p:nvSpPr>
                  <p:cNvPr id="222" name="Pijl: punthaak 221">
                    <a:extLst>
                      <a:ext uri="{FF2B5EF4-FFF2-40B4-BE49-F238E27FC236}">
                        <a16:creationId xmlns:a16="http://schemas.microsoft.com/office/drawing/2014/main" xmlns="" id="{0AC4BE80-A1C8-4D5B-AC2E-60C64B02A1DD}"/>
                      </a:ext>
                    </a:extLst>
                  </p:cNvPr>
                  <p:cNvSpPr/>
                  <p:nvPr userDrawn="1"/>
                </p:nvSpPr>
                <p:spPr>
                  <a:xfrm flipH="1">
                    <a:off x="-2091059" y="1395403"/>
                    <a:ext cx="128558" cy="128558"/>
                  </a:xfrm>
                  <a:prstGeom prst="chevron">
                    <a:avLst>
                      <a:gd name="adj" fmla="val 47962"/>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defPPr>
                      <a:defRPr lang="nl-NL"/>
                    </a:defPPr>
                    <a:lvl1pPr algn="l" rtl="0" fontAlgn="base">
                      <a:spcBef>
                        <a:spcPct val="0"/>
                      </a:spcBef>
                      <a:spcAft>
                        <a:spcPct val="0"/>
                      </a:spcAft>
                      <a:defRPr sz="2400" kern="1200">
                        <a:solidFill>
                          <a:schemeClr val="lt1"/>
                        </a:solidFill>
                        <a:latin typeface="+mn-lt"/>
                        <a:ea typeface="+mn-ea"/>
                        <a:cs typeface="+mn-cs"/>
                      </a:defRPr>
                    </a:lvl1pPr>
                    <a:lvl2pPr marL="457200" algn="l" rtl="0" fontAlgn="base">
                      <a:spcBef>
                        <a:spcPct val="0"/>
                      </a:spcBef>
                      <a:spcAft>
                        <a:spcPct val="0"/>
                      </a:spcAft>
                      <a:defRPr sz="2400" kern="1200">
                        <a:solidFill>
                          <a:schemeClr val="lt1"/>
                        </a:solidFill>
                        <a:latin typeface="+mn-lt"/>
                        <a:ea typeface="+mn-ea"/>
                        <a:cs typeface="+mn-cs"/>
                      </a:defRPr>
                    </a:lvl2pPr>
                    <a:lvl3pPr marL="914400" algn="l" rtl="0" fontAlgn="base">
                      <a:spcBef>
                        <a:spcPct val="0"/>
                      </a:spcBef>
                      <a:spcAft>
                        <a:spcPct val="0"/>
                      </a:spcAft>
                      <a:defRPr sz="2400" kern="1200">
                        <a:solidFill>
                          <a:schemeClr val="lt1"/>
                        </a:solidFill>
                        <a:latin typeface="+mn-lt"/>
                        <a:ea typeface="+mn-ea"/>
                        <a:cs typeface="+mn-cs"/>
                      </a:defRPr>
                    </a:lvl3pPr>
                    <a:lvl4pPr marL="1371600" algn="l" rtl="0" fontAlgn="base">
                      <a:spcBef>
                        <a:spcPct val="0"/>
                      </a:spcBef>
                      <a:spcAft>
                        <a:spcPct val="0"/>
                      </a:spcAft>
                      <a:defRPr sz="2400" kern="1200">
                        <a:solidFill>
                          <a:schemeClr val="lt1"/>
                        </a:solidFill>
                        <a:latin typeface="+mn-lt"/>
                        <a:ea typeface="+mn-ea"/>
                        <a:cs typeface="+mn-cs"/>
                      </a:defRPr>
                    </a:lvl4pPr>
                    <a:lvl5pPr marL="1828800" algn="l" rtl="0" fontAlgn="base">
                      <a:spcBef>
                        <a:spcPct val="0"/>
                      </a:spcBef>
                      <a:spcAft>
                        <a:spcPct val="0"/>
                      </a:spcAft>
                      <a:defRPr sz="2400" kern="1200">
                        <a:solidFill>
                          <a:schemeClr val="lt1"/>
                        </a:solidFill>
                        <a:latin typeface="+mn-lt"/>
                        <a:ea typeface="+mn-ea"/>
                        <a:cs typeface="+mn-cs"/>
                      </a:defRPr>
                    </a:lvl5pPr>
                    <a:lvl6pPr marL="2286000" algn="l" defTabSz="914400" rtl="0" eaLnBrk="1" latinLnBrk="0" hangingPunct="1">
                      <a:defRPr sz="2400" kern="1200">
                        <a:solidFill>
                          <a:schemeClr val="lt1"/>
                        </a:solidFill>
                        <a:latin typeface="+mn-lt"/>
                        <a:ea typeface="+mn-ea"/>
                        <a:cs typeface="+mn-cs"/>
                      </a:defRPr>
                    </a:lvl6pPr>
                    <a:lvl7pPr marL="2743200" algn="l" defTabSz="914400" rtl="0" eaLnBrk="1" latinLnBrk="0" hangingPunct="1">
                      <a:defRPr sz="2400" kern="1200">
                        <a:solidFill>
                          <a:schemeClr val="lt1"/>
                        </a:solidFill>
                        <a:latin typeface="+mn-lt"/>
                        <a:ea typeface="+mn-ea"/>
                        <a:cs typeface="+mn-cs"/>
                      </a:defRPr>
                    </a:lvl7pPr>
                    <a:lvl8pPr marL="3200400" algn="l" defTabSz="914400" rtl="0" eaLnBrk="1" latinLnBrk="0" hangingPunct="1">
                      <a:defRPr sz="2400" kern="1200">
                        <a:solidFill>
                          <a:schemeClr val="lt1"/>
                        </a:solidFill>
                        <a:latin typeface="+mn-lt"/>
                        <a:ea typeface="+mn-ea"/>
                        <a:cs typeface="+mn-cs"/>
                      </a:defRPr>
                    </a:lvl8pPr>
                    <a:lvl9pPr marL="3657600" algn="l" defTabSz="914400" rtl="0" eaLnBrk="1" latinLnBrk="0" hangingPunct="1">
                      <a:defRPr sz="2400" kern="1200">
                        <a:solidFill>
                          <a:schemeClr val="lt1"/>
                        </a:solidFill>
                        <a:latin typeface="+mn-lt"/>
                        <a:ea typeface="+mn-ea"/>
                        <a:cs typeface="+mn-cs"/>
                      </a:defRPr>
                    </a:lvl9pPr>
                  </a:lstStyle>
                  <a:p>
                    <a:endParaRPr lang="nl-NL" sz="1000" b="1">
                      <a:solidFill>
                        <a:srgbClr val="000000"/>
                      </a:solidFill>
                    </a:endParaRPr>
                  </a:p>
                </p:txBody>
              </p:sp>
            </p:grpSp>
          </p:grpSp>
          <p:cxnSp>
            <p:nvCxnSpPr>
              <p:cNvPr id="191" name="Rechte verbindingslijn 190">
                <a:extLst>
                  <a:ext uri="{FF2B5EF4-FFF2-40B4-BE49-F238E27FC236}">
                    <a16:creationId xmlns:a16="http://schemas.microsoft.com/office/drawing/2014/main" xmlns="" id="{683A441E-42D1-4E4D-B7F6-FCF4EA935E48}"/>
                  </a:ext>
                </a:extLst>
              </p:cNvPr>
              <p:cNvCxnSpPr>
                <a:cxnSpLocks/>
              </p:cNvCxnSpPr>
              <p:nvPr userDrawn="1"/>
            </p:nvCxnSpPr>
            <p:spPr>
              <a:xfrm flipV="1">
                <a:off x="-3136454" y="523622"/>
                <a:ext cx="720437" cy="188422"/>
              </a:xfrm>
              <a:prstGeom prst="line">
                <a:avLst/>
              </a:prstGeom>
              <a:noFill/>
              <a:ln w="19050" cap="rnd" cmpd="sng" algn="ctr">
                <a:solidFill>
                  <a:schemeClr val="accent1"/>
                </a:solidFill>
                <a:prstDash val="solid"/>
                <a:headEnd type="oval"/>
              </a:ln>
              <a:effectLst/>
            </p:spPr>
          </p:cxnSp>
          <p:cxnSp>
            <p:nvCxnSpPr>
              <p:cNvPr id="192" name="Rechte verbindingslijn 191">
                <a:extLst>
                  <a:ext uri="{FF2B5EF4-FFF2-40B4-BE49-F238E27FC236}">
                    <a16:creationId xmlns:a16="http://schemas.microsoft.com/office/drawing/2014/main" xmlns="" id="{7D181EB3-2A2E-453C-B6B2-109B50541396}"/>
                  </a:ext>
                </a:extLst>
              </p:cNvPr>
              <p:cNvCxnSpPr>
                <a:cxnSpLocks/>
              </p:cNvCxnSpPr>
              <p:nvPr userDrawn="1"/>
            </p:nvCxnSpPr>
            <p:spPr>
              <a:xfrm>
                <a:off x="-2820570" y="712044"/>
                <a:ext cx="399011" cy="238298"/>
              </a:xfrm>
              <a:prstGeom prst="line">
                <a:avLst/>
              </a:prstGeom>
              <a:noFill/>
              <a:ln w="19050" cap="rnd" cmpd="sng" algn="ctr">
                <a:solidFill>
                  <a:schemeClr val="accent1"/>
                </a:solidFill>
                <a:prstDash val="solid"/>
                <a:headEnd type="oval"/>
              </a:ln>
              <a:effectLst/>
            </p:spPr>
          </p:cxnSp>
          <p:grpSp>
            <p:nvGrpSpPr>
              <p:cNvPr id="193" name="Groep 192">
                <a:extLst>
                  <a:ext uri="{FF2B5EF4-FFF2-40B4-BE49-F238E27FC236}">
                    <a16:creationId xmlns:a16="http://schemas.microsoft.com/office/drawing/2014/main" xmlns="" id="{D43A2025-0B4A-4FD8-B13E-8495E73EC0DF}"/>
                  </a:ext>
                </a:extLst>
              </p:cNvPr>
              <p:cNvGrpSpPr/>
              <p:nvPr userDrawn="1"/>
            </p:nvGrpSpPr>
            <p:grpSpPr>
              <a:xfrm>
                <a:off x="-2425037" y="370226"/>
                <a:ext cx="357690" cy="330595"/>
                <a:chOff x="-2721817" y="347336"/>
                <a:chExt cx="432805" cy="400021"/>
              </a:xfrm>
            </p:grpSpPr>
            <p:sp>
              <p:nvSpPr>
                <p:cNvPr id="208" name="Rechthoek 207">
                  <a:extLst>
                    <a:ext uri="{FF2B5EF4-FFF2-40B4-BE49-F238E27FC236}">
                      <a16:creationId xmlns:a16="http://schemas.microsoft.com/office/drawing/2014/main" xmlns="" id="{35A52233-C91E-47E9-A45B-B2CD299D41F1}"/>
                    </a:ext>
                  </a:extLst>
                </p:cNvPr>
                <p:cNvSpPr/>
                <p:nvPr userDrawn="1"/>
              </p:nvSpPr>
              <p:spPr>
                <a:xfrm>
                  <a:off x="-2721817" y="347336"/>
                  <a:ext cx="432805" cy="400021"/>
                </a:xfrm>
                <a:prstGeom prst="rect">
                  <a:avLst/>
                </a:prstGeom>
                <a:solidFill>
                  <a:schemeClr val="bg1"/>
                </a:solid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defPPr>
                    <a:defRPr lang="nl-NL"/>
                  </a:defPPr>
                  <a:lvl1pPr algn="l" rtl="0" fontAlgn="base">
                    <a:spcBef>
                      <a:spcPct val="0"/>
                    </a:spcBef>
                    <a:spcAft>
                      <a:spcPct val="0"/>
                    </a:spcAft>
                    <a:defRPr sz="2400" kern="1200">
                      <a:solidFill>
                        <a:schemeClr val="lt1"/>
                      </a:solidFill>
                      <a:latin typeface="+mn-lt"/>
                      <a:ea typeface="+mn-ea"/>
                      <a:cs typeface="+mn-cs"/>
                    </a:defRPr>
                  </a:lvl1pPr>
                  <a:lvl2pPr marL="457200" algn="l" rtl="0" fontAlgn="base">
                    <a:spcBef>
                      <a:spcPct val="0"/>
                    </a:spcBef>
                    <a:spcAft>
                      <a:spcPct val="0"/>
                    </a:spcAft>
                    <a:defRPr sz="2400" kern="1200">
                      <a:solidFill>
                        <a:schemeClr val="lt1"/>
                      </a:solidFill>
                      <a:latin typeface="+mn-lt"/>
                      <a:ea typeface="+mn-ea"/>
                      <a:cs typeface="+mn-cs"/>
                    </a:defRPr>
                  </a:lvl2pPr>
                  <a:lvl3pPr marL="914400" algn="l" rtl="0" fontAlgn="base">
                    <a:spcBef>
                      <a:spcPct val="0"/>
                    </a:spcBef>
                    <a:spcAft>
                      <a:spcPct val="0"/>
                    </a:spcAft>
                    <a:defRPr sz="2400" kern="1200">
                      <a:solidFill>
                        <a:schemeClr val="lt1"/>
                      </a:solidFill>
                      <a:latin typeface="+mn-lt"/>
                      <a:ea typeface="+mn-ea"/>
                      <a:cs typeface="+mn-cs"/>
                    </a:defRPr>
                  </a:lvl3pPr>
                  <a:lvl4pPr marL="1371600" algn="l" rtl="0" fontAlgn="base">
                    <a:spcBef>
                      <a:spcPct val="0"/>
                    </a:spcBef>
                    <a:spcAft>
                      <a:spcPct val="0"/>
                    </a:spcAft>
                    <a:defRPr sz="2400" kern="1200">
                      <a:solidFill>
                        <a:schemeClr val="lt1"/>
                      </a:solidFill>
                      <a:latin typeface="+mn-lt"/>
                      <a:ea typeface="+mn-ea"/>
                      <a:cs typeface="+mn-cs"/>
                    </a:defRPr>
                  </a:lvl4pPr>
                  <a:lvl5pPr marL="1828800" algn="l" rtl="0" fontAlgn="base">
                    <a:spcBef>
                      <a:spcPct val="0"/>
                    </a:spcBef>
                    <a:spcAft>
                      <a:spcPct val="0"/>
                    </a:spcAft>
                    <a:defRPr sz="2400" kern="1200">
                      <a:solidFill>
                        <a:schemeClr val="lt1"/>
                      </a:solidFill>
                      <a:latin typeface="+mn-lt"/>
                      <a:ea typeface="+mn-ea"/>
                      <a:cs typeface="+mn-cs"/>
                    </a:defRPr>
                  </a:lvl5pPr>
                  <a:lvl6pPr marL="2286000" algn="l" defTabSz="914400" rtl="0" eaLnBrk="1" latinLnBrk="0" hangingPunct="1">
                    <a:defRPr sz="2400" kern="1200">
                      <a:solidFill>
                        <a:schemeClr val="lt1"/>
                      </a:solidFill>
                      <a:latin typeface="+mn-lt"/>
                      <a:ea typeface="+mn-ea"/>
                      <a:cs typeface="+mn-cs"/>
                    </a:defRPr>
                  </a:lvl6pPr>
                  <a:lvl7pPr marL="2743200" algn="l" defTabSz="914400" rtl="0" eaLnBrk="1" latinLnBrk="0" hangingPunct="1">
                    <a:defRPr sz="2400" kern="1200">
                      <a:solidFill>
                        <a:schemeClr val="lt1"/>
                      </a:solidFill>
                      <a:latin typeface="+mn-lt"/>
                      <a:ea typeface="+mn-ea"/>
                      <a:cs typeface="+mn-cs"/>
                    </a:defRPr>
                  </a:lvl7pPr>
                  <a:lvl8pPr marL="3200400" algn="l" defTabSz="914400" rtl="0" eaLnBrk="1" latinLnBrk="0" hangingPunct="1">
                    <a:defRPr sz="2400" kern="1200">
                      <a:solidFill>
                        <a:schemeClr val="lt1"/>
                      </a:solidFill>
                      <a:latin typeface="+mn-lt"/>
                      <a:ea typeface="+mn-ea"/>
                      <a:cs typeface="+mn-cs"/>
                    </a:defRPr>
                  </a:lvl8pPr>
                  <a:lvl9pPr marL="3657600" algn="l" defTabSz="914400" rtl="0" eaLnBrk="1" latinLnBrk="0" hangingPunct="1">
                    <a:defRPr sz="2400" kern="1200">
                      <a:solidFill>
                        <a:schemeClr val="lt1"/>
                      </a:solidFill>
                      <a:latin typeface="+mn-lt"/>
                      <a:ea typeface="+mn-ea"/>
                      <a:cs typeface="+mn-cs"/>
                    </a:defRPr>
                  </a:lvl9pPr>
                </a:lstStyle>
                <a:p>
                  <a:pPr algn="ctr"/>
                  <a:endParaRPr lang="nl-NL" sz="1050">
                    <a:solidFill>
                      <a:srgbClr val="FF0000"/>
                    </a:solidFill>
                    <a:latin typeface="Arial" panose="020B0604020202020204" pitchFamily="34" charset="0"/>
                    <a:cs typeface="Arial" panose="020B0604020202020204" pitchFamily="34" charset="0"/>
                  </a:endParaRPr>
                </a:p>
              </p:txBody>
            </p:sp>
            <p:grpSp>
              <p:nvGrpSpPr>
                <p:cNvPr id="209" name="Groep 208">
                  <a:extLst>
                    <a:ext uri="{FF2B5EF4-FFF2-40B4-BE49-F238E27FC236}">
                      <a16:creationId xmlns:a16="http://schemas.microsoft.com/office/drawing/2014/main" xmlns="" id="{6935BA7D-36F6-4C80-A817-3703A650153F}"/>
                    </a:ext>
                  </a:extLst>
                </p:cNvPr>
                <p:cNvGrpSpPr/>
                <p:nvPr userDrawn="1"/>
              </p:nvGrpSpPr>
              <p:grpSpPr>
                <a:xfrm>
                  <a:off x="-2652453" y="431588"/>
                  <a:ext cx="294076" cy="231527"/>
                  <a:chOff x="-3634116" y="700986"/>
                  <a:chExt cx="182598" cy="143759"/>
                </a:xfrm>
              </p:grpSpPr>
              <p:grpSp>
                <p:nvGrpSpPr>
                  <p:cNvPr id="210" name="Groep 209">
                    <a:extLst>
                      <a:ext uri="{FF2B5EF4-FFF2-40B4-BE49-F238E27FC236}">
                        <a16:creationId xmlns:a16="http://schemas.microsoft.com/office/drawing/2014/main" xmlns="" id="{310BD087-1B5B-43F9-9498-B9E1F87A4676}"/>
                      </a:ext>
                    </a:extLst>
                  </p:cNvPr>
                  <p:cNvGrpSpPr/>
                  <p:nvPr userDrawn="1"/>
                </p:nvGrpSpPr>
                <p:grpSpPr>
                  <a:xfrm>
                    <a:off x="-3634116" y="700986"/>
                    <a:ext cx="182598" cy="143759"/>
                    <a:chOff x="-3634116" y="700986"/>
                    <a:chExt cx="182598" cy="143759"/>
                  </a:xfrm>
                </p:grpSpPr>
                <p:cxnSp>
                  <p:nvCxnSpPr>
                    <p:cNvPr id="214" name="Rechte verbindingslijn 213">
                      <a:extLst>
                        <a:ext uri="{FF2B5EF4-FFF2-40B4-BE49-F238E27FC236}">
                          <a16:creationId xmlns:a16="http://schemas.microsoft.com/office/drawing/2014/main" xmlns="" id="{2291B4DA-7B06-4A11-BBDB-79624D1BE126}"/>
                        </a:ext>
                      </a:extLst>
                    </p:cNvPr>
                    <p:cNvCxnSpPr/>
                    <p:nvPr userDrawn="1"/>
                  </p:nvCxnSpPr>
                  <p:spPr>
                    <a:xfrm>
                      <a:off x="-3634116" y="700986"/>
                      <a:ext cx="182598" cy="0"/>
                    </a:xfrm>
                    <a:prstGeom prst="line">
                      <a:avLst/>
                    </a:prstGeom>
                    <a:noFill/>
                    <a:ln w="19050" cap="flat" cmpd="sng" algn="ctr">
                      <a:solidFill>
                        <a:srgbClr val="292929"/>
                      </a:solidFill>
                      <a:prstDash val="solid"/>
                    </a:ln>
                    <a:effectLst/>
                  </p:spPr>
                </p:cxnSp>
                <p:cxnSp>
                  <p:nvCxnSpPr>
                    <p:cNvPr id="215" name="Rechte verbindingslijn 214">
                      <a:extLst>
                        <a:ext uri="{FF2B5EF4-FFF2-40B4-BE49-F238E27FC236}">
                          <a16:creationId xmlns:a16="http://schemas.microsoft.com/office/drawing/2014/main" xmlns="" id="{0630D4DD-9D51-471A-A573-5ADD518F6D34}"/>
                        </a:ext>
                      </a:extLst>
                    </p:cNvPr>
                    <p:cNvCxnSpPr/>
                    <p:nvPr userDrawn="1"/>
                  </p:nvCxnSpPr>
                  <p:spPr>
                    <a:xfrm>
                      <a:off x="-3634116" y="844745"/>
                      <a:ext cx="182598" cy="0"/>
                    </a:xfrm>
                    <a:prstGeom prst="line">
                      <a:avLst/>
                    </a:prstGeom>
                    <a:noFill/>
                    <a:ln w="19050" cap="flat" cmpd="sng" algn="ctr">
                      <a:solidFill>
                        <a:srgbClr val="292929"/>
                      </a:solidFill>
                      <a:prstDash val="solid"/>
                    </a:ln>
                    <a:effectLst/>
                  </p:spPr>
                </p:cxnSp>
                <p:cxnSp>
                  <p:nvCxnSpPr>
                    <p:cNvPr id="216" name="Rechte verbindingslijn 215">
                      <a:extLst>
                        <a:ext uri="{FF2B5EF4-FFF2-40B4-BE49-F238E27FC236}">
                          <a16:creationId xmlns:a16="http://schemas.microsoft.com/office/drawing/2014/main" xmlns="" id="{0E2EC4D7-C3FC-48E6-A503-B7F0D9D35C4F}"/>
                        </a:ext>
                      </a:extLst>
                    </p:cNvPr>
                    <p:cNvCxnSpPr/>
                    <p:nvPr userDrawn="1"/>
                  </p:nvCxnSpPr>
                  <p:spPr>
                    <a:xfrm>
                      <a:off x="-3536469" y="808806"/>
                      <a:ext cx="82203" cy="0"/>
                    </a:xfrm>
                    <a:prstGeom prst="line">
                      <a:avLst/>
                    </a:prstGeom>
                    <a:noFill/>
                    <a:ln w="19050" cap="flat" cmpd="sng" algn="ctr">
                      <a:solidFill>
                        <a:srgbClr val="292929"/>
                      </a:solidFill>
                      <a:prstDash val="solid"/>
                    </a:ln>
                    <a:effectLst/>
                  </p:spPr>
                </p:cxnSp>
                <p:cxnSp>
                  <p:nvCxnSpPr>
                    <p:cNvPr id="217" name="Rechte verbindingslijn 216">
                      <a:extLst>
                        <a:ext uri="{FF2B5EF4-FFF2-40B4-BE49-F238E27FC236}">
                          <a16:creationId xmlns:a16="http://schemas.microsoft.com/office/drawing/2014/main" xmlns="" id="{25A3C31D-CA76-462A-A588-4D2B6718B798}"/>
                        </a:ext>
                      </a:extLst>
                    </p:cNvPr>
                    <p:cNvCxnSpPr/>
                    <p:nvPr userDrawn="1"/>
                  </p:nvCxnSpPr>
                  <p:spPr>
                    <a:xfrm>
                      <a:off x="-3536469" y="772866"/>
                      <a:ext cx="82203" cy="0"/>
                    </a:xfrm>
                    <a:prstGeom prst="line">
                      <a:avLst/>
                    </a:prstGeom>
                    <a:noFill/>
                    <a:ln w="19050" cap="flat" cmpd="sng" algn="ctr">
                      <a:solidFill>
                        <a:srgbClr val="292929"/>
                      </a:solidFill>
                      <a:prstDash val="solid"/>
                    </a:ln>
                    <a:effectLst/>
                  </p:spPr>
                </p:cxnSp>
                <p:cxnSp>
                  <p:nvCxnSpPr>
                    <p:cNvPr id="218" name="Rechte verbindingslijn 217">
                      <a:extLst>
                        <a:ext uri="{FF2B5EF4-FFF2-40B4-BE49-F238E27FC236}">
                          <a16:creationId xmlns:a16="http://schemas.microsoft.com/office/drawing/2014/main" xmlns="" id="{F842FAF6-95E6-4DD4-8E37-AF267F974B88}"/>
                        </a:ext>
                      </a:extLst>
                    </p:cNvPr>
                    <p:cNvCxnSpPr/>
                    <p:nvPr userDrawn="1"/>
                  </p:nvCxnSpPr>
                  <p:spPr>
                    <a:xfrm>
                      <a:off x="-3536469" y="736926"/>
                      <a:ext cx="82203" cy="0"/>
                    </a:xfrm>
                    <a:prstGeom prst="line">
                      <a:avLst/>
                    </a:prstGeom>
                    <a:noFill/>
                    <a:ln w="19050" cap="flat" cmpd="sng" algn="ctr">
                      <a:solidFill>
                        <a:srgbClr val="292929"/>
                      </a:solidFill>
                      <a:prstDash val="solid"/>
                    </a:ln>
                    <a:effectLst/>
                  </p:spPr>
                </p:cxnSp>
              </p:grpSp>
              <p:grpSp>
                <p:nvGrpSpPr>
                  <p:cNvPr id="211" name="Groep 210">
                    <a:extLst>
                      <a:ext uri="{FF2B5EF4-FFF2-40B4-BE49-F238E27FC236}">
                        <a16:creationId xmlns:a16="http://schemas.microsoft.com/office/drawing/2014/main" xmlns="" id="{D8CF02B0-7076-4BAB-8658-519621E48367}"/>
                      </a:ext>
                    </a:extLst>
                  </p:cNvPr>
                  <p:cNvGrpSpPr/>
                  <p:nvPr userDrawn="1"/>
                </p:nvGrpSpPr>
                <p:grpSpPr>
                  <a:xfrm>
                    <a:off x="-3634047" y="735865"/>
                    <a:ext cx="88801" cy="72569"/>
                    <a:chOff x="-2091059" y="1395403"/>
                    <a:chExt cx="157316" cy="128558"/>
                  </a:xfrm>
                </p:grpSpPr>
                <p:sp>
                  <p:nvSpPr>
                    <p:cNvPr id="212" name="Rechthoek 211">
                      <a:extLst>
                        <a:ext uri="{FF2B5EF4-FFF2-40B4-BE49-F238E27FC236}">
                          <a16:creationId xmlns:a16="http://schemas.microsoft.com/office/drawing/2014/main" xmlns="" id="{FF60EF95-E63D-4B60-BB17-19979C40E0F4}"/>
                        </a:ext>
                      </a:extLst>
                    </p:cNvPr>
                    <p:cNvSpPr/>
                    <p:nvPr userDrawn="1"/>
                  </p:nvSpPr>
                  <p:spPr>
                    <a:xfrm>
                      <a:off x="-2051585" y="1436824"/>
                      <a:ext cx="117842" cy="45718"/>
                    </a:xfrm>
                    <a:prstGeom prst="rect">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defPPr>
                        <a:defRPr lang="nl-NL"/>
                      </a:defPPr>
                      <a:lvl1pPr algn="l" rtl="0" fontAlgn="base">
                        <a:spcBef>
                          <a:spcPct val="0"/>
                        </a:spcBef>
                        <a:spcAft>
                          <a:spcPct val="0"/>
                        </a:spcAft>
                        <a:defRPr sz="2400" kern="1200">
                          <a:solidFill>
                            <a:schemeClr val="lt1"/>
                          </a:solidFill>
                          <a:latin typeface="+mn-lt"/>
                          <a:ea typeface="+mn-ea"/>
                          <a:cs typeface="+mn-cs"/>
                        </a:defRPr>
                      </a:lvl1pPr>
                      <a:lvl2pPr marL="457200" algn="l" rtl="0" fontAlgn="base">
                        <a:spcBef>
                          <a:spcPct val="0"/>
                        </a:spcBef>
                        <a:spcAft>
                          <a:spcPct val="0"/>
                        </a:spcAft>
                        <a:defRPr sz="2400" kern="1200">
                          <a:solidFill>
                            <a:schemeClr val="lt1"/>
                          </a:solidFill>
                          <a:latin typeface="+mn-lt"/>
                          <a:ea typeface="+mn-ea"/>
                          <a:cs typeface="+mn-cs"/>
                        </a:defRPr>
                      </a:lvl2pPr>
                      <a:lvl3pPr marL="914400" algn="l" rtl="0" fontAlgn="base">
                        <a:spcBef>
                          <a:spcPct val="0"/>
                        </a:spcBef>
                        <a:spcAft>
                          <a:spcPct val="0"/>
                        </a:spcAft>
                        <a:defRPr sz="2400" kern="1200">
                          <a:solidFill>
                            <a:schemeClr val="lt1"/>
                          </a:solidFill>
                          <a:latin typeface="+mn-lt"/>
                          <a:ea typeface="+mn-ea"/>
                          <a:cs typeface="+mn-cs"/>
                        </a:defRPr>
                      </a:lvl3pPr>
                      <a:lvl4pPr marL="1371600" algn="l" rtl="0" fontAlgn="base">
                        <a:spcBef>
                          <a:spcPct val="0"/>
                        </a:spcBef>
                        <a:spcAft>
                          <a:spcPct val="0"/>
                        </a:spcAft>
                        <a:defRPr sz="2400" kern="1200">
                          <a:solidFill>
                            <a:schemeClr val="lt1"/>
                          </a:solidFill>
                          <a:latin typeface="+mn-lt"/>
                          <a:ea typeface="+mn-ea"/>
                          <a:cs typeface="+mn-cs"/>
                        </a:defRPr>
                      </a:lvl4pPr>
                      <a:lvl5pPr marL="1828800" algn="l" rtl="0" fontAlgn="base">
                        <a:spcBef>
                          <a:spcPct val="0"/>
                        </a:spcBef>
                        <a:spcAft>
                          <a:spcPct val="0"/>
                        </a:spcAft>
                        <a:defRPr sz="2400" kern="1200">
                          <a:solidFill>
                            <a:schemeClr val="lt1"/>
                          </a:solidFill>
                          <a:latin typeface="+mn-lt"/>
                          <a:ea typeface="+mn-ea"/>
                          <a:cs typeface="+mn-cs"/>
                        </a:defRPr>
                      </a:lvl5pPr>
                      <a:lvl6pPr marL="2286000" algn="l" defTabSz="914400" rtl="0" eaLnBrk="1" latinLnBrk="0" hangingPunct="1">
                        <a:defRPr sz="2400" kern="1200">
                          <a:solidFill>
                            <a:schemeClr val="lt1"/>
                          </a:solidFill>
                          <a:latin typeface="+mn-lt"/>
                          <a:ea typeface="+mn-ea"/>
                          <a:cs typeface="+mn-cs"/>
                        </a:defRPr>
                      </a:lvl6pPr>
                      <a:lvl7pPr marL="2743200" algn="l" defTabSz="914400" rtl="0" eaLnBrk="1" latinLnBrk="0" hangingPunct="1">
                        <a:defRPr sz="2400" kern="1200">
                          <a:solidFill>
                            <a:schemeClr val="lt1"/>
                          </a:solidFill>
                          <a:latin typeface="+mn-lt"/>
                          <a:ea typeface="+mn-ea"/>
                          <a:cs typeface="+mn-cs"/>
                        </a:defRPr>
                      </a:lvl7pPr>
                      <a:lvl8pPr marL="3200400" algn="l" defTabSz="914400" rtl="0" eaLnBrk="1" latinLnBrk="0" hangingPunct="1">
                        <a:defRPr sz="2400" kern="1200">
                          <a:solidFill>
                            <a:schemeClr val="lt1"/>
                          </a:solidFill>
                          <a:latin typeface="+mn-lt"/>
                          <a:ea typeface="+mn-ea"/>
                          <a:cs typeface="+mn-cs"/>
                        </a:defRPr>
                      </a:lvl8pPr>
                      <a:lvl9pPr marL="3657600" algn="l" defTabSz="914400" rtl="0" eaLnBrk="1" latinLnBrk="0" hangingPunct="1">
                        <a:defRPr sz="2400" kern="1200">
                          <a:solidFill>
                            <a:schemeClr val="lt1"/>
                          </a:solidFill>
                          <a:latin typeface="+mn-lt"/>
                          <a:ea typeface="+mn-ea"/>
                          <a:cs typeface="+mn-cs"/>
                        </a:defRPr>
                      </a:lvl9pPr>
                    </a:lstStyle>
                    <a:p>
                      <a:endParaRPr lang="nl-NL" sz="1000" b="1">
                        <a:solidFill>
                          <a:srgbClr val="000000"/>
                        </a:solidFill>
                      </a:endParaRPr>
                    </a:p>
                  </p:txBody>
                </p:sp>
                <p:sp>
                  <p:nvSpPr>
                    <p:cNvPr id="213" name="Pijl: punthaak 212">
                      <a:extLst>
                        <a:ext uri="{FF2B5EF4-FFF2-40B4-BE49-F238E27FC236}">
                          <a16:creationId xmlns:a16="http://schemas.microsoft.com/office/drawing/2014/main" xmlns="" id="{2A4C7EFF-AA06-41C8-B6CE-13FB24B66C9D}"/>
                        </a:ext>
                      </a:extLst>
                    </p:cNvPr>
                    <p:cNvSpPr/>
                    <p:nvPr userDrawn="1"/>
                  </p:nvSpPr>
                  <p:spPr>
                    <a:xfrm flipH="1">
                      <a:off x="-2091059" y="1395403"/>
                      <a:ext cx="128558" cy="128558"/>
                    </a:xfrm>
                    <a:prstGeom prst="chevron">
                      <a:avLst>
                        <a:gd name="adj" fmla="val 47962"/>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defPPr>
                        <a:defRPr lang="nl-NL"/>
                      </a:defPPr>
                      <a:lvl1pPr algn="l" rtl="0" fontAlgn="base">
                        <a:spcBef>
                          <a:spcPct val="0"/>
                        </a:spcBef>
                        <a:spcAft>
                          <a:spcPct val="0"/>
                        </a:spcAft>
                        <a:defRPr sz="2400" kern="1200">
                          <a:solidFill>
                            <a:schemeClr val="lt1"/>
                          </a:solidFill>
                          <a:latin typeface="+mn-lt"/>
                          <a:ea typeface="+mn-ea"/>
                          <a:cs typeface="+mn-cs"/>
                        </a:defRPr>
                      </a:lvl1pPr>
                      <a:lvl2pPr marL="457200" algn="l" rtl="0" fontAlgn="base">
                        <a:spcBef>
                          <a:spcPct val="0"/>
                        </a:spcBef>
                        <a:spcAft>
                          <a:spcPct val="0"/>
                        </a:spcAft>
                        <a:defRPr sz="2400" kern="1200">
                          <a:solidFill>
                            <a:schemeClr val="lt1"/>
                          </a:solidFill>
                          <a:latin typeface="+mn-lt"/>
                          <a:ea typeface="+mn-ea"/>
                          <a:cs typeface="+mn-cs"/>
                        </a:defRPr>
                      </a:lvl2pPr>
                      <a:lvl3pPr marL="914400" algn="l" rtl="0" fontAlgn="base">
                        <a:spcBef>
                          <a:spcPct val="0"/>
                        </a:spcBef>
                        <a:spcAft>
                          <a:spcPct val="0"/>
                        </a:spcAft>
                        <a:defRPr sz="2400" kern="1200">
                          <a:solidFill>
                            <a:schemeClr val="lt1"/>
                          </a:solidFill>
                          <a:latin typeface="+mn-lt"/>
                          <a:ea typeface="+mn-ea"/>
                          <a:cs typeface="+mn-cs"/>
                        </a:defRPr>
                      </a:lvl3pPr>
                      <a:lvl4pPr marL="1371600" algn="l" rtl="0" fontAlgn="base">
                        <a:spcBef>
                          <a:spcPct val="0"/>
                        </a:spcBef>
                        <a:spcAft>
                          <a:spcPct val="0"/>
                        </a:spcAft>
                        <a:defRPr sz="2400" kern="1200">
                          <a:solidFill>
                            <a:schemeClr val="lt1"/>
                          </a:solidFill>
                          <a:latin typeface="+mn-lt"/>
                          <a:ea typeface="+mn-ea"/>
                          <a:cs typeface="+mn-cs"/>
                        </a:defRPr>
                      </a:lvl4pPr>
                      <a:lvl5pPr marL="1828800" algn="l" rtl="0" fontAlgn="base">
                        <a:spcBef>
                          <a:spcPct val="0"/>
                        </a:spcBef>
                        <a:spcAft>
                          <a:spcPct val="0"/>
                        </a:spcAft>
                        <a:defRPr sz="2400" kern="1200">
                          <a:solidFill>
                            <a:schemeClr val="lt1"/>
                          </a:solidFill>
                          <a:latin typeface="+mn-lt"/>
                          <a:ea typeface="+mn-ea"/>
                          <a:cs typeface="+mn-cs"/>
                        </a:defRPr>
                      </a:lvl5pPr>
                      <a:lvl6pPr marL="2286000" algn="l" defTabSz="914400" rtl="0" eaLnBrk="1" latinLnBrk="0" hangingPunct="1">
                        <a:defRPr sz="2400" kern="1200">
                          <a:solidFill>
                            <a:schemeClr val="lt1"/>
                          </a:solidFill>
                          <a:latin typeface="+mn-lt"/>
                          <a:ea typeface="+mn-ea"/>
                          <a:cs typeface="+mn-cs"/>
                        </a:defRPr>
                      </a:lvl6pPr>
                      <a:lvl7pPr marL="2743200" algn="l" defTabSz="914400" rtl="0" eaLnBrk="1" latinLnBrk="0" hangingPunct="1">
                        <a:defRPr sz="2400" kern="1200">
                          <a:solidFill>
                            <a:schemeClr val="lt1"/>
                          </a:solidFill>
                          <a:latin typeface="+mn-lt"/>
                          <a:ea typeface="+mn-ea"/>
                          <a:cs typeface="+mn-cs"/>
                        </a:defRPr>
                      </a:lvl7pPr>
                      <a:lvl8pPr marL="3200400" algn="l" defTabSz="914400" rtl="0" eaLnBrk="1" latinLnBrk="0" hangingPunct="1">
                        <a:defRPr sz="2400" kern="1200">
                          <a:solidFill>
                            <a:schemeClr val="lt1"/>
                          </a:solidFill>
                          <a:latin typeface="+mn-lt"/>
                          <a:ea typeface="+mn-ea"/>
                          <a:cs typeface="+mn-cs"/>
                        </a:defRPr>
                      </a:lvl8pPr>
                      <a:lvl9pPr marL="3657600" algn="l" defTabSz="914400" rtl="0" eaLnBrk="1" latinLnBrk="0" hangingPunct="1">
                        <a:defRPr sz="2400" kern="1200">
                          <a:solidFill>
                            <a:schemeClr val="lt1"/>
                          </a:solidFill>
                          <a:latin typeface="+mn-lt"/>
                          <a:ea typeface="+mn-ea"/>
                          <a:cs typeface="+mn-cs"/>
                        </a:defRPr>
                      </a:lvl9pPr>
                    </a:lstStyle>
                    <a:p>
                      <a:endParaRPr lang="nl-NL" sz="1000" b="1">
                        <a:solidFill>
                          <a:srgbClr val="000000"/>
                        </a:solidFill>
                      </a:endParaRPr>
                    </a:p>
                  </p:txBody>
                </p:sp>
              </p:grpSp>
            </p:grpSp>
          </p:grpSp>
          <p:grpSp>
            <p:nvGrpSpPr>
              <p:cNvPr id="194" name="Groep 193">
                <a:extLst>
                  <a:ext uri="{FF2B5EF4-FFF2-40B4-BE49-F238E27FC236}">
                    <a16:creationId xmlns:a16="http://schemas.microsoft.com/office/drawing/2014/main" xmlns="" id="{202F1667-0B0C-4357-A641-BA0912BFFD9C}"/>
                  </a:ext>
                </a:extLst>
              </p:cNvPr>
              <p:cNvGrpSpPr/>
              <p:nvPr userDrawn="1"/>
            </p:nvGrpSpPr>
            <p:grpSpPr>
              <a:xfrm>
                <a:off x="-2425037" y="781500"/>
                <a:ext cx="357690" cy="330595"/>
                <a:chOff x="-2721817" y="782525"/>
                <a:chExt cx="432805" cy="400021"/>
              </a:xfrm>
            </p:grpSpPr>
            <p:sp>
              <p:nvSpPr>
                <p:cNvPr id="197" name="Rechthoek 196">
                  <a:extLst>
                    <a:ext uri="{FF2B5EF4-FFF2-40B4-BE49-F238E27FC236}">
                      <a16:creationId xmlns:a16="http://schemas.microsoft.com/office/drawing/2014/main" xmlns="" id="{6ED58D52-9437-429C-9FDC-BB7AAC9047E4}"/>
                    </a:ext>
                  </a:extLst>
                </p:cNvPr>
                <p:cNvSpPr/>
                <p:nvPr userDrawn="1"/>
              </p:nvSpPr>
              <p:spPr>
                <a:xfrm>
                  <a:off x="-2721817" y="782525"/>
                  <a:ext cx="432805" cy="400021"/>
                </a:xfrm>
                <a:prstGeom prst="rect">
                  <a:avLst/>
                </a:prstGeom>
                <a:solidFill>
                  <a:schemeClr val="bg1"/>
                </a:solid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defPPr>
                    <a:defRPr lang="nl-NL"/>
                  </a:defPPr>
                  <a:lvl1pPr algn="l" rtl="0" fontAlgn="base">
                    <a:spcBef>
                      <a:spcPct val="0"/>
                    </a:spcBef>
                    <a:spcAft>
                      <a:spcPct val="0"/>
                    </a:spcAft>
                    <a:defRPr sz="2400" kern="1200">
                      <a:solidFill>
                        <a:schemeClr val="lt1"/>
                      </a:solidFill>
                      <a:latin typeface="+mn-lt"/>
                      <a:ea typeface="+mn-ea"/>
                      <a:cs typeface="+mn-cs"/>
                    </a:defRPr>
                  </a:lvl1pPr>
                  <a:lvl2pPr marL="457200" algn="l" rtl="0" fontAlgn="base">
                    <a:spcBef>
                      <a:spcPct val="0"/>
                    </a:spcBef>
                    <a:spcAft>
                      <a:spcPct val="0"/>
                    </a:spcAft>
                    <a:defRPr sz="2400" kern="1200">
                      <a:solidFill>
                        <a:schemeClr val="lt1"/>
                      </a:solidFill>
                      <a:latin typeface="+mn-lt"/>
                      <a:ea typeface="+mn-ea"/>
                      <a:cs typeface="+mn-cs"/>
                    </a:defRPr>
                  </a:lvl2pPr>
                  <a:lvl3pPr marL="914400" algn="l" rtl="0" fontAlgn="base">
                    <a:spcBef>
                      <a:spcPct val="0"/>
                    </a:spcBef>
                    <a:spcAft>
                      <a:spcPct val="0"/>
                    </a:spcAft>
                    <a:defRPr sz="2400" kern="1200">
                      <a:solidFill>
                        <a:schemeClr val="lt1"/>
                      </a:solidFill>
                      <a:latin typeface="+mn-lt"/>
                      <a:ea typeface="+mn-ea"/>
                      <a:cs typeface="+mn-cs"/>
                    </a:defRPr>
                  </a:lvl3pPr>
                  <a:lvl4pPr marL="1371600" algn="l" rtl="0" fontAlgn="base">
                    <a:spcBef>
                      <a:spcPct val="0"/>
                    </a:spcBef>
                    <a:spcAft>
                      <a:spcPct val="0"/>
                    </a:spcAft>
                    <a:defRPr sz="2400" kern="1200">
                      <a:solidFill>
                        <a:schemeClr val="lt1"/>
                      </a:solidFill>
                      <a:latin typeface="+mn-lt"/>
                      <a:ea typeface="+mn-ea"/>
                      <a:cs typeface="+mn-cs"/>
                    </a:defRPr>
                  </a:lvl4pPr>
                  <a:lvl5pPr marL="1828800" algn="l" rtl="0" fontAlgn="base">
                    <a:spcBef>
                      <a:spcPct val="0"/>
                    </a:spcBef>
                    <a:spcAft>
                      <a:spcPct val="0"/>
                    </a:spcAft>
                    <a:defRPr sz="2400" kern="1200">
                      <a:solidFill>
                        <a:schemeClr val="lt1"/>
                      </a:solidFill>
                      <a:latin typeface="+mn-lt"/>
                      <a:ea typeface="+mn-ea"/>
                      <a:cs typeface="+mn-cs"/>
                    </a:defRPr>
                  </a:lvl5pPr>
                  <a:lvl6pPr marL="2286000" algn="l" defTabSz="914400" rtl="0" eaLnBrk="1" latinLnBrk="0" hangingPunct="1">
                    <a:defRPr sz="2400" kern="1200">
                      <a:solidFill>
                        <a:schemeClr val="lt1"/>
                      </a:solidFill>
                      <a:latin typeface="+mn-lt"/>
                      <a:ea typeface="+mn-ea"/>
                      <a:cs typeface="+mn-cs"/>
                    </a:defRPr>
                  </a:lvl6pPr>
                  <a:lvl7pPr marL="2743200" algn="l" defTabSz="914400" rtl="0" eaLnBrk="1" latinLnBrk="0" hangingPunct="1">
                    <a:defRPr sz="2400" kern="1200">
                      <a:solidFill>
                        <a:schemeClr val="lt1"/>
                      </a:solidFill>
                      <a:latin typeface="+mn-lt"/>
                      <a:ea typeface="+mn-ea"/>
                      <a:cs typeface="+mn-cs"/>
                    </a:defRPr>
                  </a:lvl7pPr>
                  <a:lvl8pPr marL="3200400" algn="l" defTabSz="914400" rtl="0" eaLnBrk="1" latinLnBrk="0" hangingPunct="1">
                    <a:defRPr sz="2400" kern="1200">
                      <a:solidFill>
                        <a:schemeClr val="lt1"/>
                      </a:solidFill>
                      <a:latin typeface="+mn-lt"/>
                      <a:ea typeface="+mn-ea"/>
                      <a:cs typeface="+mn-cs"/>
                    </a:defRPr>
                  </a:lvl8pPr>
                  <a:lvl9pPr marL="3657600" algn="l" defTabSz="914400" rtl="0" eaLnBrk="1" latinLnBrk="0" hangingPunct="1">
                    <a:defRPr sz="2400" kern="1200">
                      <a:solidFill>
                        <a:schemeClr val="lt1"/>
                      </a:solidFill>
                      <a:latin typeface="+mn-lt"/>
                      <a:ea typeface="+mn-ea"/>
                      <a:cs typeface="+mn-cs"/>
                    </a:defRPr>
                  </a:lvl9pPr>
                </a:lstStyle>
                <a:p>
                  <a:pPr algn="ctr"/>
                  <a:endParaRPr lang="nl-NL" sz="1050">
                    <a:solidFill>
                      <a:srgbClr val="FF0000"/>
                    </a:solidFill>
                    <a:latin typeface="Arial" panose="020B0604020202020204" pitchFamily="34" charset="0"/>
                    <a:cs typeface="Arial" panose="020B0604020202020204" pitchFamily="34" charset="0"/>
                  </a:endParaRPr>
                </a:p>
              </p:txBody>
            </p:sp>
            <p:grpSp>
              <p:nvGrpSpPr>
                <p:cNvPr id="198" name="Groep 197">
                  <a:extLst>
                    <a:ext uri="{FF2B5EF4-FFF2-40B4-BE49-F238E27FC236}">
                      <a16:creationId xmlns:a16="http://schemas.microsoft.com/office/drawing/2014/main" xmlns="" id="{0EAC2000-63FF-40F8-8584-B39D1CB151C5}"/>
                    </a:ext>
                  </a:extLst>
                </p:cNvPr>
                <p:cNvGrpSpPr/>
                <p:nvPr userDrawn="1"/>
              </p:nvGrpSpPr>
              <p:grpSpPr>
                <a:xfrm>
                  <a:off x="-2652453" y="866777"/>
                  <a:ext cx="294076" cy="231527"/>
                  <a:chOff x="-3310843" y="700986"/>
                  <a:chExt cx="182598" cy="143759"/>
                </a:xfrm>
              </p:grpSpPr>
              <p:grpSp>
                <p:nvGrpSpPr>
                  <p:cNvPr id="199" name="Groep 198">
                    <a:extLst>
                      <a:ext uri="{FF2B5EF4-FFF2-40B4-BE49-F238E27FC236}">
                        <a16:creationId xmlns:a16="http://schemas.microsoft.com/office/drawing/2014/main" xmlns="" id="{9A6D6549-DB55-499D-A2BE-F1092DD3E2B9}"/>
                      </a:ext>
                    </a:extLst>
                  </p:cNvPr>
                  <p:cNvGrpSpPr/>
                  <p:nvPr userDrawn="1"/>
                </p:nvGrpSpPr>
                <p:grpSpPr>
                  <a:xfrm>
                    <a:off x="-3310843" y="700986"/>
                    <a:ext cx="182598" cy="143759"/>
                    <a:chOff x="-3310843" y="700986"/>
                    <a:chExt cx="182598" cy="143759"/>
                  </a:xfrm>
                </p:grpSpPr>
                <p:cxnSp>
                  <p:nvCxnSpPr>
                    <p:cNvPr id="203" name="Rechte verbindingslijn 202">
                      <a:extLst>
                        <a:ext uri="{FF2B5EF4-FFF2-40B4-BE49-F238E27FC236}">
                          <a16:creationId xmlns:a16="http://schemas.microsoft.com/office/drawing/2014/main" xmlns="" id="{170A2173-3807-46AF-90E8-AE9B83A79DB7}"/>
                        </a:ext>
                      </a:extLst>
                    </p:cNvPr>
                    <p:cNvCxnSpPr/>
                    <p:nvPr userDrawn="1"/>
                  </p:nvCxnSpPr>
                  <p:spPr>
                    <a:xfrm>
                      <a:off x="-3310843" y="700986"/>
                      <a:ext cx="182598" cy="0"/>
                    </a:xfrm>
                    <a:prstGeom prst="line">
                      <a:avLst/>
                    </a:prstGeom>
                    <a:noFill/>
                    <a:ln w="19050" cap="flat" cmpd="sng" algn="ctr">
                      <a:solidFill>
                        <a:srgbClr val="292929"/>
                      </a:solidFill>
                      <a:prstDash val="solid"/>
                    </a:ln>
                    <a:effectLst/>
                  </p:spPr>
                </p:cxnSp>
                <p:cxnSp>
                  <p:nvCxnSpPr>
                    <p:cNvPr id="204" name="Rechte verbindingslijn 203">
                      <a:extLst>
                        <a:ext uri="{FF2B5EF4-FFF2-40B4-BE49-F238E27FC236}">
                          <a16:creationId xmlns:a16="http://schemas.microsoft.com/office/drawing/2014/main" xmlns="" id="{B57BD633-3DE7-45FB-BB18-09B5AD36D810}"/>
                        </a:ext>
                      </a:extLst>
                    </p:cNvPr>
                    <p:cNvCxnSpPr/>
                    <p:nvPr userDrawn="1"/>
                  </p:nvCxnSpPr>
                  <p:spPr>
                    <a:xfrm>
                      <a:off x="-3310843" y="844745"/>
                      <a:ext cx="182598" cy="0"/>
                    </a:xfrm>
                    <a:prstGeom prst="line">
                      <a:avLst/>
                    </a:prstGeom>
                    <a:noFill/>
                    <a:ln w="19050" cap="flat" cmpd="sng" algn="ctr">
                      <a:solidFill>
                        <a:srgbClr val="292929"/>
                      </a:solidFill>
                      <a:prstDash val="solid"/>
                    </a:ln>
                    <a:effectLst/>
                  </p:spPr>
                </p:cxnSp>
                <p:cxnSp>
                  <p:nvCxnSpPr>
                    <p:cNvPr id="205" name="Rechte verbindingslijn 204">
                      <a:extLst>
                        <a:ext uri="{FF2B5EF4-FFF2-40B4-BE49-F238E27FC236}">
                          <a16:creationId xmlns:a16="http://schemas.microsoft.com/office/drawing/2014/main" xmlns="" id="{C2A4C744-3C14-4EEE-92A7-B07EDF5A1D76}"/>
                        </a:ext>
                      </a:extLst>
                    </p:cNvPr>
                    <p:cNvCxnSpPr/>
                    <p:nvPr userDrawn="1"/>
                  </p:nvCxnSpPr>
                  <p:spPr>
                    <a:xfrm>
                      <a:off x="-3213196" y="808806"/>
                      <a:ext cx="82203" cy="0"/>
                    </a:xfrm>
                    <a:prstGeom prst="line">
                      <a:avLst/>
                    </a:prstGeom>
                    <a:noFill/>
                    <a:ln w="19050" cap="flat" cmpd="sng" algn="ctr">
                      <a:solidFill>
                        <a:srgbClr val="292929"/>
                      </a:solidFill>
                      <a:prstDash val="solid"/>
                    </a:ln>
                    <a:effectLst/>
                  </p:spPr>
                </p:cxnSp>
                <p:cxnSp>
                  <p:nvCxnSpPr>
                    <p:cNvPr id="206" name="Rechte verbindingslijn 205">
                      <a:extLst>
                        <a:ext uri="{FF2B5EF4-FFF2-40B4-BE49-F238E27FC236}">
                          <a16:creationId xmlns:a16="http://schemas.microsoft.com/office/drawing/2014/main" xmlns="" id="{0975D8CA-5766-49E2-83D0-2B07648AC4BE}"/>
                        </a:ext>
                      </a:extLst>
                    </p:cNvPr>
                    <p:cNvCxnSpPr/>
                    <p:nvPr userDrawn="1"/>
                  </p:nvCxnSpPr>
                  <p:spPr>
                    <a:xfrm>
                      <a:off x="-3213196" y="772866"/>
                      <a:ext cx="82203" cy="0"/>
                    </a:xfrm>
                    <a:prstGeom prst="line">
                      <a:avLst/>
                    </a:prstGeom>
                    <a:noFill/>
                    <a:ln w="19050" cap="flat" cmpd="sng" algn="ctr">
                      <a:solidFill>
                        <a:srgbClr val="292929"/>
                      </a:solidFill>
                      <a:prstDash val="solid"/>
                    </a:ln>
                    <a:effectLst/>
                  </p:spPr>
                </p:cxnSp>
                <p:cxnSp>
                  <p:nvCxnSpPr>
                    <p:cNvPr id="207" name="Rechte verbindingslijn 206">
                      <a:extLst>
                        <a:ext uri="{FF2B5EF4-FFF2-40B4-BE49-F238E27FC236}">
                          <a16:creationId xmlns:a16="http://schemas.microsoft.com/office/drawing/2014/main" xmlns="" id="{87840157-3687-434C-A448-FE674B2DB362}"/>
                        </a:ext>
                      </a:extLst>
                    </p:cNvPr>
                    <p:cNvCxnSpPr/>
                    <p:nvPr userDrawn="1"/>
                  </p:nvCxnSpPr>
                  <p:spPr>
                    <a:xfrm>
                      <a:off x="-3213196" y="736926"/>
                      <a:ext cx="82203" cy="0"/>
                    </a:xfrm>
                    <a:prstGeom prst="line">
                      <a:avLst/>
                    </a:prstGeom>
                    <a:noFill/>
                    <a:ln w="19050" cap="flat" cmpd="sng" algn="ctr">
                      <a:solidFill>
                        <a:srgbClr val="292929"/>
                      </a:solidFill>
                      <a:prstDash val="solid"/>
                    </a:ln>
                    <a:effectLst/>
                  </p:spPr>
                </p:cxnSp>
              </p:grpSp>
              <p:grpSp>
                <p:nvGrpSpPr>
                  <p:cNvPr id="200" name="Groep 199">
                    <a:extLst>
                      <a:ext uri="{FF2B5EF4-FFF2-40B4-BE49-F238E27FC236}">
                        <a16:creationId xmlns:a16="http://schemas.microsoft.com/office/drawing/2014/main" xmlns="" id="{C9BF41D3-AD88-49AF-B988-DB0EB99854AD}"/>
                      </a:ext>
                    </a:extLst>
                  </p:cNvPr>
                  <p:cNvGrpSpPr/>
                  <p:nvPr userDrawn="1"/>
                </p:nvGrpSpPr>
                <p:grpSpPr>
                  <a:xfrm flipH="1">
                    <a:off x="-3310774" y="735865"/>
                    <a:ext cx="88801" cy="72569"/>
                    <a:chOff x="-2091059" y="1395403"/>
                    <a:chExt cx="157316" cy="128558"/>
                  </a:xfrm>
                </p:grpSpPr>
                <p:sp>
                  <p:nvSpPr>
                    <p:cNvPr id="201" name="Rechthoek 200">
                      <a:extLst>
                        <a:ext uri="{FF2B5EF4-FFF2-40B4-BE49-F238E27FC236}">
                          <a16:creationId xmlns:a16="http://schemas.microsoft.com/office/drawing/2014/main" xmlns="" id="{A4F2D3F7-BEB8-4260-863B-63925CB58236}"/>
                        </a:ext>
                      </a:extLst>
                    </p:cNvPr>
                    <p:cNvSpPr/>
                    <p:nvPr userDrawn="1"/>
                  </p:nvSpPr>
                  <p:spPr>
                    <a:xfrm>
                      <a:off x="-2051585" y="1436824"/>
                      <a:ext cx="117842" cy="45718"/>
                    </a:xfrm>
                    <a:prstGeom prst="rect">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defPPr>
                        <a:defRPr lang="nl-NL"/>
                      </a:defPPr>
                      <a:lvl1pPr algn="l" rtl="0" fontAlgn="base">
                        <a:spcBef>
                          <a:spcPct val="0"/>
                        </a:spcBef>
                        <a:spcAft>
                          <a:spcPct val="0"/>
                        </a:spcAft>
                        <a:defRPr sz="2400" kern="1200">
                          <a:solidFill>
                            <a:schemeClr val="lt1"/>
                          </a:solidFill>
                          <a:latin typeface="+mn-lt"/>
                          <a:ea typeface="+mn-ea"/>
                          <a:cs typeface="+mn-cs"/>
                        </a:defRPr>
                      </a:lvl1pPr>
                      <a:lvl2pPr marL="457200" algn="l" rtl="0" fontAlgn="base">
                        <a:spcBef>
                          <a:spcPct val="0"/>
                        </a:spcBef>
                        <a:spcAft>
                          <a:spcPct val="0"/>
                        </a:spcAft>
                        <a:defRPr sz="2400" kern="1200">
                          <a:solidFill>
                            <a:schemeClr val="lt1"/>
                          </a:solidFill>
                          <a:latin typeface="+mn-lt"/>
                          <a:ea typeface="+mn-ea"/>
                          <a:cs typeface="+mn-cs"/>
                        </a:defRPr>
                      </a:lvl2pPr>
                      <a:lvl3pPr marL="914400" algn="l" rtl="0" fontAlgn="base">
                        <a:spcBef>
                          <a:spcPct val="0"/>
                        </a:spcBef>
                        <a:spcAft>
                          <a:spcPct val="0"/>
                        </a:spcAft>
                        <a:defRPr sz="2400" kern="1200">
                          <a:solidFill>
                            <a:schemeClr val="lt1"/>
                          </a:solidFill>
                          <a:latin typeface="+mn-lt"/>
                          <a:ea typeface="+mn-ea"/>
                          <a:cs typeface="+mn-cs"/>
                        </a:defRPr>
                      </a:lvl3pPr>
                      <a:lvl4pPr marL="1371600" algn="l" rtl="0" fontAlgn="base">
                        <a:spcBef>
                          <a:spcPct val="0"/>
                        </a:spcBef>
                        <a:spcAft>
                          <a:spcPct val="0"/>
                        </a:spcAft>
                        <a:defRPr sz="2400" kern="1200">
                          <a:solidFill>
                            <a:schemeClr val="lt1"/>
                          </a:solidFill>
                          <a:latin typeface="+mn-lt"/>
                          <a:ea typeface="+mn-ea"/>
                          <a:cs typeface="+mn-cs"/>
                        </a:defRPr>
                      </a:lvl4pPr>
                      <a:lvl5pPr marL="1828800" algn="l" rtl="0" fontAlgn="base">
                        <a:spcBef>
                          <a:spcPct val="0"/>
                        </a:spcBef>
                        <a:spcAft>
                          <a:spcPct val="0"/>
                        </a:spcAft>
                        <a:defRPr sz="2400" kern="1200">
                          <a:solidFill>
                            <a:schemeClr val="lt1"/>
                          </a:solidFill>
                          <a:latin typeface="+mn-lt"/>
                          <a:ea typeface="+mn-ea"/>
                          <a:cs typeface="+mn-cs"/>
                        </a:defRPr>
                      </a:lvl5pPr>
                      <a:lvl6pPr marL="2286000" algn="l" defTabSz="914400" rtl="0" eaLnBrk="1" latinLnBrk="0" hangingPunct="1">
                        <a:defRPr sz="2400" kern="1200">
                          <a:solidFill>
                            <a:schemeClr val="lt1"/>
                          </a:solidFill>
                          <a:latin typeface="+mn-lt"/>
                          <a:ea typeface="+mn-ea"/>
                          <a:cs typeface="+mn-cs"/>
                        </a:defRPr>
                      </a:lvl6pPr>
                      <a:lvl7pPr marL="2743200" algn="l" defTabSz="914400" rtl="0" eaLnBrk="1" latinLnBrk="0" hangingPunct="1">
                        <a:defRPr sz="2400" kern="1200">
                          <a:solidFill>
                            <a:schemeClr val="lt1"/>
                          </a:solidFill>
                          <a:latin typeface="+mn-lt"/>
                          <a:ea typeface="+mn-ea"/>
                          <a:cs typeface="+mn-cs"/>
                        </a:defRPr>
                      </a:lvl7pPr>
                      <a:lvl8pPr marL="3200400" algn="l" defTabSz="914400" rtl="0" eaLnBrk="1" latinLnBrk="0" hangingPunct="1">
                        <a:defRPr sz="2400" kern="1200">
                          <a:solidFill>
                            <a:schemeClr val="lt1"/>
                          </a:solidFill>
                          <a:latin typeface="+mn-lt"/>
                          <a:ea typeface="+mn-ea"/>
                          <a:cs typeface="+mn-cs"/>
                        </a:defRPr>
                      </a:lvl8pPr>
                      <a:lvl9pPr marL="3657600" algn="l" defTabSz="914400" rtl="0" eaLnBrk="1" latinLnBrk="0" hangingPunct="1">
                        <a:defRPr sz="2400" kern="1200">
                          <a:solidFill>
                            <a:schemeClr val="lt1"/>
                          </a:solidFill>
                          <a:latin typeface="+mn-lt"/>
                          <a:ea typeface="+mn-ea"/>
                          <a:cs typeface="+mn-cs"/>
                        </a:defRPr>
                      </a:lvl9pPr>
                    </a:lstStyle>
                    <a:p>
                      <a:endParaRPr lang="nl-NL" sz="1000" b="1">
                        <a:solidFill>
                          <a:srgbClr val="000000"/>
                        </a:solidFill>
                      </a:endParaRPr>
                    </a:p>
                  </p:txBody>
                </p:sp>
                <p:sp>
                  <p:nvSpPr>
                    <p:cNvPr id="202" name="Pijl: punthaak 201">
                      <a:extLst>
                        <a:ext uri="{FF2B5EF4-FFF2-40B4-BE49-F238E27FC236}">
                          <a16:creationId xmlns:a16="http://schemas.microsoft.com/office/drawing/2014/main" xmlns="" id="{5A2D4C09-F08C-458A-BC17-0A0A1508270E}"/>
                        </a:ext>
                      </a:extLst>
                    </p:cNvPr>
                    <p:cNvSpPr/>
                    <p:nvPr userDrawn="1"/>
                  </p:nvSpPr>
                  <p:spPr>
                    <a:xfrm flipH="1">
                      <a:off x="-2091059" y="1395403"/>
                      <a:ext cx="128558" cy="128558"/>
                    </a:xfrm>
                    <a:prstGeom prst="chevron">
                      <a:avLst>
                        <a:gd name="adj" fmla="val 47962"/>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defPPr>
                        <a:defRPr lang="nl-NL"/>
                      </a:defPPr>
                      <a:lvl1pPr algn="l" rtl="0" fontAlgn="base">
                        <a:spcBef>
                          <a:spcPct val="0"/>
                        </a:spcBef>
                        <a:spcAft>
                          <a:spcPct val="0"/>
                        </a:spcAft>
                        <a:defRPr sz="2400" kern="1200">
                          <a:solidFill>
                            <a:schemeClr val="lt1"/>
                          </a:solidFill>
                          <a:latin typeface="+mn-lt"/>
                          <a:ea typeface="+mn-ea"/>
                          <a:cs typeface="+mn-cs"/>
                        </a:defRPr>
                      </a:lvl1pPr>
                      <a:lvl2pPr marL="457200" algn="l" rtl="0" fontAlgn="base">
                        <a:spcBef>
                          <a:spcPct val="0"/>
                        </a:spcBef>
                        <a:spcAft>
                          <a:spcPct val="0"/>
                        </a:spcAft>
                        <a:defRPr sz="2400" kern="1200">
                          <a:solidFill>
                            <a:schemeClr val="lt1"/>
                          </a:solidFill>
                          <a:latin typeface="+mn-lt"/>
                          <a:ea typeface="+mn-ea"/>
                          <a:cs typeface="+mn-cs"/>
                        </a:defRPr>
                      </a:lvl2pPr>
                      <a:lvl3pPr marL="914400" algn="l" rtl="0" fontAlgn="base">
                        <a:spcBef>
                          <a:spcPct val="0"/>
                        </a:spcBef>
                        <a:spcAft>
                          <a:spcPct val="0"/>
                        </a:spcAft>
                        <a:defRPr sz="2400" kern="1200">
                          <a:solidFill>
                            <a:schemeClr val="lt1"/>
                          </a:solidFill>
                          <a:latin typeface="+mn-lt"/>
                          <a:ea typeface="+mn-ea"/>
                          <a:cs typeface="+mn-cs"/>
                        </a:defRPr>
                      </a:lvl3pPr>
                      <a:lvl4pPr marL="1371600" algn="l" rtl="0" fontAlgn="base">
                        <a:spcBef>
                          <a:spcPct val="0"/>
                        </a:spcBef>
                        <a:spcAft>
                          <a:spcPct val="0"/>
                        </a:spcAft>
                        <a:defRPr sz="2400" kern="1200">
                          <a:solidFill>
                            <a:schemeClr val="lt1"/>
                          </a:solidFill>
                          <a:latin typeface="+mn-lt"/>
                          <a:ea typeface="+mn-ea"/>
                          <a:cs typeface="+mn-cs"/>
                        </a:defRPr>
                      </a:lvl4pPr>
                      <a:lvl5pPr marL="1828800" algn="l" rtl="0" fontAlgn="base">
                        <a:spcBef>
                          <a:spcPct val="0"/>
                        </a:spcBef>
                        <a:spcAft>
                          <a:spcPct val="0"/>
                        </a:spcAft>
                        <a:defRPr sz="2400" kern="1200">
                          <a:solidFill>
                            <a:schemeClr val="lt1"/>
                          </a:solidFill>
                          <a:latin typeface="+mn-lt"/>
                          <a:ea typeface="+mn-ea"/>
                          <a:cs typeface="+mn-cs"/>
                        </a:defRPr>
                      </a:lvl5pPr>
                      <a:lvl6pPr marL="2286000" algn="l" defTabSz="914400" rtl="0" eaLnBrk="1" latinLnBrk="0" hangingPunct="1">
                        <a:defRPr sz="2400" kern="1200">
                          <a:solidFill>
                            <a:schemeClr val="lt1"/>
                          </a:solidFill>
                          <a:latin typeface="+mn-lt"/>
                          <a:ea typeface="+mn-ea"/>
                          <a:cs typeface="+mn-cs"/>
                        </a:defRPr>
                      </a:lvl6pPr>
                      <a:lvl7pPr marL="2743200" algn="l" defTabSz="914400" rtl="0" eaLnBrk="1" latinLnBrk="0" hangingPunct="1">
                        <a:defRPr sz="2400" kern="1200">
                          <a:solidFill>
                            <a:schemeClr val="lt1"/>
                          </a:solidFill>
                          <a:latin typeface="+mn-lt"/>
                          <a:ea typeface="+mn-ea"/>
                          <a:cs typeface="+mn-cs"/>
                        </a:defRPr>
                      </a:lvl7pPr>
                      <a:lvl8pPr marL="3200400" algn="l" defTabSz="914400" rtl="0" eaLnBrk="1" latinLnBrk="0" hangingPunct="1">
                        <a:defRPr sz="2400" kern="1200">
                          <a:solidFill>
                            <a:schemeClr val="lt1"/>
                          </a:solidFill>
                          <a:latin typeface="+mn-lt"/>
                          <a:ea typeface="+mn-ea"/>
                          <a:cs typeface="+mn-cs"/>
                        </a:defRPr>
                      </a:lvl8pPr>
                      <a:lvl9pPr marL="3657600" algn="l" defTabSz="914400" rtl="0" eaLnBrk="1" latinLnBrk="0" hangingPunct="1">
                        <a:defRPr sz="2400" kern="1200">
                          <a:solidFill>
                            <a:schemeClr val="lt1"/>
                          </a:solidFill>
                          <a:latin typeface="+mn-lt"/>
                          <a:ea typeface="+mn-ea"/>
                          <a:cs typeface="+mn-cs"/>
                        </a:defRPr>
                      </a:lvl9pPr>
                    </a:lstStyle>
                    <a:p>
                      <a:endParaRPr lang="nl-NL" sz="1000" b="1">
                        <a:solidFill>
                          <a:srgbClr val="000000"/>
                        </a:solidFill>
                      </a:endParaRPr>
                    </a:p>
                  </p:txBody>
                </p:sp>
              </p:grpSp>
            </p:grpSp>
          </p:grpSp>
          <p:sp>
            <p:nvSpPr>
              <p:cNvPr id="195" name="Rechthoek 194">
                <a:extLst>
                  <a:ext uri="{FF2B5EF4-FFF2-40B4-BE49-F238E27FC236}">
                    <a16:creationId xmlns:a16="http://schemas.microsoft.com/office/drawing/2014/main" xmlns="" id="{1F6EEAAC-6FCC-402F-906E-EAF385BB5DD0}"/>
                  </a:ext>
                </a:extLst>
              </p:cNvPr>
              <p:cNvSpPr/>
              <p:nvPr userDrawn="1"/>
            </p:nvSpPr>
            <p:spPr>
              <a:xfrm>
                <a:off x="-1950057" y="439449"/>
                <a:ext cx="2435631" cy="198066"/>
              </a:xfrm>
              <a:prstGeom prst="rect">
                <a:avLst/>
              </a:prstGeom>
              <a:noFill/>
              <a:ln w="25400" cap="flat" cmpd="sng" algn="ctr">
                <a:noFill/>
                <a:prstDash val="solid"/>
              </a:ln>
              <a:effectLst/>
            </p:spPr>
            <p:txBody>
              <a:bodyPr lIns="0" tIns="0" rIns="0" bIns="0" rtlCol="0" anchor="ctr"/>
              <a:lstStyle>
                <a:defPPr>
                  <a:defRPr lang="nl-NL"/>
                </a:defPPr>
                <a:lvl1pPr algn="l" rtl="0" fontAlgn="base">
                  <a:spcBef>
                    <a:spcPct val="0"/>
                  </a:spcBef>
                  <a:spcAft>
                    <a:spcPct val="0"/>
                  </a:spcAft>
                  <a:defRPr sz="2400" kern="1200">
                    <a:solidFill>
                      <a:schemeClr val="tx1"/>
                    </a:solidFill>
                    <a:latin typeface="Arial" charset="0"/>
                    <a:ea typeface="ＭＳ Ｐゴシック" pitchFamily="34" charset="-128"/>
                    <a:cs typeface="+mn-cs"/>
                  </a:defRPr>
                </a:lvl1pPr>
                <a:lvl2pPr marL="457200" algn="l" rtl="0" fontAlgn="base">
                  <a:spcBef>
                    <a:spcPct val="0"/>
                  </a:spcBef>
                  <a:spcAft>
                    <a:spcPct val="0"/>
                  </a:spcAft>
                  <a:defRPr sz="2400" kern="1200">
                    <a:solidFill>
                      <a:schemeClr val="tx1"/>
                    </a:solidFill>
                    <a:latin typeface="Arial" charset="0"/>
                    <a:ea typeface="ＭＳ Ｐゴシック" pitchFamily="34" charset="-128"/>
                    <a:cs typeface="+mn-cs"/>
                  </a:defRPr>
                </a:lvl2pPr>
                <a:lvl3pPr marL="914400" algn="l" rtl="0" fontAlgn="base">
                  <a:spcBef>
                    <a:spcPct val="0"/>
                  </a:spcBef>
                  <a:spcAft>
                    <a:spcPct val="0"/>
                  </a:spcAft>
                  <a:defRPr sz="2400" kern="1200">
                    <a:solidFill>
                      <a:schemeClr val="tx1"/>
                    </a:solidFill>
                    <a:latin typeface="Arial" charset="0"/>
                    <a:ea typeface="ＭＳ Ｐゴシック" pitchFamily="34" charset="-128"/>
                    <a:cs typeface="+mn-cs"/>
                  </a:defRPr>
                </a:lvl3pPr>
                <a:lvl4pPr marL="1371600" algn="l" rtl="0" fontAlgn="base">
                  <a:spcBef>
                    <a:spcPct val="0"/>
                  </a:spcBef>
                  <a:spcAft>
                    <a:spcPct val="0"/>
                  </a:spcAft>
                  <a:defRPr sz="2400" kern="1200">
                    <a:solidFill>
                      <a:schemeClr val="tx1"/>
                    </a:solidFill>
                    <a:latin typeface="Arial" charset="0"/>
                    <a:ea typeface="ＭＳ Ｐゴシック" pitchFamily="34" charset="-128"/>
                    <a:cs typeface="+mn-cs"/>
                  </a:defRPr>
                </a:lvl4pPr>
                <a:lvl5pPr marL="1828800" algn="l" rtl="0" fontAlgn="base">
                  <a:spcBef>
                    <a:spcPct val="0"/>
                  </a:spcBef>
                  <a:spcAft>
                    <a:spcPct val="0"/>
                  </a:spcAft>
                  <a:defRPr sz="2400" kern="1200">
                    <a:solidFill>
                      <a:schemeClr val="tx1"/>
                    </a:solidFill>
                    <a:latin typeface="Arial" charset="0"/>
                    <a:ea typeface="ＭＳ Ｐゴシック" pitchFamily="34" charset="-128"/>
                    <a:cs typeface="+mn-cs"/>
                  </a:defRPr>
                </a:lvl5pPr>
                <a:lvl6pPr marL="2286000" algn="l" defTabSz="914400" rtl="0" eaLnBrk="1" latinLnBrk="0" hangingPunct="1">
                  <a:defRPr sz="2400" kern="1200">
                    <a:solidFill>
                      <a:schemeClr val="tx1"/>
                    </a:solidFill>
                    <a:latin typeface="Arial" charset="0"/>
                    <a:ea typeface="ＭＳ Ｐゴシック" pitchFamily="34" charset="-128"/>
                    <a:cs typeface="+mn-cs"/>
                  </a:defRPr>
                </a:lvl6pPr>
                <a:lvl7pPr marL="2743200" algn="l" defTabSz="914400" rtl="0" eaLnBrk="1" latinLnBrk="0" hangingPunct="1">
                  <a:defRPr sz="2400" kern="1200">
                    <a:solidFill>
                      <a:schemeClr val="tx1"/>
                    </a:solidFill>
                    <a:latin typeface="Arial" charset="0"/>
                    <a:ea typeface="ＭＳ Ｐゴシック" pitchFamily="34" charset="-128"/>
                    <a:cs typeface="+mn-cs"/>
                  </a:defRPr>
                </a:lvl7pPr>
                <a:lvl8pPr marL="3200400" algn="l" defTabSz="914400" rtl="0" eaLnBrk="1" latinLnBrk="0" hangingPunct="1">
                  <a:defRPr sz="2400" kern="1200">
                    <a:solidFill>
                      <a:schemeClr val="tx1"/>
                    </a:solidFill>
                    <a:latin typeface="Arial" charset="0"/>
                    <a:ea typeface="ＭＳ Ｐゴシック" pitchFamily="34" charset="-128"/>
                    <a:cs typeface="+mn-cs"/>
                  </a:defRPr>
                </a:lvl8pPr>
                <a:lvl9pPr marL="3657600" algn="l" defTabSz="914400" rtl="0" eaLnBrk="1" latinLnBrk="0" hangingPunct="1">
                  <a:defRPr sz="2400" kern="1200">
                    <a:solidFill>
                      <a:schemeClr val="tx1"/>
                    </a:solidFill>
                    <a:latin typeface="Arial" charset="0"/>
                    <a:ea typeface="ＭＳ Ｐゴシック" pitchFamily="34" charset="-128"/>
                    <a:cs typeface="+mn-cs"/>
                  </a:defRPr>
                </a:lvl9pPr>
              </a:lstStyle>
              <a:p>
                <a:pPr fontAlgn="auto">
                  <a:lnSpc>
                    <a:spcPct val="90000"/>
                  </a:lnSpc>
                  <a:spcBef>
                    <a:spcPts val="600"/>
                  </a:spcBef>
                  <a:spcAft>
                    <a:spcPts val="600"/>
                  </a:spcAft>
                  <a:defRPr/>
                </a:pPr>
                <a:r>
                  <a:rPr lang="nl-NL" sz="1100" kern="0" dirty="0">
                    <a:solidFill>
                      <a:srgbClr val="000000"/>
                    </a:solidFill>
                    <a:latin typeface="Verdana"/>
                    <a:cs typeface="Segoe UI Light" panose="020B0502040204020203" pitchFamily="34" charset="0"/>
                  </a:rPr>
                  <a:t>Tekstniveau omhoog</a:t>
                </a:r>
              </a:p>
            </p:txBody>
          </p:sp>
          <p:sp>
            <p:nvSpPr>
              <p:cNvPr id="196" name="Rechthoek 195">
                <a:extLst>
                  <a:ext uri="{FF2B5EF4-FFF2-40B4-BE49-F238E27FC236}">
                    <a16:creationId xmlns:a16="http://schemas.microsoft.com/office/drawing/2014/main" xmlns="" id="{69F24F5F-14CE-40C7-A7D7-BE75E3A194BE}"/>
                  </a:ext>
                </a:extLst>
              </p:cNvPr>
              <p:cNvSpPr/>
              <p:nvPr userDrawn="1"/>
            </p:nvSpPr>
            <p:spPr>
              <a:xfrm>
                <a:off x="-1950057" y="848575"/>
                <a:ext cx="2213551" cy="186424"/>
              </a:xfrm>
              <a:prstGeom prst="rect">
                <a:avLst/>
              </a:prstGeom>
              <a:noFill/>
              <a:ln w="25400" cap="flat" cmpd="sng" algn="ctr">
                <a:noFill/>
                <a:prstDash val="solid"/>
              </a:ln>
              <a:effectLst/>
            </p:spPr>
            <p:txBody>
              <a:bodyPr lIns="0" tIns="0" rIns="0" bIns="0" rtlCol="0" anchor="ctr"/>
              <a:lstStyle>
                <a:defPPr>
                  <a:defRPr lang="nl-NL"/>
                </a:defPPr>
                <a:lvl1pPr algn="l" rtl="0" fontAlgn="base">
                  <a:spcBef>
                    <a:spcPct val="0"/>
                  </a:spcBef>
                  <a:spcAft>
                    <a:spcPct val="0"/>
                  </a:spcAft>
                  <a:defRPr sz="2400" kern="1200">
                    <a:solidFill>
                      <a:schemeClr val="tx1"/>
                    </a:solidFill>
                    <a:latin typeface="Arial" charset="0"/>
                    <a:ea typeface="ＭＳ Ｐゴシック" pitchFamily="34" charset="-128"/>
                    <a:cs typeface="+mn-cs"/>
                  </a:defRPr>
                </a:lvl1pPr>
                <a:lvl2pPr marL="457200" algn="l" rtl="0" fontAlgn="base">
                  <a:spcBef>
                    <a:spcPct val="0"/>
                  </a:spcBef>
                  <a:spcAft>
                    <a:spcPct val="0"/>
                  </a:spcAft>
                  <a:defRPr sz="2400" kern="1200">
                    <a:solidFill>
                      <a:schemeClr val="tx1"/>
                    </a:solidFill>
                    <a:latin typeface="Arial" charset="0"/>
                    <a:ea typeface="ＭＳ Ｐゴシック" pitchFamily="34" charset="-128"/>
                    <a:cs typeface="+mn-cs"/>
                  </a:defRPr>
                </a:lvl2pPr>
                <a:lvl3pPr marL="914400" algn="l" rtl="0" fontAlgn="base">
                  <a:spcBef>
                    <a:spcPct val="0"/>
                  </a:spcBef>
                  <a:spcAft>
                    <a:spcPct val="0"/>
                  </a:spcAft>
                  <a:defRPr sz="2400" kern="1200">
                    <a:solidFill>
                      <a:schemeClr val="tx1"/>
                    </a:solidFill>
                    <a:latin typeface="Arial" charset="0"/>
                    <a:ea typeface="ＭＳ Ｐゴシック" pitchFamily="34" charset="-128"/>
                    <a:cs typeface="+mn-cs"/>
                  </a:defRPr>
                </a:lvl3pPr>
                <a:lvl4pPr marL="1371600" algn="l" rtl="0" fontAlgn="base">
                  <a:spcBef>
                    <a:spcPct val="0"/>
                  </a:spcBef>
                  <a:spcAft>
                    <a:spcPct val="0"/>
                  </a:spcAft>
                  <a:defRPr sz="2400" kern="1200">
                    <a:solidFill>
                      <a:schemeClr val="tx1"/>
                    </a:solidFill>
                    <a:latin typeface="Arial" charset="0"/>
                    <a:ea typeface="ＭＳ Ｐゴシック" pitchFamily="34" charset="-128"/>
                    <a:cs typeface="+mn-cs"/>
                  </a:defRPr>
                </a:lvl4pPr>
                <a:lvl5pPr marL="1828800" algn="l" rtl="0" fontAlgn="base">
                  <a:spcBef>
                    <a:spcPct val="0"/>
                  </a:spcBef>
                  <a:spcAft>
                    <a:spcPct val="0"/>
                  </a:spcAft>
                  <a:defRPr sz="2400" kern="1200">
                    <a:solidFill>
                      <a:schemeClr val="tx1"/>
                    </a:solidFill>
                    <a:latin typeface="Arial" charset="0"/>
                    <a:ea typeface="ＭＳ Ｐゴシック" pitchFamily="34" charset="-128"/>
                    <a:cs typeface="+mn-cs"/>
                  </a:defRPr>
                </a:lvl5pPr>
                <a:lvl6pPr marL="2286000" algn="l" defTabSz="914400" rtl="0" eaLnBrk="1" latinLnBrk="0" hangingPunct="1">
                  <a:defRPr sz="2400" kern="1200">
                    <a:solidFill>
                      <a:schemeClr val="tx1"/>
                    </a:solidFill>
                    <a:latin typeface="Arial" charset="0"/>
                    <a:ea typeface="ＭＳ Ｐゴシック" pitchFamily="34" charset="-128"/>
                    <a:cs typeface="+mn-cs"/>
                  </a:defRPr>
                </a:lvl6pPr>
                <a:lvl7pPr marL="2743200" algn="l" defTabSz="914400" rtl="0" eaLnBrk="1" latinLnBrk="0" hangingPunct="1">
                  <a:defRPr sz="2400" kern="1200">
                    <a:solidFill>
                      <a:schemeClr val="tx1"/>
                    </a:solidFill>
                    <a:latin typeface="Arial" charset="0"/>
                    <a:ea typeface="ＭＳ Ｐゴシック" pitchFamily="34" charset="-128"/>
                    <a:cs typeface="+mn-cs"/>
                  </a:defRPr>
                </a:lvl7pPr>
                <a:lvl8pPr marL="3200400" algn="l" defTabSz="914400" rtl="0" eaLnBrk="1" latinLnBrk="0" hangingPunct="1">
                  <a:defRPr sz="2400" kern="1200">
                    <a:solidFill>
                      <a:schemeClr val="tx1"/>
                    </a:solidFill>
                    <a:latin typeface="Arial" charset="0"/>
                    <a:ea typeface="ＭＳ Ｐゴシック" pitchFamily="34" charset="-128"/>
                    <a:cs typeface="+mn-cs"/>
                  </a:defRPr>
                </a:lvl8pPr>
                <a:lvl9pPr marL="3657600" algn="l" defTabSz="914400" rtl="0" eaLnBrk="1" latinLnBrk="0" hangingPunct="1">
                  <a:defRPr sz="2400" kern="1200">
                    <a:solidFill>
                      <a:schemeClr val="tx1"/>
                    </a:solidFill>
                    <a:latin typeface="Arial" charset="0"/>
                    <a:ea typeface="ＭＳ Ｐゴシック" pitchFamily="34" charset="-128"/>
                    <a:cs typeface="+mn-cs"/>
                  </a:defRPr>
                </a:lvl9pPr>
              </a:lstStyle>
              <a:p>
                <a:pPr fontAlgn="auto">
                  <a:lnSpc>
                    <a:spcPct val="90000"/>
                  </a:lnSpc>
                  <a:spcBef>
                    <a:spcPts val="600"/>
                  </a:spcBef>
                  <a:spcAft>
                    <a:spcPts val="600"/>
                  </a:spcAft>
                  <a:defRPr/>
                </a:pPr>
                <a:r>
                  <a:rPr lang="nl-NL" sz="1100" kern="0" dirty="0">
                    <a:solidFill>
                      <a:srgbClr val="000000"/>
                    </a:solidFill>
                    <a:latin typeface="Verdana"/>
                    <a:cs typeface="Segoe UI Light" panose="020B0502040204020203" pitchFamily="34" charset="0"/>
                  </a:rPr>
                  <a:t>Tekstniveau omlaag</a:t>
                </a:r>
              </a:p>
            </p:txBody>
          </p:sp>
        </p:grpSp>
        <p:cxnSp>
          <p:nvCxnSpPr>
            <p:cNvPr id="174" name="Rechte verbindingslijn 173">
              <a:extLst>
                <a:ext uri="{FF2B5EF4-FFF2-40B4-BE49-F238E27FC236}">
                  <a16:creationId xmlns:a16="http://schemas.microsoft.com/office/drawing/2014/main" xmlns="" id="{FCCE090F-362A-4064-9D1F-4E0CE46B7A21}"/>
                </a:ext>
              </a:extLst>
            </p:cNvPr>
            <p:cNvCxnSpPr>
              <a:cxnSpLocks/>
            </p:cNvCxnSpPr>
            <p:nvPr userDrawn="1"/>
          </p:nvCxnSpPr>
          <p:spPr>
            <a:xfrm>
              <a:off x="-3419346" y="1020931"/>
              <a:ext cx="3176013" cy="0"/>
            </a:xfrm>
            <a:prstGeom prst="line">
              <a:avLst/>
            </a:prstGeom>
            <a:noFill/>
            <a:ln w="3175" cap="flat" cmpd="sng" algn="ctr">
              <a:solidFill>
                <a:schemeClr val="accent1"/>
              </a:solidFill>
              <a:prstDash val="solid"/>
            </a:ln>
            <a:effectLst/>
          </p:spPr>
        </p:cxnSp>
        <p:sp>
          <p:nvSpPr>
            <p:cNvPr id="175" name="Rechthoek 174">
              <a:extLst>
                <a:ext uri="{FF2B5EF4-FFF2-40B4-BE49-F238E27FC236}">
                  <a16:creationId xmlns:a16="http://schemas.microsoft.com/office/drawing/2014/main" xmlns="" id="{B8914904-3DD1-4EB9-9666-FDE4CEF87BDA}"/>
                </a:ext>
              </a:extLst>
            </p:cNvPr>
            <p:cNvSpPr/>
            <p:nvPr userDrawn="1"/>
          </p:nvSpPr>
          <p:spPr>
            <a:xfrm>
              <a:off x="-3059324" y="1719143"/>
              <a:ext cx="2823104" cy="255963"/>
            </a:xfrm>
            <a:prstGeom prst="rect">
              <a:avLst/>
            </a:prstGeom>
            <a:noFill/>
            <a:ln w="25400" cap="flat" cmpd="sng" algn="ctr">
              <a:noFill/>
              <a:prstDash val="solid"/>
            </a:ln>
            <a:effectLst/>
          </p:spPr>
          <p:txBody>
            <a:bodyPr lIns="0" tIns="0" rIns="0" bIns="0" rtlCol="0" anchor="ctr"/>
            <a:lstStyle>
              <a:defPPr>
                <a:defRPr lang="nl-NL"/>
              </a:defPPr>
              <a:lvl1pPr algn="l" rtl="0" fontAlgn="base">
                <a:spcBef>
                  <a:spcPct val="0"/>
                </a:spcBef>
                <a:spcAft>
                  <a:spcPct val="0"/>
                </a:spcAft>
                <a:defRPr sz="2400" kern="1200">
                  <a:solidFill>
                    <a:schemeClr val="tx1"/>
                  </a:solidFill>
                  <a:latin typeface="Arial" charset="0"/>
                  <a:ea typeface="ＭＳ Ｐゴシック" pitchFamily="34" charset="-128"/>
                  <a:cs typeface="+mn-cs"/>
                </a:defRPr>
              </a:lvl1pPr>
              <a:lvl2pPr marL="457200" algn="l" rtl="0" fontAlgn="base">
                <a:spcBef>
                  <a:spcPct val="0"/>
                </a:spcBef>
                <a:spcAft>
                  <a:spcPct val="0"/>
                </a:spcAft>
                <a:defRPr sz="2400" kern="1200">
                  <a:solidFill>
                    <a:schemeClr val="tx1"/>
                  </a:solidFill>
                  <a:latin typeface="Arial" charset="0"/>
                  <a:ea typeface="ＭＳ Ｐゴシック" pitchFamily="34" charset="-128"/>
                  <a:cs typeface="+mn-cs"/>
                </a:defRPr>
              </a:lvl2pPr>
              <a:lvl3pPr marL="914400" algn="l" rtl="0" fontAlgn="base">
                <a:spcBef>
                  <a:spcPct val="0"/>
                </a:spcBef>
                <a:spcAft>
                  <a:spcPct val="0"/>
                </a:spcAft>
                <a:defRPr sz="2400" kern="1200">
                  <a:solidFill>
                    <a:schemeClr val="tx1"/>
                  </a:solidFill>
                  <a:latin typeface="Arial" charset="0"/>
                  <a:ea typeface="ＭＳ Ｐゴシック" pitchFamily="34" charset="-128"/>
                  <a:cs typeface="+mn-cs"/>
                </a:defRPr>
              </a:lvl3pPr>
              <a:lvl4pPr marL="1371600" algn="l" rtl="0" fontAlgn="base">
                <a:spcBef>
                  <a:spcPct val="0"/>
                </a:spcBef>
                <a:spcAft>
                  <a:spcPct val="0"/>
                </a:spcAft>
                <a:defRPr sz="2400" kern="1200">
                  <a:solidFill>
                    <a:schemeClr val="tx1"/>
                  </a:solidFill>
                  <a:latin typeface="Arial" charset="0"/>
                  <a:ea typeface="ＭＳ Ｐゴシック" pitchFamily="34" charset="-128"/>
                  <a:cs typeface="+mn-cs"/>
                </a:defRPr>
              </a:lvl4pPr>
              <a:lvl5pPr marL="1828800" algn="l" rtl="0" fontAlgn="base">
                <a:spcBef>
                  <a:spcPct val="0"/>
                </a:spcBef>
                <a:spcAft>
                  <a:spcPct val="0"/>
                </a:spcAft>
                <a:defRPr sz="2400" kern="1200">
                  <a:solidFill>
                    <a:schemeClr val="tx1"/>
                  </a:solidFill>
                  <a:latin typeface="Arial" charset="0"/>
                  <a:ea typeface="ＭＳ Ｐゴシック" pitchFamily="34" charset="-128"/>
                  <a:cs typeface="+mn-cs"/>
                </a:defRPr>
              </a:lvl5pPr>
              <a:lvl6pPr marL="2286000" algn="l" defTabSz="914400" rtl="0" eaLnBrk="1" latinLnBrk="0" hangingPunct="1">
                <a:defRPr sz="2400" kern="1200">
                  <a:solidFill>
                    <a:schemeClr val="tx1"/>
                  </a:solidFill>
                  <a:latin typeface="Arial" charset="0"/>
                  <a:ea typeface="ＭＳ Ｐゴシック" pitchFamily="34" charset="-128"/>
                  <a:cs typeface="+mn-cs"/>
                </a:defRPr>
              </a:lvl6pPr>
              <a:lvl7pPr marL="2743200" algn="l" defTabSz="914400" rtl="0" eaLnBrk="1" latinLnBrk="0" hangingPunct="1">
                <a:defRPr sz="2400" kern="1200">
                  <a:solidFill>
                    <a:schemeClr val="tx1"/>
                  </a:solidFill>
                  <a:latin typeface="Arial" charset="0"/>
                  <a:ea typeface="ＭＳ Ｐゴシック" pitchFamily="34" charset="-128"/>
                  <a:cs typeface="+mn-cs"/>
                </a:defRPr>
              </a:lvl7pPr>
              <a:lvl8pPr marL="3200400" algn="l" defTabSz="914400" rtl="0" eaLnBrk="1" latinLnBrk="0" hangingPunct="1">
                <a:defRPr sz="2400" kern="1200">
                  <a:solidFill>
                    <a:schemeClr val="tx1"/>
                  </a:solidFill>
                  <a:latin typeface="Arial" charset="0"/>
                  <a:ea typeface="ＭＳ Ｐゴシック" pitchFamily="34" charset="-128"/>
                  <a:cs typeface="+mn-cs"/>
                </a:defRPr>
              </a:lvl8pPr>
              <a:lvl9pPr marL="3657600" algn="l" defTabSz="914400" rtl="0" eaLnBrk="1" latinLnBrk="0" hangingPunct="1">
                <a:defRPr sz="2400" kern="1200">
                  <a:solidFill>
                    <a:schemeClr val="tx1"/>
                  </a:solidFill>
                  <a:latin typeface="Arial" charset="0"/>
                  <a:ea typeface="ＭＳ Ｐゴシック" pitchFamily="34" charset="-128"/>
                  <a:cs typeface="+mn-cs"/>
                </a:defRPr>
              </a:lvl9pPr>
            </a:lstStyle>
            <a:p>
              <a:pPr marL="171450" indent="-171450" fontAlgn="auto">
                <a:lnSpc>
                  <a:spcPct val="90000"/>
                </a:lnSpc>
                <a:spcBef>
                  <a:spcPts val="600"/>
                </a:spcBef>
                <a:spcAft>
                  <a:spcPts val="600"/>
                </a:spcAft>
                <a:buClr>
                  <a:srgbClr val="007BC7"/>
                </a:buClr>
                <a:buFont typeface="Verdana" panose="020B0604030504040204" pitchFamily="34" charset="0"/>
                <a:buChar char="›"/>
                <a:defRPr/>
              </a:pPr>
              <a:r>
                <a:rPr lang="nl-NL" sz="1100" kern="0" dirty="0" err="1">
                  <a:solidFill>
                    <a:srgbClr val="000000"/>
                  </a:solidFill>
                  <a:latin typeface="Verdana"/>
                  <a:cs typeface="Segoe UI Light" panose="020B0502040204020203" pitchFamily="34" charset="0"/>
                </a:rPr>
                <a:t>Bullet</a:t>
              </a:r>
              <a:r>
                <a:rPr lang="nl-NL" sz="1100" kern="0" dirty="0">
                  <a:solidFill>
                    <a:srgbClr val="000000"/>
                  </a:solidFill>
                  <a:latin typeface="Verdana"/>
                  <a:cs typeface="Segoe UI Light" panose="020B0502040204020203" pitchFamily="34" charset="0"/>
                </a:rPr>
                <a:t> (20pt)</a:t>
              </a:r>
            </a:p>
          </p:txBody>
        </p:sp>
        <p:sp>
          <p:nvSpPr>
            <p:cNvPr id="176" name="Ovaal 175">
              <a:extLst>
                <a:ext uri="{FF2B5EF4-FFF2-40B4-BE49-F238E27FC236}">
                  <a16:creationId xmlns:a16="http://schemas.microsoft.com/office/drawing/2014/main" xmlns="" id="{4E1AACF6-1C09-4718-B168-C2372EA92010}"/>
                </a:ext>
              </a:extLst>
            </p:cNvPr>
            <p:cNvSpPr/>
            <p:nvPr userDrawn="1"/>
          </p:nvSpPr>
          <p:spPr>
            <a:xfrm>
              <a:off x="-3425006" y="2091065"/>
              <a:ext cx="260914" cy="259683"/>
            </a:xfrm>
            <a:prstGeom prst="ellipse">
              <a:avLst/>
            </a:prstGeom>
            <a:solidFill>
              <a:schemeClr val="accent1"/>
            </a:solidFill>
            <a:ln w="25400" cap="flat" cmpd="sng" algn="ctr">
              <a:noFill/>
              <a:prstDash val="solid"/>
            </a:ln>
            <a:effectLst/>
          </p:spPr>
          <p:txBody>
            <a:bodyPr rtlCol="0" anchor="ctr"/>
            <a:lstStyle>
              <a:defPPr>
                <a:defRPr lang="nl-NL"/>
              </a:defPPr>
              <a:lvl1pPr algn="l" rtl="0" fontAlgn="base">
                <a:spcBef>
                  <a:spcPct val="0"/>
                </a:spcBef>
                <a:spcAft>
                  <a:spcPct val="0"/>
                </a:spcAft>
                <a:defRPr sz="2400" kern="1200">
                  <a:solidFill>
                    <a:schemeClr val="tx1"/>
                  </a:solidFill>
                  <a:latin typeface="Arial" charset="0"/>
                  <a:ea typeface="ＭＳ Ｐゴシック" pitchFamily="34" charset="-128"/>
                  <a:cs typeface="+mn-cs"/>
                </a:defRPr>
              </a:lvl1pPr>
              <a:lvl2pPr marL="457200" algn="l" rtl="0" fontAlgn="base">
                <a:spcBef>
                  <a:spcPct val="0"/>
                </a:spcBef>
                <a:spcAft>
                  <a:spcPct val="0"/>
                </a:spcAft>
                <a:defRPr sz="2400" kern="1200">
                  <a:solidFill>
                    <a:schemeClr val="tx1"/>
                  </a:solidFill>
                  <a:latin typeface="Arial" charset="0"/>
                  <a:ea typeface="ＭＳ Ｐゴシック" pitchFamily="34" charset="-128"/>
                  <a:cs typeface="+mn-cs"/>
                </a:defRPr>
              </a:lvl2pPr>
              <a:lvl3pPr marL="914400" algn="l" rtl="0" fontAlgn="base">
                <a:spcBef>
                  <a:spcPct val="0"/>
                </a:spcBef>
                <a:spcAft>
                  <a:spcPct val="0"/>
                </a:spcAft>
                <a:defRPr sz="2400" kern="1200">
                  <a:solidFill>
                    <a:schemeClr val="tx1"/>
                  </a:solidFill>
                  <a:latin typeface="Arial" charset="0"/>
                  <a:ea typeface="ＭＳ Ｐゴシック" pitchFamily="34" charset="-128"/>
                  <a:cs typeface="+mn-cs"/>
                </a:defRPr>
              </a:lvl3pPr>
              <a:lvl4pPr marL="1371600" algn="l" rtl="0" fontAlgn="base">
                <a:spcBef>
                  <a:spcPct val="0"/>
                </a:spcBef>
                <a:spcAft>
                  <a:spcPct val="0"/>
                </a:spcAft>
                <a:defRPr sz="2400" kern="1200">
                  <a:solidFill>
                    <a:schemeClr val="tx1"/>
                  </a:solidFill>
                  <a:latin typeface="Arial" charset="0"/>
                  <a:ea typeface="ＭＳ Ｐゴシック" pitchFamily="34" charset="-128"/>
                  <a:cs typeface="+mn-cs"/>
                </a:defRPr>
              </a:lvl4pPr>
              <a:lvl5pPr marL="1828800" algn="l" rtl="0" fontAlgn="base">
                <a:spcBef>
                  <a:spcPct val="0"/>
                </a:spcBef>
                <a:spcAft>
                  <a:spcPct val="0"/>
                </a:spcAft>
                <a:defRPr sz="2400" kern="1200">
                  <a:solidFill>
                    <a:schemeClr val="tx1"/>
                  </a:solidFill>
                  <a:latin typeface="Arial" charset="0"/>
                  <a:ea typeface="ＭＳ Ｐゴシック" pitchFamily="34" charset="-128"/>
                  <a:cs typeface="+mn-cs"/>
                </a:defRPr>
              </a:lvl5pPr>
              <a:lvl6pPr marL="2286000" algn="l" defTabSz="914400" rtl="0" eaLnBrk="1" latinLnBrk="0" hangingPunct="1">
                <a:defRPr sz="2400" kern="1200">
                  <a:solidFill>
                    <a:schemeClr val="tx1"/>
                  </a:solidFill>
                  <a:latin typeface="Arial" charset="0"/>
                  <a:ea typeface="ＭＳ Ｐゴシック" pitchFamily="34" charset="-128"/>
                  <a:cs typeface="+mn-cs"/>
                </a:defRPr>
              </a:lvl6pPr>
              <a:lvl7pPr marL="2743200" algn="l" defTabSz="914400" rtl="0" eaLnBrk="1" latinLnBrk="0" hangingPunct="1">
                <a:defRPr sz="2400" kern="1200">
                  <a:solidFill>
                    <a:schemeClr val="tx1"/>
                  </a:solidFill>
                  <a:latin typeface="Arial" charset="0"/>
                  <a:ea typeface="ＭＳ Ｐゴシック" pitchFamily="34" charset="-128"/>
                  <a:cs typeface="+mn-cs"/>
                </a:defRPr>
              </a:lvl7pPr>
              <a:lvl8pPr marL="3200400" algn="l" defTabSz="914400" rtl="0" eaLnBrk="1" latinLnBrk="0" hangingPunct="1">
                <a:defRPr sz="2400" kern="1200">
                  <a:solidFill>
                    <a:schemeClr val="tx1"/>
                  </a:solidFill>
                  <a:latin typeface="Arial" charset="0"/>
                  <a:ea typeface="ＭＳ Ｐゴシック" pitchFamily="34" charset="-128"/>
                  <a:cs typeface="+mn-cs"/>
                </a:defRPr>
              </a:lvl8pPr>
              <a:lvl9pPr marL="3657600" algn="l" defTabSz="914400" rtl="0" eaLnBrk="1" latinLnBrk="0" hangingPunct="1">
                <a:defRPr sz="2400" kern="1200">
                  <a:solidFill>
                    <a:schemeClr val="tx1"/>
                  </a:solidFill>
                  <a:latin typeface="Arial" charset="0"/>
                  <a:ea typeface="ＭＳ Ｐゴシック" pitchFamily="34" charset="-128"/>
                  <a:cs typeface="+mn-cs"/>
                </a:defRPr>
              </a:lvl9pPr>
            </a:lstStyle>
            <a:p>
              <a:pPr algn="ctr" fontAlgn="auto">
                <a:spcBef>
                  <a:spcPts val="0"/>
                </a:spcBef>
                <a:spcAft>
                  <a:spcPts val="0"/>
                </a:spcAft>
                <a:defRPr/>
              </a:pPr>
              <a:r>
                <a:rPr lang="nl-NL" sz="1100" kern="0">
                  <a:solidFill>
                    <a:srgbClr val="FFFFFF"/>
                  </a:solidFill>
                  <a:latin typeface="Verdana"/>
                  <a:cs typeface="Segoe UI Light" panose="020B0502040204020203" pitchFamily="34" charset="0"/>
                </a:rPr>
                <a:t>2</a:t>
              </a:r>
            </a:p>
          </p:txBody>
        </p:sp>
        <p:sp>
          <p:nvSpPr>
            <p:cNvPr id="177" name="Rechthoek 176">
              <a:extLst>
                <a:ext uri="{FF2B5EF4-FFF2-40B4-BE49-F238E27FC236}">
                  <a16:creationId xmlns:a16="http://schemas.microsoft.com/office/drawing/2014/main" xmlns="" id="{C9FF4B18-EF2F-4D8F-AD3A-72A8AC70ED57}"/>
                </a:ext>
              </a:extLst>
            </p:cNvPr>
            <p:cNvSpPr/>
            <p:nvPr userDrawn="1"/>
          </p:nvSpPr>
          <p:spPr>
            <a:xfrm>
              <a:off x="-3059324" y="2091064"/>
              <a:ext cx="2823104" cy="255963"/>
            </a:xfrm>
            <a:prstGeom prst="rect">
              <a:avLst/>
            </a:prstGeom>
            <a:noFill/>
            <a:ln w="25400" cap="flat" cmpd="sng" algn="ctr">
              <a:noFill/>
              <a:prstDash val="solid"/>
            </a:ln>
            <a:effectLst/>
          </p:spPr>
          <p:txBody>
            <a:bodyPr lIns="0" tIns="0" rIns="0" bIns="0" rtlCol="0" anchor="ctr"/>
            <a:lstStyle>
              <a:defPPr>
                <a:defRPr lang="nl-NL"/>
              </a:defPPr>
              <a:lvl1pPr algn="l" rtl="0" fontAlgn="base">
                <a:spcBef>
                  <a:spcPct val="0"/>
                </a:spcBef>
                <a:spcAft>
                  <a:spcPct val="0"/>
                </a:spcAft>
                <a:defRPr sz="2400" kern="1200">
                  <a:solidFill>
                    <a:schemeClr val="tx1"/>
                  </a:solidFill>
                  <a:latin typeface="Arial" charset="0"/>
                  <a:ea typeface="ＭＳ Ｐゴシック" pitchFamily="34" charset="-128"/>
                  <a:cs typeface="+mn-cs"/>
                </a:defRPr>
              </a:lvl1pPr>
              <a:lvl2pPr marL="457200" algn="l" rtl="0" fontAlgn="base">
                <a:spcBef>
                  <a:spcPct val="0"/>
                </a:spcBef>
                <a:spcAft>
                  <a:spcPct val="0"/>
                </a:spcAft>
                <a:defRPr sz="2400" kern="1200">
                  <a:solidFill>
                    <a:schemeClr val="tx1"/>
                  </a:solidFill>
                  <a:latin typeface="Arial" charset="0"/>
                  <a:ea typeface="ＭＳ Ｐゴシック" pitchFamily="34" charset="-128"/>
                  <a:cs typeface="+mn-cs"/>
                </a:defRPr>
              </a:lvl2pPr>
              <a:lvl3pPr marL="914400" algn="l" rtl="0" fontAlgn="base">
                <a:spcBef>
                  <a:spcPct val="0"/>
                </a:spcBef>
                <a:spcAft>
                  <a:spcPct val="0"/>
                </a:spcAft>
                <a:defRPr sz="2400" kern="1200">
                  <a:solidFill>
                    <a:schemeClr val="tx1"/>
                  </a:solidFill>
                  <a:latin typeface="Arial" charset="0"/>
                  <a:ea typeface="ＭＳ Ｐゴシック" pitchFamily="34" charset="-128"/>
                  <a:cs typeface="+mn-cs"/>
                </a:defRPr>
              </a:lvl3pPr>
              <a:lvl4pPr marL="1371600" algn="l" rtl="0" fontAlgn="base">
                <a:spcBef>
                  <a:spcPct val="0"/>
                </a:spcBef>
                <a:spcAft>
                  <a:spcPct val="0"/>
                </a:spcAft>
                <a:defRPr sz="2400" kern="1200">
                  <a:solidFill>
                    <a:schemeClr val="tx1"/>
                  </a:solidFill>
                  <a:latin typeface="Arial" charset="0"/>
                  <a:ea typeface="ＭＳ Ｐゴシック" pitchFamily="34" charset="-128"/>
                  <a:cs typeface="+mn-cs"/>
                </a:defRPr>
              </a:lvl4pPr>
              <a:lvl5pPr marL="1828800" algn="l" rtl="0" fontAlgn="base">
                <a:spcBef>
                  <a:spcPct val="0"/>
                </a:spcBef>
                <a:spcAft>
                  <a:spcPct val="0"/>
                </a:spcAft>
                <a:defRPr sz="2400" kern="1200">
                  <a:solidFill>
                    <a:schemeClr val="tx1"/>
                  </a:solidFill>
                  <a:latin typeface="Arial" charset="0"/>
                  <a:ea typeface="ＭＳ Ｐゴシック" pitchFamily="34" charset="-128"/>
                  <a:cs typeface="+mn-cs"/>
                </a:defRPr>
              </a:lvl5pPr>
              <a:lvl6pPr marL="2286000" algn="l" defTabSz="914400" rtl="0" eaLnBrk="1" latinLnBrk="0" hangingPunct="1">
                <a:defRPr sz="2400" kern="1200">
                  <a:solidFill>
                    <a:schemeClr val="tx1"/>
                  </a:solidFill>
                  <a:latin typeface="Arial" charset="0"/>
                  <a:ea typeface="ＭＳ Ｐゴシック" pitchFamily="34" charset="-128"/>
                  <a:cs typeface="+mn-cs"/>
                </a:defRPr>
              </a:lvl6pPr>
              <a:lvl7pPr marL="2743200" algn="l" defTabSz="914400" rtl="0" eaLnBrk="1" latinLnBrk="0" hangingPunct="1">
                <a:defRPr sz="2400" kern="1200">
                  <a:solidFill>
                    <a:schemeClr val="tx1"/>
                  </a:solidFill>
                  <a:latin typeface="Arial" charset="0"/>
                  <a:ea typeface="ＭＳ Ｐゴシック" pitchFamily="34" charset="-128"/>
                  <a:cs typeface="+mn-cs"/>
                </a:defRPr>
              </a:lvl7pPr>
              <a:lvl8pPr marL="3200400" algn="l" defTabSz="914400" rtl="0" eaLnBrk="1" latinLnBrk="0" hangingPunct="1">
                <a:defRPr sz="2400" kern="1200">
                  <a:solidFill>
                    <a:schemeClr val="tx1"/>
                  </a:solidFill>
                  <a:latin typeface="Arial" charset="0"/>
                  <a:ea typeface="ＭＳ Ｐゴシック" pitchFamily="34" charset="-128"/>
                  <a:cs typeface="+mn-cs"/>
                </a:defRPr>
              </a:lvl8pPr>
              <a:lvl9pPr marL="3657600" algn="l" defTabSz="914400" rtl="0" eaLnBrk="1" latinLnBrk="0" hangingPunct="1">
                <a:defRPr sz="2400" kern="1200">
                  <a:solidFill>
                    <a:schemeClr val="tx1"/>
                  </a:solidFill>
                  <a:latin typeface="Arial" charset="0"/>
                  <a:ea typeface="ＭＳ Ｐゴシック" pitchFamily="34" charset="-128"/>
                  <a:cs typeface="+mn-cs"/>
                </a:defRPr>
              </a:lvl9pPr>
            </a:lstStyle>
            <a:p>
              <a:pPr marL="361950" indent="-180975" fontAlgn="auto">
                <a:lnSpc>
                  <a:spcPct val="90000"/>
                </a:lnSpc>
                <a:spcBef>
                  <a:spcPts val="600"/>
                </a:spcBef>
                <a:spcAft>
                  <a:spcPts val="600"/>
                </a:spcAft>
                <a:buClr>
                  <a:srgbClr val="007BC7"/>
                </a:buClr>
                <a:buFont typeface="Calibri" panose="020F0502020204030204" pitchFamily="34" charset="0"/>
                <a:buChar char="−"/>
                <a:defRPr/>
              </a:pPr>
              <a:r>
                <a:rPr lang="nl-NL" sz="1100" kern="0" dirty="0">
                  <a:solidFill>
                    <a:srgbClr val="000000"/>
                  </a:solidFill>
                  <a:latin typeface="Verdana"/>
                  <a:cs typeface="Segoe UI Light" panose="020B0502040204020203" pitchFamily="34" charset="0"/>
                </a:rPr>
                <a:t>Sub-</a:t>
              </a:r>
              <a:r>
                <a:rPr lang="nl-NL" sz="1100" kern="0" dirty="0" err="1">
                  <a:solidFill>
                    <a:srgbClr val="000000"/>
                  </a:solidFill>
                  <a:latin typeface="Verdana"/>
                  <a:cs typeface="Segoe UI Light" panose="020B0502040204020203" pitchFamily="34" charset="0"/>
                </a:rPr>
                <a:t>bullet</a:t>
              </a:r>
              <a:r>
                <a:rPr lang="nl-NL" sz="1100" kern="0" dirty="0">
                  <a:solidFill>
                    <a:srgbClr val="000000"/>
                  </a:solidFill>
                  <a:latin typeface="Verdana"/>
                  <a:cs typeface="Segoe UI Light" panose="020B0502040204020203" pitchFamily="34" charset="0"/>
                </a:rPr>
                <a:t> #1 </a:t>
              </a:r>
              <a:r>
                <a:rPr lang="nl-NL" sz="1100" kern="0" dirty="0">
                  <a:solidFill>
                    <a:srgbClr val="000000"/>
                  </a:solidFill>
                  <a:cs typeface="Segoe UI Light" panose="020B0502040204020203" pitchFamily="34" charset="0"/>
                </a:rPr>
                <a:t>(18pt)</a:t>
              </a:r>
            </a:p>
          </p:txBody>
        </p:sp>
        <p:sp>
          <p:nvSpPr>
            <p:cNvPr id="178" name="Ovaal 177">
              <a:extLst>
                <a:ext uri="{FF2B5EF4-FFF2-40B4-BE49-F238E27FC236}">
                  <a16:creationId xmlns:a16="http://schemas.microsoft.com/office/drawing/2014/main" xmlns="" id="{1117ED0C-DE2B-45E4-AA07-64C92DCFF1AE}"/>
                </a:ext>
              </a:extLst>
            </p:cNvPr>
            <p:cNvSpPr/>
            <p:nvPr userDrawn="1"/>
          </p:nvSpPr>
          <p:spPr>
            <a:xfrm>
              <a:off x="-3425006" y="2465241"/>
              <a:ext cx="260914" cy="259683"/>
            </a:xfrm>
            <a:prstGeom prst="ellipse">
              <a:avLst/>
            </a:prstGeom>
            <a:solidFill>
              <a:schemeClr val="accent1"/>
            </a:solidFill>
            <a:ln w="25400" cap="flat" cmpd="sng" algn="ctr">
              <a:noFill/>
              <a:prstDash val="solid"/>
            </a:ln>
            <a:effectLst/>
          </p:spPr>
          <p:txBody>
            <a:bodyPr rtlCol="0" anchor="ctr"/>
            <a:lstStyle>
              <a:defPPr>
                <a:defRPr lang="nl-NL"/>
              </a:defPPr>
              <a:lvl1pPr algn="l" rtl="0" fontAlgn="base">
                <a:spcBef>
                  <a:spcPct val="0"/>
                </a:spcBef>
                <a:spcAft>
                  <a:spcPct val="0"/>
                </a:spcAft>
                <a:defRPr sz="2400" kern="1200">
                  <a:solidFill>
                    <a:schemeClr val="tx1"/>
                  </a:solidFill>
                  <a:latin typeface="Arial" charset="0"/>
                  <a:ea typeface="ＭＳ Ｐゴシック" pitchFamily="34" charset="-128"/>
                  <a:cs typeface="+mn-cs"/>
                </a:defRPr>
              </a:lvl1pPr>
              <a:lvl2pPr marL="457200" algn="l" rtl="0" fontAlgn="base">
                <a:spcBef>
                  <a:spcPct val="0"/>
                </a:spcBef>
                <a:spcAft>
                  <a:spcPct val="0"/>
                </a:spcAft>
                <a:defRPr sz="2400" kern="1200">
                  <a:solidFill>
                    <a:schemeClr val="tx1"/>
                  </a:solidFill>
                  <a:latin typeface="Arial" charset="0"/>
                  <a:ea typeface="ＭＳ Ｐゴシック" pitchFamily="34" charset="-128"/>
                  <a:cs typeface="+mn-cs"/>
                </a:defRPr>
              </a:lvl2pPr>
              <a:lvl3pPr marL="914400" algn="l" rtl="0" fontAlgn="base">
                <a:spcBef>
                  <a:spcPct val="0"/>
                </a:spcBef>
                <a:spcAft>
                  <a:spcPct val="0"/>
                </a:spcAft>
                <a:defRPr sz="2400" kern="1200">
                  <a:solidFill>
                    <a:schemeClr val="tx1"/>
                  </a:solidFill>
                  <a:latin typeface="Arial" charset="0"/>
                  <a:ea typeface="ＭＳ Ｐゴシック" pitchFamily="34" charset="-128"/>
                  <a:cs typeface="+mn-cs"/>
                </a:defRPr>
              </a:lvl3pPr>
              <a:lvl4pPr marL="1371600" algn="l" rtl="0" fontAlgn="base">
                <a:spcBef>
                  <a:spcPct val="0"/>
                </a:spcBef>
                <a:spcAft>
                  <a:spcPct val="0"/>
                </a:spcAft>
                <a:defRPr sz="2400" kern="1200">
                  <a:solidFill>
                    <a:schemeClr val="tx1"/>
                  </a:solidFill>
                  <a:latin typeface="Arial" charset="0"/>
                  <a:ea typeface="ＭＳ Ｐゴシック" pitchFamily="34" charset="-128"/>
                  <a:cs typeface="+mn-cs"/>
                </a:defRPr>
              </a:lvl4pPr>
              <a:lvl5pPr marL="1828800" algn="l" rtl="0" fontAlgn="base">
                <a:spcBef>
                  <a:spcPct val="0"/>
                </a:spcBef>
                <a:spcAft>
                  <a:spcPct val="0"/>
                </a:spcAft>
                <a:defRPr sz="2400" kern="1200">
                  <a:solidFill>
                    <a:schemeClr val="tx1"/>
                  </a:solidFill>
                  <a:latin typeface="Arial" charset="0"/>
                  <a:ea typeface="ＭＳ Ｐゴシック" pitchFamily="34" charset="-128"/>
                  <a:cs typeface="+mn-cs"/>
                </a:defRPr>
              </a:lvl5pPr>
              <a:lvl6pPr marL="2286000" algn="l" defTabSz="914400" rtl="0" eaLnBrk="1" latinLnBrk="0" hangingPunct="1">
                <a:defRPr sz="2400" kern="1200">
                  <a:solidFill>
                    <a:schemeClr val="tx1"/>
                  </a:solidFill>
                  <a:latin typeface="Arial" charset="0"/>
                  <a:ea typeface="ＭＳ Ｐゴシック" pitchFamily="34" charset="-128"/>
                  <a:cs typeface="+mn-cs"/>
                </a:defRPr>
              </a:lvl6pPr>
              <a:lvl7pPr marL="2743200" algn="l" defTabSz="914400" rtl="0" eaLnBrk="1" latinLnBrk="0" hangingPunct="1">
                <a:defRPr sz="2400" kern="1200">
                  <a:solidFill>
                    <a:schemeClr val="tx1"/>
                  </a:solidFill>
                  <a:latin typeface="Arial" charset="0"/>
                  <a:ea typeface="ＭＳ Ｐゴシック" pitchFamily="34" charset="-128"/>
                  <a:cs typeface="+mn-cs"/>
                </a:defRPr>
              </a:lvl7pPr>
              <a:lvl8pPr marL="3200400" algn="l" defTabSz="914400" rtl="0" eaLnBrk="1" latinLnBrk="0" hangingPunct="1">
                <a:defRPr sz="2400" kern="1200">
                  <a:solidFill>
                    <a:schemeClr val="tx1"/>
                  </a:solidFill>
                  <a:latin typeface="Arial" charset="0"/>
                  <a:ea typeface="ＭＳ Ｐゴシック" pitchFamily="34" charset="-128"/>
                  <a:cs typeface="+mn-cs"/>
                </a:defRPr>
              </a:lvl8pPr>
              <a:lvl9pPr marL="3657600" algn="l" defTabSz="914400" rtl="0" eaLnBrk="1" latinLnBrk="0" hangingPunct="1">
                <a:defRPr sz="2400" kern="1200">
                  <a:solidFill>
                    <a:schemeClr val="tx1"/>
                  </a:solidFill>
                  <a:latin typeface="Arial" charset="0"/>
                  <a:ea typeface="ＭＳ Ｐゴシック" pitchFamily="34" charset="-128"/>
                  <a:cs typeface="+mn-cs"/>
                </a:defRPr>
              </a:lvl9pPr>
            </a:lstStyle>
            <a:p>
              <a:pPr algn="ctr" fontAlgn="auto">
                <a:spcBef>
                  <a:spcPts val="0"/>
                </a:spcBef>
                <a:spcAft>
                  <a:spcPts val="0"/>
                </a:spcAft>
                <a:defRPr/>
              </a:pPr>
              <a:r>
                <a:rPr lang="nl-NL" sz="1100" kern="0" dirty="0">
                  <a:solidFill>
                    <a:srgbClr val="FFFFFF"/>
                  </a:solidFill>
                  <a:latin typeface="Verdana"/>
                  <a:cs typeface="Segoe UI Light" panose="020B0502040204020203" pitchFamily="34" charset="0"/>
                </a:rPr>
                <a:t>3</a:t>
              </a:r>
            </a:p>
          </p:txBody>
        </p:sp>
        <p:sp>
          <p:nvSpPr>
            <p:cNvPr id="179" name="Rechthoek 178">
              <a:extLst>
                <a:ext uri="{FF2B5EF4-FFF2-40B4-BE49-F238E27FC236}">
                  <a16:creationId xmlns:a16="http://schemas.microsoft.com/office/drawing/2014/main" xmlns="" id="{0E7F3698-4C45-4237-BC1F-8B0FC80A65FA}"/>
                </a:ext>
              </a:extLst>
            </p:cNvPr>
            <p:cNvSpPr/>
            <p:nvPr userDrawn="1"/>
          </p:nvSpPr>
          <p:spPr>
            <a:xfrm>
              <a:off x="-3059324" y="2465240"/>
              <a:ext cx="2823104" cy="255963"/>
            </a:xfrm>
            <a:prstGeom prst="rect">
              <a:avLst/>
            </a:prstGeom>
            <a:noFill/>
            <a:ln w="25400" cap="flat" cmpd="sng" algn="ctr">
              <a:noFill/>
              <a:prstDash val="solid"/>
            </a:ln>
            <a:effectLst/>
          </p:spPr>
          <p:txBody>
            <a:bodyPr lIns="0" tIns="0" rIns="0" bIns="0" rtlCol="0" anchor="ctr"/>
            <a:lstStyle>
              <a:defPPr>
                <a:defRPr lang="nl-NL"/>
              </a:defPPr>
              <a:lvl1pPr algn="l" rtl="0" fontAlgn="base">
                <a:spcBef>
                  <a:spcPct val="0"/>
                </a:spcBef>
                <a:spcAft>
                  <a:spcPct val="0"/>
                </a:spcAft>
                <a:defRPr sz="2400" kern="1200">
                  <a:solidFill>
                    <a:schemeClr val="tx1"/>
                  </a:solidFill>
                  <a:latin typeface="Arial" charset="0"/>
                  <a:ea typeface="ＭＳ Ｐゴシック" pitchFamily="34" charset="-128"/>
                  <a:cs typeface="+mn-cs"/>
                </a:defRPr>
              </a:lvl1pPr>
              <a:lvl2pPr marL="457200" algn="l" rtl="0" fontAlgn="base">
                <a:spcBef>
                  <a:spcPct val="0"/>
                </a:spcBef>
                <a:spcAft>
                  <a:spcPct val="0"/>
                </a:spcAft>
                <a:defRPr sz="2400" kern="1200">
                  <a:solidFill>
                    <a:schemeClr val="tx1"/>
                  </a:solidFill>
                  <a:latin typeface="Arial" charset="0"/>
                  <a:ea typeface="ＭＳ Ｐゴシック" pitchFamily="34" charset="-128"/>
                  <a:cs typeface="+mn-cs"/>
                </a:defRPr>
              </a:lvl2pPr>
              <a:lvl3pPr marL="914400" algn="l" rtl="0" fontAlgn="base">
                <a:spcBef>
                  <a:spcPct val="0"/>
                </a:spcBef>
                <a:spcAft>
                  <a:spcPct val="0"/>
                </a:spcAft>
                <a:defRPr sz="2400" kern="1200">
                  <a:solidFill>
                    <a:schemeClr val="tx1"/>
                  </a:solidFill>
                  <a:latin typeface="Arial" charset="0"/>
                  <a:ea typeface="ＭＳ Ｐゴシック" pitchFamily="34" charset="-128"/>
                  <a:cs typeface="+mn-cs"/>
                </a:defRPr>
              </a:lvl3pPr>
              <a:lvl4pPr marL="1371600" algn="l" rtl="0" fontAlgn="base">
                <a:spcBef>
                  <a:spcPct val="0"/>
                </a:spcBef>
                <a:spcAft>
                  <a:spcPct val="0"/>
                </a:spcAft>
                <a:defRPr sz="2400" kern="1200">
                  <a:solidFill>
                    <a:schemeClr val="tx1"/>
                  </a:solidFill>
                  <a:latin typeface="Arial" charset="0"/>
                  <a:ea typeface="ＭＳ Ｐゴシック" pitchFamily="34" charset="-128"/>
                  <a:cs typeface="+mn-cs"/>
                </a:defRPr>
              </a:lvl4pPr>
              <a:lvl5pPr marL="1828800" algn="l" rtl="0" fontAlgn="base">
                <a:spcBef>
                  <a:spcPct val="0"/>
                </a:spcBef>
                <a:spcAft>
                  <a:spcPct val="0"/>
                </a:spcAft>
                <a:defRPr sz="2400" kern="1200">
                  <a:solidFill>
                    <a:schemeClr val="tx1"/>
                  </a:solidFill>
                  <a:latin typeface="Arial" charset="0"/>
                  <a:ea typeface="ＭＳ Ｐゴシック" pitchFamily="34" charset="-128"/>
                  <a:cs typeface="+mn-cs"/>
                </a:defRPr>
              </a:lvl5pPr>
              <a:lvl6pPr marL="2286000" algn="l" defTabSz="914400" rtl="0" eaLnBrk="1" latinLnBrk="0" hangingPunct="1">
                <a:defRPr sz="2400" kern="1200">
                  <a:solidFill>
                    <a:schemeClr val="tx1"/>
                  </a:solidFill>
                  <a:latin typeface="Arial" charset="0"/>
                  <a:ea typeface="ＭＳ Ｐゴシック" pitchFamily="34" charset="-128"/>
                  <a:cs typeface="+mn-cs"/>
                </a:defRPr>
              </a:lvl6pPr>
              <a:lvl7pPr marL="2743200" algn="l" defTabSz="914400" rtl="0" eaLnBrk="1" latinLnBrk="0" hangingPunct="1">
                <a:defRPr sz="2400" kern="1200">
                  <a:solidFill>
                    <a:schemeClr val="tx1"/>
                  </a:solidFill>
                  <a:latin typeface="Arial" charset="0"/>
                  <a:ea typeface="ＭＳ Ｐゴシック" pitchFamily="34" charset="-128"/>
                  <a:cs typeface="+mn-cs"/>
                </a:defRPr>
              </a:lvl7pPr>
              <a:lvl8pPr marL="3200400" algn="l" defTabSz="914400" rtl="0" eaLnBrk="1" latinLnBrk="0" hangingPunct="1">
                <a:defRPr sz="2400" kern="1200">
                  <a:solidFill>
                    <a:schemeClr val="tx1"/>
                  </a:solidFill>
                  <a:latin typeface="Arial" charset="0"/>
                  <a:ea typeface="ＭＳ Ｐゴシック" pitchFamily="34" charset="-128"/>
                  <a:cs typeface="+mn-cs"/>
                </a:defRPr>
              </a:lvl8pPr>
              <a:lvl9pPr marL="3657600" algn="l" defTabSz="914400" rtl="0" eaLnBrk="1" latinLnBrk="0" hangingPunct="1">
                <a:defRPr sz="2400" kern="1200">
                  <a:solidFill>
                    <a:schemeClr val="tx1"/>
                  </a:solidFill>
                  <a:latin typeface="Arial" charset="0"/>
                  <a:ea typeface="ＭＳ Ｐゴシック" pitchFamily="34" charset="-128"/>
                  <a:cs typeface="+mn-cs"/>
                </a:defRPr>
              </a:lvl9pPr>
            </a:lstStyle>
            <a:p>
              <a:pPr marL="542925" indent="-180975" fontAlgn="auto">
                <a:lnSpc>
                  <a:spcPct val="90000"/>
                </a:lnSpc>
                <a:spcBef>
                  <a:spcPts val="600"/>
                </a:spcBef>
                <a:spcAft>
                  <a:spcPts val="600"/>
                </a:spcAft>
                <a:buClr>
                  <a:srgbClr val="007BC7"/>
                </a:buClr>
                <a:buFont typeface="Wingdings" panose="05000000000000000000" pitchFamily="2" charset="2"/>
                <a:buChar char="§"/>
                <a:defRPr/>
              </a:pPr>
              <a:r>
                <a:rPr lang="nl-NL" sz="1100" kern="0" dirty="0">
                  <a:solidFill>
                    <a:srgbClr val="000000"/>
                  </a:solidFill>
                  <a:latin typeface="Verdana"/>
                  <a:cs typeface="Segoe UI Light" panose="020B0502040204020203" pitchFamily="34" charset="0"/>
                </a:rPr>
                <a:t>Sub-</a:t>
              </a:r>
              <a:r>
                <a:rPr lang="nl-NL" sz="1100" kern="0" dirty="0" err="1">
                  <a:solidFill>
                    <a:srgbClr val="000000"/>
                  </a:solidFill>
                  <a:latin typeface="Verdana"/>
                  <a:cs typeface="Segoe UI Light" panose="020B0502040204020203" pitchFamily="34" charset="0"/>
                </a:rPr>
                <a:t>bullet</a:t>
              </a:r>
              <a:r>
                <a:rPr lang="nl-NL" sz="1100" kern="0" dirty="0">
                  <a:solidFill>
                    <a:srgbClr val="000000"/>
                  </a:solidFill>
                  <a:latin typeface="Verdana"/>
                  <a:cs typeface="Segoe UI Light" panose="020B0502040204020203" pitchFamily="34" charset="0"/>
                </a:rPr>
                <a:t> #2 (18pt)</a:t>
              </a:r>
            </a:p>
          </p:txBody>
        </p:sp>
        <p:sp>
          <p:nvSpPr>
            <p:cNvPr id="180" name="Ovaal 179">
              <a:extLst>
                <a:ext uri="{FF2B5EF4-FFF2-40B4-BE49-F238E27FC236}">
                  <a16:creationId xmlns:a16="http://schemas.microsoft.com/office/drawing/2014/main" xmlns="" id="{AABF8370-037F-46CB-9A28-03FE0D86D2F0}"/>
                </a:ext>
              </a:extLst>
            </p:cNvPr>
            <p:cNvSpPr/>
            <p:nvPr userDrawn="1"/>
          </p:nvSpPr>
          <p:spPr>
            <a:xfrm>
              <a:off x="-3425006" y="2837886"/>
              <a:ext cx="260914" cy="259683"/>
            </a:xfrm>
            <a:prstGeom prst="ellipse">
              <a:avLst/>
            </a:prstGeom>
            <a:solidFill>
              <a:schemeClr val="accent1"/>
            </a:solidFill>
            <a:ln w="25400" cap="flat" cmpd="sng" algn="ctr">
              <a:noFill/>
              <a:prstDash val="solid"/>
            </a:ln>
            <a:effectLst/>
          </p:spPr>
          <p:txBody>
            <a:bodyPr rtlCol="0" anchor="ctr"/>
            <a:lstStyle>
              <a:defPPr>
                <a:defRPr lang="nl-NL"/>
              </a:defPPr>
              <a:lvl1pPr algn="l" rtl="0" fontAlgn="base">
                <a:spcBef>
                  <a:spcPct val="0"/>
                </a:spcBef>
                <a:spcAft>
                  <a:spcPct val="0"/>
                </a:spcAft>
                <a:defRPr sz="2400" kern="1200">
                  <a:solidFill>
                    <a:schemeClr val="tx1"/>
                  </a:solidFill>
                  <a:latin typeface="Arial" charset="0"/>
                  <a:ea typeface="ＭＳ Ｐゴシック" pitchFamily="34" charset="-128"/>
                  <a:cs typeface="+mn-cs"/>
                </a:defRPr>
              </a:lvl1pPr>
              <a:lvl2pPr marL="457200" algn="l" rtl="0" fontAlgn="base">
                <a:spcBef>
                  <a:spcPct val="0"/>
                </a:spcBef>
                <a:spcAft>
                  <a:spcPct val="0"/>
                </a:spcAft>
                <a:defRPr sz="2400" kern="1200">
                  <a:solidFill>
                    <a:schemeClr val="tx1"/>
                  </a:solidFill>
                  <a:latin typeface="Arial" charset="0"/>
                  <a:ea typeface="ＭＳ Ｐゴシック" pitchFamily="34" charset="-128"/>
                  <a:cs typeface="+mn-cs"/>
                </a:defRPr>
              </a:lvl2pPr>
              <a:lvl3pPr marL="914400" algn="l" rtl="0" fontAlgn="base">
                <a:spcBef>
                  <a:spcPct val="0"/>
                </a:spcBef>
                <a:spcAft>
                  <a:spcPct val="0"/>
                </a:spcAft>
                <a:defRPr sz="2400" kern="1200">
                  <a:solidFill>
                    <a:schemeClr val="tx1"/>
                  </a:solidFill>
                  <a:latin typeface="Arial" charset="0"/>
                  <a:ea typeface="ＭＳ Ｐゴシック" pitchFamily="34" charset="-128"/>
                  <a:cs typeface="+mn-cs"/>
                </a:defRPr>
              </a:lvl3pPr>
              <a:lvl4pPr marL="1371600" algn="l" rtl="0" fontAlgn="base">
                <a:spcBef>
                  <a:spcPct val="0"/>
                </a:spcBef>
                <a:spcAft>
                  <a:spcPct val="0"/>
                </a:spcAft>
                <a:defRPr sz="2400" kern="1200">
                  <a:solidFill>
                    <a:schemeClr val="tx1"/>
                  </a:solidFill>
                  <a:latin typeface="Arial" charset="0"/>
                  <a:ea typeface="ＭＳ Ｐゴシック" pitchFamily="34" charset="-128"/>
                  <a:cs typeface="+mn-cs"/>
                </a:defRPr>
              </a:lvl4pPr>
              <a:lvl5pPr marL="1828800" algn="l" rtl="0" fontAlgn="base">
                <a:spcBef>
                  <a:spcPct val="0"/>
                </a:spcBef>
                <a:spcAft>
                  <a:spcPct val="0"/>
                </a:spcAft>
                <a:defRPr sz="2400" kern="1200">
                  <a:solidFill>
                    <a:schemeClr val="tx1"/>
                  </a:solidFill>
                  <a:latin typeface="Arial" charset="0"/>
                  <a:ea typeface="ＭＳ Ｐゴシック" pitchFamily="34" charset="-128"/>
                  <a:cs typeface="+mn-cs"/>
                </a:defRPr>
              </a:lvl5pPr>
              <a:lvl6pPr marL="2286000" algn="l" defTabSz="914400" rtl="0" eaLnBrk="1" latinLnBrk="0" hangingPunct="1">
                <a:defRPr sz="2400" kern="1200">
                  <a:solidFill>
                    <a:schemeClr val="tx1"/>
                  </a:solidFill>
                  <a:latin typeface="Arial" charset="0"/>
                  <a:ea typeface="ＭＳ Ｐゴシック" pitchFamily="34" charset="-128"/>
                  <a:cs typeface="+mn-cs"/>
                </a:defRPr>
              </a:lvl6pPr>
              <a:lvl7pPr marL="2743200" algn="l" defTabSz="914400" rtl="0" eaLnBrk="1" latinLnBrk="0" hangingPunct="1">
                <a:defRPr sz="2400" kern="1200">
                  <a:solidFill>
                    <a:schemeClr val="tx1"/>
                  </a:solidFill>
                  <a:latin typeface="Arial" charset="0"/>
                  <a:ea typeface="ＭＳ Ｐゴシック" pitchFamily="34" charset="-128"/>
                  <a:cs typeface="+mn-cs"/>
                </a:defRPr>
              </a:lvl7pPr>
              <a:lvl8pPr marL="3200400" algn="l" defTabSz="914400" rtl="0" eaLnBrk="1" latinLnBrk="0" hangingPunct="1">
                <a:defRPr sz="2400" kern="1200">
                  <a:solidFill>
                    <a:schemeClr val="tx1"/>
                  </a:solidFill>
                  <a:latin typeface="Arial" charset="0"/>
                  <a:ea typeface="ＭＳ Ｐゴシック" pitchFamily="34" charset="-128"/>
                  <a:cs typeface="+mn-cs"/>
                </a:defRPr>
              </a:lvl8pPr>
              <a:lvl9pPr marL="3657600" algn="l" defTabSz="914400" rtl="0" eaLnBrk="1" latinLnBrk="0" hangingPunct="1">
                <a:defRPr sz="2400" kern="1200">
                  <a:solidFill>
                    <a:schemeClr val="tx1"/>
                  </a:solidFill>
                  <a:latin typeface="Arial" charset="0"/>
                  <a:ea typeface="ＭＳ Ｐゴシック" pitchFamily="34" charset="-128"/>
                  <a:cs typeface="+mn-cs"/>
                </a:defRPr>
              </a:lvl9pPr>
            </a:lstStyle>
            <a:p>
              <a:pPr algn="ctr" fontAlgn="auto">
                <a:spcBef>
                  <a:spcPts val="0"/>
                </a:spcBef>
                <a:spcAft>
                  <a:spcPts val="0"/>
                </a:spcAft>
                <a:defRPr/>
              </a:pPr>
              <a:r>
                <a:rPr lang="nl-NL" sz="1100" kern="0">
                  <a:solidFill>
                    <a:srgbClr val="FFFFFF"/>
                  </a:solidFill>
                  <a:latin typeface="Verdana"/>
                  <a:cs typeface="Segoe UI Light" panose="020B0502040204020203" pitchFamily="34" charset="0"/>
                </a:rPr>
                <a:t>4</a:t>
              </a:r>
            </a:p>
          </p:txBody>
        </p:sp>
        <p:sp>
          <p:nvSpPr>
            <p:cNvPr id="181" name="Rechthoek 180">
              <a:extLst>
                <a:ext uri="{FF2B5EF4-FFF2-40B4-BE49-F238E27FC236}">
                  <a16:creationId xmlns:a16="http://schemas.microsoft.com/office/drawing/2014/main" xmlns="" id="{B1B25BF9-502C-4253-9947-0276A21C4A3B}"/>
                </a:ext>
              </a:extLst>
            </p:cNvPr>
            <p:cNvSpPr/>
            <p:nvPr userDrawn="1"/>
          </p:nvSpPr>
          <p:spPr>
            <a:xfrm>
              <a:off x="-3059324" y="2837885"/>
              <a:ext cx="2823104" cy="255963"/>
            </a:xfrm>
            <a:prstGeom prst="rect">
              <a:avLst/>
            </a:prstGeom>
            <a:noFill/>
            <a:ln w="25400" cap="flat" cmpd="sng" algn="ctr">
              <a:noFill/>
              <a:prstDash val="solid"/>
            </a:ln>
            <a:effectLst/>
          </p:spPr>
          <p:txBody>
            <a:bodyPr lIns="0" tIns="0" rIns="0" bIns="0" rtlCol="0" anchor="ctr"/>
            <a:lstStyle>
              <a:defPPr>
                <a:defRPr lang="nl-NL"/>
              </a:defPPr>
              <a:lvl1pPr algn="l" rtl="0" fontAlgn="base">
                <a:spcBef>
                  <a:spcPct val="0"/>
                </a:spcBef>
                <a:spcAft>
                  <a:spcPct val="0"/>
                </a:spcAft>
                <a:defRPr sz="2400" kern="1200">
                  <a:solidFill>
                    <a:schemeClr val="tx1"/>
                  </a:solidFill>
                  <a:latin typeface="Arial" charset="0"/>
                  <a:ea typeface="ＭＳ Ｐゴシック" pitchFamily="34" charset="-128"/>
                  <a:cs typeface="+mn-cs"/>
                </a:defRPr>
              </a:lvl1pPr>
              <a:lvl2pPr marL="457200" algn="l" rtl="0" fontAlgn="base">
                <a:spcBef>
                  <a:spcPct val="0"/>
                </a:spcBef>
                <a:spcAft>
                  <a:spcPct val="0"/>
                </a:spcAft>
                <a:defRPr sz="2400" kern="1200">
                  <a:solidFill>
                    <a:schemeClr val="tx1"/>
                  </a:solidFill>
                  <a:latin typeface="Arial" charset="0"/>
                  <a:ea typeface="ＭＳ Ｐゴシック" pitchFamily="34" charset="-128"/>
                  <a:cs typeface="+mn-cs"/>
                </a:defRPr>
              </a:lvl2pPr>
              <a:lvl3pPr marL="914400" algn="l" rtl="0" fontAlgn="base">
                <a:spcBef>
                  <a:spcPct val="0"/>
                </a:spcBef>
                <a:spcAft>
                  <a:spcPct val="0"/>
                </a:spcAft>
                <a:defRPr sz="2400" kern="1200">
                  <a:solidFill>
                    <a:schemeClr val="tx1"/>
                  </a:solidFill>
                  <a:latin typeface="Arial" charset="0"/>
                  <a:ea typeface="ＭＳ Ｐゴシック" pitchFamily="34" charset="-128"/>
                  <a:cs typeface="+mn-cs"/>
                </a:defRPr>
              </a:lvl3pPr>
              <a:lvl4pPr marL="1371600" algn="l" rtl="0" fontAlgn="base">
                <a:spcBef>
                  <a:spcPct val="0"/>
                </a:spcBef>
                <a:spcAft>
                  <a:spcPct val="0"/>
                </a:spcAft>
                <a:defRPr sz="2400" kern="1200">
                  <a:solidFill>
                    <a:schemeClr val="tx1"/>
                  </a:solidFill>
                  <a:latin typeface="Arial" charset="0"/>
                  <a:ea typeface="ＭＳ Ｐゴシック" pitchFamily="34" charset="-128"/>
                  <a:cs typeface="+mn-cs"/>
                </a:defRPr>
              </a:lvl4pPr>
              <a:lvl5pPr marL="1828800" algn="l" rtl="0" fontAlgn="base">
                <a:spcBef>
                  <a:spcPct val="0"/>
                </a:spcBef>
                <a:spcAft>
                  <a:spcPct val="0"/>
                </a:spcAft>
                <a:defRPr sz="2400" kern="1200">
                  <a:solidFill>
                    <a:schemeClr val="tx1"/>
                  </a:solidFill>
                  <a:latin typeface="Arial" charset="0"/>
                  <a:ea typeface="ＭＳ Ｐゴシック" pitchFamily="34" charset="-128"/>
                  <a:cs typeface="+mn-cs"/>
                </a:defRPr>
              </a:lvl5pPr>
              <a:lvl6pPr marL="2286000" algn="l" defTabSz="914400" rtl="0" eaLnBrk="1" latinLnBrk="0" hangingPunct="1">
                <a:defRPr sz="2400" kern="1200">
                  <a:solidFill>
                    <a:schemeClr val="tx1"/>
                  </a:solidFill>
                  <a:latin typeface="Arial" charset="0"/>
                  <a:ea typeface="ＭＳ Ｐゴシック" pitchFamily="34" charset="-128"/>
                  <a:cs typeface="+mn-cs"/>
                </a:defRPr>
              </a:lvl6pPr>
              <a:lvl7pPr marL="2743200" algn="l" defTabSz="914400" rtl="0" eaLnBrk="1" latinLnBrk="0" hangingPunct="1">
                <a:defRPr sz="2400" kern="1200">
                  <a:solidFill>
                    <a:schemeClr val="tx1"/>
                  </a:solidFill>
                  <a:latin typeface="Arial" charset="0"/>
                  <a:ea typeface="ＭＳ Ｐゴシック" pitchFamily="34" charset="-128"/>
                  <a:cs typeface="+mn-cs"/>
                </a:defRPr>
              </a:lvl7pPr>
              <a:lvl8pPr marL="3200400" algn="l" defTabSz="914400" rtl="0" eaLnBrk="1" latinLnBrk="0" hangingPunct="1">
                <a:defRPr sz="2400" kern="1200">
                  <a:solidFill>
                    <a:schemeClr val="tx1"/>
                  </a:solidFill>
                  <a:latin typeface="Arial" charset="0"/>
                  <a:ea typeface="ＭＳ Ｐゴシック" pitchFamily="34" charset="-128"/>
                  <a:cs typeface="+mn-cs"/>
                </a:defRPr>
              </a:lvl8pPr>
              <a:lvl9pPr marL="3657600" algn="l" defTabSz="914400" rtl="0" eaLnBrk="1" latinLnBrk="0" hangingPunct="1">
                <a:defRPr sz="2400" kern="1200">
                  <a:solidFill>
                    <a:schemeClr val="tx1"/>
                  </a:solidFill>
                  <a:latin typeface="Arial" charset="0"/>
                  <a:ea typeface="ＭＳ Ｐゴシック" pitchFamily="34" charset="-128"/>
                  <a:cs typeface="+mn-cs"/>
                </a:defRPr>
              </a:lvl9pPr>
            </a:lstStyle>
            <a:p>
              <a:pPr fontAlgn="auto">
                <a:lnSpc>
                  <a:spcPct val="90000"/>
                </a:lnSpc>
                <a:spcBef>
                  <a:spcPts val="600"/>
                </a:spcBef>
                <a:spcAft>
                  <a:spcPts val="600"/>
                </a:spcAft>
                <a:defRPr/>
              </a:pPr>
              <a:r>
                <a:rPr lang="nl-NL" sz="1100" kern="0" dirty="0">
                  <a:solidFill>
                    <a:srgbClr val="000000"/>
                  </a:solidFill>
                  <a:latin typeface="Verdana"/>
                  <a:cs typeface="Segoe UI Light" panose="020B0502040204020203" pitchFamily="34" charset="0"/>
                </a:rPr>
                <a:t>Leestekst (20pt)</a:t>
              </a:r>
            </a:p>
          </p:txBody>
        </p:sp>
        <p:sp>
          <p:nvSpPr>
            <p:cNvPr id="182" name="Ovaal 181">
              <a:extLst>
                <a:ext uri="{FF2B5EF4-FFF2-40B4-BE49-F238E27FC236}">
                  <a16:creationId xmlns:a16="http://schemas.microsoft.com/office/drawing/2014/main" xmlns="" id="{BC939AE5-B91E-4DA4-8CF6-E4917BB42246}"/>
                </a:ext>
              </a:extLst>
            </p:cNvPr>
            <p:cNvSpPr/>
            <p:nvPr userDrawn="1"/>
          </p:nvSpPr>
          <p:spPr>
            <a:xfrm>
              <a:off x="-3425006" y="3221492"/>
              <a:ext cx="260914" cy="259683"/>
            </a:xfrm>
            <a:prstGeom prst="ellipse">
              <a:avLst/>
            </a:prstGeom>
            <a:solidFill>
              <a:schemeClr val="accent1"/>
            </a:solidFill>
            <a:ln w="25400" cap="flat" cmpd="sng" algn="ctr">
              <a:noFill/>
              <a:prstDash val="solid"/>
            </a:ln>
            <a:effectLst/>
          </p:spPr>
          <p:txBody>
            <a:bodyPr rtlCol="0" anchor="ctr"/>
            <a:lstStyle>
              <a:defPPr>
                <a:defRPr lang="nl-NL"/>
              </a:defPPr>
              <a:lvl1pPr algn="l" rtl="0" fontAlgn="base">
                <a:spcBef>
                  <a:spcPct val="0"/>
                </a:spcBef>
                <a:spcAft>
                  <a:spcPct val="0"/>
                </a:spcAft>
                <a:defRPr sz="2400" kern="1200">
                  <a:solidFill>
                    <a:schemeClr val="tx1"/>
                  </a:solidFill>
                  <a:latin typeface="Arial" charset="0"/>
                  <a:ea typeface="ＭＳ Ｐゴシック" pitchFamily="34" charset="-128"/>
                  <a:cs typeface="+mn-cs"/>
                </a:defRPr>
              </a:lvl1pPr>
              <a:lvl2pPr marL="457200" algn="l" rtl="0" fontAlgn="base">
                <a:spcBef>
                  <a:spcPct val="0"/>
                </a:spcBef>
                <a:spcAft>
                  <a:spcPct val="0"/>
                </a:spcAft>
                <a:defRPr sz="2400" kern="1200">
                  <a:solidFill>
                    <a:schemeClr val="tx1"/>
                  </a:solidFill>
                  <a:latin typeface="Arial" charset="0"/>
                  <a:ea typeface="ＭＳ Ｐゴシック" pitchFamily="34" charset="-128"/>
                  <a:cs typeface="+mn-cs"/>
                </a:defRPr>
              </a:lvl2pPr>
              <a:lvl3pPr marL="914400" algn="l" rtl="0" fontAlgn="base">
                <a:spcBef>
                  <a:spcPct val="0"/>
                </a:spcBef>
                <a:spcAft>
                  <a:spcPct val="0"/>
                </a:spcAft>
                <a:defRPr sz="2400" kern="1200">
                  <a:solidFill>
                    <a:schemeClr val="tx1"/>
                  </a:solidFill>
                  <a:latin typeface="Arial" charset="0"/>
                  <a:ea typeface="ＭＳ Ｐゴシック" pitchFamily="34" charset="-128"/>
                  <a:cs typeface="+mn-cs"/>
                </a:defRPr>
              </a:lvl3pPr>
              <a:lvl4pPr marL="1371600" algn="l" rtl="0" fontAlgn="base">
                <a:spcBef>
                  <a:spcPct val="0"/>
                </a:spcBef>
                <a:spcAft>
                  <a:spcPct val="0"/>
                </a:spcAft>
                <a:defRPr sz="2400" kern="1200">
                  <a:solidFill>
                    <a:schemeClr val="tx1"/>
                  </a:solidFill>
                  <a:latin typeface="Arial" charset="0"/>
                  <a:ea typeface="ＭＳ Ｐゴシック" pitchFamily="34" charset="-128"/>
                  <a:cs typeface="+mn-cs"/>
                </a:defRPr>
              </a:lvl4pPr>
              <a:lvl5pPr marL="1828800" algn="l" rtl="0" fontAlgn="base">
                <a:spcBef>
                  <a:spcPct val="0"/>
                </a:spcBef>
                <a:spcAft>
                  <a:spcPct val="0"/>
                </a:spcAft>
                <a:defRPr sz="2400" kern="1200">
                  <a:solidFill>
                    <a:schemeClr val="tx1"/>
                  </a:solidFill>
                  <a:latin typeface="Arial" charset="0"/>
                  <a:ea typeface="ＭＳ Ｐゴシック" pitchFamily="34" charset="-128"/>
                  <a:cs typeface="+mn-cs"/>
                </a:defRPr>
              </a:lvl5pPr>
              <a:lvl6pPr marL="2286000" algn="l" defTabSz="914400" rtl="0" eaLnBrk="1" latinLnBrk="0" hangingPunct="1">
                <a:defRPr sz="2400" kern="1200">
                  <a:solidFill>
                    <a:schemeClr val="tx1"/>
                  </a:solidFill>
                  <a:latin typeface="Arial" charset="0"/>
                  <a:ea typeface="ＭＳ Ｐゴシック" pitchFamily="34" charset="-128"/>
                  <a:cs typeface="+mn-cs"/>
                </a:defRPr>
              </a:lvl6pPr>
              <a:lvl7pPr marL="2743200" algn="l" defTabSz="914400" rtl="0" eaLnBrk="1" latinLnBrk="0" hangingPunct="1">
                <a:defRPr sz="2400" kern="1200">
                  <a:solidFill>
                    <a:schemeClr val="tx1"/>
                  </a:solidFill>
                  <a:latin typeface="Arial" charset="0"/>
                  <a:ea typeface="ＭＳ Ｐゴシック" pitchFamily="34" charset="-128"/>
                  <a:cs typeface="+mn-cs"/>
                </a:defRPr>
              </a:lvl7pPr>
              <a:lvl8pPr marL="3200400" algn="l" defTabSz="914400" rtl="0" eaLnBrk="1" latinLnBrk="0" hangingPunct="1">
                <a:defRPr sz="2400" kern="1200">
                  <a:solidFill>
                    <a:schemeClr val="tx1"/>
                  </a:solidFill>
                  <a:latin typeface="Arial" charset="0"/>
                  <a:ea typeface="ＭＳ Ｐゴシック" pitchFamily="34" charset="-128"/>
                  <a:cs typeface="+mn-cs"/>
                </a:defRPr>
              </a:lvl8pPr>
              <a:lvl9pPr marL="3657600" algn="l" defTabSz="914400" rtl="0" eaLnBrk="1" latinLnBrk="0" hangingPunct="1">
                <a:defRPr sz="2400" kern="1200">
                  <a:solidFill>
                    <a:schemeClr val="tx1"/>
                  </a:solidFill>
                  <a:latin typeface="Arial" charset="0"/>
                  <a:ea typeface="ＭＳ Ｐゴシック" pitchFamily="34" charset="-128"/>
                  <a:cs typeface="+mn-cs"/>
                </a:defRPr>
              </a:lvl9pPr>
            </a:lstStyle>
            <a:p>
              <a:pPr algn="ctr" fontAlgn="auto">
                <a:spcBef>
                  <a:spcPts val="0"/>
                </a:spcBef>
                <a:spcAft>
                  <a:spcPts val="0"/>
                </a:spcAft>
                <a:defRPr/>
              </a:pPr>
              <a:r>
                <a:rPr lang="nl-NL" sz="1100" kern="0">
                  <a:solidFill>
                    <a:srgbClr val="FFFFFF"/>
                  </a:solidFill>
                  <a:latin typeface="Verdana"/>
                  <a:cs typeface="Segoe UI Light" panose="020B0502040204020203" pitchFamily="34" charset="0"/>
                </a:rPr>
                <a:t>5</a:t>
              </a:r>
            </a:p>
          </p:txBody>
        </p:sp>
        <p:sp>
          <p:nvSpPr>
            <p:cNvPr id="183" name="Rechthoek 182">
              <a:extLst>
                <a:ext uri="{FF2B5EF4-FFF2-40B4-BE49-F238E27FC236}">
                  <a16:creationId xmlns:a16="http://schemas.microsoft.com/office/drawing/2014/main" xmlns="" id="{B002F60A-4FCC-4AE6-956C-46B48B505BFA}"/>
                </a:ext>
              </a:extLst>
            </p:cNvPr>
            <p:cNvSpPr/>
            <p:nvPr userDrawn="1"/>
          </p:nvSpPr>
          <p:spPr>
            <a:xfrm>
              <a:off x="-3059324" y="3221491"/>
              <a:ext cx="2823104" cy="255963"/>
            </a:xfrm>
            <a:prstGeom prst="rect">
              <a:avLst/>
            </a:prstGeom>
            <a:noFill/>
            <a:ln w="25400" cap="flat" cmpd="sng" algn="ctr">
              <a:noFill/>
              <a:prstDash val="solid"/>
            </a:ln>
            <a:effectLst/>
          </p:spPr>
          <p:txBody>
            <a:bodyPr lIns="0" tIns="0" rIns="0" bIns="0" rtlCol="0" anchor="ctr"/>
            <a:lstStyle>
              <a:defPPr>
                <a:defRPr lang="nl-NL"/>
              </a:defPPr>
              <a:lvl1pPr algn="l" rtl="0" fontAlgn="base">
                <a:spcBef>
                  <a:spcPct val="0"/>
                </a:spcBef>
                <a:spcAft>
                  <a:spcPct val="0"/>
                </a:spcAft>
                <a:defRPr sz="2400" kern="1200">
                  <a:solidFill>
                    <a:schemeClr val="tx1"/>
                  </a:solidFill>
                  <a:latin typeface="Arial" charset="0"/>
                  <a:ea typeface="ＭＳ Ｐゴシック" pitchFamily="34" charset="-128"/>
                  <a:cs typeface="+mn-cs"/>
                </a:defRPr>
              </a:lvl1pPr>
              <a:lvl2pPr marL="457200" algn="l" rtl="0" fontAlgn="base">
                <a:spcBef>
                  <a:spcPct val="0"/>
                </a:spcBef>
                <a:spcAft>
                  <a:spcPct val="0"/>
                </a:spcAft>
                <a:defRPr sz="2400" kern="1200">
                  <a:solidFill>
                    <a:schemeClr val="tx1"/>
                  </a:solidFill>
                  <a:latin typeface="Arial" charset="0"/>
                  <a:ea typeface="ＭＳ Ｐゴシック" pitchFamily="34" charset="-128"/>
                  <a:cs typeface="+mn-cs"/>
                </a:defRPr>
              </a:lvl2pPr>
              <a:lvl3pPr marL="914400" algn="l" rtl="0" fontAlgn="base">
                <a:spcBef>
                  <a:spcPct val="0"/>
                </a:spcBef>
                <a:spcAft>
                  <a:spcPct val="0"/>
                </a:spcAft>
                <a:defRPr sz="2400" kern="1200">
                  <a:solidFill>
                    <a:schemeClr val="tx1"/>
                  </a:solidFill>
                  <a:latin typeface="Arial" charset="0"/>
                  <a:ea typeface="ＭＳ Ｐゴシック" pitchFamily="34" charset="-128"/>
                  <a:cs typeface="+mn-cs"/>
                </a:defRPr>
              </a:lvl3pPr>
              <a:lvl4pPr marL="1371600" algn="l" rtl="0" fontAlgn="base">
                <a:spcBef>
                  <a:spcPct val="0"/>
                </a:spcBef>
                <a:spcAft>
                  <a:spcPct val="0"/>
                </a:spcAft>
                <a:defRPr sz="2400" kern="1200">
                  <a:solidFill>
                    <a:schemeClr val="tx1"/>
                  </a:solidFill>
                  <a:latin typeface="Arial" charset="0"/>
                  <a:ea typeface="ＭＳ Ｐゴシック" pitchFamily="34" charset="-128"/>
                  <a:cs typeface="+mn-cs"/>
                </a:defRPr>
              </a:lvl4pPr>
              <a:lvl5pPr marL="1828800" algn="l" rtl="0" fontAlgn="base">
                <a:spcBef>
                  <a:spcPct val="0"/>
                </a:spcBef>
                <a:spcAft>
                  <a:spcPct val="0"/>
                </a:spcAft>
                <a:defRPr sz="2400" kern="1200">
                  <a:solidFill>
                    <a:schemeClr val="tx1"/>
                  </a:solidFill>
                  <a:latin typeface="Arial" charset="0"/>
                  <a:ea typeface="ＭＳ Ｐゴシック" pitchFamily="34" charset="-128"/>
                  <a:cs typeface="+mn-cs"/>
                </a:defRPr>
              </a:lvl5pPr>
              <a:lvl6pPr marL="2286000" algn="l" defTabSz="914400" rtl="0" eaLnBrk="1" latinLnBrk="0" hangingPunct="1">
                <a:defRPr sz="2400" kern="1200">
                  <a:solidFill>
                    <a:schemeClr val="tx1"/>
                  </a:solidFill>
                  <a:latin typeface="Arial" charset="0"/>
                  <a:ea typeface="ＭＳ Ｐゴシック" pitchFamily="34" charset="-128"/>
                  <a:cs typeface="+mn-cs"/>
                </a:defRPr>
              </a:lvl6pPr>
              <a:lvl7pPr marL="2743200" algn="l" defTabSz="914400" rtl="0" eaLnBrk="1" latinLnBrk="0" hangingPunct="1">
                <a:defRPr sz="2400" kern="1200">
                  <a:solidFill>
                    <a:schemeClr val="tx1"/>
                  </a:solidFill>
                  <a:latin typeface="Arial" charset="0"/>
                  <a:ea typeface="ＭＳ Ｐゴシック" pitchFamily="34" charset="-128"/>
                  <a:cs typeface="+mn-cs"/>
                </a:defRPr>
              </a:lvl7pPr>
              <a:lvl8pPr marL="3200400" algn="l" defTabSz="914400" rtl="0" eaLnBrk="1" latinLnBrk="0" hangingPunct="1">
                <a:defRPr sz="2400" kern="1200">
                  <a:solidFill>
                    <a:schemeClr val="tx1"/>
                  </a:solidFill>
                  <a:latin typeface="Arial" charset="0"/>
                  <a:ea typeface="ＭＳ Ｐゴシック" pitchFamily="34" charset="-128"/>
                  <a:cs typeface="+mn-cs"/>
                </a:defRPr>
              </a:lvl8pPr>
              <a:lvl9pPr marL="3657600" algn="l" defTabSz="914400" rtl="0" eaLnBrk="1" latinLnBrk="0" hangingPunct="1">
                <a:defRPr sz="2400" kern="1200">
                  <a:solidFill>
                    <a:schemeClr val="tx1"/>
                  </a:solidFill>
                  <a:latin typeface="Arial" charset="0"/>
                  <a:ea typeface="ＭＳ Ｐゴシック" pitchFamily="34" charset="-128"/>
                  <a:cs typeface="+mn-cs"/>
                </a:defRPr>
              </a:lvl9pPr>
            </a:lstStyle>
            <a:p>
              <a:pPr fontAlgn="auto">
                <a:lnSpc>
                  <a:spcPct val="90000"/>
                </a:lnSpc>
                <a:spcBef>
                  <a:spcPts val="600"/>
                </a:spcBef>
                <a:spcAft>
                  <a:spcPts val="600"/>
                </a:spcAft>
                <a:defRPr/>
              </a:pPr>
              <a:r>
                <a:rPr lang="nl-NL" sz="1100" b="1" kern="0" dirty="0">
                  <a:solidFill>
                    <a:srgbClr val="000000"/>
                  </a:solidFill>
                  <a:latin typeface="Verdana"/>
                  <a:cs typeface="Segoe UI Light" panose="020B0502040204020203" pitchFamily="34" charset="0"/>
                </a:rPr>
                <a:t>Kopje </a:t>
              </a:r>
              <a:r>
                <a:rPr lang="nl-NL" sz="1100" kern="0" dirty="0">
                  <a:solidFill>
                    <a:srgbClr val="000000"/>
                  </a:solidFill>
                  <a:cs typeface="Segoe UI Light" panose="020B0502040204020203" pitchFamily="34" charset="0"/>
                </a:rPr>
                <a:t>(20pt)</a:t>
              </a:r>
              <a:endParaRPr lang="nl-NL" sz="1100" b="1" kern="0" dirty="0">
                <a:solidFill>
                  <a:srgbClr val="000000"/>
                </a:solidFill>
                <a:latin typeface="Verdana"/>
                <a:cs typeface="Segoe UI Light" panose="020B0502040204020203" pitchFamily="34" charset="0"/>
              </a:endParaRPr>
            </a:p>
          </p:txBody>
        </p:sp>
        <p:sp>
          <p:nvSpPr>
            <p:cNvPr id="184" name="Rechthoek 183">
              <a:extLst>
                <a:ext uri="{FF2B5EF4-FFF2-40B4-BE49-F238E27FC236}">
                  <a16:creationId xmlns:a16="http://schemas.microsoft.com/office/drawing/2014/main" xmlns="" id="{40208B34-7177-42A3-A48C-57F41B839BD8}"/>
                </a:ext>
              </a:extLst>
            </p:cNvPr>
            <p:cNvSpPr/>
            <p:nvPr userDrawn="1"/>
          </p:nvSpPr>
          <p:spPr>
            <a:xfrm>
              <a:off x="-3420798" y="1139659"/>
              <a:ext cx="3178016" cy="467013"/>
            </a:xfrm>
            <a:prstGeom prst="rect">
              <a:avLst/>
            </a:prstGeom>
            <a:noFill/>
            <a:ln w="25400" cap="flat" cmpd="sng" algn="ctr">
              <a:noFill/>
              <a:prstDash val="solid"/>
            </a:ln>
            <a:effectLst/>
          </p:spPr>
          <p:txBody>
            <a:bodyPr lIns="0" tIns="0" rIns="0" bIns="0" rtlCol="0" anchor="t"/>
            <a:lstStyle>
              <a:defPPr>
                <a:defRPr lang="nl-NL"/>
              </a:defPPr>
              <a:lvl1pPr algn="l" rtl="0" fontAlgn="base">
                <a:spcBef>
                  <a:spcPct val="0"/>
                </a:spcBef>
                <a:spcAft>
                  <a:spcPct val="0"/>
                </a:spcAft>
                <a:defRPr sz="2400" kern="1200">
                  <a:solidFill>
                    <a:schemeClr val="tx1"/>
                  </a:solidFill>
                  <a:latin typeface="Arial" charset="0"/>
                  <a:ea typeface="ＭＳ Ｐゴシック" pitchFamily="34" charset="-128"/>
                  <a:cs typeface="+mn-cs"/>
                </a:defRPr>
              </a:lvl1pPr>
              <a:lvl2pPr marL="457200" algn="l" rtl="0" fontAlgn="base">
                <a:spcBef>
                  <a:spcPct val="0"/>
                </a:spcBef>
                <a:spcAft>
                  <a:spcPct val="0"/>
                </a:spcAft>
                <a:defRPr sz="2400" kern="1200">
                  <a:solidFill>
                    <a:schemeClr val="tx1"/>
                  </a:solidFill>
                  <a:latin typeface="Arial" charset="0"/>
                  <a:ea typeface="ＭＳ Ｐゴシック" pitchFamily="34" charset="-128"/>
                  <a:cs typeface="+mn-cs"/>
                </a:defRPr>
              </a:lvl2pPr>
              <a:lvl3pPr marL="914400" algn="l" rtl="0" fontAlgn="base">
                <a:spcBef>
                  <a:spcPct val="0"/>
                </a:spcBef>
                <a:spcAft>
                  <a:spcPct val="0"/>
                </a:spcAft>
                <a:defRPr sz="2400" kern="1200">
                  <a:solidFill>
                    <a:schemeClr val="tx1"/>
                  </a:solidFill>
                  <a:latin typeface="Arial" charset="0"/>
                  <a:ea typeface="ＭＳ Ｐゴシック" pitchFamily="34" charset="-128"/>
                  <a:cs typeface="+mn-cs"/>
                </a:defRPr>
              </a:lvl3pPr>
              <a:lvl4pPr marL="1371600" algn="l" rtl="0" fontAlgn="base">
                <a:spcBef>
                  <a:spcPct val="0"/>
                </a:spcBef>
                <a:spcAft>
                  <a:spcPct val="0"/>
                </a:spcAft>
                <a:defRPr sz="2400" kern="1200">
                  <a:solidFill>
                    <a:schemeClr val="tx1"/>
                  </a:solidFill>
                  <a:latin typeface="Arial" charset="0"/>
                  <a:ea typeface="ＭＳ Ｐゴシック" pitchFamily="34" charset="-128"/>
                  <a:cs typeface="+mn-cs"/>
                </a:defRPr>
              </a:lvl4pPr>
              <a:lvl5pPr marL="1828800" algn="l" rtl="0" fontAlgn="base">
                <a:spcBef>
                  <a:spcPct val="0"/>
                </a:spcBef>
                <a:spcAft>
                  <a:spcPct val="0"/>
                </a:spcAft>
                <a:defRPr sz="2400" kern="1200">
                  <a:solidFill>
                    <a:schemeClr val="tx1"/>
                  </a:solidFill>
                  <a:latin typeface="Arial" charset="0"/>
                  <a:ea typeface="ＭＳ Ｐゴシック" pitchFamily="34" charset="-128"/>
                  <a:cs typeface="+mn-cs"/>
                </a:defRPr>
              </a:lvl5pPr>
              <a:lvl6pPr marL="2286000" algn="l" defTabSz="914400" rtl="0" eaLnBrk="1" latinLnBrk="0" hangingPunct="1">
                <a:defRPr sz="2400" kern="1200">
                  <a:solidFill>
                    <a:schemeClr val="tx1"/>
                  </a:solidFill>
                  <a:latin typeface="Arial" charset="0"/>
                  <a:ea typeface="ＭＳ Ｐゴシック" pitchFamily="34" charset="-128"/>
                  <a:cs typeface="+mn-cs"/>
                </a:defRPr>
              </a:lvl6pPr>
              <a:lvl7pPr marL="2743200" algn="l" defTabSz="914400" rtl="0" eaLnBrk="1" latinLnBrk="0" hangingPunct="1">
                <a:defRPr sz="2400" kern="1200">
                  <a:solidFill>
                    <a:schemeClr val="tx1"/>
                  </a:solidFill>
                  <a:latin typeface="Arial" charset="0"/>
                  <a:ea typeface="ＭＳ Ｐゴシック" pitchFamily="34" charset="-128"/>
                  <a:cs typeface="+mn-cs"/>
                </a:defRPr>
              </a:lvl7pPr>
              <a:lvl8pPr marL="3200400" algn="l" defTabSz="914400" rtl="0" eaLnBrk="1" latinLnBrk="0" hangingPunct="1">
                <a:defRPr sz="2400" kern="1200">
                  <a:solidFill>
                    <a:schemeClr val="tx1"/>
                  </a:solidFill>
                  <a:latin typeface="Arial" charset="0"/>
                  <a:ea typeface="ＭＳ Ｐゴシック" pitchFamily="34" charset="-128"/>
                  <a:cs typeface="+mn-cs"/>
                </a:defRPr>
              </a:lvl8pPr>
              <a:lvl9pPr marL="3657600" algn="l" defTabSz="914400" rtl="0" eaLnBrk="1" latinLnBrk="0" hangingPunct="1">
                <a:defRPr sz="2400" kern="1200">
                  <a:solidFill>
                    <a:schemeClr val="tx1"/>
                  </a:solidFill>
                  <a:latin typeface="Arial" charset="0"/>
                  <a:ea typeface="ＭＳ Ｐゴシック" pitchFamily="34" charset="-128"/>
                  <a:cs typeface="+mn-cs"/>
                </a:defRPr>
              </a:lvl9pPr>
            </a:lstStyle>
            <a:p>
              <a:pPr fontAlgn="auto">
                <a:lnSpc>
                  <a:spcPct val="90000"/>
                </a:lnSpc>
                <a:spcBef>
                  <a:spcPts val="600"/>
                </a:spcBef>
                <a:spcAft>
                  <a:spcPts val="600"/>
                </a:spcAft>
                <a:defRPr/>
              </a:pPr>
              <a:r>
                <a:rPr lang="nl-NL" sz="1100" kern="0" dirty="0">
                  <a:solidFill>
                    <a:srgbClr val="000000"/>
                  </a:solidFill>
                  <a:latin typeface="Verdana"/>
                  <a:cs typeface="Segoe UI Light" panose="020B0502040204020203" pitchFamily="34" charset="0"/>
                </a:rPr>
                <a:t>Gebruik, onder de tab </a:t>
              </a:r>
              <a:r>
                <a:rPr lang="nl-NL" sz="1100" b="1" kern="0" dirty="0">
                  <a:solidFill>
                    <a:srgbClr val="000000"/>
                  </a:solidFill>
                  <a:latin typeface="Verdana"/>
                  <a:cs typeface="Segoe UI Light" panose="020B0502040204020203" pitchFamily="34" charset="0"/>
                </a:rPr>
                <a:t>‘Start’</a:t>
              </a:r>
              <a:r>
                <a:rPr lang="nl-NL" sz="1100" kern="0" dirty="0">
                  <a:solidFill>
                    <a:srgbClr val="000000"/>
                  </a:solidFill>
                  <a:latin typeface="Verdana"/>
                  <a:cs typeface="Segoe UI Light" panose="020B0502040204020203" pitchFamily="34" charset="0"/>
                </a:rPr>
                <a:t>, de </a:t>
              </a:r>
              <a:r>
                <a:rPr lang="nl-NL" sz="1100" b="1" kern="0" dirty="0">
                  <a:solidFill>
                    <a:srgbClr val="000000"/>
                  </a:solidFill>
                  <a:latin typeface="Verdana"/>
                  <a:cs typeface="Segoe UI Light" panose="020B0502040204020203" pitchFamily="34" charset="0"/>
                </a:rPr>
                <a:t>lijstniveau-knoppen</a:t>
              </a:r>
              <a:r>
                <a:rPr lang="nl-NL" sz="1100" kern="0" dirty="0">
                  <a:solidFill>
                    <a:srgbClr val="000000"/>
                  </a:solidFill>
                  <a:latin typeface="Verdana"/>
                  <a:cs typeface="Segoe UI Light" panose="020B0502040204020203" pitchFamily="34" charset="0"/>
                </a:rPr>
                <a:t>, zoals hierboven aangegeven, om een tekst niveau te kiezen. Kies uit:</a:t>
              </a:r>
            </a:p>
          </p:txBody>
        </p:sp>
      </p:grpSp>
    </p:spTree>
    <p:extLst>
      <p:ext uri="{BB962C8B-B14F-4D97-AF65-F5344CB8AC3E}">
        <p14:creationId xmlns:p14="http://schemas.microsoft.com/office/powerpoint/2010/main" val="12308831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Grafiek 100%">
    <p:spTree>
      <p:nvGrpSpPr>
        <p:cNvPr id="1" name=""/>
        <p:cNvGrpSpPr/>
        <p:nvPr/>
      </p:nvGrpSpPr>
      <p:grpSpPr>
        <a:xfrm>
          <a:off x="0" y="0"/>
          <a:ext cx="0" cy="0"/>
          <a:chOff x="0" y="0"/>
          <a:chExt cx="0" cy="0"/>
        </a:xfrm>
      </p:grpSpPr>
      <p:sp>
        <p:nvSpPr>
          <p:cNvPr id="85" name="Tijdelijke aanduiding voor tekst 17"/>
          <p:cNvSpPr>
            <a:spLocks noGrp="1"/>
          </p:cNvSpPr>
          <p:nvPr>
            <p:ph type="body" sz="quarter" idx="18" hasCustomPrompt="1"/>
          </p:nvPr>
        </p:nvSpPr>
        <p:spPr>
          <a:xfrm>
            <a:off x="552448" y="5923414"/>
            <a:ext cx="8042961" cy="167099"/>
          </a:xfrm>
        </p:spPr>
        <p:txBody>
          <a:bodyPr/>
          <a:lstStyle>
            <a:lvl1pPr marL="0" indent="0">
              <a:buFontTx/>
              <a:buNone/>
              <a:defRPr sz="1000"/>
            </a:lvl1pPr>
          </a:lstStyle>
          <a:p>
            <a:pPr lvl="0"/>
            <a:r>
              <a:rPr lang="nl-NL" dirty="0"/>
              <a:t>Bron:</a:t>
            </a:r>
          </a:p>
        </p:txBody>
      </p:sp>
      <p:sp>
        <p:nvSpPr>
          <p:cNvPr id="2" name="Titel 1">
            <a:extLst>
              <a:ext uri="{FF2B5EF4-FFF2-40B4-BE49-F238E27FC236}">
                <a16:creationId xmlns:a16="http://schemas.microsoft.com/office/drawing/2014/main" xmlns="" id="{695DA31B-33BB-4EE3-B867-DB83BBC4C72B}"/>
              </a:ext>
            </a:extLst>
          </p:cNvPr>
          <p:cNvSpPr>
            <a:spLocks noGrp="1"/>
          </p:cNvSpPr>
          <p:nvPr>
            <p:ph type="title"/>
          </p:nvPr>
        </p:nvSpPr>
        <p:spPr>
          <a:xfrm>
            <a:off x="552448" y="1263234"/>
            <a:ext cx="8037363" cy="396000"/>
          </a:xfrm>
        </p:spPr>
        <p:txBody>
          <a:bodyPr/>
          <a:lstStyle/>
          <a:p>
            <a:r>
              <a:rPr lang="nl-NL" dirty="0"/>
              <a:t>Klik om stijl te bewerken</a:t>
            </a:r>
          </a:p>
        </p:txBody>
      </p:sp>
      <p:sp>
        <p:nvSpPr>
          <p:cNvPr id="4" name="Tijdelijke aanduiding voor datum 3">
            <a:extLst>
              <a:ext uri="{FF2B5EF4-FFF2-40B4-BE49-F238E27FC236}">
                <a16:creationId xmlns:a16="http://schemas.microsoft.com/office/drawing/2014/main" xmlns="" id="{A26BCF30-66F2-4184-8EA9-41F209F126C5}"/>
              </a:ext>
            </a:extLst>
          </p:cNvPr>
          <p:cNvSpPr>
            <a:spLocks noGrp="1"/>
          </p:cNvSpPr>
          <p:nvPr>
            <p:ph type="dt" sz="half" idx="10"/>
          </p:nvPr>
        </p:nvSpPr>
        <p:spPr/>
        <p:txBody>
          <a:bodyPr/>
          <a:lstStyle/>
          <a:p>
            <a:r>
              <a:rPr lang="nl-NL" smtClean="0">
                <a:solidFill>
                  <a:srgbClr val="000000"/>
                </a:solidFill>
              </a:rPr>
              <a:t>16-03-2018</a:t>
            </a:r>
            <a:endParaRPr lang="nl-NL" dirty="0">
              <a:solidFill>
                <a:srgbClr val="000000"/>
              </a:solidFill>
            </a:endParaRPr>
          </a:p>
        </p:txBody>
      </p:sp>
      <p:sp>
        <p:nvSpPr>
          <p:cNvPr id="5" name="Tijdelijke aanduiding voor voettekst 4">
            <a:extLst>
              <a:ext uri="{FF2B5EF4-FFF2-40B4-BE49-F238E27FC236}">
                <a16:creationId xmlns:a16="http://schemas.microsoft.com/office/drawing/2014/main" xmlns="" id="{5D35D6EB-48A8-418E-B320-85D3B9D1A6D5}"/>
              </a:ext>
            </a:extLst>
          </p:cNvPr>
          <p:cNvSpPr>
            <a:spLocks noGrp="1"/>
          </p:cNvSpPr>
          <p:nvPr>
            <p:ph type="ftr" sz="quarter" idx="11"/>
          </p:nvPr>
        </p:nvSpPr>
        <p:spPr/>
        <p:txBody>
          <a:bodyPr/>
          <a:lstStyle/>
          <a:p>
            <a:endParaRPr lang="nl-NL">
              <a:solidFill>
                <a:srgbClr val="FFFFFF"/>
              </a:solidFill>
            </a:endParaRPr>
          </a:p>
        </p:txBody>
      </p:sp>
      <p:sp>
        <p:nvSpPr>
          <p:cNvPr id="6" name="Tijdelijke aanduiding voor dianummer 5">
            <a:extLst>
              <a:ext uri="{FF2B5EF4-FFF2-40B4-BE49-F238E27FC236}">
                <a16:creationId xmlns:a16="http://schemas.microsoft.com/office/drawing/2014/main" xmlns="" id="{7A4CE67B-30A1-45F6-98F6-67A0ED117D08}"/>
              </a:ext>
            </a:extLst>
          </p:cNvPr>
          <p:cNvSpPr>
            <a:spLocks noGrp="1"/>
          </p:cNvSpPr>
          <p:nvPr>
            <p:ph type="sldNum" sz="quarter" idx="12"/>
          </p:nvPr>
        </p:nvSpPr>
        <p:spPr/>
        <p:txBody>
          <a:bodyPr/>
          <a:lstStyle/>
          <a:p>
            <a:fld id="{514C0851-DDD2-479D-B090-D94045F7DF35}" type="slidenum">
              <a:rPr lang="nl-NL" smtClean="0">
                <a:solidFill>
                  <a:srgbClr val="000000"/>
                </a:solidFill>
              </a:rPr>
              <a:pPr/>
              <a:t>‹nr.›</a:t>
            </a:fld>
            <a:endParaRPr lang="nl-NL">
              <a:solidFill>
                <a:srgbClr val="000000"/>
              </a:solidFill>
            </a:endParaRPr>
          </a:p>
        </p:txBody>
      </p:sp>
      <p:sp>
        <p:nvSpPr>
          <p:cNvPr id="7" name="Rechthoek 6">
            <a:extLst>
              <a:ext uri="{FF2B5EF4-FFF2-40B4-BE49-F238E27FC236}">
                <a16:creationId xmlns:a16="http://schemas.microsoft.com/office/drawing/2014/main" xmlns="" id="{8B7DCDE1-E8CC-42F8-843C-512E32A3DDBA}"/>
              </a:ext>
            </a:extLst>
          </p:cNvPr>
          <p:cNvSpPr/>
          <p:nvPr userDrawn="1"/>
        </p:nvSpPr>
        <p:spPr>
          <a:xfrm>
            <a:off x="2689185" y="-524331"/>
            <a:ext cx="3765633" cy="2880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nl-NL" sz="1400" b="1" i="1" dirty="0">
                <a:solidFill>
                  <a:srgbClr val="000000"/>
                </a:solidFill>
              </a:rPr>
              <a:t>Grafiek 100%</a:t>
            </a:r>
          </a:p>
        </p:txBody>
      </p:sp>
      <p:grpSp>
        <p:nvGrpSpPr>
          <p:cNvPr id="8" name="GRID" hidden="1">
            <a:extLst>
              <a:ext uri="{FF2B5EF4-FFF2-40B4-BE49-F238E27FC236}">
                <a16:creationId xmlns:a16="http://schemas.microsoft.com/office/drawing/2014/main" xmlns="" id="{419E7890-BECC-48DB-BCDB-B1446A4C8F03}"/>
              </a:ext>
            </a:extLst>
          </p:cNvPr>
          <p:cNvGrpSpPr/>
          <p:nvPr userDrawn="1"/>
        </p:nvGrpSpPr>
        <p:grpSpPr>
          <a:xfrm>
            <a:off x="-1" y="0"/>
            <a:ext cx="9144001" cy="6859514"/>
            <a:chOff x="-2" y="0"/>
            <a:chExt cx="12198352" cy="6859514"/>
          </a:xfrm>
        </p:grpSpPr>
        <p:sp>
          <p:nvSpPr>
            <p:cNvPr id="9" name="Rechthoek 8">
              <a:extLst>
                <a:ext uri="{FF2B5EF4-FFF2-40B4-BE49-F238E27FC236}">
                  <a16:creationId xmlns:a16="http://schemas.microsoft.com/office/drawing/2014/main" xmlns="" id="{6CF1D978-5BD9-438B-903C-76A6DD4A3D8F}"/>
                </a:ext>
              </a:extLst>
            </p:cNvPr>
            <p:cNvSpPr/>
            <p:nvPr userDrawn="1"/>
          </p:nvSpPr>
          <p:spPr>
            <a:xfrm>
              <a:off x="0" y="840048"/>
              <a:ext cx="12198350" cy="448239"/>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l-NL" sz="2400" dirty="0">
                <a:solidFill>
                  <a:srgbClr val="000000"/>
                </a:solidFill>
              </a:endParaRPr>
            </a:p>
          </p:txBody>
        </p:sp>
        <p:sp>
          <p:nvSpPr>
            <p:cNvPr id="10" name="Rechthoek 9">
              <a:extLst>
                <a:ext uri="{FF2B5EF4-FFF2-40B4-BE49-F238E27FC236}">
                  <a16:creationId xmlns:a16="http://schemas.microsoft.com/office/drawing/2014/main" xmlns="" id="{16A756AC-80F3-4B74-89CB-68E6DFB0C301}"/>
                </a:ext>
              </a:extLst>
            </p:cNvPr>
            <p:cNvSpPr/>
            <p:nvPr userDrawn="1"/>
          </p:nvSpPr>
          <p:spPr>
            <a:xfrm>
              <a:off x="-2" y="5810741"/>
              <a:ext cx="12198350" cy="448239"/>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l-NL" sz="2400" dirty="0">
                <a:solidFill>
                  <a:srgbClr val="000000"/>
                </a:solidFill>
              </a:endParaRPr>
            </a:p>
          </p:txBody>
        </p:sp>
        <p:sp>
          <p:nvSpPr>
            <p:cNvPr id="11" name="Rechthoek 10">
              <a:extLst>
                <a:ext uri="{FF2B5EF4-FFF2-40B4-BE49-F238E27FC236}">
                  <a16:creationId xmlns:a16="http://schemas.microsoft.com/office/drawing/2014/main" xmlns="" id="{54D87484-4D98-42EE-B9CF-8B6998ED906D}"/>
                </a:ext>
              </a:extLst>
            </p:cNvPr>
            <p:cNvSpPr/>
            <p:nvPr userDrawn="1"/>
          </p:nvSpPr>
          <p:spPr>
            <a:xfrm rot="16200000">
              <a:off x="3312733" y="3400499"/>
              <a:ext cx="5569142" cy="448239"/>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l-NL" sz="2400" dirty="0">
                <a:solidFill>
                  <a:srgbClr val="000000"/>
                </a:solidFill>
              </a:endParaRPr>
            </a:p>
          </p:txBody>
        </p:sp>
        <p:sp>
          <p:nvSpPr>
            <p:cNvPr id="12" name="Rechthoek 11">
              <a:extLst>
                <a:ext uri="{FF2B5EF4-FFF2-40B4-BE49-F238E27FC236}">
                  <a16:creationId xmlns:a16="http://schemas.microsoft.com/office/drawing/2014/main" xmlns="" id="{6ECBA962-F1E1-4958-A009-D96262224DFE}"/>
                </a:ext>
              </a:extLst>
            </p:cNvPr>
            <p:cNvSpPr/>
            <p:nvPr userDrawn="1"/>
          </p:nvSpPr>
          <p:spPr>
            <a:xfrm>
              <a:off x="0" y="1637414"/>
              <a:ext cx="12198350" cy="288000"/>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l-NL" sz="2400" dirty="0">
                <a:solidFill>
                  <a:srgbClr val="000000"/>
                </a:solidFill>
              </a:endParaRPr>
            </a:p>
          </p:txBody>
        </p:sp>
        <p:sp>
          <p:nvSpPr>
            <p:cNvPr id="13" name="Rechthoek 12">
              <a:extLst>
                <a:ext uri="{FF2B5EF4-FFF2-40B4-BE49-F238E27FC236}">
                  <a16:creationId xmlns:a16="http://schemas.microsoft.com/office/drawing/2014/main" xmlns="" id="{0E96B7F2-115E-45EE-AB53-7500BE4C2340}"/>
                </a:ext>
              </a:extLst>
            </p:cNvPr>
            <p:cNvSpPr/>
            <p:nvPr userDrawn="1"/>
          </p:nvSpPr>
          <p:spPr>
            <a:xfrm>
              <a:off x="0" y="0"/>
              <a:ext cx="736980" cy="6857999"/>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l-NL" sz="2400" dirty="0">
                <a:solidFill>
                  <a:srgbClr val="000000"/>
                </a:solidFill>
              </a:endParaRPr>
            </a:p>
          </p:txBody>
        </p:sp>
        <p:sp>
          <p:nvSpPr>
            <p:cNvPr id="14" name="Rechthoek 13">
              <a:extLst>
                <a:ext uri="{FF2B5EF4-FFF2-40B4-BE49-F238E27FC236}">
                  <a16:creationId xmlns:a16="http://schemas.microsoft.com/office/drawing/2014/main" xmlns="" id="{EDD2F0F3-A33B-485E-8523-32B2871755A2}"/>
                </a:ext>
              </a:extLst>
            </p:cNvPr>
            <p:cNvSpPr/>
            <p:nvPr userDrawn="1"/>
          </p:nvSpPr>
          <p:spPr>
            <a:xfrm>
              <a:off x="11460208" y="0"/>
              <a:ext cx="736980" cy="6857999"/>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l-NL" sz="2400" dirty="0">
                <a:solidFill>
                  <a:srgbClr val="000000"/>
                </a:solidFill>
              </a:endParaRPr>
            </a:p>
          </p:txBody>
        </p:sp>
        <p:sp>
          <p:nvSpPr>
            <p:cNvPr id="15" name="Rechthoek 14">
              <a:extLst>
                <a:ext uri="{FF2B5EF4-FFF2-40B4-BE49-F238E27FC236}">
                  <a16:creationId xmlns:a16="http://schemas.microsoft.com/office/drawing/2014/main" xmlns="" id="{F03B8484-0775-44BC-A655-05F259039673}"/>
                </a:ext>
              </a:extLst>
            </p:cNvPr>
            <p:cNvSpPr/>
            <p:nvPr userDrawn="1"/>
          </p:nvSpPr>
          <p:spPr>
            <a:xfrm>
              <a:off x="0" y="0"/>
              <a:ext cx="12198350" cy="448239"/>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l-NL" sz="2400" dirty="0">
                <a:solidFill>
                  <a:srgbClr val="000000"/>
                </a:solidFill>
              </a:endParaRPr>
            </a:p>
          </p:txBody>
        </p:sp>
        <p:sp>
          <p:nvSpPr>
            <p:cNvPr id="16" name="Rechthoek 15">
              <a:extLst>
                <a:ext uri="{FF2B5EF4-FFF2-40B4-BE49-F238E27FC236}">
                  <a16:creationId xmlns:a16="http://schemas.microsoft.com/office/drawing/2014/main" xmlns="" id="{447F29D2-14FE-4954-8288-062A8A67FC62}"/>
                </a:ext>
              </a:extLst>
            </p:cNvPr>
            <p:cNvSpPr/>
            <p:nvPr userDrawn="1"/>
          </p:nvSpPr>
          <p:spPr>
            <a:xfrm>
              <a:off x="0" y="6411275"/>
              <a:ext cx="12198350" cy="448239"/>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l-NL" sz="2400" dirty="0">
                <a:solidFill>
                  <a:srgbClr val="000000"/>
                </a:solidFill>
              </a:endParaRPr>
            </a:p>
          </p:txBody>
        </p:sp>
      </p:grpSp>
      <p:sp>
        <p:nvSpPr>
          <p:cNvPr id="21" name="Tijdelijke aanduiding voor grafiek 7">
            <a:extLst>
              <a:ext uri="{FF2B5EF4-FFF2-40B4-BE49-F238E27FC236}">
                <a16:creationId xmlns:a16="http://schemas.microsoft.com/office/drawing/2014/main" xmlns="" id="{B8C431AB-AE5E-46E4-905F-DEA9FF17BDA7}"/>
              </a:ext>
            </a:extLst>
          </p:cNvPr>
          <p:cNvSpPr>
            <a:spLocks noGrp="1"/>
          </p:cNvSpPr>
          <p:nvPr>
            <p:ph type="chart" sz="quarter" idx="15" hasCustomPrompt="1"/>
          </p:nvPr>
        </p:nvSpPr>
        <p:spPr>
          <a:xfrm>
            <a:off x="552449" y="1925414"/>
            <a:ext cx="8042901" cy="3885326"/>
          </a:xfrm>
          <a:solidFill>
            <a:schemeClr val="bg1">
              <a:lumMod val="9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0" tIns="1260000" rIns="0" bIns="0" numCol="1" anchor="t" anchorCtr="0" compatLnSpc="1">
            <a:prstTxWarp prst="textNoShape">
              <a:avLst/>
            </a:prstTxWarp>
            <a:noAutofit/>
          </a:bodyPr>
          <a:lstStyle>
            <a:lvl1pPr marL="180975" indent="-180975" algn="ctr">
              <a:spcBef>
                <a:spcPts val="0"/>
              </a:spcBef>
              <a:spcAft>
                <a:spcPts val="0"/>
              </a:spcAft>
              <a:buFont typeface="Arial" panose="020B0604020202020204" pitchFamily="34" charset="0"/>
              <a:buNone/>
              <a:defRPr lang="en-GB" sz="1200" i="1" dirty="0">
                <a:solidFill>
                  <a:schemeClr val="bg2">
                    <a:lumMod val="75000"/>
                  </a:schemeClr>
                </a:solidFill>
              </a:defRPr>
            </a:lvl1pPr>
          </a:lstStyle>
          <a:p>
            <a:pPr marL="171450" lvl="0" indent="-171450" algn="ctr"/>
            <a:r>
              <a:rPr lang="nl-NL" noProof="0" dirty="0"/>
              <a:t>Klik op onderstaand pictogram</a:t>
            </a:r>
            <a:br>
              <a:rPr lang="nl-NL" noProof="0" dirty="0"/>
            </a:br>
            <a:r>
              <a:rPr lang="nl-NL" noProof="0" dirty="0"/>
              <a:t>om een grafiek in te voegen</a:t>
            </a:r>
          </a:p>
        </p:txBody>
      </p:sp>
      <p:grpSp>
        <p:nvGrpSpPr>
          <p:cNvPr id="23" name="Instructie">
            <a:extLst>
              <a:ext uri="{FF2B5EF4-FFF2-40B4-BE49-F238E27FC236}">
                <a16:creationId xmlns:a16="http://schemas.microsoft.com/office/drawing/2014/main" xmlns="" id="{9DA0770D-DA20-4E9C-AC0A-63C518B8F8A1}"/>
              </a:ext>
            </a:extLst>
          </p:cNvPr>
          <p:cNvGrpSpPr/>
          <p:nvPr userDrawn="1"/>
        </p:nvGrpSpPr>
        <p:grpSpPr>
          <a:xfrm>
            <a:off x="9287450" y="4327167"/>
            <a:ext cx="2386515" cy="2546619"/>
            <a:chOff x="12389714" y="4327164"/>
            <a:chExt cx="3183677" cy="2546619"/>
          </a:xfrm>
        </p:grpSpPr>
        <p:grpSp>
          <p:nvGrpSpPr>
            <p:cNvPr id="24" name="Meer informatie">
              <a:extLst>
                <a:ext uri="{FF2B5EF4-FFF2-40B4-BE49-F238E27FC236}">
                  <a16:creationId xmlns:a16="http://schemas.microsoft.com/office/drawing/2014/main" xmlns="" id="{4B8900D6-E509-465A-8AC8-255FBF2BB6EE}"/>
                </a:ext>
              </a:extLst>
            </p:cNvPr>
            <p:cNvGrpSpPr/>
            <p:nvPr userDrawn="1"/>
          </p:nvGrpSpPr>
          <p:grpSpPr>
            <a:xfrm>
              <a:off x="12394875" y="6090510"/>
              <a:ext cx="3178515" cy="783273"/>
              <a:chOff x="-3741486" y="3359148"/>
              <a:chExt cx="3178515" cy="783273"/>
            </a:xfrm>
          </p:grpSpPr>
          <p:sp>
            <p:nvSpPr>
              <p:cNvPr id="63" name="Freeform 101">
                <a:extLst>
                  <a:ext uri="{FF2B5EF4-FFF2-40B4-BE49-F238E27FC236}">
                    <a16:creationId xmlns:a16="http://schemas.microsoft.com/office/drawing/2014/main" xmlns="" id="{6C5D2D6F-4493-46A7-BC08-38BC6D0F69D3}"/>
                  </a:ext>
                </a:extLst>
              </p:cNvPr>
              <p:cNvSpPr>
                <a:spLocks noEditPoints="1"/>
              </p:cNvSpPr>
              <p:nvPr/>
            </p:nvSpPr>
            <p:spPr bwMode="auto">
              <a:xfrm>
                <a:off x="-3741486" y="3359148"/>
                <a:ext cx="255753" cy="255753"/>
              </a:xfrm>
              <a:custGeom>
                <a:avLst/>
                <a:gdLst>
                  <a:gd name="T0" fmla="*/ 0 w 292"/>
                  <a:gd name="T1" fmla="*/ 146 h 292"/>
                  <a:gd name="T2" fmla="*/ 4 w 292"/>
                  <a:gd name="T3" fmla="*/ 113 h 292"/>
                  <a:gd name="T4" fmla="*/ 14 w 292"/>
                  <a:gd name="T5" fmla="*/ 82 h 292"/>
                  <a:gd name="T6" fmla="*/ 31 w 292"/>
                  <a:gd name="T7" fmla="*/ 55 h 292"/>
                  <a:gd name="T8" fmla="*/ 53 w 292"/>
                  <a:gd name="T9" fmla="*/ 32 h 292"/>
                  <a:gd name="T10" fmla="*/ 81 w 292"/>
                  <a:gd name="T11" fmla="*/ 15 h 292"/>
                  <a:gd name="T12" fmla="*/ 112 w 292"/>
                  <a:gd name="T13" fmla="*/ 4 h 292"/>
                  <a:gd name="T14" fmla="*/ 145 w 292"/>
                  <a:gd name="T15" fmla="*/ 0 h 292"/>
                  <a:gd name="T16" fmla="*/ 179 w 292"/>
                  <a:gd name="T17" fmla="*/ 4 h 292"/>
                  <a:gd name="T18" fmla="*/ 209 w 292"/>
                  <a:gd name="T19" fmla="*/ 15 h 292"/>
                  <a:gd name="T20" fmla="*/ 237 w 292"/>
                  <a:gd name="T21" fmla="*/ 32 h 292"/>
                  <a:gd name="T22" fmla="*/ 259 w 292"/>
                  <a:gd name="T23" fmla="*/ 55 h 292"/>
                  <a:gd name="T24" fmla="*/ 276 w 292"/>
                  <a:gd name="T25" fmla="*/ 82 h 292"/>
                  <a:gd name="T26" fmla="*/ 288 w 292"/>
                  <a:gd name="T27" fmla="*/ 113 h 292"/>
                  <a:gd name="T28" fmla="*/ 292 w 292"/>
                  <a:gd name="T29" fmla="*/ 146 h 292"/>
                  <a:gd name="T30" fmla="*/ 288 w 292"/>
                  <a:gd name="T31" fmla="*/ 180 h 292"/>
                  <a:gd name="T32" fmla="*/ 276 w 292"/>
                  <a:gd name="T33" fmla="*/ 210 h 292"/>
                  <a:gd name="T34" fmla="*/ 259 w 292"/>
                  <a:gd name="T35" fmla="*/ 237 h 292"/>
                  <a:gd name="T36" fmla="*/ 237 w 292"/>
                  <a:gd name="T37" fmla="*/ 260 h 292"/>
                  <a:gd name="T38" fmla="*/ 209 w 292"/>
                  <a:gd name="T39" fmla="*/ 278 h 292"/>
                  <a:gd name="T40" fmla="*/ 179 w 292"/>
                  <a:gd name="T41" fmla="*/ 288 h 292"/>
                  <a:gd name="T42" fmla="*/ 145 w 292"/>
                  <a:gd name="T43" fmla="*/ 292 h 292"/>
                  <a:gd name="T44" fmla="*/ 112 w 292"/>
                  <a:gd name="T45" fmla="*/ 288 h 292"/>
                  <a:gd name="T46" fmla="*/ 81 w 292"/>
                  <a:gd name="T47" fmla="*/ 278 h 292"/>
                  <a:gd name="T48" fmla="*/ 53 w 292"/>
                  <a:gd name="T49" fmla="*/ 260 h 292"/>
                  <a:gd name="T50" fmla="*/ 31 w 292"/>
                  <a:gd name="T51" fmla="*/ 237 h 292"/>
                  <a:gd name="T52" fmla="*/ 14 w 292"/>
                  <a:gd name="T53" fmla="*/ 210 h 292"/>
                  <a:gd name="T54" fmla="*/ 4 w 292"/>
                  <a:gd name="T55" fmla="*/ 180 h 292"/>
                  <a:gd name="T56" fmla="*/ 0 w 292"/>
                  <a:gd name="T57" fmla="*/ 146 h 292"/>
                  <a:gd name="T58" fmla="*/ 102 w 292"/>
                  <a:gd name="T59" fmla="*/ 121 h 292"/>
                  <a:gd name="T60" fmla="*/ 102 w 292"/>
                  <a:gd name="T61" fmla="*/ 142 h 292"/>
                  <a:gd name="T62" fmla="*/ 120 w 292"/>
                  <a:gd name="T63" fmla="*/ 142 h 292"/>
                  <a:gd name="T64" fmla="*/ 120 w 292"/>
                  <a:gd name="T65" fmla="*/ 223 h 292"/>
                  <a:gd name="T66" fmla="*/ 102 w 292"/>
                  <a:gd name="T67" fmla="*/ 223 h 292"/>
                  <a:gd name="T68" fmla="*/ 102 w 292"/>
                  <a:gd name="T69" fmla="*/ 244 h 292"/>
                  <a:gd name="T70" fmla="*/ 188 w 292"/>
                  <a:gd name="T71" fmla="*/ 244 h 292"/>
                  <a:gd name="T72" fmla="*/ 188 w 292"/>
                  <a:gd name="T73" fmla="*/ 223 h 292"/>
                  <a:gd name="T74" fmla="*/ 170 w 292"/>
                  <a:gd name="T75" fmla="*/ 223 h 292"/>
                  <a:gd name="T76" fmla="*/ 170 w 292"/>
                  <a:gd name="T77" fmla="*/ 142 h 292"/>
                  <a:gd name="T78" fmla="*/ 188 w 292"/>
                  <a:gd name="T79" fmla="*/ 142 h 292"/>
                  <a:gd name="T80" fmla="*/ 188 w 292"/>
                  <a:gd name="T81" fmla="*/ 121 h 292"/>
                  <a:gd name="T82" fmla="*/ 102 w 292"/>
                  <a:gd name="T83" fmla="*/ 121 h 292"/>
                  <a:gd name="T84" fmla="*/ 115 w 292"/>
                  <a:gd name="T85" fmla="*/ 79 h 292"/>
                  <a:gd name="T86" fmla="*/ 117 w 292"/>
                  <a:gd name="T87" fmla="*/ 92 h 292"/>
                  <a:gd name="T88" fmla="*/ 124 w 292"/>
                  <a:gd name="T89" fmla="*/ 101 h 292"/>
                  <a:gd name="T90" fmla="*/ 133 w 292"/>
                  <a:gd name="T91" fmla="*/ 108 h 292"/>
                  <a:gd name="T92" fmla="*/ 145 w 292"/>
                  <a:gd name="T93" fmla="*/ 110 h 292"/>
                  <a:gd name="T94" fmla="*/ 157 w 292"/>
                  <a:gd name="T95" fmla="*/ 108 h 292"/>
                  <a:gd name="T96" fmla="*/ 167 w 292"/>
                  <a:gd name="T97" fmla="*/ 101 h 292"/>
                  <a:gd name="T98" fmla="*/ 174 w 292"/>
                  <a:gd name="T99" fmla="*/ 92 h 292"/>
                  <a:gd name="T100" fmla="*/ 176 w 292"/>
                  <a:gd name="T101" fmla="*/ 79 h 292"/>
                  <a:gd name="T102" fmla="*/ 174 w 292"/>
                  <a:gd name="T103" fmla="*/ 67 h 292"/>
                  <a:gd name="T104" fmla="*/ 167 w 292"/>
                  <a:gd name="T105" fmla="*/ 58 h 292"/>
                  <a:gd name="T106" fmla="*/ 157 w 292"/>
                  <a:gd name="T107" fmla="*/ 51 h 292"/>
                  <a:gd name="T108" fmla="*/ 145 w 292"/>
                  <a:gd name="T109" fmla="*/ 49 h 292"/>
                  <a:gd name="T110" fmla="*/ 133 w 292"/>
                  <a:gd name="T111" fmla="*/ 51 h 292"/>
                  <a:gd name="T112" fmla="*/ 124 w 292"/>
                  <a:gd name="T113" fmla="*/ 58 h 292"/>
                  <a:gd name="T114" fmla="*/ 117 w 292"/>
                  <a:gd name="T115" fmla="*/ 67 h 292"/>
                  <a:gd name="T116" fmla="*/ 115 w 292"/>
                  <a:gd name="T117" fmla="*/ 79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92" h="292">
                    <a:moveTo>
                      <a:pt x="0" y="146"/>
                    </a:moveTo>
                    <a:lnTo>
                      <a:pt x="4" y="113"/>
                    </a:lnTo>
                    <a:lnTo>
                      <a:pt x="14" y="82"/>
                    </a:lnTo>
                    <a:lnTo>
                      <a:pt x="31" y="55"/>
                    </a:lnTo>
                    <a:lnTo>
                      <a:pt x="53" y="32"/>
                    </a:lnTo>
                    <a:lnTo>
                      <a:pt x="81" y="15"/>
                    </a:lnTo>
                    <a:lnTo>
                      <a:pt x="112" y="4"/>
                    </a:lnTo>
                    <a:lnTo>
                      <a:pt x="145" y="0"/>
                    </a:lnTo>
                    <a:lnTo>
                      <a:pt x="179" y="4"/>
                    </a:lnTo>
                    <a:lnTo>
                      <a:pt x="209" y="15"/>
                    </a:lnTo>
                    <a:lnTo>
                      <a:pt x="237" y="32"/>
                    </a:lnTo>
                    <a:lnTo>
                      <a:pt x="259" y="55"/>
                    </a:lnTo>
                    <a:lnTo>
                      <a:pt x="276" y="82"/>
                    </a:lnTo>
                    <a:lnTo>
                      <a:pt x="288" y="113"/>
                    </a:lnTo>
                    <a:lnTo>
                      <a:pt x="292" y="146"/>
                    </a:lnTo>
                    <a:lnTo>
                      <a:pt x="288" y="180"/>
                    </a:lnTo>
                    <a:lnTo>
                      <a:pt x="276" y="210"/>
                    </a:lnTo>
                    <a:lnTo>
                      <a:pt x="259" y="237"/>
                    </a:lnTo>
                    <a:lnTo>
                      <a:pt x="237" y="260"/>
                    </a:lnTo>
                    <a:lnTo>
                      <a:pt x="209" y="278"/>
                    </a:lnTo>
                    <a:lnTo>
                      <a:pt x="179" y="288"/>
                    </a:lnTo>
                    <a:lnTo>
                      <a:pt x="145" y="292"/>
                    </a:lnTo>
                    <a:lnTo>
                      <a:pt x="112" y="288"/>
                    </a:lnTo>
                    <a:lnTo>
                      <a:pt x="81" y="278"/>
                    </a:lnTo>
                    <a:lnTo>
                      <a:pt x="53" y="260"/>
                    </a:lnTo>
                    <a:lnTo>
                      <a:pt x="31" y="237"/>
                    </a:lnTo>
                    <a:lnTo>
                      <a:pt x="14" y="210"/>
                    </a:lnTo>
                    <a:lnTo>
                      <a:pt x="4" y="180"/>
                    </a:lnTo>
                    <a:lnTo>
                      <a:pt x="0" y="146"/>
                    </a:lnTo>
                    <a:close/>
                    <a:moveTo>
                      <a:pt x="102" y="121"/>
                    </a:moveTo>
                    <a:lnTo>
                      <a:pt x="102" y="142"/>
                    </a:lnTo>
                    <a:lnTo>
                      <a:pt x="120" y="142"/>
                    </a:lnTo>
                    <a:lnTo>
                      <a:pt x="120" y="223"/>
                    </a:lnTo>
                    <a:lnTo>
                      <a:pt x="102" y="223"/>
                    </a:lnTo>
                    <a:lnTo>
                      <a:pt x="102" y="244"/>
                    </a:lnTo>
                    <a:lnTo>
                      <a:pt x="188" y="244"/>
                    </a:lnTo>
                    <a:lnTo>
                      <a:pt x="188" y="223"/>
                    </a:lnTo>
                    <a:lnTo>
                      <a:pt x="170" y="223"/>
                    </a:lnTo>
                    <a:lnTo>
                      <a:pt x="170" y="142"/>
                    </a:lnTo>
                    <a:lnTo>
                      <a:pt x="188" y="142"/>
                    </a:lnTo>
                    <a:lnTo>
                      <a:pt x="188" y="121"/>
                    </a:lnTo>
                    <a:lnTo>
                      <a:pt x="102" y="121"/>
                    </a:lnTo>
                    <a:close/>
                    <a:moveTo>
                      <a:pt x="115" y="79"/>
                    </a:moveTo>
                    <a:lnTo>
                      <a:pt x="117" y="92"/>
                    </a:lnTo>
                    <a:lnTo>
                      <a:pt x="124" y="101"/>
                    </a:lnTo>
                    <a:lnTo>
                      <a:pt x="133" y="108"/>
                    </a:lnTo>
                    <a:lnTo>
                      <a:pt x="145" y="110"/>
                    </a:lnTo>
                    <a:lnTo>
                      <a:pt x="157" y="108"/>
                    </a:lnTo>
                    <a:lnTo>
                      <a:pt x="167" y="101"/>
                    </a:lnTo>
                    <a:lnTo>
                      <a:pt x="174" y="92"/>
                    </a:lnTo>
                    <a:lnTo>
                      <a:pt x="176" y="79"/>
                    </a:lnTo>
                    <a:lnTo>
                      <a:pt x="174" y="67"/>
                    </a:lnTo>
                    <a:lnTo>
                      <a:pt x="167" y="58"/>
                    </a:lnTo>
                    <a:lnTo>
                      <a:pt x="157" y="51"/>
                    </a:lnTo>
                    <a:lnTo>
                      <a:pt x="145" y="49"/>
                    </a:lnTo>
                    <a:lnTo>
                      <a:pt x="133" y="51"/>
                    </a:lnTo>
                    <a:lnTo>
                      <a:pt x="124" y="58"/>
                    </a:lnTo>
                    <a:lnTo>
                      <a:pt x="117" y="67"/>
                    </a:lnTo>
                    <a:lnTo>
                      <a:pt x="115" y="79"/>
                    </a:lnTo>
                    <a:close/>
                  </a:path>
                </a:pathLst>
              </a:custGeom>
              <a:solidFill>
                <a:srgbClr val="FF78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nl-NL" sz="1000">
                  <a:solidFill>
                    <a:srgbClr val="000000"/>
                  </a:solidFill>
                  <a:ea typeface="ＭＳ Ｐゴシック" pitchFamily="34" charset="-128"/>
                  <a:cs typeface="+mn-cs"/>
                </a:endParaRPr>
              </a:p>
            </p:txBody>
          </p:sp>
          <p:sp>
            <p:nvSpPr>
              <p:cNvPr id="64" name="Rechthoek 63">
                <a:extLst>
                  <a:ext uri="{FF2B5EF4-FFF2-40B4-BE49-F238E27FC236}">
                    <a16:creationId xmlns:a16="http://schemas.microsoft.com/office/drawing/2014/main" xmlns="" id="{B728B0C2-6746-4828-98A8-2E95668587D3}"/>
                  </a:ext>
                </a:extLst>
              </p:cNvPr>
              <p:cNvSpPr/>
              <p:nvPr userDrawn="1"/>
            </p:nvSpPr>
            <p:spPr>
              <a:xfrm>
                <a:off x="-3380966" y="3431177"/>
                <a:ext cx="2817995" cy="592123"/>
              </a:xfrm>
              <a:prstGeom prst="rect">
                <a:avLst/>
              </a:prstGeom>
              <a:noFill/>
              <a:ln w="25400" cap="flat" cmpd="sng" algn="ctr">
                <a:noFill/>
                <a:prstDash val="solid"/>
              </a:ln>
              <a:effectLst/>
            </p:spPr>
            <p:txBody>
              <a:bodyPr lIns="0" tIns="0" rIns="0" bIns="0" rtlCol="0" anchor="t"/>
              <a:lstStyle/>
              <a:p>
                <a:pPr fontAlgn="auto">
                  <a:lnSpc>
                    <a:spcPct val="90000"/>
                  </a:lnSpc>
                  <a:spcBef>
                    <a:spcPts val="600"/>
                  </a:spcBef>
                  <a:spcAft>
                    <a:spcPts val="600"/>
                  </a:spcAft>
                  <a:defRPr/>
                </a:pPr>
                <a:r>
                  <a:rPr lang="nl-NL" sz="1000" kern="0" dirty="0">
                    <a:solidFill>
                      <a:srgbClr val="000000"/>
                    </a:solidFill>
                    <a:latin typeface="Verdana"/>
                    <a:ea typeface="ＭＳ Ｐゴシック" pitchFamily="34" charset="-128"/>
                    <a:cs typeface="Segoe UI Light" panose="020B0502040204020203" pitchFamily="34" charset="0"/>
                  </a:rPr>
                  <a:t>Meer weten?</a:t>
                </a:r>
                <a:br>
                  <a:rPr lang="nl-NL" sz="1000" kern="0" dirty="0">
                    <a:solidFill>
                      <a:srgbClr val="000000"/>
                    </a:solidFill>
                    <a:latin typeface="Verdana"/>
                    <a:ea typeface="ＭＳ Ｐゴシック" pitchFamily="34" charset="-128"/>
                    <a:cs typeface="Segoe UI Light" panose="020B0502040204020203" pitchFamily="34" charset="0"/>
                  </a:rPr>
                </a:br>
                <a:r>
                  <a:rPr lang="nl-NL" sz="1000" kern="0" dirty="0">
                    <a:solidFill>
                      <a:srgbClr val="000000"/>
                    </a:solidFill>
                    <a:latin typeface="Verdana"/>
                    <a:ea typeface="ＭＳ Ｐゴシック" pitchFamily="34" charset="-128"/>
                    <a:cs typeface="Segoe UI Light" panose="020B0502040204020203" pitchFamily="34" charset="0"/>
                  </a:rPr>
                  <a:t>Ga naar dia </a:t>
                </a:r>
                <a:r>
                  <a:rPr lang="nl-NL" sz="1000" b="1" kern="0" dirty="0">
                    <a:solidFill>
                      <a:srgbClr val="000000"/>
                    </a:solidFill>
                    <a:latin typeface="Verdana"/>
                    <a:ea typeface="ＭＳ Ｐゴシック" pitchFamily="34" charset="-128"/>
                    <a:cs typeface="Segoe UI Light" panose="020B0502040204020203" pitchFamily="34" charset="0"/>
                  </a:rPr>
                  <a:t>‘Instructie dia: YouTube links’</a:t>
                </a:r>
                <a:r>
                  <a:rPr lang="nl-NL" sz="1000" kern="0" dirty="0">
                    <a:solidFill>
                      <a:srgbClr val="000000"/>
                    </a:solidFill>
                    <a:latin typeface="Verdana"/>
                    <a:ea typeface="ＭＳ Ｐゴシック" pitchFamily="34" charset="-128"/>
                    <a:cs typeface="Segoe UI Light" panose="020B0502040204020203" pitchFamily="34" charset="0"/>
                  </a:rPr>
                  <a:t>, open deze in de diavoorstelling en klik op de gewenste video link.</a:t>
                </a:r>
              </a:p>
            </p:txBody>
          </p:sp>
          <p:cxnSp>
            <p:nvCxnSpPr>
              <p:cNvPr id="65" name="Rechte verbindingslijn 64">
                <a:extLst>
                  <a:ext uri="{FF2B5EF4-FFF2-40B4-BE49-F238E27FC236}">
                    <a16:creationId xmlns:a16="http://schemas.microsoft.com/office/drawing/2014/main" xmlns="" id="{367ACA50-3F27-44DF-BA2A-64D2F4ECA0FF}"/>
                  </a:ext>
                </a:extLst>
              </p:cNvPr>
              <p:cNvCxnSpPr>
                <a:cxnSpLocks/>
              </p:cNvCxnSpPr>
              <p:nvPr userDrawn="1"/>
            </p:nvCxnSpPr>
            <p:spPr>
              <a:xfrm>
                <a:off x="-3740987" y="4142421"/>
                <a:ext cx="3178016" cy="0"/>
              </a:xfrm>
              <a:prstGeom prst="line">
                <a:avLst/>
              </a:prstGeom>
              <a:noFill/>
              <a:ln w="3175" cap="flat" cmpd="sng" algn="ctr">
                <a:solidFill>
                  <a:schemeClr val="accent1"/>
                </a:solidFill>
                <a:prstDash val="solid"/>
              </a:ln>
              <a:effectLst/>
            </p:spPr>
          </p:cxnSp>
        </p:grpSp>
        <p:cxnSp>
          <p:nvCxnSpPr>
            <p:cNvPr id="25" name="Rechte verbindingslijn 24">
              <a:extLst>
                <a:ext uri="{FF2B5EF4-FFF2-40B4-BE49-F238E27FC236}">
                  <a16:creationId xmlns:a16="http://schemas.microsoft.com/office/drawing/2014/main" xmlns="" id="{FB5B5E6D-7810-423E-8C1B-68D749461869}"/>
                </a:ext>
              </a:extLst>
            </p:cNvPr>
            <p:cNvCxnSpPr>
              <a:cxnSpLocks/>
            </p:cNvCxnSpPr>
            <p:nvPr userDrawn="1"/>
          </p:nvCxnSpPr>
          <p:spPr>
            <a:xfrm>
              <a:off x="12395374" y="5963729"/>
              <a:ext cx="3178017" cy="0"/>
            </a:xfrm>
            <a:prstGeom prst="line">
              <a:avLst/>
            </a:prstGeom>
            <a:noFill/>
            <a:ln w="3175" cap="flat" cmpd="sng" algn="ctr">
              <a:solidFill>
                <a:schemeClr val="accent1"/>
              </a:solidFill>
              <a:prstDash val="solid"/>
            </a:ln>
            <a:effectLst/>
          </p:spPr>
        </p:cxnSp>
        <p:sp>
          <p:nvSpPr>
            <p:cNvPr id="26" name="Rechthoek 25">
              <a:extLst>
                <a:ext uri="{FF2B5EF4-FFF2-40B4-BE49-F238E27FC236}">
                  <a16:creationId xmlns:a16="http://schemas.microsoft.com/office/drawing/2014/main" xmlns="" id="{E6E1D692-0CE6-4101-8CB9-D40D8833C47F}"/>
                </a:ext>
              </a:extLst>
            </p:cNvPr>
            <p:cNvSpPr/>
            <p:nvPr userDrawn="1"/>
          </p:nvSpPr>
          <p:spPr>
            <a:xfrm>
              <a:off x="12395375" y="4327164"/>
              <a:ext cx="3178016" cy="191611"/>
            </a:xfrm>
            <a:prstGeom prst="rect">
              <a:avLst/>
            </a:prstGeom>
            <a:noFill/>
            <a:ln w="25400" cap="flat" cmpd="sng" algn="ctr">
              <a:noFill/>
              <a:prstDash val="solid"/>
            </a:ln>
            <a:effectLst/>
          </p:spPr>
          <p:txBody>
            <a:bodyPr lIns="0" tIns="0" rIns="0" bIns="0" rtlCol="0" anchor="ctr"/>
            <a:lstStyle/>
            <a:p>
              <a:pPr fontAlgn="auto">
                <a:lnSpc>
                  <a:spcPct val="80000"/>
                </a:lnSpc>
                <a:spcBef>
                  <a:spcPts val="0"/>
                </a:spcBef>
                <a:spcAft>
                  <a:spcPts val="0"/>
                </a:spcAft>
                <a:defRPr/>
              </a:pPr>
              <a:r>
                <a:rPr lang="nl-NL" sz="1100" b="1" kern="0" cap="all" dirty="0">
                  <a:solidFill>
                    <a:srgbClr val="007BC7"/>
                  </a:solidFill>
                  <a:latin typeface="Verdana"/>
                  <a:ea typeface="ＭＳ Ｐゴシック" pitchFamily="34" charset="-128"/>
                  <a:cs typeface="Segoe UI Light" panose="020B0502040204020203" pitchFamily="34" charset="0"/>
                </a:rPr>
                <a:t>Data van de Grafiek Bewerken</a:t>
              </a:r>
            </a:p>
          </p:txBody>
        </p:sp>
        <p:sp>
          <p:nvSpPr>
            <p:cNvPr id="27" name="Ovaal 26">
              <a:extLst>
                <a:ext uri="{FF2B5EF4-FFF2-40B4-BE49-F238E27FC236}">
                  <a16:creationId xmlns:a16="http://schemas.microsoft.com/office/drawing/2014/main" xmlns="" id="{A9F452E4-53AB-4830-9FF3-00F3727D4EB8}"/>
                </a:ext>
              </a:extLst>
            </p:cNvPr>
            <p:cNvSpPr/>
            <p:nvPr userDrawn="1"/>
          </p:nvSpPr>
          <p:spPr>
            <a:xfrm>
              <a:off x="12389714" y="4706254"/>
              <a:ext cx="260914" cy="259683"/>
            </a:xfrm>
            <a:prstGeom prst="ellipse">
              <a:avLst/>
            </a:prstGeom>
            <a:solidFill>
              <a:schemeClr val="accent1"/>
            </a:solidFill>
            <a:ln w="25400" cap="flat" cmpd="sng" algn="ctr">
              <a:noFill/>
              <a:prstDash val="solid"/>
            </a:ln>
            <a:effectLst/>
          </p:spPr>
          <p:txBody>
            <a:bodyPr rtlCol="0" anchor="ctr"/>
            <a:lstStyle/>
            <a:p>
              <a:pPr algn="ctr" fontAlgn="auto">
                <a:spcBef>
                  <a:spcPts val="0"/>
                </a:spcBef>
                <a:spcAft>
                  <a:spcPts val="0"/>
                </a:spcAft>
                <a:defRPr/>
              </a:pPr>
              <a:r>
                <a:rPr lang="nl-NL" sz="1000" kern="0">
                  <a:solidFill>
                    <a:srgbClr val="FFFFFF"/>
                  </a:solidFill>
                  <a:latin typeface="Verdana"/>
                  <a:ea typeface="ＭＳ Ｐゴシック" pitchFamily="34" charset="-128"/>
                  <a:cs typeface="Segoe UI Light" panose="020B0502040204020203" pitchFamily="34" charset="0"/>
                </a:rPr>
                <a:t>1</a:t>
              </a:r>
            </a:p>
          </p:txBody>
        </p:sp>
        <p:cxnSp>
          <p:nvCxnSpPr>
            <p:cNvPr id="28" name="Rechte verbindingslijn 27">
              <a:extLst>
                <a:ext uri="{FF2B5EF4-FFF2-40B4-BE49-F238E27FC236}">
                  <a16:creationId xmlns:a16="http://schemas.microsoft.com/office/drawing/2014/main" xmlns="" id="{7FBE14F9-2BC5-4824-BC25-4F64B5B59120}"/>
                </a:ext>
              </a:extLst>
            </p:cNvPr>
            <p:cNvCxnSpPr>
              <a:cxnSpLocks/>
            </p:cNvCxnSpPr>
            <p:nvPr userDrawn="1"/>
          </p:nvCxnSpPr>
          <p:spPr>
            <a:xfrm>
              <a:off x="12395374" y="4584932"/>
              <a:ext cx="3178017" cy="0"/>
            </a:xfrm>
            <a:prstGeom prst="line">
              <a:avLst/>
            </a:prstGeom>
            <a:noFill/>
            <a:ln w="3175" cap="flat" cmpd="sng" algn="ctr">
              <a:solidFill>
                <a:schemeClr val="accent1"/>
              </a:solidFill>
              <a:prstDash val="solid"/>
            </a:ln>
            <a:effectLst/>
          </p:spPr>
        </p:cxnSp>
        <p:sp>
          <p:nvSpPr>
            <p:cNvPr id="29" name="Rechthoek 28">
              <a:extLst>
                <a:ext uri="{FF2B5EF4-FFF2-40B4-BE49-F238E27FC236}">
                  <a16:creationId xmlns:a16="http://schemas.microsoft.com/office/drawing/2014/main" xmlns="" id="{BECDDA34-0856-48DF-B4A5-AF922BFEF23E}"/>
                </a:ext>
              </a:extLst>
            </p:cNvPr>
            <p:cNvSpPr/>
            <p:nvPr userDrawn="1"/>
          </p:nvSpPr>
          <p:spPr>
            <a:xfrm>
              <a:off x="12755395" y="4772316"/>
              <a:ext cx="2817995" cy="314439"/>
            </a:xfrm>
            <a:prstGeom prst="rect">
              <a:avLst/>
            </a:prstGeom>
            <a:noFill/>
            <a:ln w="25400" cap="flat" cmpd="sng" algn="ctr">
              <a:noFill/>
              <a:prstDash val="solid"/>
            </a:ln>
            <a:effectLst/>
          </p:spPr>
          <p:txBody>
            <a:bodyPr lIns="0" tIns="0" rIns="0" bIns="0" rtlCol="0" anchor="t"/>
            <a:lstStyle/>
            <a:p>
              <a:pPr fontAlgn="auto">
                <a:spcBef>
                  <a:spcPts val="0"/>
                </a:spcBef>
                <a:spcAft>
                  <a:spcPts val="0"/>
                </a:spcAft>
                <a:defRPr/>
              </a:pPr>
              <a:r>
                <a:rPr lang="nl-NL" sz="1000" kern="0" dirty="0">
                  <a:solidFill>
                    <a:srgbClr val="000000"/>
                  </a:solidFill>
                  <a:latin typeface="Verdana"/>
                  <a:ea typeface="ＭＳ Ｐゴシック" pitchFamily="34" charset="-128"/>
                  <a:cs typeface="Segoe UI Light" panose="020B0502040204020203" pitchFamily="34" charset="0"/>
                </a:rPr>
                <a:t>Selecteer de grafiek, klik met de rechter muisknop en kies </a:t>
              </a:r>
              <a:r>
                <a:rPr lang="nl-NL" sz="1000" b="1" kern="0" dirty="0">
                  <a:solidFill>
                    <a:srgbClr val="000000"/>
                  </a:solidFill>
                  <a:latin typeface="Verdana"/>
                  <a:ea typeface="ＭＳ Ｐゴシック" pitchFamily="34" charset="-128"/>
                  <a:cs typeface="Segoe UI Light" panose="020B0502040204020203" pitchFamily="34" charset="0"/>
                </a:rPr>
                <a:t>‘Gegevens bewerken’</a:t>
              </a:r>
            </a:p>
          </p:txBody>
        </p:sp>
        <p:grpSp>
          <p:nvGrpSpPr>
            <p:cNvPr id="30" name="Groep 29">
              <a:extLst>
                <a:ext uri="{FF2B5EF4-FFF2-40B4-BE49-F238E27FC236}">
                  <a16:creationId xmlns:a16="http://schemas.microsoft.com/office/drawing/2014/main" xmlns="" id="{0A07D7E2-91AA-4314-AA1D-9654E69813E0}"/>
                </a:ext>
              </a:extLst>
            </p:cNvPr>
            <p:cNvGrpSpPr/>
            <p:nvPr userDrawn="1"/>
          </p:nvGrpSpPr>
          <p:grpSpPr>
            <a:xfrm>
              <a:off x="12755394" y="5222855"/>
              <a:ext cx="1714530" cy="674168"/>
              <a:chOff x="12757283" y="4365594"/>
              <a:chExt cx="1714530" cy="674168"/>
            </a:xfrm>
          </p:grpSpPr>
          <p:sp>
            <p:nvSpPr>
              <p:cNvPr id="31" name="Rechthoek 30">
                <a:extLst>
                  <a:ext uri="{FF2B5EF4-FFF2-40B4-BE49-F238E27FC236}">
                    <a16:creationId xmlns:a16="http://schemas.microsoft.com/office/drawing/2014/main" xmlns="" id="{9DA2D60B-11B2-44D2-8DB7-A5D23FE2E7E6}"/>
                  </a:ext>
                </a:extLst>
              </p:cNvPr>
              <p:cNvSpPr/>
              <p:nvPr userDrawn="1"/>
            </p:nvSpPr>
            <p:spPr>
              <a:xfrm>
                <a:off x="12757283" y="4365594"/>
                <a:ext cx="1626818" cy="580946"/>
              </a:xfrm>
              <a:prstGeom prst="rect">
                <a:avLst/>
              </a:prstGeom>
              <a:solidFill>
                <a:schemeClr val="bg1"/>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nSpc>
                    <a:spcPct val="90000"/>
                  </a:lnSpc>
                  <a:spcBef>
                    <a:spcPts val="600"/>
                  </a:spcBef>
                  <a:spcAft>
                    <a:spcPts val="600"/>
                  </a:spcAft>
                </a:pPr>
                <a:endParaRPr lang="nl-NL" sz="600">
                  <a:solidFill>
                    <a:srgbClr val="000000"/>
                  </a:solidFill>
                  <a:latin typeface="Arial" panose="020B0604020202020204" pitchFamily="34" charset="0"/>
                  <a:cs typeface="Arial" panose="020B0604020202020204" pitchFamily="34" charset="0"/>
                </a:endParaRPr>
              </a:p>
            </p:txBody>
          </p:sp>
          <p:sp>
            <p:nvSpPr>
              <p:cNvPr id="32" name="Rechthoek 31">
                <a:extLst>
                  <a:ext uri="{FF2B5EF4-FFF2-40B4-BE49-F238E27FC236}">
                    <a16:creationId xmlns:a16="http://schemas.microsoft.com/office/drawing/2014/main" xmlns="" id="{FDAD79BB-F95D-414C-88BC-3C08CEAFC2F9}"/>
                  </a:ext>
                </a:extLst>
              </p:cNvPr>
              <p:cNvSpPr/>
              <p:nvPr userDrawn="1"/>
            </p:nvSpPr>
            <p:spPr>
              <a:xfrm>
                <a:off x="12768263" y="4676983"/>
                <a:ext cx="1609231" cy="261256"/>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endParaRPr lang="nl-NL" sz="800" b="1">
                  <a:solidFill>
                    <a:srgbClr val="000000"/>
                  </a:solidFill>
                </a:endParaRPr>
              </a:p>
            </p:txBody>
          </p:sp>
          <p:sp>
            <p:nvSpPr>
              <p:cNvPr id="33" name="Tekstvak 32">
                <a:extLst>
                  <a:ext uri="{FF2B5EF4-FFF2-40B4-BE49-F238E27FC236}">
                    <a16:creationId xmlns:a16="http://schemas.microsoft.com/office/drawing/2014/main" xmlns="" id="{64D29BE6-6FEA-4BD0-B6E9-43CE9495FD05}"/>
                  </a:ext>
                </a:extLst>
              </p:cNvPr>
              <p:cNvSpPr txBox="1"/>
              <p:nvPr userDrawn="1"/>
            </p:nvSpPr>
            <p:spPr>
              <a:xfrm>
                <a:off x="12997648" y="4404704"/>
                <a:ext cx="1248154" cy="313932"/>
              </a:xfrm>
              <a:prstGeom prst="rect">
                <a:avLst/>
              </a:prstGeom>
              <a:noFill/>
            </p:spPr>
            <p:txBody>
              <a:bodyPr wrap="square" rtlCol="0">
                <a:spAutoFit/>
              </a:bodyPr>
              <a:lstStyle/>
              <a:p>
                <a:pPr defTabSz="1217512">
                  <a:lnSpc>
                    <a:spcPct val="90000"/>
                  </a:lnSpc>
                  <a:spcBef>
                    <a:spcPts val="600"/>
                  </a:spcBef>
                  <a:spcAft>
                    <a:spcPts val="600"/>
                  </a:spcAft>
                </a:pPr>
                <a:r>
                  <a:rPr lang="nl-NL" sz="800" dirty="0">
                    <a:solidFill>
                      <a:srgbClr val="000000"/>
                    </a:solidFill>
                    <a:latin typeface="Arial" panose="020B0604020202020204" pitchFamily="34" charset="0"/>
                    <a:ea typeface="ＭＳ Ｐゴシック" pitchFamily="34" charset="-128"/>
                    <a:cs typeface="Arial" panose="020B0604020202020204" pitchFamily="34" charset="0"/>
                  </a:rPr>
                  <a:t>Grafiektype wijzigen</a:t>
                </a:r>
              </a:p>
            </p:txBody>
          </p:sp>
          <p:sp>
            <p:nvSpPr>
              <p:cNvPr id="34" name="Tekstvak 33">
                <a:extLst>
                  <a:ext uri="{FF2B5EF4-FFF2-40B4-BE49-F238E27FC236}">
                    <a16:creationId xmlns:a16="http://schemas.microsoft.com/office/drawing/2014/main" xmlns="" id="{EA8B301F-40D9-419E-9F23-0571C88FA51A}"/>
                  </a:ext>
                </a:extLst>
              </p:cNvPr>
              <p:cNvSpPr txBox="1"/>
              <p:nvPr userDrawn="1"/>
            </p:nvSpPr>
            <p:spPr>
              <a:xfrm>
                <a:off x="12984218" y="4725830"/>
                <a:ext cx="1274710" cy="313932"/>
              </a:xfrm>
              <a:prstGeom prst="rect">
                <a:avLst/>
              </a:prstGeom>
              <a:noFill/>
            </p:spPr>
            <p:txBody>
              <a:bodyPr wrap="square" rtlCol="0">
                <a:spAutoFit/>
              </a:bodyPr>
              <a:lstStyle/>
              <a:p>
                <a:pPr defTabSz="1217512">
                  <a:lnSpc>
                    <a:spcPct val="90000"/>
                  </a:lnSpc>
                  <a:spcBef>
                    <a:spcPts val="600"/>
                  </a:spcBef>
                  <a:spcAft>
                    <a:spcPts val="600"/>
                  </a:spcAft>
                </a:pPr>
                <a:r>
                  <a:rPr lang="nl-NL" sz="800" dirty="0">
                    <a:solidFill>
                      <a:srgbClr val="000000"/>
                    </a:solidFill>
                    <a:latin typeface="Arial" panose="020B0604020202020204" pitchFamily="34" charset="0"/>
                    <a:ea typeface="ＭＳ Ｐゴシック" pitchFamily="34" charset="-128"/>
                    <a:cs typeface="Arial" panose="020B0604020202020204" pitchFamily="34" charset="0"/>
                  </a:rPr>
                  <a:t>Gegevens bewerken</a:t>
                </a:r>
              </a:p>
            </p:txBody>
          </p:sp>
          <p:pic>
            <p:nvPicPr>
              <p:cNvPr id="35" name="Picture 3">
                <a:extLst>
                  <a:ext uri="{FF2B5EF4-FFF2-40B4-BE49-F238E27FC236}">
                    <a16:creationId xmlns:a16="http://schemas.microsoft.com/office/drawing/2014/main" xmlns="" id="{29634DA5-CF6D-4CD9-8733-807062877950}"/>
                  </a:ext>
                </a:extLst>
              </p:cNvPr>
              <p:cNvPicPr>
                <a:picLocks noChangeAspect="1" noChangeArrowheads="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14328727" y="4773688"/>
                <a:ext cx="143086" cy="231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36" name="Groep 35">
                <a:extLst>
                  <a:ext uri="{FF2B5EF4-FFF2-40B4-BE49-F238E27FC236}">
                    <a16:creationId xmlns:a16="http://schemas.microsoft.com/office/drawing/2014/main" xmlns="" id="{28C7B861-8B1B-4C02-91BA-F3DCC7C1D778}"/>
                  </a:ext>
                </a:extLst>
              </p:cNvPr>
              <p:cNvGrpSpPr/>
              <p:nvPr userDrawn="1"/>
            </p:nvGrpSpPr>
            <p:grpSpPr>
              <a:xfrm>
                <a:off x="12831198" y="4432250"/>
                <a:ext cx="139861" cy="152244"/>
                <a:chOff x="12574450" y="6053892"/>
                <a:chExt cx="169232" cy="184215"/>
              </a:xfrm>
            </p:grpSpPr>
            <p:sp>
              <p:nvSpPr>
                <p:cNvPr id="60" name="Rechthoek 59">
                  <a:extLst>
                    <a:ext uri="{FF2B5EF4-FFF2-40B4-BE49-F238E27FC236}">
                      <a16:creationId xmlns:a16="http://schemas.microsoft.com/office/drawing/2014/main" xmlns="" id="{4759F3A8-4563-4199-BBCC-14C83024DEE3}"/>
                    </a:ext>
                  </a:extLst>
                </p:cNvPr>
                <p:cNvSpPr/>
                <p:nvPr userDrawn="1"/>
              </p:nvSpPr>
              <p:spPr>
                <a:xfrm>
                  <a:off x="12574450" y="6111529"/>
                  <a:ext cx="46293" cy="126577"/>
                </a:xfrm>
                <a:prstGeom prst="rect">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600">
                    <a:solidFill>
                      <a:srgbClr val="3F3F3F"/>
                    </a:solidFill>
                  </a:endParaRPr>
                </a:p>
              </p:txBody>
            </p:sp>
            <p:sp>
              <p:nvSpPr>
                <p:cNvPr id="61" name="Rechthoek 60">
                  <a:extLst>
                    <a:ext uri="{FF2B5EF4-FFF2-40B4-BE49-F238E27FC236}">
                      <a16:creationId xmlns:a16="http://schemas.microsoft.com/office/drawing/2014/main" xmlns="" id="{86633681-60AF-4699-AB87-6D6A65835D72}"/>
                    </a:ext>
                  </a:extLst>
                </p:cNvPr>
                <p:cNvSpPr/>
                <p:nvPr userDrawn="1"/>
              </p:nvSpPr>
              <p:spPr>
                <a:xfrm>
                  <a:off x="12635427" y="6053892"/>
                  <a:ext cx="46293" cy="184215"/>
                </a:xfrm>
                <a:prstGeom prst="rect">
                  <a:avLst/>
                </a:prstGeom>
                <a:solidFill>
                  <a:srgbClr val="EDC8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600">
                    <a:solidFill>
                      <a:srgbClr val="3F3F3F"/>
                    </a:solidFill>
                  </a:endParaRPr>
                </a:p>
              </p:txBody>
            </p:sp>
            <p:sp>
              <p:nvSpPr>
                <p:cNvPr id="62" name="Rechthoek 61">
                  <a:extLst>
                    <a:ext uri="{FF2B5EF4-FFF2-40B4-BE49-F238E27FC236}">
                      <a16:creationId xmlns:a16="http://schemas.microsoft.com/office/drawing/2014/main" xmlns="" id="{D78E1A59-CAE8-4935-902B-81CB5B7A1E69}"/>
                    </a:ext>
                  </a:extLst>
                </p:cNvPr>
                <p:cNvSpPr/>
                <p:nvPr userDrawn="1"/>
              </p:nvSpPr>
              <p:spPr>
                <a:xfrm>
                  <a:off x="12697389" y="6094907"/>
                  <a:ext cx="46293" cy="143200"/>
                </a:xfrm>
                <a:prstGeom prst="rect">
                  <a:avLst/>
                </a:prstGeom>
                <a:solidFill>
                  <a:srgbClr val="8080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600">
                    <a:solidFill>
                      <a:srgbClr val="3F3F3F"/>
                    </a:solidFill>
                  </a:endParaRPr>
                </a:p>
              </p:txBody>
            </p:sp>
          </p:grpSp>
          <p:grpSp>
            <p:nvGrpSpPr>
              <p:cNvPr id="37" name="Groep 36">
                <a:extLst>
                  <a:ext uri="{FF2B5EF4-FFF2-40B4-BE49-F238E27FC236}">
                    <a16:creationId xmlns:a16="http://schemas.microsoft.com/office/drawing/2014/main" xmlns="" id="{CCF6B9BA-40CA-4C05-9E45-EFD09FC4B447}"/>
                  </a:ext>
                </a:extLst>
              </p:cNvPr>
              <p:cNvGrpSpPr/>
              <p:nvPr userDrawn="1"/>
            </p:nvGrpSpPr>
            <p:grpSpPr>
              <a:xfrm>
                <a:off x="12831198" y="4748585"/>
                <a:ext cx="184916" cy="120210"/>
                <a:chOff x="8815516" y="1076284"/>
                <a:chExt cx="503174" cy="327105"/>
              </a:xfrm>
            </p:grpSpPr>
            <p:sp>
              <p:nvSpPr>
                <p:cNvPr id="38" name="Rechthoek 37">
                  <a:extLst>
                    <a:ext uri="{FF2B5EF4-FFF2-40B4-BE49-F238E27FC236}">
                      <a16:creationId xmlns:a16="http://schemas.microsoft.com/office/drawing/2014/main" xmlns="" id="{D856131F-906C-4B91-8609-5BEBF2B7A587}"/>
                    </a:ext>
                  </a:extLst>
                </p:cNvPr>
                <p:cNvSpPr/>
                <p:nvPr userDrawn="1"/>
              </p:nvSpPr>
              <p:spPr>
                <a:xfrm>
                  <a:off x="8815516" y="1133167"/>
                  <a:ext cx="372729" cy="2359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rgbClr val="FFFFFF"/>
                    </a:solidFill>
                  </a:endParaRPr>
                </a:p>
              </p:txBody>
            </p:sp>
            <p:grpSp>
              <p:nvGrpSpPr>
                <p:cNvPr id="39" name="Groep 38">
                  <a:extLst>
                    <a:ext uri="{FF2B5EF4-FFF2-40B4-BE49-F238E27FC236}">
                      <a16:creationId xmlns:a16="http://schemas.microsoft.com/office/drawing/2014/main" xmlns="" id="{4E29C737-D1AF-4861-9F52-74878054F0D5}"/>
                    </a:ext>
                  </a:extLst>
                </p:cNvPr>
                <p:cNvGrpSpPr/>
                <p:nvPr userDrawn="1"/>
              </p:nvGrpSpPr>
              <p:grpSpPr>
                <a:xfrm>
                  <a:off x="8815517" y="1076284"/>
                  <a:ext cx="503173" cy="327105"/>
                  <a:chOff x="1351248" y="-683635"/>
                  <a:chExt cx="503173" cy="327105"/>
                </a:xfrm>
              </p:grpSpPr>
              <p:grpSp>
                <p:nvGrpSpPr>
                  <p:cNvPr id="40" name="Groep 39">
                    <a:extLst>
                      <a:ext uri="{FF2B5EF4-FFF2-40B4-BE49-F238E27FC236}">
                        <a16:creationId xmlns:a16="http://schemas.microsoft.com/office/drawing/2014/main" xmlns="" id="{FDC67B35-CBE8-4E04-9C65-6A09D7F08D22}"/>
                      </a:ext>
                    </a:extLst>
                  </p:cNvPr>
                  <p:cNvGrpSpPr/>
                  <p:nvPr userDrawn="1"/>
                </p:nvGrpSpPr>
                <p:grpSpPr>
                  <a:xfrm>
                    <a:off x="1351248" y="-683635"/>
                    <a:ext cx="375186" cy="293652"/>
                    <a:chOff x="1094874" y="-884923"/>
                    <a:chExt cx="884668" cy="692417"/>
                  </a:xfrm>
                </p:grpSpPr>
                <p:sp>
                  <p:nvSpPr>
                    <p:cNvPr id="45" name="Rechthoek 44">
                      <a:extLst>
                        <a:ext uri="{FF2B5EF4-FFF2-40B4-BE49-F238E27FC236}">
                          <a16:creationId xmlns:a16="http://schemas.microsoft.com/office/drawing/2014/main" xmlns="" id="{13426CED-B7F7-486F-9A2F-3E8A223CFF14}"/>
                        </a:ext>
                      </a:extLst>
                    </p:cNvPr>
                    <p:cNvSpPr/>
                    <p:nvPr userDrawn="1"/>
                  </p:nvSpPr>
                  <p:spPr>
                    <a:xfrm>
                      <a:off x="1094874" y="-884923"/>
                      <a:ext cx="878304" cy="145579"/>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rgbClr val="FFFFFF"/>
                        </a:solidFill>
                      </a:endParaRPr>
                    </a:p>
                  </p:txBody>
                </p:sp>
                <p:grpSp>
                  <p:nvGrpSpPr>
                    <p:cNvPr id="46" name="Groep 45">
                      <a:extLst>
                        <a:ext uri="{FF2B5EF4-FFF2-40B4-BE49-F238E27FC236}">
                          <a16:creationId xmlns:a16="http://schemas.microsoft.com/office/drawing/2014/main" xmlns="" id="{ED1640B3-BC4C-4967-B1C0-A6FFE08590C8}"/>
                        </a:ext>
                      </a:extLst>
                    </p:cNvPr>
                    <p:cNvGrpSpPr/>
                    <p:nvPr userDrawn="1"/>
                  </p:nvGrpSpPr>
                  <p:grpSpPr>
                    <a:xfrm>
                      <a:off x="1094874" y="-878306"/>
                      <a:ext cx="867364" cy="685800"/>
                      <a:chOff x="1094874" y="-878306"/>
                      <a:chExt cx="867364" cy="613611"/>
                    </a:xfrm>
                  </p:grpSpPr>
                  <p:cxnSp>
                    <p:nvCxnSpPr>
                      <p:cNvPr id="53" name="Rechte verbindingslijn 52">
                        <a:extLst>
                          <a:ext uri="{FF2B5EF4-FFF2-40B4-BE49-F238E27FC236}">
                            <a16:creationId xmlns:a16="http://schemas.microsoft.com/office/drawing/2014/main" xmlns="" id="{E9CB808D-75E6-4E6C-977F-40E0A4FA023E}"/>
                          </a:ext>
                        </a:extLst>
                      </p:cNvPr>
                      <p:cNvCxnSpPr>
                        <a:cxnSpLocks/>
                      </p:cNvCxnSpPr>
                      <p:nvPr userDrawn="1"/>
                    </p:nvCxnSpPr>
                    <p:spPr>
                      <a:xfrm>
                        <a:off x="1094874" y="-878305"/>
                        <a:ext cx="0" cy="613610"/>
                      </a:xfrm>
                      <a:prstGeom prst="line">
                        <a:avLst/>
                      </a:prstGeom>
                      <a:ln>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54" name="Rechte verbindingslijn 53">
                        <a:extLst>
                          <a:ext uri="{FF2B5EF4-FFF2-40B4-BE49-F238E27FC236}">
                            <a16:creationId xmlns:a16="http://schemas.microsoft.com/office/drawing/2014/main" xmlns="" id="{689FFF03-CE16-4DBC-B0EB-465360CF380A}"/>
                          </a:ext>
                        </a:extLst>
                      </p:cNvPr>
                      <p:cNvCxnSpPr>
                        <a:cxnSpLocks/>
                      </p:cNvCxnSpPr>
                      <p:nvPr userDrawn="1"/>
                    </p:nvCxnSpPr>
                    <p:spPr>
                      <a:xfrm>
                        <a:off x="1962238" y="-878306"/>
                        <a:ext cx="0" cy="613611"/>
                      </a:xfrm>
                      <a:prstGeom prst="line">
                        <a:avLst/>
                      </a:prstGeom>
                      <a:ln>
                        <a:solidFill>
                          <a:srgbClr val="818181"/>
                        </a:solidFill>
                      </a:ln>
                    </p:spPr>
                    <p:style>
                      <a:lnRef idx="1">
                        <a:schemeClr val="accent1"/>
                      </a:lnRef>
                      <a:fillRef idx="0">
                        <a:schemeClr val="accent1"/>
                      </a:fillRef>
                      <a:effectRef idx="0">
                        <a:schemeClr val="accent1"/>
                      </a:effectRef>
                      <a:fontRef idx="minor">
                        <a:schemeClr val="tx1"/>
                      </a:fontRef>
                    </p:style>
                  </p:cxnSp>
                  <p:grpSp>
                    <p:nvGrpSpPr>
                      <p:cNvPr id="55" name="Groep 54">
                        <a:extLst>
                          <a:ext uri="{FF2B5EF4-FFF2-40B4-BE49-F238E27FC236}">
                            <a16:creationId xmlns:a16="http://schemas.microsoft.com/office/drawing/2014/main" xmlns="" id="{06575DC4-E9C3-4927-856E-22CF62B86A6F}"/>
                          </a:ext>
                        </a:extLst>
                      </p:cNvPr>
                      <p:cNvGrpSpPr/>
                      <p:nvPr userDrawn="1"/>
                    </p:nvGrpSpPr>
                    <p:grpSpPr>
                      <a:xfrm>
                        <a:off x="1270535" y="-878306"/>
                        <a:ext cx="526983" cy="613611"/>
                        <a:chOff x="1270535" y="-745959"/>
                        <a:chExt cx="526983" cy="481264"/>
                      </a:xfrm>
                    </p:grpSpPr>
                    <p:cxnSp>
                      <p:nvCxnSpPr>
                        <p:cNvPr id="56" name="Rechte verbindingslijn 55">
                          <a:extLst>
                            <a:ext uri="{FF2B5EF4-FFF2-40B4-BE49-F238E27FC236}">
                              <a16:creationId xmlns:a16="http://schemas.microsoft.com/office/drawing/2014/main" xmlns="" id="{84B293B5-35CD-46A2-8315-5D12F09DAE95}"/>
                            </a:ext>
                          </a:extLst>
                        </p:cNvPr>
                        <p:cNvCxnSpPr>
                          <a:cxnSpLocks/>
                        </p:cNvCxnSpPr>
                        <p:nvPr userDrawn="1"/>
                      </p:nvCxnSpPr>
                      <p:spPr>
                        <a:xfrm>
                          <a:off x="1446196" y="-745959"/>
                          <a:ext cx="0" cy="481264"/>
                        </a:xfrm>
                        <a:prstGeom prst="line">
                          <a:avLst/>
                        </a:prstGeom>
                        <a:ln w="6350">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57" name="Rechte verbindingslijn 56">
                          <a:extLst>
                            <a:ext uri="{FF2B5EF4-FFF2-40B4-BE49-F238E27FC236}">
                              <a16:creationId xmlns:a16="http://schemas.microsoft.com/office/drawing/2014/main" xmlns="" id="{CB63C9ED-E4EE-40EE-8345-234E0E5F742D}"/>
                            </a:ext>
                          </a:extLst>
                        </p:cNvPr>
                        <p:cNvCxnSpPr>
                          <a:cxnSpLocks/>
                        </p:cNvCxnSpPr>
                        <p:nvPr userDrawn="1"/>
                      </p:nvCxnSpPr>
                      <p:spPr>
                        <a:xfrm>
                          <a:off x="1270535" y="-745959"/>
                          <a:ext cx="0" cy="481264"/>
                        </a:xfrm>
                        <a:prstGeom prst="line">
                          <a:avLst/>
                        </a:prstGeom>
                        <a:ln w="6350">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58" name="Rechte verbindingslijn 57">
                          <a:extLst>
                            <a:ext uri="{FF2B5EF4-FFF2-40B4-BE49-F238E27FC236}">
                              <a16:creationId xmlns:a16="http://schemas.microsoft.com/office/drawing/2014/main" xmlns="" id="{1E576A90-6709-40BA-8C6A-B7939B6592CD}"/>
                            </a:ext>
                          </a:extLst>
                        </p:cNvPr>
                        <p:cNvCxnSpPr>
                          <a:cxnSpLocks/>
                        </p:cNvCxnSpPr>
                        <p:nvPr userDrawn="1"/>
                      </p:nvCxnSpPr>
                      <p:spPr>
                        <a:xfrm>
                          <a:off x="1621857" y="-745959"/>
                          <a:ext cx="0" cy="481264"/>
                        </a:xfrm>
                        <a:prstGeom prst="line">
                          <a:avLst/>
                        </a:prstGeom>
                        <a:ln w="6350">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59" name="Rechte verbindingslijn 58">
                          <a:extLst>
                            <a:ext uri="{FF2B5EF4-FFF2-40B4-BE49-F238E27FC236}">
                              <a16:creationId xmlns:a16="http://schemas.microsoft.com/office/drawing/2014/main" xmlns="" id="{56BB64AE-E8B3-4722-B930-5DEBADAAC172}"/>
                            </a:ext>
                          </a:extLst>
                        </p:cNvPr>
                        <p:cNvCxnSpPr>
                          <a:cxnSpLocks/>
                        </p:cNvCxnSpPr>
                        <p:nvPr userDrawn="1"/>
                      </p:nvCxnSpPr>
                      <p:spPr>
                        <a:xfrm>
                          <a:off x="1797518" y="-745959"/>
                          <a:ext cx="0" cy="481264"/>
                        </a:xfrm>
                        <a:prstGeom prst="line">
                          <a:avLst/>
                        </a:prstGeom>
                        <a:ln w="6350">
                          <a:solidFill>
                            <a:srgbClr val="818181"/>
                          </a:solidFill>
                        </a:ln>
                      </p:spPr>
                      <p:style>
                        <a:lnRef idx="1">
                          <a:schemeClr val="accent1"/>
                        </a:lnRef>
                        <a:fillRef idx="0">
                          <a:schemeClr val="accent1"/>
                        </a:fillRef>
                        <a:effectRef idx="0">
                          <a:schemeClr val="accent1"/>
                        </a:effectRef>
                        <a:fontRef idx="minor">
                          <a:schemeClr val="tx1"/>
                        </a:fontRef>
                      </p:style>
                    </p:cxnSp>
                  </p:grpSp>
                </p:grpSp>
                <p:cxnSp>
                  <p:nvCxnSpPr>
                    <p:cNvPr id="47" name="Rechte verbindingslijn 46">
                      <a:extLst>
                        <a:ext uri="{FF2B5EF4-FFF2-40B4-BE49-F238E27FC236}">
                          <a16:creationId xmlns:a16="http://schemas.microsoft.com/office/drawing/2014/main" xmlns="" id="{DF06CDE0-CA30-4316-A2F6-B92B98DD3BE8}"/>
                        </a:ext>
                      </a:extLst>
                    </p:cNvPr>
                    <p:cNvCxnSpPr>
                      <a:cxnSpLocks/>
                    </p:cNvCxnSpPr>
                    <p:nvPr userDrawn="1"/>
                  </p:nvCxnSpPr>
                  <p:spPr>
                    <a:xfrm flipH="1">
                      <a:off x="1098555" y="-192506"/>
                      <a:ext cx="880987" cy="0"/>
                    </a:xfrm>
                    <a:prstGeom prst="line">
                      <a:avLst/>
                    </a:prstGeom>
                    <a:ln>
                      <a:solidFill>
                        <a:srgbClr val="818181"/>
                      </a:solidFill>
                    </a:ln>
                  </p:spPr>
                  <p:style>
                    <a:lnRef idx="1">
                      <a:schemeClr val="accent1"/>
                    </a:lnRef>
                    <a:fillRef idx="0">
                      <a:schemeClr val="accent1"/>
                    </a:fillRef>
                    <a:effectRef idx="0">
                      <a:schemeClr val="accent1"/>
                    </a:effectRef>
                    <a:fontRef idx="minor">
                      <a:schemeClr val="tx1"/>
                    </a:fontRef>
                  </p:style>
                </p:cxnSp>
                <p:grpSp>
                  <p:nvGrpSpPr>
                    <p:cNvPr id="48" name="Groep 47">
                      <a:extLst>
                        <a:ext uri="{FF2B5EF4-FFF2-40B4-BE49-F238E27FC236}">
                          <a16:creationId xmlns:a16="http://schemas.microsoft.com/office/drawing/2014/main" xmlns="" id="{497BCE8A-FA2A-4CE5-89A3-679AAFC1E146}"/>
                        </a:ext>
                      </a:extLst>
                    </p:cNvPr>
                    <p:cNvGrpSpPr/>
                    <p:nvPr userDrawn="1"/>
                  </p:nvGrpSpPr>
                  <p:grpSpPr>
                    <a:xfrm>
                      <a:off x="1094874" y="-607596"/>
                      <a:ext cx="878306" cy="276726"/>
                      <a:chOff x="1106905" y="-607596"/>
                      <a:chExt cx="878307" cy="276726"/>
                    </a:xfrm>
                  </p:grpSpPr>
                  <p:cxnSp>
                    <p:nvCxnSpPr>
                      <p:cNvPr id="49" name="Rechte verbindingslijn 48">
                        <a:extLst>
                          <a:ext uri="{FF2B5EF4-FFF2-40B4-BE49-F238E27FC236}">
                            <a16:creationId xmlns:a16="http://schemas.microsoft.com/office/drawing/2014/main" xmlns="" id="{5F5D32F3-2D57-458F-90CC-64FB2C5B8738}"/>
                          </a:ext>
                        </a:extLst>
                      </p:cNvPr>
                      <p:cNvCxnSpPr>
                        <a:cxnSpLocks/>
                      </p:cNvCxnSpPr>
                      <p:nvPr userDrawn="1"/>
                    </p:nvCxnSpPr>
                    <p:spPr>
                      <a:xfrm flipH="1">
                        <a:off x="1106905" y="-330870"/>
                        <a:ext cx="878307" cy="0"/>
                      </a:xfrm>
                      <a:prstGeom prst="line">
                        <a:avLst/>
                      </a:prstGeom>
                      <a:ln w="6350">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51" name="Rechte verbindingslijn 50">
                        <a:extLst>
                          <a:ext uri="{FF2B5EF4-FFF2-40B4-BE49-F238E27FC236}">
                            <a16:creationId xmlns:a16="http://schemas.microsoft.com/office/drawing/2014/main" xmlns="" id="{A342C128-D28B-4C0C-8397-8004A070EEA8}"/>
                          </a:ext>
                        </a:extLst>
                      </p:cNvPr>
                      <p:cNvCxnSpPr>
                        <a:cxnSpLocks/>
                      </p:cNvCxnSpPr>
                      <p:nvPr userDrawn="1"/>
                    </p:nvCxnSpPr>
                    <p:spPr>
                      <a:xfrm flipH="1">
                        <a:off x="1106905" y="-469233"/>
                        <a:ext cx="878307" cy="0"/>
                      </a:xfrm>
                      <a:prstGeom prst="line">
                        <a:avLst/>
                      </a:prstGeom>
                      <a:ln w="6350">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52" name="Rechte verbindingslijn 51">
                        <a:extLst>
                          <a:ext uri="{FF2B5EF4-FFF2-40B4-BE49-F238E27FC236}">
                            <a16:creationId xmlns:a16="http://schemas.microsoft.com/office/drawing/2014/main" xmlns="" id="{CD0909AE-8197-48E2-9C4E-23BC6A1E7F8E}"/>
                          </a:ext>
                        </a:extLst>
                      </p:cNvPr>
                      <p:cNvCxnSpPr>
                        <a:cxnSpLocks/>
                      </p:cNvCxnSpPr>
                      <p:nvPr userDrawn="1"/>
                    </p:nvCxnSpPr>
                    <p:spPr>
                      <a:xfrm flipH="1">
                        <a:off x="1106905" y="-607596"/>
                        <a:ext cx="878307" cy="0"/>
                      </a:xfrm>
                      <a:prstGeom prst="line">
                        <a:avLst/>
                      </a:prstGeom>
                      <a:ln w="6350">
                        <a:solidFill>
                          <a:srgbClr val="818181"/>
                        </a:solidFill>
                      </a:ln>
                    </p:spPr>
                    <p:style>
                      <a:lnRef idx="1">
                        <a:schemeClr val="accent1"/>
                      </a:lnRef>
                      <a:fillRef idx="0">
                        <a:schemeClr val="accent1"/>
                      </a:fillRef>
                      <a:effectRef idx="0">
                        <a:schemeClr val="accent1"/>
                      </a:effectRef>
                      <a:fontRef idx="minor">
                        <a:schemeClr val="tx1"/>
                      </a:fontRef>
                    </p:style>
                  </p:cxnSp>
                </p:grpSp>
              </p:grpSp>
              <p:grpSp>
                <p:nvGrpSpPr>
                  <p:cNvPr id="41" name="Groep 40">
                    <a:extLst>
                      <a:ext uri="{FF2B5EF4-FFF2-40B4-BE49-F238E27FC236}">
                        <a16:creationId xmlns:a16="http://schemas.microsoft.com/office/drawing/2014/main" xmlns="" id="{163B5A8E-5DA0-44EA-9D4A-1CDFC5A95A01}"/>
                      </a:ext>
                    </a:extLst>
                  </p:cNvPr>
                  <p:cNvGrpSpPr/>
                  <p:nvPr userDrawn="1"/>
                </p:nvGrpSpPr>
                <p:grpSpPr>
                  <a:xfrm rot="2700000">
                    <a:off x="1605871" y="-605080"/>
                    <a:ext cx="90079" cy="407021"/>
                    <a:chOff x="3130062" y="-817193"/>
                    <a:chExt cx="131884" cy="595920"/>
                  </a:xfrm>
                  <a:solidFill>
                    <a:srgbClr val="3399FF"/>
                  </a:solidFill>
                </p:grpSpPr>
                <p:sp>
                  <p:nvSpPr>
                    <p:cNvPr id="42" name="Rechthoek 41">
                      <a:extLst>
                        <a:ext uri="{FF2B5EF4-FFF2-40B4-BE49-F238E27FC236}">
                          <a16:creationId xmlns:a16="http://schemas.microsoft.com/office/drawing/2014/main" xmlns="" id="{77B136E1-4FB6-41D7-9C95-1DD184803DA0}"/>
                        </a:ext>
                      </a:extLst>
                    </p:cNvPr>
                    <p:cNvSpPr/>
                    <p:nvPr userDrawn="1"/>
                  </p:nvSpPr>
                  <p:spPr>
                    <a:xfrm>
                      <a:off x="3130062" y="-705979"/>
                      <a:ext cx="131884" cy="281354"/>
                    </a:xfrm>
                    <a:prstGeom prst="rect">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rgbClr val="FFFFFF"/>
                        </a:solidFill>
                      </a:endParaRPr>
                    </a:p>
                  </p:txBody>
                </p:sp>
                <p:sp>
                  <p:nvSpPr>
                    <p:cNvPr id="43" name="Rechthoek: afgeronde bovenhoeken 42">
                      <a:extLst>
                        <a:ext uri="{FF2B5EF4-FFF2-40B4-BE49-F238E27FC236}">
                          <a16:creationId xmlns:a16="http://schemas.microsoft.com/office/drawing/2014/main" xmlns="" id="{16962009-F06D-4772-B81D-78D10EB929E9}"/>
                        </a:ext>
                      </a:extLst>
                    </p:cNvPr>
                    <p:cNvSpPr/>
                    <p:nvPr userDrawn="1"/>
                  </p:nvSpPr>
                  <p:spPr>
                    <a:xfrm>
                      <a:off x="3130063" y="-817193"/>
                      <a:ext cx="131883" cy="87615"/>
                    </a:xfrm>
                    <a:prstGeom prst="round2SameRect">
                      <a:avLst>
                        <a:gd name="adj1" fmla="val 50000"/>
                        <a:gd name="adj2" fmla="val 0"/>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rgbClr val="FFFFFF"/>
                        </a:solidFill>
                      </a:endParaRPr>
                    </a:p>
                  </p:txBody>
                </p:sp>
                <p:sp>
                  <p:nvSpPr>
                    <p:cNvPr id="44" name="Gelijkbenige driehoek 43">
                      <a:extLst>
                        <a:ext uri="{FF2B5EF4-FFF2-40B4-BE49-F238E27FC236}">
                          <a16:creationId xmlns:a16="http://schemas.microsoft.com/office/drawing/2014/main" xmlns="" id="{D885B8D2-55B1-4310-AEA4-38907E05707B}"/>
                        </a:ext>
                      </a:extLst>
                    </p:cNvPr>
                    <p:cNvSpPr/>
                    <p:nvPr userDrawn="1"/>
                  </p:nvSpPr>
                  <p:spPr>
                    <a:xfrm rot="10800000">
                      <a:off x="3130062" y="-401026"/>
                      <a:ext cx="131884" cy="179753"/>
                    </a:xfrm>
                    <a:prstGeom prst="triangle">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rgbClr val="FFFFFF"/>
                        </a:solidFill>
                      </a:endParaRPr>
                    </a:p>
                  </p:txBody>
                </p:sp>
              </p:grpSp>
            </p:grpSp>
          </p:grpSp>
        </p:grpSp>
      </p:grpSp>
      <p:grpSp>
        <p:nvGrpSpPr>
          <p:cNvPr id="66" name="Instructie">
            <a:extLst>
              <a:ext uri="{FF2B5EF4-FFF2-40B4-BE49-F238E27FC236}">
                <a16:creationId xmlns:a16="http://schemas.microsoft.com/office/drawing/2014/main" xmlns="" id="{FF0C7E19-8CFC-4284-8C64-4C99BCBF5994}"/>
              </a:ext>
            </a:extLst>
          </p:cNvPr>
          <p:cNvGrpSpPr/>
          <p:nvPr userDrawn="1"/>
        </p:nvGrpSpPr>
        <p:grpSpPr>
          <a:xfrm>
            <a:off x="9288864" y="3"/>
            <a:ext cx="2386515" cy="2499789"/>
            <a:chOff x="12391601" y="0"/>
            <a:chExt cx="3183677" cy="2499789"/>
          </a:xfrm>
        </p:grpSpPr>
        <p:sp>
          <p:nvSpPr>
            <p:cNvPr id="67" name="Rechthoek 66">
              <a:extLst>
                <a:ext uri="{FF2B5EF4-FFF2-40B4-BE49-F238E27FC236}">
                  <a16:creationId xmlns:a16="http://schemas.microsoft.com/office/drawing/2014/main" xmlns="" id="{AB689ED3-0166-4240-AEB7-1B6C772A682D}"/>
                </a:ext>
              </a:extLst>
            </p:cNvPr>
            <p:cNvSpPr/>
            <p:nvPr userDrawn="1"/>
          </p:nvSpPr>
          <p:spPr>
            <a:xfrm>
              <a:off x="12397262" y="0"/>
              <a:ext cx="3178016" cy="191611"/>
            </a:xfrm>
            <a:prstGeom prst="rect">
              <a:avLst/>
            </a:prstGeom>
            <a:noFill/>
            <a:ln w="25400" cap="flat" cmpd="sng" algn="ctr">
              <a:noFill/>
              <a:prstDash val="solid"/>
            </a:ln>
            <a:effectLst/>
          </p:spPr>
          <p:txBody>
            <a:bodyPr lIns="0" tIns="0" rIns="0" bIns="0" rtlCol="0" anchor="ctr"/>
            <a:lstStyle/>
            <a:p>
              <a:pPr fontAlgn="auto">
                <a:lnSpc>
                  <a:spcPct val="80000"/>
                </a:lnSpc>
                <a:spcBef>
                  <a:spcPts val="0"/>
                </a:spcBef>
                <a:spcAft>
                  <a:spcPts val="0"/>
                </a:spcAft>
                <a:defRPr/>
              </a:pPr>
              <a:r>
                <a:rPr lang="nl-NL" sz="1100" b="1" kern="0" cap="all" dirty="0">
                  <a:solidFill>
                    <a:srgbClr val="007BC7"/>
                  </a:solidFill>
                  <a:latin typeface="Verdana"/>
                  <a:ea typeface="ＭＳ Ｐゴシック" pitchFamily="34" charset="-128"/>
                  <a:cs typeface="Segoe UI Light" panose="020B0502040204020203" pitchFamily="34" charset="0"/>
                </a:rPr>
                <a:t>Grafiek invoegen/veranderen</a:t>
              </a:r>
            </a:p>
          </p:txBody>
        </p:sp>
        <p:sp>
          <p:nvSpPr>
            <p:cNvPr id="68" name="Ovaal 67">
              <a:extLst>
                <a:ext uri="{FF2B5EF4-FFF2-40B4-BE49-F238E27FC236}">
                  <a16:creationId xmlns:a16="http://schemas.microsoft.com/office/drawing/2014/main" xmlns="" id="{3248843C-6D03-4A06-96BB-5AD19CD105D5}"/>
                </a:ext>
              </a:extLst>
            </p:cNvPr>
            <p:cNvSpPr/>
            <p:nvPr userDrawn="1"/>
          </p:nvSpPr>
          <p:spPr>
            <a:xfrm>
              <a:off x="12391601" y="366490"/>
              <a:ext cx="260914" cy="259683"/>
            </a:xfrm>
            <a:prstGeom prst="ellipse">
              <a:avLst/>
            </a:prstGeom>
            <a:solidFill>
              <a:schemeClr val="accent1"/>
            </a:solidFill>
            <a:ln w="25400" cap="flat" cmpd="sng" algn="ctr">
              <a:noFill/>
              <a:prstDash val="solid"/>
            </a:ln>
            <a:effectLst/>
          </p:spPr>
          <p:txBody>
            <a:bodyPr rtlCol="0" anchor="ctr"/>
            <a:lstStyle/>
            <a:p>
              <a:pPr algn="ctr" fontAlgn="auto">
                <a:spcBef>
                  <a:spcPts val="0"/>
                </a:spcBef>
                <a:spcAft>
                  <a:spcPts val="0"/>
                </a:spcAft>
                <a:defRPr/>
              </a:pPr>
              <a:r>
                <a:rPr lang="nl-NL" sz="1000" kern="0">
                  <a:solidFill>
                    <a:srgbClr val="FFFFFF"/>
                  </a:solidFill>
                  <a:latin typeface="Verdana"/>
                  <a:ea typeface="ＭＳ Ｐゴシック" pitchFamily="34" charset="-128"/>
                  <a:cs typeface="Segoe UI Light" panose="020B0502040204020203" pitchFamily="34" charset="0"/>
                </a:rPr>
                <a:t>1</a:t>
              </a:r>
            </a:p>
          </p:txBody>
        </p:sp>
        <p:cxnSp>
          <p:nvCxnSpPr>
            <p:cNvPr id="69" name="Rechte verbindingslijn 68">
              <a:extLst>
                <a:ext uri="{FF2B5EF4-FFF2-40B4-BE49-F238E27FC236}">
                  <a16:creationId xmlns:a16="http://schemas.microsoft.com/office/drawing/2014/main" xmlns="" id="{5B47E8FD-3341-465B-AA9F-ED4A73EC3B61}"/>
                </a:ext>
              </a:extLst>
            </p:cNvPr>
            <p:cNvCxnSpPr>
              <a:cxnSpLocks/>
            </p:cNvCxnSpPr>
            <p:nvPr userDrawn="1"/>
          </p:nvCxnSpPr>
          <p:spPr>
            <a:xfrm>
              <a:off x="12397261" y="241635"/>
              <a:ext cx="3178017" cy="0"/>
            </a:xfrm>
            <a:prstGeom prst="line">
              <a:avLst/>
            </a:prstGeom>
            <a:noFill/>
            <a:ln w="3175" cap="flat" cmpd="sng" algn="ctr">
              <a:solidFill>
                <a:schemeClr val="accent1"/>
              </a:solidFill>
              <a:prstDash val="solid"/>
            </a:ln>
            <a:effectLst/>
          </p:spPr>
        </p:cxnSp>
        <p:cxnSp>
          <p:nvCxnSpPr>
            <p:cNvPr id="70" name="Rechte verbindingslijn 69">
              <a:extLst>
                <a:ext uri="{FF2B5EF4-FFF2-40B4-BE49-F238E27FC236}">
                  <a16:creationId xmlns:a16="http://schemas.microsoft.com/office/drawing/2014/main" xmlns="" id="{A1F9D256-3D4E-4FB1-BCBB-852FD584E764}"/>
                </a:ext>
              </a:extLst>
            </p:cNvPr>
            <p:cNvCxnSpPr>
              <a:cxnSpLocks/>
            </p:cNvCxnSpPr>
            <p:nvPr userDrawn="1"/>
          </p:nvCxnSpPr>
          <p:spPr>
            <a:xfrm>
              <a:off x="12397261" y="1577933"/>
              <a:ext cx="3178017" cy="0"/>
            </a:xfrm>
            <a:prstGeom prst="line">
              <a:avLst/>
            </a:prstGeom>
            <a:noFill/>
            <a:ln w="3175" cap="flat" cmpd="sng" algn="ctr">
              <a:solidFill>
                <a:schemeClr val="accent1"/>
              </a:solidFill>
              <a:prstDash val="solid"/>
            </a:ln>
            <a:effectLst/>
          </p:spPr>
        </p:cxnSp>
        <p:sp>
          <p:nvSpPr>
            <p:cNvPr id="71" name="Rechthoek 70">
              <a:extLst>
                <a:ext uri="{FF2B5EF4-FFF2-40B4-BE49-F238E27FC236}">
                  <a16:creationId xmlns:a16="http://schemas.microsoft.com/office/drawing/2014/main" xmlns="" id="{F3EBA4F7-D085-4C1C-BB78-1172795758CB}"/>
                </a:ext>
              </a:extLst>
            </p:cNvPr>
            <p:cNvSpPr/>
            <p:nvPr userDrawn="1"/>
          </p:nvSpPr>
          <p:spPr>
            <a:xfrm>
              <a:off x="12757282" y="432552"/>
              <a:ext cx="2817995" cy="595423"/>
            </a:xfrm>
            <a:prstGeom prst="rect">
              <a:avLst/>
            </a:prstGeom>
            <a:noFill/>
            <a:ln w="25400" cap="flat" cmpd="sng" algn="ctr">
              <a:noFill/>
              <a:prstDash val="solid"/>
            </a:ln>
            <a:effectLst/>
          </p:spPr>
          <p:txBody>
            <a:bodyPr lIns="0" tIns="0" rIns="0" bIns="0" rtlCol="0" anchor="t"/>
            <a:lstStyle/>
            <a:p>
              <a:pPr fontAlgn="auto">
                <a:lnSpc>
                  <a:spcPct val="90000"/>
                </a:lnSpc>
                <a:spcBef>
                  <a:spcPts val="600"/>
                </a:spcBef>
                <a:spcAft>
                  <a:spcPts val="600"/>
                </a:spcAft>
                <a:buClr>
                  <a:srgbClr val="007BC7"/>
                </a:buClr>
                <a:buFont typeface="Arial" panose="020B0604020202020204" pitchFamily="34" charset="0"/>
                <a:buNone/>
                <a:defRPr/>
              </a:pPr>
              <a:r>
                <a:rPr lang="nl-NL" sz="1000" kern="0" dirty="0">
                  <a:solidFill>
                    <a:srgbClr val="000000"/>
                  </a:solidFill>
                  <a:latin typeface="Verdana"/>
                  <a:ea typeface="ＭＳ Ｐゴシック" pitchFamily="34" charset="-128"/>
                  <a:cs typeface="Segoe UI Light" panose="020B0502040204020203" pitchFamily="34" charset="0"/>
                </a:rPr>
                <a:t>Wanneer nodig, verwijder de bestaande grafiek d.m.v. de </a:t>
              </a:r>
              <a:r>
                <a:rPr lang="nl-NL" sz="1000" b="1" kern="0" dirty="0">
                  <a:solidFill>
                    <a:srgbClr val="000000"/>
                  </a:solidFill>
                  <a:latin typeface="Verdana"/>
                  <a:ea typeface="ＭＳ Ｐゴシック" pitchFamily="34" charset="-128"/>
                  <a:cs typeface="Segoe UI Light" panose="020B0502040204020203" pitchFamily="34" charset="0"/>
                </a:rPr>
                <a:t>‘Delete’-knop</a:t>
              </a:r>
              <a:r>
                <a:rPr lang="nl-NL" sz="1000" kern="0" dirty="0">
                  <a:solidFill>
                    <a:srgbClr val="000000"/>
                  </a:solidFill>
                  <a:latin typeface="Verdana"/>
                  <a:ea typeface="ＭＳ Ｐゴシック" pitchFamily="34" charset="-128"/>
                  <a:cs typeface="Segoe UI Light" panose="020B0502040204020203" pitchFamily="34" charset="0"/>
                </a:rPr>
                <a:t>. Klik op het pictogram om een nieuwe grafiek in te voegen. </a:t>
              </a:r>
              <a:r>
                <a:rPr lang="nl-NL" sz="1000" i="1" kern="0" dirty="0">
                  <a:solidFill>
                    <a:srgbClr val="000000"/>
                  </a:solidFill>
                  <a:latin typeface="Verdana"/>
                  <a:ea typeface="ＭＳ Ｐゴシック" pitchFamily="34" charset="-128"/>
                  <a:cs typeface="Segoe UI Light" panose="020B0502040204020203" pitchFamily="34" charset="0"/>
                </a:rPr>
                <a:t>(zie onderstaand voorbeeld).</a:t>
              </a:r>
              <a:endParaRPr lang="nl-NL" sz="1000" kern="0" dirty="0">
                <a:solidFill>
                  <a:srgbClr val="000000"/>
                </a:solidFill>
                <a:latin typeface="Verdana"/>
                <a:ea typeface="ＭＳ Ｐゴシック" pitchFamily="34" charset="-128"/>
                <a:cs typeface="Segoe UI Light" panose="020B0502040204020203" pitchFamily="34" charset="0"/>
              </a:endParaRPr>
            </a:p>
          </p:txBody>
        </p:sp>
        <p:sp>
          <p:nvSpPr>
            <p:cNvPr id="72" name="Ovaal 71">
              <a:extLst>
                <a:ext uri="{FF2B5EF4-FFF2-40B4-BE49-F238E27FC236}">
                  <a16:creationId xmlns:a16="http://schemas.microsoft.com/office/drawing/2014/main" xmlns="" id="{00C1B94C-5273-46E1-ABB6-17E7A657A15A}"/>
                </a:ext>
              </a:extLst>
            </p:cNvPr>
            <p:cNvSpPr/>
            <p:nvPr userDrawn="1"/>
          </p:nvSpPr>
          <p:spPr>
            <a:xfrm>
              <a:off x="12391601" y="1706398"/>
              <a:ext cx="260914" cy="259683"/>
            </a:xfrm>
            <a:prstGeom prst="ellipse">
              <a:avLst/>
            </a:prstGeom>
            <a:solidFill>
              <a:schemeClr val="accent1"/>
            </a:solidFill>
            <a:ln w="25400" cap="flat" cmpd="sng" algn="ctr">
              <a:noFill/>
              <a:prstDash val="solid"/>
            </a:ln>
            <a:effectLst/>
          </p:spPr>
          <p:txBody>
            <a:bodyPr rtlCol="0" anchor="ctr"/>
            <a:lstStyle/>
            <a:p>
              <a:pPr algn="ctr" fontAlgn="auto">
                <a:spcBef>
                  <a:spcPts val="0"/>
                </a:spcBef>
                <a:spcAft>
                  <a:spcPts val="0"/>
                </a:spcAft>
                <a:defRPr/>
              </a:pPr>
              <a:r>
                <a:rPr lang="nl-NL" sz="1000" kern="0">
                  <a:solidFill>
                    <a:srgbClr val="FFFFFF"/>
                  </a:solidFill>
                  <a:latin typeface="Verdana"/>
                  <a:ea typeface="ＭＳ Ｐゴシック" pitchFamily="34" charset="-128"/>
                  <a:cs typeface="Segoe UI Light" panose="020B0502040204020203" pitchFamily="34" charset="0"/>
                </a:rPr>
                <a:t>2</a:t>
              </a:r>
            </a:p>
          </p:txBody>
        </p:sp>
        <p:sp>
          <p:nvSpPr>
            <p:cNvPr id="73" name="Rechthoek 72">
              <a:extLst>
                <a:ext uri="{FF2B5EF4-FFF2-40B4-BE49-F238E27FC236}">
                  <a16:creationId xmlns:a16="http://schemas.microsoft.com/office/drawing/2014/main" xmlns="" id="{4439500F-ED9D-4721-9EC5-05220506DE72}"/>
                </a:ext>
              </a:extLst>
            </p:cNvPr>
            <p:cNvSpPr/>
            <p:nvPr userDrawn="1"/>
          </p:nvSpPr>
          <p:spPr>
            <a:xfrm>
              <a:off x="12757282" y="1772461"/>
              <a:ext cx="2817995" cy="318048"/>
            </a:xfrm>
            <a:prstGeom prst="rect">
              <a:avLst/>
            </a:prstGeom>
            <a:noFill/>
            <a:ln w="25400" cap="flat" cmpd="sng" algn="ctr">
              <a:noFill/>
              <a:prstDash val="solid"/>
            </a:ln>
            <a:effectLst/>
          </p:spPr>
          <p:txBody>
            <a:bodyPr lIns="0" tIns="0" rIns="0" bIns="0" rtlCol="0" anchor="t"/>
            <a:lstStyle/>
            <a:p>
              <a:pPr fontAlgn="auto">
                <a:lnSpc>
                  <a:spcPct val="90000"/>
                </a:lnSpc>
                <a:spcBef>
                  <a:spcPts val="600"/>
                </a:spcBef>
                <a:spcAft>
                  <a:spcPts val="600"/>
                </a:spcAft>
                <a:buClr>
                  <a:srgbClr val="007BC7"/>
                </a:buClr>
                <a:buFont typeface="Arial" panose="020B0604020202020204" pitchFamily="34" charset="0"/>
                <a:buNone/>
                <a:defRPr/>
              </a:pPr>
              <a:r>
                <a:rPr lang="nl-NL" sz="1000" kern="0" dirty="0">
                  <a:solidFill>
                    <a:srgbClr val="000000"/>
                  </a:solidFill>
                  <a:latin typeface="Verdana"/>
                  <a:ea typeface="ＭＳ Ｐゴシック" pitchFamily="34" charset="-128"/>
                  <a:cs typeface="Segoe UI Light" panose="020B0502040204020203" pitchFamily="34" charset="0"/>
                </a:rPr>
                <a:t>Selecteer de gewenste grafiek</a:t>
              </a:r>
              <a:br>
                <a:rPr lang="nl-NL" sz="1000" kern="0" dirty="0">
                  <a:solidFill>
                    <a:srgbClr val="000000"/>
                  </a:solidFill>
                  <a:latin typeface="Verdana"/>
                  <a:ea typeface="ＭＳ Ｐゴシック" pitchFamily="34" charset="-128"/>
                  <a:cs typeface="Segoe UI Light" panose="020B0502040204020203" pitchFamily="34" charset="0"/>
                </a:rPr>
              </a:br>
              <a:r>
                <a:rPr lang="nl-NL" sz="1000" kern="0" dirty="0">
                  <a:solidFill>
                    <a:srgbClr val="000000"/>
                  </a:solidFill>
                  <a:latin typeface="Verdana"/>
                  <a:ea typeface="ＭＳ Ｐゴシック" pitchFamily="34" charset="-128"/>
                  <a:cs typeface="Segoe UI Light" panose="020B0502040204020203" pitchFamily="34" charset="0"/>
                </a:rPr>
                <a:t>en klik op </a:t>
              </a:r>
              <a:r>
                <a:rPr lang="nl-NL" sz="1000" b="1" kern="0" dirty="0">
                  <a:solidFill>
                    <a:srgbClr val="000000"/>
                  </a:solidFill>
                  <a:latin typeface="Verdana"/>
                  <a:ea typeface="ＭＳ Ｐゴシック" pitchFamily="34" charset="-128"/>
                  <a:cs typeface="Segoe UI Light" panose="020B0502040204020203" pitchFamily="34" charset="0"/>
                </a:rPr>
                <a:t>‘Invoegen’</a:t>
              </a:r>
              <a:r>
                <a:rPr lang="nl-NL" sz="1000" kern="0" dirty="0">
                  <a:solidFill>
                    <a:srgbClr val="000000"/>
                  </a:solidFill>
                  <a:latin typeface="Verdana"/>
                  <a:ea typeface="ＭＳ Ｐゴシック" pitchFamily="34" charset="-128"/>
                  <a:cs typeface="Segoe UI Light" panose="020B0502040204020203" pitchFamily="34" charset="0"/>
                </a:rPr>
                <a:t>.</a:t>
              </a:r>
              <a:endParaRPr lang="nl-NL" sz="1000" b="1" kern="0" dirty="0">
                <a:solidFill>
                  <a:srgbClr val="000000"/>
                </a:solidFill>
                <a:latin typeface="Verdana"/>
                <a:ea typeface="ＭＳ Ｐゴシック" pitchFamily="34" charset="-128"/>
                <a:cs typeface="Segoe UI Light" panose="020B0502040204020203" pitchFamily="34" charset="0"/>
              </a:endParaRPr>
            </a:p>
          </p:txBody>
        </p:sp>
        <p:grpSp>
          <p:nvGrpSpPr>
            <p:cNvPr id="74" name="Groep 73">
              <a:extLst>
                <a:ext uri="{FF2B5EF4-FFF2-40B4-BE49-F238E27FC236}">
                  <a16:creationId xmlns:a16="http://schemas.microsoft.com/office/drawing/2014/main" xmlns="" id="{8C1BC3E1-D7D4-4EDE-8695-29D6A46E9566}"/>
                </a:ext>
              </a:extLst>
            </p:cNvPr>
            <p:cNvGrpSpPr/>
            <p:nvPr userDrawn="1"/>
          </p:nvGrpSpPr>
          <p:grpSpPr>
            <a:xfrm>
              <a:off x="12757282" y="2184550"/>
              <a:ext cx="825500" cy="209550"/>
              <a:chOff x="13504624" y="2482850"/>
              <a:chExt cx="825500" cy="209550"/>
            </a:xfrm>
          </p:grpSpPr>
          <p:sp>
            <p:nvSpPr>
              <p:cNvPr id="80" name="Rechthoek 79">
                <a:extLst>
                  <a:ext uri="{FF2B5EF4-FFF2-40B4-BE49-F238E27FC236}">
                    <a16:creationId xmlns:a16="http://schemas.microsoft.com/office/drawing/2014/main" xmlns="" id="{861A2C38-D99E-4E8F-884C-FC896A5A9B05}"/>
                  </a:ext>
                </a:extLst>
              </p:cNvPr>
              <p:cNvSpPr/>
              <p:nvPr userDrawn="1"/>
            </p:nvSpPr>
            <p:spPr>
              <a:xfrm>
                <a:off x="13504624" y="2482850"/>
                <a:ext cx="825500" cy="209550"/>
              </a:xfrm>
              <a:prstGeom prst="rect">
                <a:avLst/>
              </a:prstGeom>
              <a:solidFill>
                <a:srgbClr val="E5F1FB"/>
              </a:solidFill>
              <a:ln w="12700">
                <a:solidFill>
                  <a:srgbClr val="0B7ED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nSpc>
                    <a:spcPct val="90000"/>
                  </a:lnSpc>
                  <a:spcBef>
                    <a:spcPts val="600"/>
                  </a:spcBef>
                  <a:spcAft>
                    <a:spcPts val="600"/>
                  </a:spcAft>
                </a:pPr>
                <a:r>
                  <a:rPr lang="nl-NL" sz="600">
                    <a:solidFill>
                      <a:srgbClr val="000000"/>
                    </a:solidFill>
                    <a:latin typeface="Arial" panose="020B0604020202020204" pitchFamily="34" charset="0"/>
                    <a:cs typeface="Arial" panose="020B0604020202020204" pitchFamily="34" charset="0"/>
                  </a:rPr>
                  <a:t>Invoegen</a:t>
                </a:r>
              </a:p>
            </p:txBody>
          </p:sp>
          <p:cxnSp>
            <p:nvCxnSpPr>
              <p:cNvPr id="81" name="Rechte verbindingslijn 80">
                <a:extLst>
                  <a:ext uri="{FF2B5EF4-FFF2-40B4-BE49-F238E27FC236}">
                    <a16:creationId xmlns:a16="http://schemas.microsoft.com/office/drawing/2014/main" xmlns="" id="{1E5AD583-5C0A-4F38-B1E6-A0EC65249B34}"/>
                  </a:ext>
                </a:extLst>
              </p:cNvPr>
              <p:cNvCxnSpPr/>
              <p:nvPr userDrawn="1"/>
            </p:nvCxnSpPr>
            <p:spPr>
              <a:xfrm>
                <a:off x="14155269" y="2515250"/>
                <a:ext cx="0" cy="142717"/>
              </a:xfrm>
              <a:prstGeom prst="line">
                <a:avLst/>
              </a:prstGeom>
              <a:noFill/>
              <a:ln w="3175" cap="flat" cmpd="sng" algn="ctr">
                <a:solidFill>
                  <a:srgbClr val="44546A"/>
                </a:solidFill>
                <a:prstDash val="solid"/>
              </a:ln>
              <a:effectLst/>
            </p:spPr>
          </p:cxnSp>
          <p:sp>
            <p:nvSpPr>
              <p:cNvPr id="82" name="Gelijkbenige driehoek 81">
                <a:extLst>
                  <a:ext uri="{FF2B5EF4-FFF2-40B4-BE49-F238E27FC236}">
                    <a16:creationId xmlns:a16="http://schemas.microsoft.com/office/drawing/2014/main" xmlns="" id="{C71F1C93-CD9D-4F5F-B21B-963B8364B92C}"/>
                  </a:ext>
                </a:extLst>
              </p:cNvPr>
              <p:cNvSpPr/>
              <p:nvPr userDrawn="1"/>
            </p:nvSpPr>
            <p:spPr>
              <a:xfrm rot="10800000">
                <a:off x="14196089" y="2566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endParaRPr lang="nl-NL" sz="800" b="1">
                  <a:solidFill>
                    <a:srgbClr val="000000"/>
                  </a:solidFill>
                </a:endParaRPr>
              </a:p>
            </p:txBody>
          </p:sp>
        </p:grpSp>
        <p:cxnSp>
          <p:nvCxnSpPr>
            <p:cNvPr id="75" name="Rechte verbindingslijn 74">
              <a:extLst>
                <a:ext uri="{FF2B5EF4-FFF2-40B4-BE49-F238E27FC236}">
                  <a16:creationId xmlns:a16="http://schemas.microsoft.com/office/drawing/2014/main" xmlns="" id="{D6C79236-F135-43F4-BA11-348F8E251950}"/>
                </a:ext>
              </a:extLst>
            </p:cNvPr>
            <p:cNvCxnSpPr>
              <a:cxnSpLocks/>
            </p:cNvCxnSpPr>
            <p:nvPr userDrawn="1"/>
          </p:nvCxnSpPr>
          <p:spPr>
            <a:xfrm>
              <a:off x="12397261" y="2499789"/>
              <a:ext cx="3178017" cy="0"/>
            </a:xfrm>
            <a:prstGeom prst="line">
              <a:avLst/>
            </a:prstGeom>
            <a:noFill/>
            <a:ln w="3175" cap="flat" cmpd="sng" algn="ctr">
              <a:solidFill>
                <a:schemeClr val="accent1"/>
              </a:solidFill>
              <a:prstDash val="solid"/>
            </a:ln>
            <a:effectLst/>
          </p:spPr>
        </p:cxnSp>
        <p:grpSp>
          <p:nvGrpSpPr>
            <p:cNvPr id="76" name="Groep 75">
              <a:extLst>
                <a:ext uri="{FF2B5EF4-FFF2-40B4-BE49-F238E27FC236}">
                  <a16:creationId xmlns:a16="http://schemas.microsoft.com/office/drawing/2014/main" xmlns="" id="{D14C8D44-867F-4103-8157-6752736F67C3}"/>
                </a:ext>
              </a:extLst>
            </p:cNvPr>
            <p:cNvGrpSpPr/>
            <p:nvPr userDrawn="1"/>
          </p:nvGrpSpPr>
          <p:grpSpPr>
            <a:xfrm>
              <a:off x="12751697" y="1147804"/>
              <a:ext cx="289372" cy="314992"/>
              <a:chOff x="7322769" y="-310267"/>
              <a:chExt cx="289372" cy="314992"/>
            </a:xfrm>
          </p:grpSpPr>
          <p:sp>
            <p:nvSpPr>
              <p:cNvPr id="77" name="Rechthoek 76">
                <a:extLst>
                  <a:ext uri="{FF2B5EF4-FFF2-40B4-BE49-F238E27FC236}">
                    <a16:creationId xmlns:a16="http://schemas.microsoft.com/office/drawing/2014/main" xmlns="" id="{97158CF4-5075-45D0-9BC0-EF059D4BF3BE}"/>
                  </a:ext>
                </a:extLst>
              </p:cNvPr>
              <p:cNvSpPr/>
              <p:nvPr userDrawn="1"/>
            </p:nvSpPr>
            <p:spPr>
              <a:xfrm>
                <a:off x="7322769" y="-211712"/>
                <a:ext cx="79156" cy="216437"/>
              </a:xfrm>
              <a:prstGeom prst="rect">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rgbClr val="FFFFFF"/>
                  </a:solidFill>
                </a:endParaRPr>
              </a:p>
            </p:txBody>
          </p:sp>
          <p:sp>
            <p:nvSpPr>
              <p:cNvPr id="78" name="Rechthoek 77">
                <a:extLst>
                  <a:ext uri="{FF2B5EF4-FFF2-40B4-BE49-F238E27FC236}">
                    <a16:creationId xmlns:a16="http://schemas.microsoft.com/office/drawing/2014/main" xmlns="" id="{35EE198A-3B3F-4BF0-9002-352A2D80A729}"/>
                  </a:ext>
                </a:extLst>
              </p:cNvPr>
              <p:cNvSpPr/>
              <p:nvPr userDrawn="1"/>
            </p:nvSpPr>
            <p:spPr>
              <a:xfrm>
                <a:off x="7427035" y="-310267"/>
                <a:ext cx="79156" cy="314992"/>
              </a:xfrm>
              <a:prstGeom prst="rect">
                <a:avLst/>
              </a:prstGeom>
              <a:solidFill>
                <a:srgbClr val="FFCC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rgbClr val="FFFFFF"/>
                  </a:solidFill>
                </a:endParaRPr>
              </a:p>
            </p:txBody>
          </p:sp>
          <p:sp>
            <p:nvSpPr>
              <p:cNvPr id="79" name="Rechthoek 78">
                <a:extLst>
                  <a:ext uri="{FF2B5EF4-FFF2-40B4-BE49-F238E27FC236}">
                    <a16:creationId xmlns:a16="http://schemas.microsoft.com/office/drawing/2014/main" xmlns="" id="{0E6224BC-0CB5-4643-A545-17A59FF97431}"/>
                  </a:ext>
                </a:extLst>
              </p:cNvPr>
              <p:cNvSpPr/>
              <p:nvPr userDrawn="1"/>
            </p:nvSpPr>
            <p:spPr>
              <a:xfrm>
                <a:off x="7532985" y="-240134"/>
                <a:ext cx="79156" cy="244859"/>
              </a:xfrm>
              <a:prstGeom prst="rect">
                <a:avLst/>
              </a:prstGeom>
              <a:solidFill>
                <a:srgbClr val="8080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rgbClr val="FFFFFF"/>
                  </a:solidFill>
                </a:endParaRPr>
              </a:p>
            </p:txBody>
          </p:sp>
        </p:grpSp>
      </p:grpSp>
      <p:sp>
        <p:nvSpPr>
          <p:cNvPr id="83" name="Tijdelijke aanduiding voor tekst 10">
            <a:extLst>
              <a:ext uri="{FF2B5EF4-FFF2-40B4-BE49-F238E27FC236}">
                <a16:creationId xmlns:a16="http://schemas.microsoft.com/office/drawing/2014/main" xmlns="" id="{0285A6E7-4D3F-4906-A133-0DA2F5E7DB69}"/>
              </a:ext>
            </a:extLst>
          </p:cNvPr>
          <p:cNvSpPr>
            <a:spLocks noGrp="1"/>
          </p:cNvSpPr>
          <p:nvPr>
            <p:ph type="body" sz="quarter" idx="17" hasCustomPrompt="1"/>
          </p:nvPr>
        </p:nvSpPr>
        <p:spPr>
          <a:xfrm>
            <a:off x="4410067" y="6576638"/>
            <a:ext cx="323867" cy="281362"/>
          </a:xfrm>
          <a:solidFill>
            <a:srgbClr val="154273"/>
          </a:solidFill>
        </p:spPr>
        <p:txBody>
          <a:bodyPr/>
          <a:lstStyle>
            <a:lvl1pPr marL="0" indent="0">
              <a:buNone/>
              <a:defRPr sz="100">
                <a:solidFill>
                  <a:srgbClr val="00588E"/>
                </a:solidFill>
              </a:defRPr>
            </a:lvl1pPr>
          </a:lstStyle>
          <a:p>
            <a:pPr lvl="0"/>
            <a:r>
              <a:rPr lang="nl-NL" dirty="0"/>
              <a:t>  </a:t>
            </a:r>
          </a:p>
        </p:txBody>
      </p:sp>
      <p:sp>
        <p:nvSpPr>
          <p:cNvPr id="86" name="Tijdelijke aanduiding voor tekst 12">
            <a:extLst>
              <a:ext uri="{FF2B5EF4-FFF2-40B4-BE49-F238E27FC236}">
                <a16:creationId xmlns:a16="http://schemas.microsoft.com/office/drawing/2014/main" xmlns="" id="{8CC4A69A-3AB7-4E35-8EE9-7B390DF4546C}"/>
              </a:ext>
            </a:extLst>
          </p:cNvPr>
          <p:cNvSpPr txBox="1">
            <a:spLocks/>
          </p:cNvSpPr>
          <p:nvPr userDrawn="1"/>
        </p:nvSpPr>
        <p:spPr bwMode="auto">
          <a:xfrm>
            <a:off x="3055314" y="-16237"/>
            <a:ext cx="3033375" cy="854536"/>
          </a:xfrm>
          <a:prstGeom prst="rect">
            <a:avLst/>
          </a:prstGeom>
          <a:blipFill>
            <a:blip r:embed="rId3" cstate="print">
              <a:extLst>
                <a:ext uri="{28A0092B-C50C-407E-A947-70E740481C1C}">
                  <a14:useLocalDpi xmlns:a14="http://schemas.microsoft.com/office/drawing/2010/main"/>
                </a:ext>
              </a:extLst>
            </a:blip>
            <a:srcRect/>
            <a:stretch>
              <a:fillRect l="43038" r="43136"/>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noAutofit/>
          </a:bodyPr>
          <a:lstStyle>
            <a:lvl1pPr marL="0" indent="0" algn="l" rtl="0" eaLnBrk="0" fontAlgn="base" hangingPunct="0">
              <a:lnSpc>
                <a:spcPct val="100000"/>
              </a:lnSpc>
              <a:spcBef>
                <a:spcPts val="600"/>
              </a:spcBef>
              <a:spcAft>
                <a:spcPts val="600"/>
              </a:spcAft>
              <a:buClr>
                <a:schemeClr val="accent1"/>
              </a:buClr>
              <a:buFont typeface="Verdana" panose="020B0604030504040204" pitchFamily="34" charset="0"/>
              <a:buNone/>
              <a:defRPr lang="nl-NL" sz="100" kern="1200" baseline="0">
                <a:solidFill>
                  <a:schemeClr val="accent1"/>
                </a:solidFill>
                <a:latin typeface="+mn-lt"/>
                <a:ea typeface="Verdana" pitchFamily="34" charset="0"/>
                <a:cs typeface="Verdana" pitchFamily="34" charset="0"/>
              </a:defRPr>
            </a:lvl1pPr>
            <a:lvl2pPr marL="361950" indent="-180975" algn="l" rtl="0" eaLnBrk="0" fontAlgn="base" hangingPunct="0">
              <a:lnSpc>
                <a:spcPct val="100000"/>
              </a:lnSpc>
              <a:spcBef>
                <a:spcPts val="600"/>
              </a:spcBef>
              <a:spcAft>
                <a:spcPts val="600"/>
              </a:spcAft>
              <a:buClr>
                <a:schemeClr val="accent1"/>
              </a:buClr>
              <a:buFont typeface="Verdana" panose="020B0604030504040204" pitchFamily="34" charset="0"/>
              <a:buChar char="-"/>
              <a:defRPr lang="nl-NL" sz="100" kern="1200">
                <a:solidFill>
                  <a:schemeClr val="tx1"/>
                </a:solidFill>
                <a:latin typeface="+mn-lt"/>
                <a:ea typeface="Verdana" pitchFamily="34" charset="0"/>
                <a:cs typeface="Verdana" pitchFamily="34" charset="0"/>
              </a:defRPr>
            </a:lvl2pPr>
            <a:lvl3pPr marL="542925" indent="-180975" algn="l" rtl="0" eaLnBrk="0" fontAlgn="base" hangingPunct="0">
              <a:lnSpc>
                <a:spcPct val="100000"/>
              </a:lnSpc>
              <a:spcBef>
                <a:spcPts val="600"/>
              </a:spcBef>
              <a:spcAft>
                <a:spcPts val="600"/>
              </a:spcAft>
              <a:buClr>
                <a:schemeClr val="accent1"/>
              </a:buClr>
              <a:buFont typeface="Wingdings" panose="05000000000000000000" pitchFamily="2" charset="2"/>
              <a:buChar char="§"/>
              <a:defRPr lang="nl-NL" sz="100" kern="1200">
                <a:solidFill>
                  <a:schemeClr val="tx1"/>
                </a:solidFill>
                <a:latin typeface="+mn-lt"/>
                <a:ea typeface="Verdana" pitchFamily="34" charset="0"/>
                <a:cs typeface="Verdana" pitchFamily="34" charset="0"/>
              </a:defRPr>
            </a:lvl3pPr>
            <a:lvl4pPr marL="0" indent="0" algn="l" rtl="0" eaLnBrk="0" fontAlgn="base" hangingPunct="0">
              <a:lnSpc>
                <a:spcPct val="100000"/>
              </a:lnSpc>
              <a:spcBef>
                <a:spcPts val="600"/>
              </a:spcBef>
              <a:spcAft>
                <a:spcPts val="600"/>
              </a:spcAft>
              <a:buFont typeface="Arial" panose="020B0604020202020204" pitchFamily="34" charset="0"/>
              <a:buNone/>
              <a:tabLst/>
              <a:defRPr lang="nl-NL" sz="100" b="0" kern="1200">
                <a:solidFill>
                  <a:schemeClr val="tx1"/>
                </a:solidFill>
                <a:latin typeface="+mn-lt"/>
                <a:ea typeface="Verdana" pitchFamily="34" charset="0"/>
                <a:cs typeface="Verdana" pitchFamily="34" charset="0"/>
              </a:defRPr>
            </a:lvl4pPr>
            <a:lvl5pPr marL="0" indent="0" algn="l" rtl="0" eaLnBrk="0" fontAlgn="base" hangingPunct="0">
              <a:lnSpc>
                <a:spcPct val="100000"/>
              </a:lnSpc>
              <a:spcBef>
                <a:spcPts val="600"/>
              </a:spcBef>
              <a:spcAft>
                <a:spcPts val="600"/>
              </a:spcAft>
              <a:defRPr lang="nl-NL" sz="100" b="1" i="0" kern="1200" baseline="0">
                <a:solidFill>
                  <a:schemeClr val="bg2"/>
                </a:solidFill>
                <a:latin typeface="+mn-lt"/>
                <a:ea typeface="Verdana" pitchFamily="34" charset="0"/>
                <a:cs typeface="Verdana" pitchFamily="34" charset="0"/>
              </a:defRPr>
            </a:lvl5pPr>
            <a:lvl6pPr marL="180975" indent="-180975" algn="l" rtl="0" fontAlgn="base">
              <a:lnSpc>
                <a:spcPct val="100000"/>
              </a:lnSpc>
              <a:spcBef>
                <a:spcPts val="600"/>
              </a:spcBef>
              <a:spcAft>
                <a:spcPts val="600"/>
              </a:spcAft>
              <a:buClr>
                <a:schemeClr val="accent1"/>
              </a:buClr>
              <a:buFont typeface="Verdana" panose="020B0604030504040204" pitchFamily="34" charset="0"/>
              <a:buChar char="›"/>
              <a:defRPr sz="1800">
                <a:solidFill>
                  <a:schemeClr val="tx1"/>
                </a:solidFill>
                <a:latin typeface="+mn-lt"/>
                <a:cs typeface="+mn-cs"/>
              </a:defRPr>
            </a:lvl6pPr>
            <a:lvl7pPr marL="361950" indent="-180975" algn="l" rtl="0" fontAlgn="base">
              <a:lnSpc>
                <a:spcPct val="100000"/>
              </a:lnSpc>
              <a:spcBef>
                <a:spcPts val="600"/>
              </a:spcBef>
              <a:spcAft>
                <a:spcPts val="600"/>
              </a:spcAft>
              <a:buClr>
                <a:schemeClr val="accent1"/>
              </a:buClr>
              <a:buFont typeface="Verdana" panose="020B0604030504040204" pitchFamily="34" charset="0"/>
              <a:buChar char="-"/>
              <a:defRPr sz="1800">
                <a:solidFill>
                  <a:schemeClr val="tx1"/>
                </a:solidFill>
                <a:latin typeface="+mn-lt"/>
                <a:cs typeface="+mn-cs"/>
              </a:defRPr>
            </a:lvl7pPr>
            <a:lvl8pPr marL="542925" indent="-180975" algn="l" rtl="0" fontAlgn="base">
              <a:lnSpc>
                <a:spcPct val="100000"/>
              </a:lnSpc>
              <a:spcBef>
                <a:spcPts val="600"/>
              </a:spcBef>
              <a:spcAft>
                <a:spcPts val="600"/>
              </a:spcAft>
              <a:buClr>
                <a:schemeClr val="accent1"/>
              </a:buClr>
              <a:buFont typeface="Wingdings" panose="05000000000000000000" pitchFamily="2" charset="2"/>
              <a:buChar char="§"/>
              <a:defRPr sz="1800">
                <a:solidFill>
                  <a:schemeClr val="tx1"/>
                </a:solidFill>
                <a:latin typeface="+mn-lt"/>
                <a:cs typeface="+mn-cs"/>
              </a:defRPr>
            </a:lvl8pPr>
            <a:lvl9pPr marL="0" indent="0" algn="l" rtl="0" fontAlgn="base">
              <a:lnSpc>
                <a:spcPct val="100000"/>
              </a:lnSpc>
              <a:spcBef>
                <a:spcPts val="600"/>
              </a:spcBef>
              <a:spcAft>
                <a:spcPts val="600"/>
              </a:spcAft>
              <a:buNone/>
              <a:defRPr sz="1800" b="0">
                <a:solidFill>
                  <a:schemeClr val="tx1"/>
                </a:solidFill>
                <a:latin typeface="+mn-lt"/>
                <a:cs typeface="+mn-cs"/>
              </a:defRPr>
            </a:lvl9pPr>
          </a:lstStyle>
          <a:p>
            <a:pPr>
              <a:buClr>
                <a:srgbClr val="007BC7"/>
              </a:buClr>
            </a:pPr>
            <a:r>
              <a:rPr>
                <a:solidFill>
                  <a:srgbClr val="007BC7"/>
                </a:solidFill>
              </a:rPr>
              <a:t> </a:t>
            </a:r>
            <a:endParaRPr dirty="0">
              <a:solidFill>
                <a:srgbClr val="007BC7"/>
              </a:solidFill>
            </a:endParaRPr>
          </a:p>
        </p:txBody>
      </p:sp>
    </p:spTree>
    <p:extLst>
      <p:ext uri="{BB962C8B-B14F-4D97-AF65-F5344CB8AC3E}">
        <p14:creationId xmlns:p14="http://schemas.microsoft.com/office/powerpoint/2010/main" val="17866173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elpagina">
    <p:spTree>
      <p:nvGrpSpPr>
        <p:cNvPr id="1" name=""/>
        <p:cNvGrpSpPr/>
        <p:nvPr/>
      </p:nvGrpSpPr>
      <p:grpSpPr>
        <a:xfrm>
          <a:off x="0" y="0"/>
          <a:ext cx="0" cy="0"/>
          <a:chOff x="0" y="0"/>
          <a:chExt cx="0" cy="0"/>
        </a:xfrm>
      </p:grpSpPr>
      <p:sp>
        <p:nvSpPr>
          <p:cNvPr id="7" name="shpTitel"/>
          <p:cNvSpPr>
            <a:spLocks noGrp="1"/>
          </p:cNvSpPr>
          <p:nvPr>
            <p:ph type="title"/>
          </p:nvPr>
        </p:nvSpPr>
        <p:spPr>
          <a:xfrm>
            <a:off x="4924425" y="2447925"/>
            <a:ext cx="3600450" cy="942975"/>
          </a:xfrm>
          <a:prstGeom prst="rect">
            <a:avLst/>
          </a:prstGeom>
        </p:spPr>
        <p:txBody>
          <a:bodyPr vert="horz" lIns="91440" tIns="45720" rIns="91440" bIns="45720" rtlCol="0" anchor="t" anchorCtr="0">
            <a:normAutofit/>
          </a:bodyPr>
          <a:lstStyle/>
          <a:p>
            <a:r>
              <a:rPr lang="nl-NL" dirty="0" smtClean="0"/>
              <a:t>Klik om de stijl te bewerken</a:t>
            </a:r>
            <a:endParaRPr lang="nl-NL" dirty="0"/>
          </a:p>
        </p:txBody>
      </p:sp>
      <p:sp>
        <p:nvSpPr>
          <p:cNvPr id="8" name="shpTekst"/>
          <p:cNvSpPr>
            <a:spLocks noGrp="1"/>
          </p:cNvSpPr>
          <p:nvPr>
            <p:ph idx="1"/>
          </p:nvPr>
        </p:nvSpPr>
        <p:spPr bwMode="auto">
          <a:xfrm>
            <a:off x="4910138" y="3484563"/>
            <a:ext cx="3600450" cy="277336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nl-NL" dirty="0" smtClean="0"/>
              <a:t>Klik om de modelstijlen te bewerken</a:t>
            </a:r>
          </a:p>
        </p:txBody>
      </p:sp>
      <p:sp>
        <p:nvSpPr>
          <p:cNvPr id="6" name="shpBeeldmerk"/>
          <p:cNvSpPr>
            <a:spLocks noGrp="1"/>
          </p:cNvSpPr>
          <p:nvPr>
            <p:ph type="dt" sz="half" idx="2"/>
          </p:nvPr>
        </p:nvSpPr>
        <p:spPr>
          <a:xfrm>
            <a:off x="4910138" y="6507162"/>
            <a:ext cx="3600450" cy="246063"/>
          </a:xfrm>
          <a:prstGeom prst="rect">
            <a:avLst/>
          </a:prstGeom>
        </p:spPr>
        <p:txBody>
          <a:bodyPr vert="horz" lIns="91440" tIns="45720" rIns="91440" bIns="45720" rtlCol="0" anchor="ctr"/>
          <a:lstStyle>
            <a:lvl1pPr algn="l">
              <a:defRPr sz="1000" spc="-10" baseline="0">
                <a:solidFill>
                  <a:srgbClr val="000000"/>
                </a:solidFill>
                <a:latin typeface="Verdana" pitchFamily="34" charset="0"/>
                <a:ea typeface="Verdana" pitchFamily="34" charset="0"/>
                <a:cs typeface="Verdana" pitchFamily="34" charset="0"/>
              </a:defRPr>
            </a:lvl1pPr>
          </a:lstStyle>
          <a:p>
            <a:pPr>
              <a:defRPr/>
            </a:pPr>
            <a:endParaRPr lang="nl-NL"/>
          </a:p>
        </p:txBody>
      </p:sp>
      <p:sp>
        <p:nvSpPr>
          <p:cNvPr id="9" name="shpVoettekst"/>
          <p:cNvSpPr>
            <a:spLocks noGrp="1" noChangeArrowheads="1"/>
          </p:cNvSpPr>
          <p:nvPr>
            <p:ph type="ftr" sz="quarter" idx="3"/>
          </p:nvPr>
        </p:nvSpPr>
        <p:spPr bwMode="auto">
          <a:xfrm>
            <a:off x="4902200" y="6357938"/>
            <a:ext cx="3613150" cy="315912"/>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000" spc="-10" baseline="0">
                <a:solidFill>
                  <a:srgbClr val="000000"/>
                </a:solidFill>
                <a:latin typeface="Verdana" pitchFamily="34" charset="0"/>
                <a:ea typeface="Verdana" pitchFamily="34" charset="0"/>
                <a:cs typeface="Verdana" pitchFamily="34" charset="0"/>
              </a:defRPr>
            </a:lvl1pPr>
          </a:lstStyle>
          <a:p>
            <a:pPr>
              <a:defRPr/>
            </a:pPr>
            <a:r>
              <a:rPr lang="en-US" smtClean="0"/>
              <a:t>CESS 2018 Bamberg</a:t>
            </a:r>
            <a:endParaRPr lang="nl-NL"/>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ekst &amp; Tabel 50%/50%">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695DA31B-33BB-4EE3-B867-DB83BBC4C72B}"/>
              </a:ext>
            </a:extLst>
          </p:cNvPr>
          <p:cNvSpPr>
            <a:spLocks noGrp="1"/>
          </p:cNvSpPr>
          <p:nvPr>
            <p:ph type="title"/>
          </p:nvPr>
        </p:nvSpPr>
        <p:spPr>
          <a:xfrm>
            <a:off x="552448" y="1263234"/>
            <a:ext cx="8037363" cy="396000"/>
          </a:xfrm>
        </p:spPr>
        <p:txBody>
          <a:bodyPr/>
          <a:lstStyle/>
          <a:p>
            <a:r>
              <a:rPr lang="nl-NL" dirty="0"/>
              <a:t>Klik om stijl te bewerken</a:t>
            </a:r>
          </a:p>
        </p:txBody>
      </p:sp>
      <p:sp>
        <p:nvSpPr>
          <p:cNvPr id="3" name="Tijdelijke aanduiding voor verticale tekst 2">
            <a:extLst>
              <a:ext uri="{FF2B5EF4-FFF2-40B4-BE49-F238E27FC236}">
                <a16:creationId xmlns:a16="http://schemas.microsoft.com/office/drawing/2014/main" xmlns="" id="{4C14D91D-9AC3-4F24-92B0-1632B8144C64}"/>
              </a:ext>
            </a:extLst>
          </p:cNvPr>
          <p:cNvSpPr>
            <a:spLocks noGrp="1"/>
          </p:cNvSpPr>
          <p:nvPr>
            <p:ph type="body" orient="vert" idx="1"/>
          </p:nvPr>
        </p:nvSpPr>
        <p:spPr>
          <a:xfrm>
            <a:off x="552448" y="1925415"/>
            <a:ext cx="3849276" cy="3882982"/>
          </a:xfrm>
        </p:spPr>
        <p:txBody>
          <a:bodyPr vert="horz"/>
          <a:lstStyle/>
          <a:p>
            <a:pPr lvl="0"/>
            <a:r>
              <a:rPr lang="nl-NL" dirty="0"/>
              <a:t>Tekststijl van het model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4" name="Tijdelijke aanduiding voor datum 3">
            <a:extLst>
              <a:ext uri="{FF2B5EF4-FFF2-40B4-BE49-F238E27FC236}">
                <a16:creationId xmlns:a16="http://schemas.microsoft.com/office/drawing/2014/main" xmlns="" id="{A26BCF30-66F2-4184-8EA9-41F209F126C5}"/>
              </a:ext>
            </a:extLst>
          </p:cNvPr>
          <p:cNvSpPr>
            <a:spLocks noGrp="1"/>
          </p:cNvSpPr>
          <p:nvPr>
            <p:ph type="dt" sz="half" idx="10"/>
          </p:nvPr>
        </p:nvSpPr>
        <p:spPr/>
        <p:txBody>
          <a:bodyPr/>
          <a:lstStyle/>
          <a:p>
            <a:r>
              <a:rPr lang="nl-NL" smtClean="0">
                <a:solidFill>
                  <a:srgbClr val="000000"/>
                </a:solidFill>
              </a:rPr>
              <a:t>16-03-2018</a:t>
            </a:r>
            <a:endParaRPr lang="nl-NL" dirty="0">
              <a:solidFill>
                <a:srgbClr val="000000"/>
              </a:solidFill>
            </a:endParaRPr>
          </a:p>
        </p:txBody>
      </p:sp>
      <p:sp>
        <p:nvSpPr>
          <p:cNvPr id="5" name="Tijdelijke aanduiding voor voettekst 4">
            <a:extLst>
              <a:ext uri="{FF2B5EF4-FFF2-40B4-BE49-F238E27FC236}">
                <a16:creationId xmlns:a16="http://schemas.microsoft.com/office/drawing/2014/main" xmlns="" id="{5D35D6EB-48A8-418E-B320-85D3B9D1A6D5}"/>
              </a:ext>
            </a:extLst>
          </p:cNvPr>
          <p:cNvSpPr>
            <a:spLocks noGrp="1"/>
          </p:cNvSpPr>
          <p:nvPr>
            <p:ph type="ftr" sz="quarter" idx="11"/>
          </p:nvPr>
        </p:nvSpPr>
        <p:spPr/>
        <p:txBody>
          <a:bodyPr/>
          <a:lstStyle/>
          <a:p>
            <a:endParaRPr lang="nl-NL">
              <a:solidFill>
                <a:srgbClr val="FFFFFF"/>
              </a:solidFill>
            </a:endParaRPr>
          </a:p>
        </p:txBody>
      </p:sp>
      <p:sp>
        <p:nvSpPr>
          <p:cNvPr id="6" name="Tijdelijke aanduiding voor dianummer 5">
            <a:extLst>
              <a:ext uri="{FF2B5EF4-FFF2-40B4-BE49-F238E27FC236}">
                <a16:creationId xmlns:a16="http://schemas.microsoft.com/office/drawing/2014/main" xmlns="" id="{7A4CE67B-30A1-45F6-98F6-67A0ED117D08}"/>
              </a:ext>
            </a:extLst>
          </p:cNvPr>
          <p:cNvSpPr>
            <a:spLocks noGrp="1"/>
          </p:cNvSpPr>
          <p:nvPr>
            <p:ph type="sldNum" sz="quarter" idx="12"/>
          </p:nvPr>
        </p:nvSpPr>
        <p:spPr/>
        <p:txBody>
          <a:bodyPr/>
          <a:lstStyle/>
          <a:p>
            <a:fld id="{514C0851-DDD2-479D-B090-D94045F7DF35}" type="slidenum">
              <a:rPr lang="nl-NL" smtClean="0">
                <a:solidFill>
                  <a:srgbClr val="000000"/>
                </a:solidFill>
              </a:rPr>
              <a:pPr/>
              <a:t>‹nr.›</a:t>
            </a:fld>
            <a:endParaRPr lang="nl-NL">
              <a:solidFill>
                <a:srgbClr val="000000"/>
              </a:solidFill>
            </a:endParaRPr>
          </a:p>
        </p:txBody>
      </p:sp>
      <p:sp>
        <p:nvSpPr>
          <p:cNvPr id="7" name="Rechthoek 6">
            <a:extLst>
              <a:ext uri="{FF2B5EF4-FFF2-40B4-BE49-F238E27FC236}">
                <a16:creationId xmlns:a16="http://schemas.microsoft.com/office/drawing/2014/main" xmlns="" id="{8B7DCDE1-E8CC-42F8-843C-512E32A3DDBA}"/>
              </a:ext>
            </a:extLst>
          </p:cNvPr>
          <p:cNvSpPr/>
          <p:nvPr userDrawn="1"/>
        </p:nvSpPr>
        <p:spPr>
          <a:xfrm>
            <a:off x="2689185" y="-524331"/>
            <a:ext cx="3765633" cy="2880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nl-NL" sz="1400" b="1" i="1" dirty="0">
                <a:solidFill>
                  <a:srgbClr val="000000"/>
                </a:solidFill>
              </a:rPr>
              <a:t>Tekst &amp; Tabel 50%/50%</a:t>
            </a:r>
          </a:p>
        </p:txBody>
      </p:sp>
      <p:grpSp>
        <p:nvGrpSpPr>
          <p:cNvPr id="8" name="GRID" hidden="1">
            <a:extLst>
              <a:ext uri="{FF2B5EF4-FFF2-40B4-BE49-F238E27FC236}">
                <a16:creationId xmlns:a16="http://schemas.microsoft.com/office/drawing/2014/main" xmlns="" id="{419E7890-BECC-48DB-BCDB-B1446A4C8F03}"/>
              </a:ext>
            </a:extLst>
          </p:cNvPr>
          <p:cNvGrpSpPr/>
          <p:nvPr userDrawn="1"/>
        </p:nvGrpSpPr>
        <p:grpSpPr>
          <a:xfrm>
            <a:off x="-1" y="0"/>
            <a:ext cx="9144001" cy="6859514"/>
            <a:chOff x="-2" y="0"/>
            <a:chExt cx="12198352" cy="6859514"/>
          </a:xfrm>
        </p:grpSpPr>
        <p:sp>
          <p:nvSpPr>
            <p:cNvPr id="9" name="Rechthoek 8">
              <a:extLst>
                <a:ext uri="{FF2B5EF4-FFF2-40B4-BE49-F238E27FC236}">
                  <a16:creationId xmlns:a16="http://schemas.microsoft.com/office/drawing/2014/main" xmlns="" id="{6CF1D978-5BD9-438B-903C-76A6DD4A3D8F}"/>
                </a:ext>
              </a:extLst>
            </p:cNvPr>
            <p:cNvSpPr/>
            <p:nvPr userDrawn="1"/>
          </p:nvSpPr>
          <p:spPr>
            <a:xfrm>
              <a:off x="0" y="840048"/>
              <a:ext cx="12198350" cy="448239"/>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l-NL" sz="2400" dirty="0">
                <a:solidFill>
                  <a:srgbClr val="000000"/>
                </a:solidFill>
              </a:endParaRPr>
            </a:p>
          </p:txBody>
        </p:sp>
        <p:sp>
          <p:nvSpPr>
            <p:cNvPr id="10" name="Rechthoek 9">
              <a:extLst>
                <a:ext uri="{FF2B5EF4-FFF2-40B4-BE49-F238E27FC236}">
                  <a16:creationId xmlns:a16="http://schemas.microsoft.com/office/drawing/2014/main" xmlns="" id="{16A756AC-80F3-4B74-89CB-68E6DFB0C301}"/>
                </a:ext>
              </a:extLst>
            </p:cNvPr>
            <p:cNvSpPr/>
            <p:nvPr userDrawn="1"/>
          </p:nvSpPr>
          <p:spPr>
            <a:xfrm>
              <a:off x="-2" y="5810741"/>
              <a:ext cx="12198350" cy="448239"/>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l-NL" sz="2400" dirty="0">
                <a:solidFill>
                  <a:srgbClr val="000000"/>
                </a:solidFill>
              </a:endParaRPr>
            </a:p>
          </p:txBody>
        </p:sp>
        <p:sp>
          <p:nvSpPr>
            <p:cNvPr id="11" name="Rechthoek 10">
              <a:extLst>
                <a:ext uri="{FF2B5EF4-FFF2-40B4-BE49-F238E27FC236}">
                  <a16:creationId xmlns:a16="http://schemas.microsoft.com/office/drawing/2014/main" xmlns="" id="{54D87484-4D98-42EE-B9CF-8B6998ED906D}"/>
                </a:ext>
              </a:extLst>
            </p:cNvPr>
            <p:cNvSpPr/>
            <p:nvPr userDrawn="1"/>
          </p:nvSpPr>
          <p:spPr>
            <a:xfrm rot="16200000">
              <a:off x="3312733" y="3400499"/>
              <a:ext cx="5569142" cy="448239"/>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l-NL" sz="2400" dirty="0">
                <a:solidFill>
                  <a:srgbClr val="000000"/>
                </a:solidFill>
              </a:endParaRPr>
            </a:p>
          </p:txBody>
        </p:sp>
        <p:sp>
          <p:nvSpPr>
            <p:cNvPr id="12" name="Rechthoek 11">
              <a:extLst>
                <a:ext uri="{FF2B5EF4-FFF2-40B4-BE49-F238E27FC236}">
                  <a16:creationId xmlns:a16="http://schemas.microsoft.com/office/drawing/2014/main" xmlns="" id="{6ECBA962-F1E1-4958-A009-D96262224DFE}"/>
                </a:ext>
              </a:extLst>
            </p:cNvPr>
            <p:cNvSpPr/>
            <p:nvPr userDrawn="1"/>
          </p:nvSpPr>
          <p:spPr>
            <a:xfrm>
              <a:off x="0" y="1637414"/>
              <a:ext cx="12198350" cy="288000"/>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l-NL" sz="2400" dirty="0">
                <a:solidFill>
                  <a:srgbClr val="000000"/>
                </a:solidFill>
              </a:endParaRPr>
            </a:p>
          </p:txBody>
        </p:sp>
        <p:sp>
          <p:nvSpPr>
            <p:cNvPr id="13" name="Rechthoek 12">
              <a:extLst>
                <a:ext uri="{FF2B5EF4-FFF2-40B4-BE49-F238E27FC236}">
                  <a16:creationId xmlns:a16="http://schemas.microsoft.com/office/drawing/2014/main" xmlns="" id="{0E96B7F2-115E-45EE-AB53-7500BE4C2340}"/>
                </a:ext>
              </a:extLst>
            </p:cNvPr>
            <p:cNvSpPr/>
            <p:nvPr userDrawn="1"/>
          </p:nvSpPr>
          <p:spPr>
            <a:xfrm>
              <a:off x="0" y="0"/>
              <a:ext cx="736980" cy="6857999"/>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l-NL" sz="2400" dirty="0">
                <a:solidFill>
                  <a:srgbClr val="000000"/>
                </a:solidFill>
              </a:endParaRPr>
            </a:p>
          </p:txBody>
        </p:sp>
        <p:sp>
          <p:nvSpPr>
            <p:cNvPr id="14" name="Rechthoek 13">
              <a:extLst>
                <a:ext uri="{FF2B5EF4-FFF2-40B4-BE49-F238E27FC236}">
                  <a16:creationId xmlns:a16="http://schemas.microsoft.com/office/drawing/2014/main" xmlns="" id="{EDD2F0F3-A33B-485E-8523-32B2871755A2}"/>
                </a:ext>
              </a:extLst>
            </p:cNvPr>
            <p:cNvSpPr/>
            <p:nvPr userDrawn="1"/>
          </p:nvSpPr>
          <p:spPr>
            <a:xfrm>
              <a:off x="11460208" y="0"/>
              <a:ext cx="736980" cy="6857999"/>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l-NL" sz="2400" dirty="0">
                <a:solidFill>
                  <a:srgbClr val="000000"/>
                </a:solidFill>
              </a:endParaRPr>
            </a:p>
          </p:txBody>
        </p:sp>
        <p:sp>
          <p:nvSpPr>
            <p:cNvPr id="15" name="Rechthoek 14">
              <a:extLst>
                <a:ext uri="{FF2B5EF4-FFF2-40B4-BE49-F238E27FC236}">
                  <a16:creationId xmlns:a16="http://schemas.microsoft.com/office/drawing/2014/main" xmlns="" id="{F03B8484-0775-44BC-A655-05F259039673}"/>
                </a:ext>
              </a:extLst>
            </p:cNvPr>
            <p:cNvSpPr/>
            <p:nvPr userDrawn="1"/>
          </p:nvSpPr>
          <p:spPr>
            <a:xfrm>
              <a:off x="0" y="0"/>
              <a:ext cx="12198350" cy="448239"/>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l-NL" sz="2400" dirty="0">
                <a:solidFill>
                  <a:srgbClr val="000000"/>
                </a:solidFill>
              </a:endParaRPr>
            </a:p>
          </p:txBody>
        </p:sp>
        <p:sp>
          <p:nvSpPr>
            <p:cNvPr id="16" name="Rechthoek 15">
              <a:extLst>
                <a:ext uri="{FF2B5EF4-FFF2-40B4-BE49-F238E27FC236}">
                  <a16:creationId xmlns:a16="http://schemas.microsoft.com/office/drawing/2014/main" xmlns="" id="{447F29D2-14FE-4954-8288-062A8A67FC62}"/>
                </a:ext>
              </a:extLst>
            </p:cNvPr>
            <p:cNvSpPr/>
            <p:nvPr userDrawn="1"/>
          </p:nvSpPr>
          <p:spPr>
            <a:xfrm>
              <a:off x="0" y="6411275"/>
              <a:ext cx="12198350" cy="448239"/>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l-NL" sz="2400" dirty="0">
                <a:solidFill>
                  <a:srgbClr val="000000"/>
                </a:solidFill>
              </a:endParaRPr>
            </a:p>
          </p:txBody>
        </p:sp>
      </p:grpSp>
      <p:sp>
        <p:nvSpPr>
          <p:cNvPr id="20" name="Tijdelijke aanduiding voor tabel 8">
            <a:extLst>
              <a:ext uri="{FF2B5EF4-FFF2-40B4-BE49-F238E27FC236}">
                <a16:creationId xmlns:a16="http://schemas.microsoft.com/office/drawing/2014/main" xmlns="" id="{792F919A-5B41-4D31-A761-7545A3DDCECB}"/>
              </a:ext>
            </a:extLst>
          </p:cNvPr>
          <p:cNvSpPr>
            <a:spLocks noGrp="1"/>
          </p:cNvSpPr>
          <p:nvPr>
            <p:ph type="tbl" sz="quarter" idx="14" hasCustomPrompt="1"/>
          </p:nvPr>
        </p:nvSpPr>
        <p:spPr>
          <a:xfrm>
            <a:off x="4739471" y="1925415"/>
            <a:ext cx="3849276" cy="3885326"/>
          </a:xfrm>
          <a:solidFill>
            <a:schemeClr val="bg1">
              <a:lumMod val="9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0" tIns="1260000" rIns="0" bIns="0" numCol="1" anchor="t" anchorCtr="0" compatLnSpc="1">
            <a:prstTxWarp prst="textNoShape">
              <a:avLst/>
            </a:prstTxWarp>
            <a:noAutofit/>
          </a:bodyPr>
          <a:lstStyle>
            <a:lvl1pPr marL="180975" indent="-180975" algn="ctr">
              <a:spcBef>
                <a:spcPts val="0"/>
              </a:spcBef>
              <a:spcAft>
                <a:spcPts val="0"/>
              </a:spcAft>
              <a:buFont typeface="Arial" panose="020B0604020202020204" pitchFamily="34" charset="0"/>
              <a:buNone/>
              <a:defRPr lang="nl-NL" sz="1200" i="1" dirty="0">
                <a:solidFill>
                  <a:schemeClr val="bg2">
                    <a:lumMod val="75000"/>
                  </a:schemeClr>
                </a:solidFill>
              </a:defRPr>
            </a:lvl1pPr>
          </a:lstStyle>
          <a:p>
            <a:pPr marL="171450" lvl="0" indent="-171450" algn="ctr"/>
            <a:r>
              <a:rPr lang="nl-NL" noProof="0" dirty="0"/>
              <a:t>Klik op onderstaand pictogram</a:t>
            </a:r>
            <a:br>
              <a:rPr lang="nl-NL" noProof="0" dirty="0"/>
            </a:br>
            <a:r>
              <a:rPr lang="nl-NL" noProof="0" dirty="0"/>
              <a:t>om een tabel in te voegen</a:t>
            </a:r>
          </a:p>
        </p:txBody>
      </p:sp>
      <p:grpSp>
        <p:nvGrpSpPr>
          <p:cNvPr id="97" name="Instructie">
            <a:extLst>
              <a:ext uri="{FF2B5EF4-FFF2-40B4-BE49-F238E27FC236}">
                <a16:creationId xmlns:a16="http://schemas.microsoft.com/office/drawing/2014/main" xmlns="" id="{B05CEEB5-DE75-4B8A-8F13-9D3F0ACD102B}"/>
              </a:ext>
            </a:extLst>
          </p:cNvPr>
          <p:cNvGrpSpPr/>
          <p:nvPr userDrawn="1"/>
        </p:nvGrpSpPr>
        <p:grpSpPr>
          <a:xfrm>
            <a:off x="9288863" y="0"/>
            <a:ext cx="2386516" cy="3418198"/>
            <a:chOff x="12391601" y="0"/>
            <a:chExt cx="3183678" cy="3418198"/>
          </a:xfrm>
        </p:grpSpPr>
        <p:grpSp>
          <p:nvGrpSpPr>
            <p:cNvPr id="98" name="Meer informatie">
              <a:extLst>
                <a:ext uri="{FF2B5EF4-FFF2-40B4-BE49-F238E27FC236}">
                  <a16:creationId xmlns:a16="http://schemas.microsoft.com/office/drawing/2014/main" xmlns="" id="{BD5B5E98-1AAE-4968-BCAA-DADDF3D82880}"/>
                </a:ext>
              </a:extLst>
            </p:cNvPr>
            <p:cNvGrpSpPr/>
            <p:nvPr userDrawn="1"/>
          </p:nvGrpSpPr>
          <p:grpSpPr>
            <a:xfrm>
              <a:off x="12396764" y="2622893"/>
              <a:ext cx="3178515" cy="795305"/>
              <a:chOff x="-3741486" y="3347116"/>
              <a:chExt cx="3178515" cy="795305"/>
            </a:xfrm>
          </p:grpSpPr>
          <p:sp>
            <p:nvSpPr>
              <p:cNvPr id="120" name="Freeform 101">
                <a:extLst>
                  <a:ext uri="{FF2B5EF4-FFF2-40B4-BE49-F238E27FC236}">
                    <a16:creationId xmlns:a16="http://schemas.microsoft.com/office/drawing/2014/main" xmlns="" id="{7B29D579-273F-42F0-A9E0-58AAC2AFAA08}"/>
                  </a:ext>
                </a:extLst>
              </p:cNvPr>
              <p:cNvSpPr>
                <a:spLocks noEditPoints="1"/>
              </p:cNvSpPr>
              <p:nvPr/>
            </p:nvSpPr>
            <p:spPr bwMode="auto">
              <a:xfrm>
                <a:off x="-3741486" y="3347116"/>
                <a:ext cx="255753" cy="255753"/>
              </a:xfrm>
              <a:custGeom>
                <a:avLst/>
                <a:gdLst>
                  <a:gd name="T0" fmla="*/ 0 w 292"/>
                  <a:gd name="T1" fmla="*/ 146 h 292"/>
                  <a:gd name="T2" fmla="*/ 4 w 292"/>
                  <a:gd name="T3" fmla="*/ 113 h 292"/>
                  <a:gd name="T4" fmla="*/ 14 w 292"/>
                  <a:gd name="T5" fmla="*/ 82 h 292"/>
                  <a:gd name="T6" fmla="*/ 31 w 292"/>
                  <a:gd name="T7" fmla="*/ 55 h 292"/>
                  <a:gd name="T8" fmla="*/ 53 w 292"/>
                  <a:gd name="T9" fmla="*/ 32 h 292"/>
                  <a:gd name="T10" fmla="*/ 81 w 292"/>
                  <a:gd name="T11" fmla="*/ 15 h 292"/>
                  <a:gd name="T12" fmla="*/ 112 w 292"/>
                  <a:gd name="T13" fmla="*/ 4 h 292"/>
                  <a:gd name="T14" fmla="*/ 145 w 292"/>
                  <a:gd name="T15" fmla="*/ 0 h 292"/>
                  <a:gd name="T16" fmla="*/ 179 w 292"/>
                  <a:gd name="T17" fmla="*/ 4 h 292"/>
                  <a:gd name="T18" fmla="*/ 209 w 292"/>
                  <a:gd name="T19" fmla="*/ 15 h 292"/>
                  <a:gd name="T20" fmla="*/ 237 w 292"/>
                  <a:gd name="T21" fmla="*/ 32 h 292"/>
                  <a:gd name="T22" fmla="*/ 259 w 292"/>
                  <a:gd name="T23" fmla="*/ 55 h 292"/>
                  <a:gd name="T24" fmla="*/ 276 w 292"/>
                  <a:gd name="T25" fmla="*/ 82 h 292"/>
                  <a:gd name="T26" fmla="*/ 288 w 292"/>
                  <a:gd name="T27" fmla="*/ 113 h 292"/>
                  <a:gd name="T28" fmla="*/ 292 w 292"/>
                  <a:gd name="T29" fmla="*/ 146 h 292"/>
                  <a:gd name="T30" fmla="*/ 288 w 292"/>
                  <a:gd name="T31" fmla="*/ 180 h 292"/>
                  <a:gd name="T32" fmla="*/ 276 w 292"/>
                  <a:gd name="T33" fmla="*/ 210 h 292"/>
                  <a:gd name="T34" fmla="*/ 259 w 292"/>
                  <a:gd name="T35" fmla="*/ 237 h 292"/>
                  <a:gd name="T36" fmla="*/ 237 w 292"/>
                  <a:gd name="T37" fmla="*/ 260 h 292"/>
                  <a:gd name="T38" fmla="*/ 209 w 292"/>
                  <a:gd name="T39" fmla="*/ 278 h 292"/>
                  <a:gd name="T40" fmla="*/ 179 w 292"/>
                  <a:gd name="T41" fmla="*/ 288 h 292"/>
                  <a:gd name="T42" fmla="*/ 145 w 292"/>
                  <a:gd name="T43" fmla="*/ 292 h 292"/>
                  <a:gd name="T44" fmla="*/ 112 w 292"/>
                  <a:gd name="T45" fmla="*/ 288 h 292"/>
                  <a:gd name="T46" fmla="*/ 81 w 292"/>
                  <a:gd name="T47" fmla="*/ 278 h 292"/>
                  <a:gd name="T48" fmla="*/ 53 w 292"/>
                  <a:gd name="T49" fmla="*/ 260 h 292"/>
                  <a:gd name="T50" fmla="*/ 31 w 292"/>
                  <a:gd name="T51" fmla="*/ 237 h 292"/>
                  <a:gd name="T52" fmla="*/ 14 w 292"/>
                  <a:gd name="T53" fmla="*/ 210 h 292"/>
                  <a:gd name="T54" fmla="*/ 4 w 292"/>
                  <a:gd name="T55" fmla="*/ 180 h 292"/>
                  <a:gd name="T56" fmla="*/ 0 w 292"/>
                  <a:gd name="T57" fmla="*/ 146 h 292"/>
                  <a:gd name="T58" fmla="*/ 102 w 292"/>
                  <a:gd name="T59" fmla="*/ 121 h 292"/>
                  <a:gd name="T60" fmla="*/ 102 w 292"/>
                  <a:gd name="T61" fmla="*/ 142 h 292"/>
                  <a:gd name="T62" fmla="*/ 120 w 292"/>
                  <a:gd name="T63" fmla="*/ 142 h 292"/>
                  <a:gd name="T64" fmla="*/ 120 w 292"/>
                  <a:gd name="T65" fmla="*/ 223 h 292"/>
                  <a:gd name="T66" fmla="*/ 102 w 292"/>
                  <a:gd name="T67" fmla="*/ 223 h 292"/>
                  <a:gd name="T68" fmla="*/ 102 w 292"/>
                  <a:gd name="T69" fmla="*/ 244 h 292"/>
                  <a:gd name="T70" fmla="*/ 188 w 292"/>
                  <a:gd name="T71" fmla="*/ 244 h 292"/>
                  <a:gd name="T72" fmla="*/ 188 w 292"/>
                  <a:gd name="T73" fmla="*/ 223 h 292"/>
                  <a:gd name="T74" fmla="*/ 170 w 292"/>
                  <a:gd name="T75" fmla="*/ 223 h 292"/>
                  <a:gd name="T76" fmla="*/ 170 w 292"/>
                  <a:gd name="T77" fmla="*/ 142 h 292"/>
                  <a:gd name="T78" fmla="*/ 188 w 292"/>
                  <a:gd name="T79" fmla="*/ 142 h 292"/>
                  <a:gd name="T80" fmla="*/ 188 w 292"/>
                  <a:gd name="T81" fmla="*/ 121 h 292"/>
                  <a:gd name="T82" fmla="*/ 102 w 292"/>
                  <a:gd name="T83" fmla="*/ 121 h 292"/>
                  <a:gd name="T84" fmla="*/ 115 w 292"/>
                  <a:gd name="T85" fmla="*/ 79 h 292"/>
                  <a:gd name="T86" fmla="*/ 117 w 292"/>
                  <a:gd name="T87" fmla="*/ 92 h 292"/>
                  <a:gd name="T88" fmla="*/ 124 w 292"/>
                  <a:gd name="T89" fmla="*/ 101 h 292"/>
                  <a:gd name="T90" fmla="*/ 133 w 292"/>
                  <a:gd name="T91" fmla="*/ 108 h 292"/>
                  <a:gd name="T92" fmla="*/ 145 w 292"/>
                  <a:gd name="T93" fmla="*/ 110 h 292"/>
                  <a:gd name="T94" fmla="*/ 157 w 292"/>
                  <a:gd name="T95" fmla="*/ 108 h 292"/>
                  <a:gd name="T96" fmla="*/ 167 w 292"/>
                  <a:gd name="T97" fmla="*/ 101 h 292"/>
                  <a:gd name="T98" fmla="*/ 174 w 292"/>
                  <a:gd name="T99" fmla="*/ 92 h 292"/>
                  <a:gd name="T100" fmla="*/ 176 w 292"/>
                  <a:gd name="T101" fmla="*/ 79 h 292"/>
                  <a:gd name="T102" fmla="*/ 174 w 292"/>
                  <a:gd name="T103" fmla="*/ 67 h 292"/>
                  <a:gd name="T104" fmla="*/ 167 w 292"/>
                  <a:gd name="T105" fmla="*/ 58 h 292"/>
                  <a:gd name="T106" fmla="*/ 157 w 292"/>
                  <a:gd name="T107" fmla="*/ 51 h 292"/>
                  <a:gd name="T108" fmla="*/ 145 w 292"/>
                  <a:gd name="T109" fmla="*/ 49 h 292"/>
                  <a:gd name="T110" fmla="*/ 133 w 292"/>
                  <a:gd name="T111" fmla="*/ 51 h 292"/>
                  <a:gd name="T112" fmla="*/ 124 w 292"/>
                  <a:gd name="T113" fmla="*/ 58 h 292"/>
                  <a:gd name="T114" fmla="*/ 117 w 292"/>
                  <a:gd name="T115" fmla="*/ 67 h 292"/>
                  <a:gd name="T116" fmla="*/ 115 w 292"/>
                  <a:gd name="T117" fmla="*/ 79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92" h="292">
                    <a:moveTo>
                      <a:pt x="0" y="146"/>
                    </a:moveTo>
                    <a:lnTo>
                      <a:pt x="4" y="113"/>
                    </a:lnTo>
                    <a:lnTo>
                      <a:pt x="14" y="82"/>
                    </a:lnTo>
                    <a:lnTo>
                      <a:pt x="31" y="55"/>
                    </a:lnTo>
                    <a:lnTo>
                      <a:pt x="53" y="32"/>
                    </a:lnTo>
                    <a:lnTo>
                      <a:pt x="81" y="15"/>
                    </a:lnTo>
                    <a:lnTo>
                      <a:pt x="112" y="4"/>
                    </a:lnTo>
                    <a:lnTo>
                      <a:pt x="145" y="0"/>
                    </a:lnTo>
                    <a:lnTo>
                      <a:pt x="179" y="4"/>
                    </a:lnTo>
                    <a:lnTo>
                      <a:pt x="209" y="15"/>
                    </a:lnTo>
                    <a:lnTo>
                      <a:pt x="237" y="32"/>
                    </a:lnTo>
                    <a:lnTo>
                      <a:pt x="259" y="55"/>
                    </a:lnTo>
                    <a:lnTo>
                      <a:pt x="276" y="82"/>
                    </a:lnTo>
                    <a:lnTo>
                      <a:pt x="288" y="113"/>
                    </a:lnTo>
                    <a:lnTo>
                      <a:pt x="292" y="146"/>
                    </a:lnTo>
                    <a:lnTo>
                      <a:pt x="288" y="180"/>
                    </a:lnTo>
                    <a:lnTo>
                      <a:pt x="276" y="210"/>
                    </a:lnTo>
                    <a:lnTo>
                      <a:pt x="259" y="237"/>
                    </a:lnTo>
                    <a:lnTo>
                      <a:pt x="237" y="260"/>
                    </a:lnTo>
                    <a:lnTo>
                      <a:pt x="209" y="278"/>
                    </a:lnTo>
                    <a:lnTo>
                      <a:pt x="179" y="288"/>
                    </a:lnTo>
                    <a:lnTo>
                      <a:pt x="145" y="292"/>
                    </a:lnTo>
                    <a:lnTo>
                      <a:pt x="112" y="288"/>
                    </a:lnTo>
                    <a:lnTo>
                      <a:pt x="81" y="278"/>
                    </a:lnTo>
                    <a:lnTo>
                      <a:pt x="53" y="260"/>
                    </a:lnTo>
                    <a:lnTo>
                      <a:pt x="31" y="237"/>
                    </a:lnTo>
                    <a:lnTo>
                      <a:pt x="14" y="210"/>
                    </a:lnTo>
                    <a:lnTo>
                      <a:pt x="4" y="180"/>
                    </a:lnTo>
                    <a:lnTo>
                      <a:pt x="0" y="146"/>
                    </a:lnTo>
                    <a:close/>
                    <a:moveTo>
                      <a:pt x="102" y="121"/>
                    </a:moveTo>
                    <a:lnTo>
                      <a:pt x="102" y="142"/>
                    </a:lnTo>
                    <a:lnTo>
                      <a:pt x="120" y="142"/>
                    </a:lnTo>
                    <a:lnTo>
                      <a:pt x="120" y="223"/>
                    </a:lnTo>
                    <a:lnTo>
                      <a:pt x="102" y="223"/>
                    </a:lnTo>
                    <a:lnTo>
                      <a:pt x="102" y="244"/>
                    </a:lnTo>
                    <a:lnTo>
                      <a:pt x="188" y="244"/>
                    </a:lnTo>
                    <a:lnTo>
                      <a:pt x="188" y="223"/>
                    </a:lnTo>
                    <a:lnTo>
                      <a:pt x="170" y="223"/>
                    </a:lnTo>
                    <a:lnTo>
                      <a:pt x="170" y="142"/>
                    </a:lnTo>
                    <a:lnTo>
                      <a:pt x="188" y="142"/>
                    </a:lnTo>
                    <a:lnTo>
                      <a:pt x="188" y="121"/>
                    </a:lnTo>
                    <a:lnTo>
                      <a:pt x="102" y="121"/>
                    </a:lnTo>
                    <a:close/>
                    <a:moveTo>
                      <a:pt x="115" y="79"/>
                    </a:moveTo>
                    <a:lnTo>
                      <a:pt x="117" y="92"/>
                    </a:lnTo>
                    <a:lnTo>
                      <a:pt x="124" y="101"/>
                    </a:lnTo>
                    <a:lnTo>
                      <a:pt x="133" y="108"/>
                    </a:lnTo>
                    <a:lnTo>
                      <a:pt x="145" y="110"/>
                    </a:lnTo>
                    <a:lnTo>
                      <a:pt x="157" y="108"/>
                    </a:lnTo>
                    <a:lnTo>
                      <a:pt x="167" y="101"/>
                    </a:lnTo>
                    <a:lnTo>
                      <a:pt x="174" y="92"/>
                    </a:lnTo>
                    <a:lnTo>
                      <a:pt x="176" y="79"/>
                    </a:lnTo>
                    <a:lnTo>
                      <a:pt x="174" y="67"/>
                    </a:lnTo>
                    <a:lnTo>
                      <a:pt x="167" y="58"/>
                    </a:lnTo>
                    <a:lnTo>
                      <a:pt x="157" y="51"/>
                    </a:lnTo>
                    <a:lnTo>
                      <a:pt x="145" y="49"/>
                    </a:lnTo>
                    <a:lnTo>
                      <a:pt x="133" y="51"/>
                    </a:lnTo>
                    <a:lnTo>
                      <a:pt x="124" y="58"/>
                    </a:lnTo>
                    <a:lnTo>
                      <a:pt x="117" y="67"/>
                    </a:lnTo>
                    <a:lnTo>
                      <a:pt x="115" y="79"/>
                    </a:lnTo>
                    <a:close/>
                  </a:path>
                </a:pathLst>
              </a:custGeom>
              <a:solidFill>
                <a:srgbClr val="FF78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nl-NL" sz="1000">
                  <a:solidFill>
                    <a:srgbClr val="000000"/>
                  </a:solidFill>
                  <a:ea typeface="ＭＳ Ｐゴシック" pitchFamily="34" charset="-128"/>
                  <a:cs typeface="+mn-cs"/>
                </a:endParaRPr>
              </a:p>
            </p:txBody>
          </p:sp>
          <p:sp>
            <p:nvSpPr>
              <p:cNvPr id="121" name="Rechthoek 120">
                <a:extLst>
                  <a:ext uri="{FF2B5EF4-FFF2-40B4-BE49-F238E27FC236}">
                    <a16:creationId xmlns:a16="http://schemas.microsoft.com/office/drawing/2014/main" xmlns="" id="{0C9174C3-70BE-402B-829A-4972A8987EE5}"/>
                  </a:ext>
                </a:extLst>
              </p:cNvPr>
              <p:cNvSpPr/>
              <p:nvPr userDrawn="1"/>
            </p:nvSpPr>
            <p:spPr>
              <a:xfrm>
                <a:off x="-3380966" y="3419145"/>
                <a:ext cx="2817995" cy="592123"/>
              </a:xfrm>
              <a:prstGeom prst="rect">
                <a:avLst/>
              </a:prstGeom>
              <a:noFill/>
              <a:ln w="25400" cap="flat" cmpd="sng" algn="ctr">
                <a:noFill/>
                <a:prstDash val="solid"/>
              </a:ln>
              <a:effectLst/>
            </p:spPr>
            <p:txBody>
              <a:bodyPr lIns="0" tIns="0" rIns="0" bIns="0" rtlCol="0" anchor="t"/>
              <a:lstStyle/>
              <a:p>
                <a:pPr fontAlgn="auto">
                  <a:lnSpc>
                    <a:spcPct val="90000"/>
                  </a:lnSpc>
                  <a:spcBef>
                    <a:spcPts val="600"/>
                  </a:spcBef>
                  <a:spcAft>
                    <a:spcPts val="600"/>
                  </a:spcAft>
                  <a:defRPr/>
                </a:pPr>
                <a:r>
                  <a:rPr lang="nl-NL" sz="1000" kern="0" dirty="0">
                    <a:solidFill>
                      <a:srgbClr val="000000"/>
                    </a:solidFill>
                    <a:latin typeface="Verdana"/>
                    <a:ea typeface="ＭＳ Ｐゴシック" pitchFamily="34" charset="-128"/>
                    <a:cs typeface="Segoe UI Light" panose="020B0502040204020203" pitchFamily="34" charset="0"/>
                  </a:rPr>
                  <a:t>Meer weten?</a:t>
                </a:r>
                <a:br>
                  <a:rPr lang="nl-NL" sz="1000" kern="0" dirty="0">
                    <a:solidFill>
                      <a:srgbClr val="000000"/>
                    </a:solidFill>
                    <a:latin typeface="Verdana"/>
                    <a:ea typeface="ＭＳ Ｐゴシック" pitchFamily="34" charset="-128"/>
                    <a:cs typeface="Segoe UI Light" panose="020B0502040204020203" pitchFamily="34" charset="0"/>
                  </a:rPr>
                </a:br>
                <a:r>
                  <a:rPr lang="nl-NL" sz="1000" kern="0" dirty="0">
                    <a:solidFill>
                      <a:srgbClr val="000000"/>
                    </a:solidFill>
                    <a:latin typeface="Verdana"/>
                    <a:ea typeface="ＭＳ Ｐゴシック" pitchFamily="34" charset="-128"/>
                    <a:cs typeface="Segoe UI Light" panose="020B0502040204020203" pitchFamily="34" charset="0"/>
                  </a:rPr>
                  <a:t>Ga naar dia </a:t>
                </a:r>
                <a:r>
                  <a:rPr lang="nl-NL" sz="1000" b="1" kern="0" dirty="0">
                    <a:solidFill>
                      <a:srgbClr val="000000"/>
                    </a:solidFill>
                    <a:latin typeface="Verdana"/>
                    <a:ea typeface="ＭＳ Ｐゴシック" pitchFamily="34" charset="-128"/>
                    <a:cs typeface="Segoe UI Light" panose="020B0502040204020203" pitchFamily="34" charset="0"/>
                  </a:rPr>
                  <a:t>‘Instructie dia: YouTube links’</a:t>
                </a:r>
                <a:r>
                  <a:rPr lang="nl-NL" sz="1000" kern="0" dirty="0">
                    <a:solidFill>
                      <a:srgbClr val="000000"/>
                    </a:solidFill>
                    <a:latin typeface="Verdana"/>
                    <a:ea typeface="ＭＳ Ｐゴシック" pitchFamily="34" charset="-128"/>
                    <a:cs typeface="Segoe UI Light" panose="020B0502040204020203" pitchFamily="34" charset="0"/>
                  </a:rPr>
                  <a:t>, open deze in de diavoorstelling en klik op de gewenste video link.</a:t>
                </a:r>
              </a:p>
            </p:txBody>
          </p:sp>
          <p:cxnSp>
            <p:nvCxnSpPr>
              <p:cNvPr id="122" name="Rechte verbindingslijn 121">
                <a:extLst>
                  <a:ext uri="{FF2B5EF4-FFF2-40B4-BE49-F238E27FC236}">
                    <a16:creationId xmlns:a16="http://schemas.microsoft.com/office/drawing/2014/main" xmlns="" id="{4D5ACBB6-95D7-4706-9CED-EF7F4DB323E6}"/>
                  </a:ext>
                </a:extLst>
              </p:cNvPr>
              <p:cNvCxnSpPr>
                <a:cxnSpLocks/>
              </p:cNvCxnSpPr>
              <p:nvPr userDrawn="1"/>
            </p:nvCxnSpPr>
            <p:spPr>
              <a:xfrm>
                <a:off x="-3740987" y="4142421"/>
                <a:ext cx="3178016" cy="0"/>
              </a:xfrm>
              <a:prstGeom prst="line">
                <a:avLst/>
              </a:prstGeom>
              <a:noFill/>
              <a:ln w="3175" cap="flat" cmpd="sng" algn="ctr">
                <a:solidFill>
                  <a:schemeClr val="accent1"/>
                </a:solidFill>
                <a:prstDash val="solid"/>
              </a:ln>
              <a:effectLst/>
            </p:spPr>
          </p:cxnSp>
        </p:grpSp>
        <p:sp>
          <p:nvSpPr>
            <p:cNvPr id="99" name="Rechthoek 98">
              <a:extLst>
                <a:ext uri="{FF2B5EF4-FFF2-40B4-BE49-F238E27FC236}">
                  <a16:creationId xmlns:a16="http://schemas.microsoft.com/office/drawing/2014/main" xmlns="" id="{C0A3D82A-5AE4-43C0-8014-EC710C57F4EC}"/>
                </a:ext>
              </a:extLst>
            </p:cNvPr>
            <p:cNvSpPr/>
            <p:nvPr userDrawn="1"/>
          </p:nvSpPr>
          <p:spPr>
            <a:xfrm>
              <a:off x="12397262" y="0"/>
              <a:ext cx="3178016" cy="191611"/>
            </a:xfrm>
            <a:prstGeom prst="rect">
              <a:avLst/>
            </a:prstGeom>
            <a:noFill/>
            <a:ln w="25400" cap="flat" cmpd="sng" algn="ctr">
              <a:noFill/>
              <a:prstDash val="solid"/>
            </a:ln>
            <a:effectLst/>
          </p:spPr>
          <p:txBody>
            <a:bodyPr lIns="0" tIns="0" rIns="0" bIns="0" rtlCol="0" anchor="ctr"/>
            <a:lstStyle/>
            <a:p>
              <a:pPr fontAlgn="auto">
                <a:lnSpc>
                  <a:spcPct val="80000"/>
                </a:lnSpc>
                <a:spcBef>
                  <a:spcPts val="0"/>
                </a:spcBef>
                <a:spcAft>
                  <a:spcPts val="0"/>
                </a:spcAft>
                <a:defRPr/>
              </a:pPr>
              <a:r>
                <a:rPr lang="nl-NL" sz="1100" b="1" kern="0" cap="all" dirty="0">
                  <a:solidFill>
                    <a:srgbClr val="007BC7"/>
                  </a:solidFill>
                  <a:latin typeface="Verdana"/>
                  <a:ea typeface="ＭＳ Ｐゴシック" pitchFamily="34" charset="-128"/>
                  <a:cs typeface="Segoe UI Light" panose="020B0502040204020203" pitchFamily="34" charset="0"/>
                </a:rPr>
                <a:t>Tabel invoegen/veranderen</a:t>
              </a:r>
            </a:p>
          </p:txBody>
        </p:sp>
        <p:sp>
          <p:nvSpPr>
            <p:cNvPr id="100" name="Ovaal 99">
              <a:extLst>
                <a:ext uri="{FF2B5EF4-FFF2-40B4-BE49-F238E27FC236}">
                  <a16:creationId xmlns:a16="http://schemas.microsoft.com/office/drawing/2014/main" xmlns="" id="{AFE02F78-2B23-4166-8B31-1EF7D0409938}"/>
                </a:ext>
              </a:extLst>
            </p:cNvPr>
            <p:cNvSpPr/>
            <p:nvPr userDrawn="1"/>
          </p:nvSpPr>
          <p:spPr>
            <a:xfrm>
              <a:off x="12391601" y="366490"/>
              <a:ext cx="260914" cy="259683"/>
            </a:xfrm>
            <a:prstGeom prst="ellipse">
              <a:avLst/>
            </a:prstGeom>
            <a:solidFill>
              <a:schemeClr val="accent1"/>
            </a:solidFill>
            <a:ln w="25400" cap="flat" cmpd="sng" algn="ctr">
              <a:noFill/>
              <a:prstDash val="solid"/>
            </a:ln>
            <a:effectLst/>
          </p:spPr>
          <p:txBody>
            <a:bodyPr rtlCol="0" anchor="ctr"/>
            <a:lstStyle/>
            <a:p>
              <a:pPr algn="ctr" fontAlgn="auto">
                <a:spcBef>
                  <a:spcPts val="0"/>
                </a:spcBef>
                <a:spcAft>
                  <a:spcPts val="0"/>
                </a:spcAft>
                <a:defRPr/>
              </a:pPr>
              <a:r>
                <a:rPr lang="nl-NL" sz="1000" kern="0">
                  <a:solidFill>
                    <a:srgbClr val="FFFFFF"/>
                  </a:solidFill>
                  <a:latin typeface="Verdana"/>
                  <a:ea typeface="ＭＳ Ｐゴシック" pitchFamily="34" charset="-128"/>
                  <a:cs typeface="Segoe UI Light" panose="020B0502040204020203" pitchFamily="34" charset="0"/>
                </a:rPr>
                <a:t>1</a:t>
              </a:r>
            </a:p>
          </p:txBody>
        </p:sp>
        <p:cxnSp>
          <p:nvCxnSpPr>
            <p:cNvPr id="101" name="Rechte verbindingslijn 100">
              <a:extLst>
                <a:ext uri="{FF2B5EF4-FFF2-40B4-BE49-F238E27FC236}">
                  <a16:creationId xmlns:a16="http://schemas.microsoft.com/office/drawing/2014/main" xmlns="" id="{3D7ECBBD-1056-48C6-ABDB-65B5464A2EED}"/>
                </a:ext>
              </a:extLst>
            </p:cNvPr>
            <p:cNvCxnSpPr>
              <a:cxnSpLocks/>
            </p:cNvCxnSpPr>
            <p:nvPr userDrawn="1"/>
          </p:nvCxnSpPr>
          <p:spPr>
            <a:xfrm>
              <a:off x="12397261" y="241635"/>
              <a:ext cx="3178017" cy="0"/>
            </a:xfrm>
            <a:prstGeom prst="line">
              <a:avLst/>
            </a:prstGeom>
            <a:noFill/>
            <a:ln w="3175" cap="flat" cmpd="sng" algn="ctr">
              <a:solidFill>
                <a:schemeClr val="accent1"/>
              </a:solidFill>
              <a:prstDash val="solid"/>
            </a:ln>
            <a:effectLst/>
          </p:spPr>
        </p:cxnSp>
        <p:cxnSp>
          <p:nvCxnSpPr>
            <p:cNvPr id="102" name="Rechte verbindingslijn 101">
              <a:extLst>
                <a:ext uri="{FF2B5EF4-FFF2-40B4-BE49-F238E27FC236}">
                  <a16:creationId xmlns:a16="http://schemas.microsoft.com/office/drawing/2014/main" xmlns="" id="{9F14E741-3040-4D6D-A10E-AB269EE995AC}"/>
                </a:ext>
              </a:extLst>
            </p:cNvPr>
            <p:cNvCxnSpPr>
              <a:cxnSpLocks/>
            </p:cNvCxnSpPr>
            <p:nvPr userDrawn="1"/>
          </p:nvCxnSpPr>
          <p:spPr>
            <a:xfrm>
              <a:off x="12397261" y="1577933"/>
              <a:ext cx="3178017" cy="0"/>
            </a:xfrm>
            <a:prstGeom prst="line">
              <a:avLst/>
            </a:prstGeom>
            <a:noFill/>
            <a:ln w="3175" cap="flat" cmpd="sng" algn="ctr">
              <a:solidFill>
                <a:schemeClr val="accent1"/>
              </a:solidFill>
              <a:prstDash val="solid"/>
            </a:ln>
            <a:effectLst/>
          </p:spPr>
        </p:cxnSp>
        <p:sp>
          <p:nvSpPr>
            <p:cNvPr id="103" name="Rechthoek 102">
              <a:extLst>
                <a:ext uri="{FF2B5EF4-FFF2-40B4-BE49-F238E27FC236}">
                  <a16:creationId xmlns:a16="http://schemas.microsoft.com/office/drawing/2014/main" xmlns="" id="{D8DB7F40-09C3-40E5-BDC4-CAC43B800452}"/>
                </a:ext>
              </a:extLst>
            </p:cNvPr>
            <p:cNvSpPr/>
            <p:nvPr userDrawn="1"/>
          </p:nvSpPr>
          <p:spPr>
            <a:xfrm>
              <a:off x="12757282" y="432552"/>
              <a:ext cx="2817995" cy="595423"/>
            </a:xfrm>
            <a:prstGeom prst="rect">
              <a:avLst/>
            </a:prstGeom>
            <a:noFill/>
            <a:ln w="25400" cap="flat" cmpd="sng" algn="ctr">
              <a:noFill/>
              <a:prstDash val="solid"/>
            </a:ln>
            <a:effectLst/>
          </p:spPr>
          <p:txBody>
            <a:bodyPr lIns="0" tIns="0" rIns="0" bIns="0" rtlCol="0" anchor="t"/>
            <a:lstStyle/>
            <a:p>
              <a:pPr fontAlgn="auto">
                <a:lnSpc>
                  <a:spcPct val="90000"/>
                </a:lnSpc>
                <a:spcBef>
                  <a:spcPts val="600"/>
                </a:spcBef>
                <a:spcAft>
                  <a:spcPts val="600"/>
                </a:spcAft>
                <a:buClr>
                  <a:srgbClr val="007BC7"/>
                </a:buClr>
                <a:buFont typeface="Arial" panose="020B0604020202020204" pitchFamily="34" charset="0"/>
                <a:buNone/>
                <a:defRPr/>
              </a:pPr>
              <a:r>
                <a:rPr lang="nl-NL" sz="1000" kern="0" dirty="0">
                  <a:solidFill>
                    <a:srgbClr val="000000"/>
                  </a:solidFill>
                  <a:latin typeface="Verdana"/>
                  <a:ea typeface="ＭＳ Ｐゴシック" pitchFamily="34" charset="-128"/>
                  <a:cs typeface="Segoe UI Light" panose="020B0502040204020203" pitchFamily="34" charset="0"/>
                </a:rPr>
                <a:t>Wanneer nodig, verwijder de bestaande tabel d.m.v. de </a:t>
              </a:r>
              <a:r>
                <a:rPr lang="nl-NL" sz="1000" b="1" kern="0" dirty="0">
                  <a:solidFill>
                    <a:srgbClr val="000000"/>
                  </a:solidFill>
                  <a:latin typeface="Verdana"/>
                  <a:ea typeface="ＭＳ Ｐゴシック" pitchFamily="34" charset="-128"/>
                  <a:cs typeface="Segoe UI Light" panose="020B0502040204020203" pitchFamily="34" charset="0"/>
                </a:rPr>
                <a:t>‘Delete’-knop</a:t>
              </a:r>
              <a:r>
                <a:rPr lang="nl-NL" sz="1000" kern="0" dirty="0">
                  <a:solidFill>
                    <a:srgbClr val="000000"/>
                  </a:solidFill>
                  <a:latin typeface="Verdana"/>
                  <a:ea typeface="ＭＳ Ｐゴシック" pitchFamily="34" charset="-128"/>
                  <a:cs typeface="Segoe UI Light" panose="020B0502040204020203" pitchFamily="34" charset="0"/>
                </a:rPr>
                <a:t>. Klik op het pictogram om een nieuwe tabel in te voegen. </a:t>
              </a:r>
              <a:r>
                <a:rPr lang="nl-NL" sz="1000" i="1" kern="0" dirty="0">
                  <a:solidFill>
                    <a:srgbClr val="000000"/>
                  </a:solidFill>
                  <a:latin typeface="Verdana"/>
                  <a:ea typeface="ＭＳ Ｐゴシック" pitchFamily="34" charset="-128"/>
                  <a:cs typeface="Segoe UI Light" panose="020B0502040204020203" pitchFamily="34" charset="0"/>
                </a:rPr>
                <a:t>(zie onderstaand voorbeeld).</a:t>
              </a:r>
              <a:endParaRPr lang="nl-NL" sz="1000" kern="0" dirty="0">
                <a:solidFill>
                  <a:srgbClr val="000000"/>
                </a:solidFill>
                <a:latin typeface="Verdana"/>
                <a:ea typeface="ＭＳ Ｐゴシック" pitchFamily="34" charset="-128"/>
                <a:cs typeface="Segoe UI Light" panose="020B0502040204020203" pitchFamily="34" charset="0"/>
              </a:endParaRPr>
            </a:p>
          </p:txBody>
        </p:sp>
        <p:sp>
          <p:nvSpPr>
            <p:cNvPr id="104" name="Ovaal 103">
              <a:extLst>
                <a:ext uri="{FF2B5EF4-FFF2-40B4-BE49-F238E27FC236}">
                  <a16:creationId xmlns:a16="http://schemas.microsoft.com/office/drawing/2014/main" xmlns="" id="{823A793A-A61D-4FFB-9E32-4F0F6C4CD3CF}"/>
                </a:ext>
              </a:extLst>
            </p:cNvPr>
            <p:cNvSpPr/>
            <p:nvPr userDrawn="1"/>
          </p:nvSpPr>
          <p:spPr>
            <a:xfrm>
              <a:off x="12391601" y="1706398"/>
              <a:ext cx="260914" cy="259683"/>
            </a:xfrm>
            <a:prstGeom prst="ellipse">
              <a:avLst/>
            </a:prstGeom>
            <a:solidFill>
              <a:schemeClr val="accent1"/>
            </a:solidFill>
            <a:ln w="25400" cap="flat" cmpd="sng" algn="ctr">
              <a:noFill/>
              <a:prstDash val="solid"/>
            </a:ln>
            <a:effectLst/>
          </p:spPr>
          <p:txBody>
            <a:bodyPr rtlCol="0" anchor="ctr"/>
            <a:lstStyle/>
            <a:p>
              <a:pPr algn="ctr" fontAlgn="auto">
                <a:spcBef>
                  <a:spcPts val="0"/>
                </a:spcBef>
                <a:spcAft>
                  <a:spcPts val="0"/>
                </a:spcAft>
                <a:defRPr/>
              </a:pPr>
              <a:r>
                <a:rPr lang="nl-NL" sz="1000" kern="0">
                  <a:solidFill>
                    <a:srgbClr val="FFFFFF"/>
                  </a:solidFill>
                  <a:latin typeface="Verdana"/>
                  <a:ea typeface="ＭＳ Ｐゴシック" pitchFamily="34" charset="-128"/>
                  <a:cs typeface="Segoe UI Light" panose="020B0502040204020203" pitchFamily="34" charset="0"/>
                </a:rPr>
                <a:t>2</a:t>
              </a:r>
            </a:p>
          </p:txBody>
        </p:sp>
        <p:sp>
          <p:nvSpPr>
            <p:cNvPr id="105" name="Rechthoek 104">
              <a:extLst>
                <a:ext uri="{FF2B5EF4-FFF2-40B4-BE49-F238E27FC236}">
                  <a16:creationId xmlns:a16="http://schemas.microsoft.com/office/drawing/2014/main" xmlns="" id="{238E234C-6C40-40B7-96B7-056A5C215060}"/>
                </a:ext>
              </a:extLst>
            </p:cNvPr>
            <p:cNvSpPr/>
            <p:nvPr userDrawn="1"/>
          </p:nvSpPr>
          <p:spPr>
            <a:xfrm>
              <a:off x="12757282" y="1772461"/>
              <a:ext cx="2817995" cy="318048"/>
            </a:xfrm>
            <a:prstGeom prst="rect">
              <a:avLst/>
            </a:prstGeom>
            <a:noFill/>
            <a:ln w="25400" cap="flat" cmpd="sng" algn="ctr">
              <a:noFill/>
              <a:prstDash val="solid"/>
            </a:ln>
            <a:effectLst/>
          </p:spPr>
          <p:txBody>
            <a:bodyPr lIns="0" tIns="0" rIns="0" bIns="0" rtlCol="0" anchor="t"/>
            <a:lstStyle/>
            <a:p>
              <a:pPr fontAlgn="auto">
                <a:lnSpc>
                  <a:spcPct val="90000"/>
                </a:lnSpc>
                <a:spcBef>
                  <a:spcPts val="600"/>
                </a:spcBef>
                <a:spcAft>
                  <a:spcPts val="600"/>
                </a:spcAft>
                <a:buClr>
                  <a:srgbClr val="007BC7"/>
                </a:buClr>
                <a:buFont typeface="Arial" panose="020B0604020202020204" pitchFamily="34" charset="0"/>
                <a:buNone/>
                <a:defRPr/>
              </a:pPr>
              <a:r>
                <a:rPr lang="nl-NL" sz="1000" kern="0" dirty="0">
                  <a:solidFill>
                    <a:srgbClr val="000000"/>
                  </a:solidFill>
                  <a:latin typeface="Verdana"/>
                  <a:ea typeface="ＭＳ Ｐゴシック" pitchFamily="34" charset="-128"/>
                  <a:cs typeface="Segoe UI Light" panose="020B0502040204020203" pitchFamily="34" charset="0"/>
                </a:rPr>
                <a:t>Selecteer het gewenste aantal rijen en kolommen en klik op </a:t>
              </a:r>
              <a:r>
                <a:rPr lang="nl-NL" sz="1000" b="1" kern="0" dirty="0">
                  <a:solidFill>
                    <a:srgbClr val="000000"/>
                  </a:solidFill>
                  <a:latin typeface="Verdana"/>
                  <a:ea typeface="ＭＳ Ｐゴシック" pitchFamily="34" charset="-128"/>
                  <a:cs typeface="Segoe UI Light" panose="020B0502040204020203" pitchFamily="34" charset="0"/>
                </a:rPr>
                <a:t>‘OK’</a:t>
              </a:r>
              <a:r>
                <a:rPr lang="nl-NL" sz="1000" kern="0" dirty="0">
                  <a:solidFill>
                    <a:srgbClr val="000000"/>
                  </a:solidFill>
                  <a:latin typeface="Verdana"/>
                  <a:ea typeface="ＭＳ Ｐゴシック" pitchFamily="34" charset="-128"/>
                  <a:cs typeface="Segoe UI Light" panose="020B0502040204020203" pitchFamily="34" charset="0"/>
                </a:rPr>
                <a:t>.</a:t>
              </a:r>
              <a:endParaRPr lang="nl-NL" sz="1000" b="1" kern="0" dirty="0">
                <a:solidFill>
                  <a:srgbClr val="000000"/>
                </a:solidFill>
                <a:latin typeface="Verdana"/>
                <a:ea typeface="ＭＳ Ｐゴシック" pitchFamily="34" charset="-128"/>
                <a:cs typeface="Segoe UI Light" panose="020B0502040204020203" pitchFamily="34" charset="0"/>
              </a:endParaRPr>
            </a:p>
          </p:txBody>
        </p:sp>
        <p:grpSp>
          <p:nvGrpSpPr>
            <p:cNvPr id="106" name="Groep 105">
              <a:extLst>
                <a:ext uri="{FF2B5EF4-FFF2-40B4-BE49-F238E27FC236}">
                  <a16:creationId xmlns:a16="http://schemas.microsoft.com/office/drawing/2014/main" xmlns="" id="{8B22EA51-E73B-4B48-9D09-81F12D67F9BA}"/>
                </a:ext>
              </a:extLst>
            </p:cNvPr>
            <p:cNvGrpSpPr/>
            <p:nvPr userDrawn="1"/>
          </p:nvGrpSpPr>
          <p:grpSpPr>
            <a:xfrm>
              <a:off x="12757282" y="2184550"/>
              <a:ext cx="825500" cy="209550"/>
              <a:chOff x="13504624" y="2482850"/>
              <a:chExt cx="825500" cy="209550"/>
            </a:xfrm>
          </p:grpSpPr>
          <p:sp>
            <p:nvSpPr>
              <p:cNvPr id="117" name="Rechthoek 116">
                <a:extLst>
                  <a:ext uri="{FF2B5EF4-FFF2-40B4-BE49-F238E27FC236}">
                    <a16:creationId xmlns:a16="http://schemas.microsoft.com/office/drawing/2014/main" xmlns="" id="{0282CF3B-B326-4114-B05C-6BA848CD5AA9}"/>
                  </a:ext>
                </a:extLst>
              </p:cNvPr>
              <p:cNvSpPr/>
              <p:nvPr userDrawn="1"/>
            </p:nvSpPr>
            <p:spPr>
              <a:xfrm>
                <a:off x="13504624" y="2482850"/>
                <a:ext cx="825500" cy="209550"/>
              </a:xfrm>
              <a:prstGeom prst="rect">
                <a:avLst/>
              </a:prstGeom>
              <a:solidFill>
                <a:srgbClr val="E5F1FB"/>
              </a:solidFill>
              <a:ln w="12700">
                <a:solidFill>
                  <a:srgbClr val="0B7ED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252000" tIns="0" rIns="0" bIns="0" numCol="1" spcCol="0" rtlCol="0" fromWordArt="0" anchor="ctr" anchorCtr="0" forceAA="0" compatLnSpc="1">
                <a:prstTxWarp prst="textNoShape">
                  <a:avLst/>
                </a:prstTxWarp>
                <a:noAutofit/>
              </a:bodyPr>
              <a:lstStyle/>
              <a:p>
                <a:pPr>
                  <a:lnSpc>
                    <a:spcPct val="90000"/>
                  </a:lnSpc>
                  <a:spcBef>
                    <a:spcPts val="600"/>
                  </a:spcBef>
                  <a:spcAft>
                    <a:spcPts val="600"/>
                  </a:spcAft>
                </a:pPr>
                <a:r>
                  <a:rPr lang="nl-NL" sz="600" dirty="0">
                    <a:solidFill>
                      <a:srgbClr val="000000"/>
                    </a:solidFill>
                    <a:latin typeface="Arial" panose="020B0604020202020204" pitchFamily="34" charset="0"/>
                    <a:cs typeface="Arial" panose="020B0604020202020204" pitchFamily="34" charset="0"/>
                  </a:rPr>
                  <a:t>OK</a:t>
                </a:r>
              </a:p>
            </p:txBody>
          </p:sp>
          <p:cxnSp>
            <p:nvCxnSpPr>
              <p:cNvPr id="118" name="Rechte verbindingslijn 117">
                <a:extLst>
                  <a:ext uri="{FF2B5EF4-FFF2-40B4-BE49-F238E27FC236}">
                    <a16:creationId xmlns:a16="http://schemas.microsoft.com/office/drawing/2014/main" xmlns="" id="{E2A38B52-7E8A-4556-B9EC-C6105D62D52F}"/>
                  </a:ext>
                </a:extLst>
              </p:cNvPr>
              <p:cNvCxnSpPr/>
              <p:nvPr userDrawn="1"/>
            </p:nvCxnSpPr>
            <p:spPr>
              <a:xfrm>
                <a:off x="14155269" y="2515250"/>
                <a:ext cx="0" cy="142717"/>
              </a:xfrm>
              <a:prstGeom prst="line">
                <a:avLst/>
              </a:prstGeom>
              <a:noFill/>
              <a:ln w="3175" cap="flat" cmpd="sng" algn="ctr">
                <a:solidFill>
                  <a:srgbClr val="44546A"/>
                </a:solidFill>
                <a:prstDash val="solid"/>
              </a:ln>
              <a:effectLst/>
            </p:spPr>
          </p:cxnSp>
          <p:sp>
            <p:nvSpPr>
              <p:cNvPr id="119" name="Gelijkbenige driehoek 118">
                <a:extLst>
                  <a:ext uri="{FF2B5EF4-FFF2-40B4-BE49-F238E27FC236}">
                    <a16:creationId xmlns:a16="http://schemas.microsoft.com/office/drawing/2014/main" xmlns="" id="{0A423A18-4428-4724-8593-E0FF437B2C13}"/>
                  </a:ext>
                </a:extLst>
              </p:cNvPr>
              <p:cNvSpPr/>
              <p:nvPr userDrawn="1"/>
            </p:nvSpPr>
            <p:spPr>
              <a:xfrm rot="10800000">
                <a:off x="14196089" y="2566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endParaRPr lang="nl-NL" sz="800" b="1">
                  <a:solidFill>
                    <a:srgbClr val="000000"/>
                  </a:solidFill>
                </a:endParaRPr>
              </a:p>
            </p:txBody>
          </p:sp>
        </p:grpSp>
        <p:cxnSp>
          <p:nvCxnSpPr>
            <p:cNvPr id="107" name="Rechte verbindingslijn 106">
              <a:extLst>
                <a:ext uri="{FF2B5EF4-FFF2-40B4-BE49-F238E27FC236}">
                  <a16:creationId xmlns:a16="http://schemas.microsoft.com/office/drawing/2014/main" xmlns="" id="{8AB12D84-29FF-4FC3-BFD0-FD4BF37081D9}"/>
                </a:ext>
              </a:extLst>
            </p:cNvPr>
            <p:cNvCxnSpPr>
              <a:cxnSpLocks/>
            </p:cNvCxnSpPr>
            <p:nvPr userDrawn="1"/>
          </p:nvCxnSpPr>
          <p:spPr>
            <a:xfrm>
              <a:off x="12397261" y="2499789"/>
              <a:ext cx="3178017" cy="0"/>
            </a:xfrm>
            <a:prstGeom prst="line">
              <a:avLst/>
            </a:prstGeom>
            <a:noFill/>
            <a:ln w="3175" cap="flat" cmpd="sng" algn="ctr">
              <a:solidFill>
                <a:schemeClr val="accent1"/>
              </a:solidFill>
              <a:prstDash val="solid"/>
            </a:ln>
            <a:effectLst/>
          </p:spPr>
        </p:cxnSp>
        <p:grpSp>
          <p:nvGrpSpPr>
            <p:cNvPr id="108" name="Tabel icoon">
              <a:extLst>
                <a:ext uri="{FF2B5EF4-FFF2-40B4-BE49-F238E27FC236}">
                  <a16:creationId xmlns:a16="http://schemas.microsoft.com/office/drawing/2014/main" xmlns="" id="{0B6623F6-1FCF-41F9-B364-514C78FCE656}"/>
                </a:ext>
              </a:extLst>
            </p:cNvPr>
            <p:cNvGrpSpPr/>
            <p:nvPr userDrawn="1"/>
          </p:nvGrpSpPr>
          <p:grpSpPr>
            <a:xfrm>
              <a:off x="12757283" y="1133664"/>
              <a:ext cx="375500" cy="339168"/>
              <a:chOff x="6072040" y="3376043"/>
              <a:chExt cx="1227920" cy="1109109"/>
            </a:xfrm>
          </p:grpSpPr>
          <p:sp>
            <p:nvSpPr>
              <p:cNvPr id="109" name="Rechthoek 108">
                <a:extLst>
                  <a:ext uri="{FF2B5EF4-FFF2-40B4-BE49-F238E27FC236}">
                    <a16:creationId xmlns:a16="http://schemas.microsoft.com/office/drawing/2014/main" xmlns="" id="{6407D801-BBA6-4F46-A84E-0F4265074625}"/>
                  </a:ext>
                </a:extLst>
              </p:cNvPr>
              <p:cNvSpPr/>
              <p:nvPr userDrawn="1"/>
            </p:nvSpPr>
            <p:spPr>
              <a:xfrm>
                <a:off x="6072040" y="3376043"/>
                <a:ext cx="1227920" cy="1109109"/>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rgbClr val="FFFFFF"/>
                  </a:solidFill>
                </a:endParaRPr>
              </a:p>
            </p:txBody>
          </p:sp>
          <p:sp>
            <p:nvSpPr>
              <p:cNvPr id="110" name="Rechthoek 109">
                <a:extLst>
                  <a:ext uri="{FF2B5EF4-FFF2-40B4-BE49-F238E27FC236}">
                    <a16:creationId xmlns:a16="http://schemas.microsoft.com/office/drawing/2014/main" xmlns="" id="{D8B855CA-F0B7-4CCA-BC42-CBDA5CE66A0F}"/>
                  </a:ext>
                </a:extLst>
              </p:cNvPr>
              <p:cNvSpPr/>
              <p:nvPr userDrawn="1"/>
            </p:nvSpPr>
            <p:spPr>
              <a:xfrm>
                <a:off x="6090829" y="3393962"/>
                <a:ext cx="1209131" cy="218971"/>
              </a:xfrm>
              <a:prstGeom prst="rect">
                <a:avLst/>
              </a:prstGeom>
              <a:solidFill>
                <a:srgbClr val="6C6C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rgbClr val="FFFFFF"/>
                  </a:solidFill>
                </a:endParaRPr>
              </a:p>
            </p:txBody>
          </p:sp>
          <p:cxnSp>
            <p:nvCxnSpPr>
              <p:cNvPr id="111" name="Rechte verbindingslijn 110">
                <a:extLst>
                  <a:ext uri="{FF2B5EF4-FFF2-40B4-BE49-F238E27FC236}">
                    <a16:creationId xmlns:a16="http://schemas.microsoft.com/office/drawing/2014/main" xmlns="" id="{85CAB7FB-545F-438D-B442-2B4D30DA7C5D}"/>
                  </a:ext>
                </a:extLst>
              </p:cNvPr>
              <p:cNvCxnSpPr/>
              <p:nvPr userDrawn="1"/>
            </p:nvCxnSpPr>
            <p:spPr>
              <a:xfrm>
                <a:off x="6493304" y="3605313"/>
                <a:ext cx="0" cy="872219"/>
              </a:xfrm>
              <a:prstGeom prst="line">
                <a:avLst/>
              </a:prstGeom>
              <a:ln w="12700">
                <a:solidFill>
                  <a:srgbClr val="B5B5B5"/>
                </a:solidFill>
              </a:ln>
            </p:spPr>
            <p:style>
              <a:lnRef idx="1">
                <a:schemeClr val="accent1"/>
              </a:lnRef>
              <a:fillRef idx="0">
                <a:schemeClr val="accent1"/>
              </a:fillRef>
              <a:effectRef idx="0">
                <a:schemeClr val="accent1"/>
              </a:effectRef>
              <a:fontRef idx="minor">
                <a:schemeClr val="tx1"/>
              </a:fontRef>
            </p:style>
          </p:cxnSp>
          <p:cxnSp>
            <p:nvCxnSpPr>
              <p:cNvPr id="112" name="Rechte verbindingslijn 111">
                <a:extLst>
                  <a:ext uri="{FF2B5EF4-FFF2-40B4-BE49-F238E27FC236}">
                    <a16:creationId xmlns:a16="http://schemas.microsoft.com/office/drawing/2014/main" xmlns="" id="{1404C830-494E-4F8C-B236-25E2B54E4205}"/>
                  </a:ext>
                </a:extLst>
              </p:cNvPr>
              <p:cNvCxnSpPr/>
              <p:nvPr userDrawn="1"/>
            </p:nvCxnSpPr>
            <p:spPr>
              <a:xfrm>
                <a:off x="6883025" y="3605313"/>
                <a:ext cx="0" cy="872219"/>
              </a:xfrm>
              <a:prstGeom prst="line">
                <a:avLst/>
              </a:prstGeom>
              <a:ln w="12700">
                <a:solidFill>
                  <a:srgbClr val="B5B5B5"/>
                </a:solidFill>
              </a:ln>
            </p:spPr>
            <p:style>
              <a:lnRef idx="1">
                <a:schemeClr val="accent1"/>
              </a:lnRef>
              <a:fillRef idx="0">
                <a:schemeClr val="accent1"/>
              </a:fillRef>
              <a:effectRef idx="0">
                <a:schemeClr val="accent1"/>
              </a:effectRef>
              <a:fontRef idx="minor">
                <a:schemeClr val="tx1"/>
              </a:fontRef>
            </p:style>
          </p:cxnSp>
          <p:cxnSp>
            <p:nvCxnSpPr>
              <p:cNvPr id="113" name="Rechte verbindingslijn 112">
                <a:extLst>
                  <a:ext uri="{FF2B5EF4-FFF2-40B4-BE49-F238E27FC236}">
                    <a16:creationId xmlns:a16="http://schemas.microsoft.com/office/drawing/2014/main" xmlns="" id="{96FCA137-CBFE-4863-B004-455A8E97BC0A}"/>
                  </a:ext>
                </a:extLst>
              </p:cNvPr>
              <p:cNvCxnSpPr/>
              <p:nvPr userDrawn="1"/>
            </p:nvCxnSpPr>
            <p:spPr>
              <a:xfrm flipH="1">
                <a:off x="6090561" y="3827108"/>
                <a:ext cx="1209399" cy="0"/>
              </a:xfrm>
              <a:prstGeom prst="line">
                <a:avLst/>
              </a:prstGeom>
              <a:ln w="12700">
                <a:solidFill>
                  <a:srgbClr val="B5B5B5"/>
                </a:solidFill>
              </a:ln>
            </p:spPr>
            <p:style>
              <a:lnRef idx="1">
                <a:schemeClr val="accent1"/>
              </a:lnRef>
              <a:fillRef idx="0">
                <a:schemeClr val="accent1"/>
              </a:fillRef>
              <a:effectRef idx="0">
                <a:schemeClr val="accent1"/>
              </a:effectRef>
              <a:fontRef idx="minor">
                <a:schemeClr val="tx1"/>
              </a:fontRef>
            </p:style>
          </p:cxnSp>
          <p:cxnSp>
            <p:nvCxnSpPr>
              <p:cNvPr id="114" name="Rechte verbindingslijn 113">
                <a:extLst>
                  <a:ext uri="{FF2B5EF4-FFF2-40B4-BE49-F238E27FC236}">
                    <a16:creationId xmlns:a16="http://schemas.microsoft.com/office/drawing/2014/main" xmlns="" id="{189135C1-4E70-4F68-8B6A-C4FF1D2BF50D}"/>
                  </a:ext>
                </a:extLst>
              </p:cNvPr>
              <p:cNvCxnSpPr/>
              <p:nvPr userDrawn="1"/>
            </p:nvCxnSpPr>
            <p:spPr>
              <a:xfrm flipH="1">
                <a:off x="6090561" y="4055708"/>
                <a:ext cx="1209399" cy="0"/>
              </a:xfrm>
              <a:prstGeom prst="line">
                <a:avLst/>
              </a:prstGeom>
              <a:ln w="12700">
                <a:solidFill>
                  <a:srgbClr val="B5B5B5"/>
                </a:solidFill>
              </a:ln>
            </p:spPr>
            <p:style>
              <a:lnRef idx="1">
                <a:schemeClr val="accent1"/>
              </a:lnRef>
              <a:fillRef idx="0">
                <a:schemeClr val="accent1"/>
              </a:fillRef>
              <a:effectRef idx="0">
                <a:schemeClr val="accent1"/>
              </a:effectRef>
              <a:fontRef idx="minor">
                <a:schemeClr val="tx1"/>
              </a:fontRef>
            </p:style>
          </p:cxnSp>
          <p:cxnSp>
            <p:nvCxnSpPr>
              <p:cNvPr id="115" name="Rechte verbindingslijn 114">
                <a:extLst>
                  <a:ext uri="{FF2B5EF4-FFF2-40B4-BE49-F238E27FC236}">
                    <a16:creationId xmlns:a16="http://schemas.microsoft.com/office/drawing/2014/main" xmlns="" id="{5CA2D297-FDF9-410B-B0FB-B42DD0B03494}"/>
                  </a:ext>
                </a:extLst>
              </p:cNvPr>
              <p:cNvCxnSpPr/>
              <p:nvPr userDrawn="1"/>
            </p:nvCxnSpPr>
            <p:spPr>
              <a:xfrm flipH="1">
                <a:off x="6090561" y="4276688"/>
                <a:ext cx="1209399" cy="0"/>
              </a:xfrm>
              <a:prstGeom prst="line">
                <a:avLst/>
              </a:prstGeom>
              <a:ln w="12700">
                <a:solidFill>
                  <a:srgbClr val="B5B5B5"/>
                </a:solidFill>
              </a:ln>
            </p:spPr>
            <p:style>
              <a:lnRef idx="1">
                <a:schemeClr val="accent1"/>
              </a:lnRef>
              <a:fillRef idx="0">
                <a:schemeClr val="accent1"/>
              </a:fillRef>
              <a:effectRef idx="0">
                <a:schemeClr val="accent1"/>
              </a:effectRef>
              <a:fontRef idx="minor">
                <a:schemeClr val="tx1"/>
              </a:fontRef>
            </p:style>
          </p:cxnSp>
          <p:sp>
            <p:nvSpPr>
              <p:cNvPr id="116" name="Rechthoek 115">
                <a:extLst>
                  <a:ext uri="{FF2B5EF4-FFF2-40B4-BE49-F238E27FC236}">
                    <a16:creationId xmlns:a16="http://schemas.microsoft.com/office/drawing/2014/main" xmlns="" id="{FE8AD435-DC5B-4E2B-AC94-57BD4F475806}"/>
                  </a:ext>
                </a:extLst>
              </p:cNvPr>
              <p:cNvSpPr/>
              <p:nvPr userDrawn="1"/>
            </p:nvSpPr>
            <p:spPr>
              <a:xfrm>
                <a:off x="6072040" y="3376043"/>
                <a:ext cx="1227920" cy="1109109"/>
              </a:xfrm>
              <a:prstGeom prst="rect">
                <a:avLst/>
              </a:prstGeom>
              <a:noFill/>
              <a:ln w="12700">
                <a:solidFill>
                  <a:srgbClr val="6C6C6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rgbClr val="FFFFFF"/>
                  </a:solidFill>
                </a:endParaRPr>
              </a:p>
            </p:txBody>
          </p:sp>
        </p:grpSp>
      </p:grpSp>
      <p:sp>
        <p:nvSpPr>
          <p:cNvPr id="123" name="Tijdelijke aanduiding voor tekst 10">
            <a:extLst>
              <a:ext uri="{FF2B5EF4-FFF2-40B4-BE49-F238E27FC236}">
                <a16:creationId xmlns:a16="http://schemas.microsoft.com/office/drawing/2014/main" xmlns="" id="{9DAEFE4E-EA1C-47B1-BC51-AFA4D52FF8FB}"/>
              </a:ext>
            </a:extLst>
          </p:cNvPr>
          <p:cNvSpPr>
            <a:spLocks noGrp="1"/>
          </p:cNvSpPr>
          <p:nvPr>
            <p:ph type="body" sz="quarter" idx="17" hasCustomPrompt="1"/>
          </p:nvPr>
        </p:nvSpPr>
        <p:spPr>
          <a:xfrm>
            <a:off x="4410067" y="6576638"/>
            <a:ext cx="323867" cy="281362"/>
          </a:xfrm>
          <a:solidFill>
            <a:srgbClr val="154273"/>
          </a:solidFill>
        </p:spPr>
        <p:txBody>
          <a:bodyPr/>
          <a:lstStyle>
            <a:lvl1pPr marL="0" indent="0">
              <a:buNone/>
              <a:defRPr sz="100">
                <a:solidFill>
                  <a:srgbClr val="00588E"/>
                </a:solidFill>
              </a:defRPr>
            </a:lvl1pPr>
          </a:lstStyle>
          <a:p>
            <a:pPr lvl="0"/>
            <a:r>
              <a:rPr lang="nl-NL" dirty="0"/>
              <a:t>  </a:t>
            </a:r>
          </a:p>
        </p:txBody>
      </p:sp>
      <p:grpSp>
        <p:nvGrpSpPr>
          <p:cNvPr id="125" name="Instructie">
            <a:extLst>
              <a:ext uri="{FF2B5EF4-FFF2-40B4-BE49-F238E27FC236}">
                <a16:creationId xmlns:a16="http://schemas.microsoft.com/office/drawing/2014/main" xmlns="" id="{66BF006F-CA95-4010-A45E-273BCB2C48F8}"/>
              </a:ext>
            </a:extLst>
          </p:cNvPr>
          <p:cNvGrpSpPr/>
          <p:nvPr userDrawn="1"/>
        </p:nvGrpSpPr>
        <p:grpSpPr>
          <a:xfrm>
            <a:off x="-2572982" y="0"/>
            <a:ext cx="2399747" cy="6001164"/>
            <a:chOff x="-3437549" y="1434"/>
            <a:chExt cx="3201329" cy="6001164"/>
          </a:xfrm>
        </p:grpSpPr>
        <p:cxnSp>
          <p:nvCxnSpPr>
            <p:cNvPr id="126" name="Rechte verbindingslijn 125">
              <a:extLst>
                <a:ext uri="{FF2B5EF4-FFF2-40B4-BE49-F238E27FC236}">
                  <a16:creationId xmlns:a16="http://schemas.microsoft.com/office/drawing/2014/main" xmlns="" id="{A2AD6F9B-9AF0-4642-9D9E-6A60A4C10ED5}"/>
                </a:ext>
              </a:extLst>
            </p:cNvPr>
            <p:cNvCxnSpPr>
              <a:cxnSpLocks/>
            </p:cNvCxnSpPr>
            <p:nvPr userDrawn="1"/>
          </p:nvCxnSpPr>
          <p:spPr>
            <a:xfrm>
              <a:off x="-3419346" y="5083729"/>
              <a:ext cx="3176013" cy="0"/>
            </a:xfrm>
            <a:prstGeom prst="line">
              <a:avLst/>
            </a:prstGeom>
            <a:noFill/>
            <a:ln w="3175" cap="flat" cmpd="sng" algn="ctr">
              <a:solidFill>
                <a:schemeClr val="accent1"/>
              </a:solidFill>
              <a:prstDash val="solid"/>
            </a:ln>
            <a:effectLst/>
          </p:spPr>
        </p:cxnSp>
        <p:sp>
          <p:nvSpPr>
            <p:cNvPr id="127" name="Ovaal 126">
              <a:extLst>
                <a:ext uri="{FF2B5EF4-FFF2-40B4-BE49-F238E27FC236}">
                  <a16:creationId xmlns:a16="http://schemas.microsoft.com/office/drawing/2014/main" xmlns="" id="{7952B671-4335-4953-A111-6D269ACF088B}"/>
                </a:ext>
              </a:extLst>
            </p:cNvPr>
            <p:cNvSpPr/>
            <p:nvPr userDrawn="1"/>
          </p:nvSpPr>
          <p:spPr>
            <a:xfrm>
              <a:off x="-3425006" y="3588820"/>
              <a:ext cx="260914" cy="259683"/>
            </a:xfrm>
            <a:prstGeom prst="ellipse">
              <a:avLst/>
            </a:prstGeom>
            <a:solidFill>
              <a:schemeClr val="accent1"/>
            </a:solidFill>
            <a:ln w="25400" cap="flat" cmpd="sng" algn="ctr">
              <a:noFill/>
              <a:prstDash val="solid"/>
            </a:ln>
            <a:effectLst/>
          </p:spPr>
          <p:txBody>
            <a:bodyPr rtlCol="0" anchor="ctr"/>
            <a:lstStyle>
              <a:defPPr>
                <a:defRPr lang="nl-NL"/>
              </a:defPPr>
              <a:lvl1pPr algn="l" rtl="0" fontAlgn="base">
                <a:spcBef>
                  <a:spcPct val="0"/>
                </a:spcBef>
                <a:spcAft>
                  <a:spcPct val="0"/>
                </a:spcAft>
                <a:defRPr sz="2400" kern="1200">
                  <a:solidFill>
                    <a:schemeClr val="tx1"/>
                  </a:solidFill>
                  <a:latin typeface="Arial" charset="0"/>
                  <a:ea typeface="ＭＳ Ｐゴシック" pitchFamily="34" charset="-128"/>
                  <a:cs typeface="+mn-cs"/>
                </a:defRPr>
              </a:lvl1pPr>
              <a:lvl2pPr marL="457200" algn="l" rtl="0" fontAlgn="base">
                <a:spcBef>
                  <a:spcPct val="0"/>
                </a:spcBef>
                <a:spcAft>
                  <a:spcPct val="0"/>
                </a:spcAft>
                <a:defRPr sz="2400" kern="1200">
                  <a:solidFill>
                    <a:schemeClr val="tx1"/>
                  </a:solidFill>
                  <a:latin typeface="Arial" charset="0"/>
                  <a:ea typeface="ＭＳ Ｐゴシック" pitchFamily="34" charset="-128"/>
                  <a:cs typeface="+mn-cs"/>
                </a:defRPr>
              </a:lvl2pPr>
              <a:lvl3pPr marL="914400" algn="l" rtl="0" fontAlgn="base">
                <a:spcBef>
                  <a:spcPct val="0"/>
                </a:spcBef>
                <a:spcAft>
                  <a:spcPct val="0"/>
                </a:spcAft>
                <a:defRPr sz="2400" kern="1200">
                  <a:solidFill>
                    <a:schemeClr val="tx1"/>
                  </a:solidFill>
                  <a:latin typeface="Arial" charset="0"/>
                  <a:ea typeface="ＭＳ Ｐゴシック" pitchFamily="34" charset="-128"/>
                  <a:cs typeface="+mn-cs"/>
                </a:defRPr>
              </a:lvl3pPr>
              <a:lvl4pPr marL="1371600" algn="l" rtl="0" fontAlgn="base">
                <a:spcBef>
                  <a:spcPct val="0"/>
                </a:spcBef>
                <a:spcAft>
                  <a:spcPct val="0"/>
                </a:spcAft>
                <a:defRPr sz="2400" kern="1200">
                  <a:solidFill>
                    <a:schemeClr val="tx1"/>
                  </a:solidFill>
                  <a:latin typeface="Arial" charset="0"/>
                  <a:ea typeface="ＭＳ Ｐゴシック" pitchFamily="34" charset="-128"/>
                  <a:cs typeface="+mn-cs"/>
                </a:defRPr>
              </a:lvl4pPr>
              <a:lvl5pPr marL="1828800" algn="l" rtl="0" fontAlgn="base">
                <a:spcBef>
                  <a:spcPct val="0"/>
                </a:spcBef>
                <a:spcAft>
                  <a:spcPct val="0"/>
                </a:spcAft>
                <a:defRPr sz="2400" kern="1200">
                  <a:solidFill>
                    <a:schemeClr val="tx1"/>
                  </a:solidFill>
                  <a:latin typeface="Arial" charset="0"/>
                  <a:ea typeface="ＭＳ Ｐゴシック" pitchFamily="34" charset="-128"/>
                  <a:cs typeface="+mn-cs"/>
                </a:defRPr>
              </a:lvl5pPr>
              <a:lvl6pPr marL="2286000" algn="l" defTabSz="914400" rtl="0" eaLnBrk="1" latinLnBrk="0" hangingPunct="1">
                <a:defRPr sz="2400" kern="1200">
                  <a:solidFill>
                    <a:schemeClr val="tx1"/>
                  </a:solidFill>
                  <a:latin typeface="Arial" charset="0"/>
                  <a:ea typeface="ＭＳ Ｐゴシック" pitchFamily="34" charset="-128"/>
                  <a:cs typeface="+mn-cs"/>
                </a:defRPr>
              </a:lvl6pPr>
              <a:lvl7pPr marL="2743200" algn="l" defTabSz="914400" rtl="0" eaLnBrk="1" latinLnBrk="0" hangingPunct="1">
                <a:defRPr sz="2400" kern="1200">
                  <a:solidFill>
                    <a:schemeClr val="tx1"/>
                  </a:solidFill>
                  <a:latin typeface="Arial" charset="0"/>
                  <a:ea typeface="ＭＳ Ｐゴシック" pitchFamily="34" charset="-128"/>
                  <a:cs typeface="+mn-cs"/>
                </a:defRPr>
              </a:lvl7pPr>
              <a:lvl8pPr marL="3200400" algn="l" defTabSz="914400" rtl="0" eaLnBrk="1" latinLnBrk="0" hangingPunct="1">
                <a:defRPr sz="2400" kern="1200">
                  <a:solidFill>
                    <a:schemeClr val="tx1"/>
                  </a:solidFill>
                  <a:latin typeface="Arial" charset="0"/>
                  <a:ea typeface="ＭＳ Ｐゴシック" pitchFamily="34" charset="-128"/>
                  <a:cs typeface="+mn-cs"/>
                </a:defRPr>
              </a:lvl8pPr>
              <a:lvl9pPr marL="3657600" algn="l" defTabSz="914400" rtl="0" eaLnBrk="1" latinLnBrk="0" hangingPunct="1">
                <a:defRPr sz="2400" kern="1200">
                  <a:solidFill>
                    <a:schemeClr val="tx1"/>
                  </a:solidFill>
                  <a:latin typeface="Arial" charset="0"/>
                  <a:ea typeface="ＭＳ Ｐゴシック" pitchFamily="34" charset="-128"/>
                  <a:cs typeface="+mn-cs"/>
                </a:defRPr>
              </a:lvl9pPr>
            </a:lstStyle>
            <a:p>
              <a:pPr algn="ctr" fontAlgn="auto">
                <a:spcBef>
                  <a:spcPts val="0"/>
                </a:spcBef>
                <a:spcAft>
                  <a:spcPts val="0"/>
                </a:spcAft>
                <a:defRPr/>
              </a:pPr>
              <a:r>
                <a:rPr lang="nl-NL" sz="1100" kern="0" dirty="0">
                  <a:solidFill>
                    <a:srgbClr val="FFFFFF"/>
                  </a:solidFill>
                  <a:latin typeface="Verdana"/>
                  <a:cs typeface="Segoe UI Light" panose="020B0502040204020203" pitchFamily="34" charset="0"/>
                </a:rPr>
                <a:t>6</a:t>
              </a:r>
            </a:p>
          </p:txBody>
        </p:sp>
        <p:sp>
          <p:nvSpPr>
            <p:cNvPr id="128" name="Rechthoek 127">
              <a:extLst>
                <a:ext uri="{FF2B5EF4-FFF2-40B4-BE49-F238E27FC236}">
                  <a16:creationId xmlns:a16="http://schemas.microsoft.com/office/drawing/2014/main" xmlns="" id="{5A55BEF5-BD3D-468B-A041-ABF6863C7CE8}"/>
                </a:ext>
              </a:extLst>
            </p:cNvPr>
            <p:cNvSpPr/>
            <p:nvPr userDrawn="1"/>
          </p:nvSpPr>
          <p:spPr>
            <a:xfrm>
              <a:off x="-3059324" y="3588819"/>
              <a:ext cx="2823104" cy="255963"/>
            </a:xfrm>
            <a:prstGeom prst="rect">
              <a:avLst/>
            </a:prstGeom>
            <a:noFill/>
            <a:ln w="25400" cap="flat" cmpd="sng" algn="ctr">
              <a:noFill/>
              <a:prstDash val="solid"/>
            </a:ln>
            <a:effectLst/>
          </p:spPr>
          <p:txBody>
            <a:bodyPr lIns="0" tIns="0" rIns="0" bIns="0" rtlCol="0" anchor="ctr"/>
            <a:lstStyle>
              <a:defPPr>
                <a:defRPr lang="nl-NL"/>
              </a:defPPr>
              <a:lvl1pPr algn="l" rtl="0" fontAlgn="base">
                <a:spcBef>
                  <a:spcPct val="0"/>
                </a:spcBef>
                <a:spcAft>
                  <a:spcPct val="0"/>
                </a:spcAft>
                <a:defRPr sz="2400" kern="1200">
                  <a:solidFill>
                    <a:schemeClr val="tx1"/>
                  </a:solidFill>
                  <a:latin typeface="Arial" charset="0"/>
                  <a:ea typeface="ＭＳ Ｐゴシック" pitchFamily="34" charset="-128"/>
                  <a:cs typeface="+mn-cs"/>
                </a:defRPr>
              </a:lvl1pPr>
              <a:lvl2pPr marL="457200" algn="l" rtl="0" fontAlgn="base">
                <a:spcBef>
                  <a:spcPct val="0"/>
                </a:spcBef>
                <a:spcAft>
                  <a:spcPct val="0"/>
                </a:spcAft>
                <a:defRPr sz="2400" kern="1200">
                  <a:solidFill>
                    <a:schemeClr val="tx1"/>
                  </a:solidFill>
                  <a:latin typeface="Arial" charset="0"/>
                  <a:ea typeface="ＭＳ Ｐゴシック" pitchFamily="34" charset="-128"/>
                  <a:cs typeface="+mn-cs"/>
                </a:defRPr>
              </a:lvl2pPr>
              <a:lvl3pPr marL="914400" algn="l" rtl="0" fontAlgn="base">
                <a:spcBef>
                  <a:spcPct val="0"/>
                </a:spcBef>
                <a:spcAft>
                  <a:spcPct val="0"/>
                </a:spcAft>
                <a:defRPr sz="2400" kern="1200">
                  <a:solidFill>
                    <a:schemeClr val="tx1"/>
                  </a:solidFill>
                  <a:latin typeface="Arial" charset="0"/>
                  <a:ea typeface="ＭＳ Ｐゴシック" pitchFamily="34" charset="-128"/>
                  <a:cs typeface="+mn-cs"/>
                </a:defRPr>
              </a:lvl3pPr>
              <a:lvl4pPr marL="1371600" algn="l" rtl="0" fontAlgn="base">
                <a:spcBef>
                  <a:spcPct val="0"/>
                </a:spcBef>
                <a:spcAft>
                  <a:spcPct val="0"/>
                </a:spcAft>
                <a:defRPr sz="2400" kern="1200">
                  <a:solidFill>
                    <a:schemeClr val="tx1"/>
                  </a:solidFill>
                  <a:latin typeface="Arial" charset="0"/>
                  <a:ea typeface="ＭＳ Ｐゴシック" pitchFamily="34" charset="-128"/>
                  <a:cs typeface="+mn-cs"/>
                </a:defRPr>
              </a:lvl4pPr>
              <a:lvl5pPr marL="1828800" algn="l" rtl="0" fontAlgn="base">
                <a:spcBef>
                  <a:spcPct val="0"/>
                </a:spcBef>
                <a:spcAft>
                  <a:spcPct val="0"/>
                </a:spcAft>
                <a:defRPr sz="2400" kern="1200">
                  <a:solidFill>
                    <a:schemeClr val="tx1"/>
                  </a:solidFill>
                  <a:latin typeface="Arial" charset="0"/>
                  <a:ea typeface="ＭＳ Ｐゴシック" pitchFamily="34" charset="-128"/>
                  <a:cs typeface="+mn-cs"/>
                </a:defRPr>
              </a:lvl5pPr>
              <a:lvl6pPr marL="2286000" algn="l" defTabSz="914400" rtl="0" eaLnBrk="1" latinLnBrk="0" hangingPunct="1">
                <a:defRPr sz="2400" kern="1200">
                  <a:solidFill>
                    <a:schemeClr val="tx1"/>
                  </a:solidFill>
                  <a:latin typeface="Arial" charset="0"/>
                  <a:ea typeface="ＭＳ Ｐゴシック" pitchFamily="34" charset="-128"/>
                  <a:cs typeface="+mn-cs"/>
                </a:defRPr>
              </a:lvl6pPr>
              <a:lvl7pPr marL="2743200" algn="l" defTabSz="914400" rtl="0" eaLnBrk="1" latinLnBrk="0" hangingPunct="1">
                <a:defRPr sz="2400" kern="1200">
                  <a:solidFill>
                    <a:schemeClr val="tx1"/>
                  </a:solidFill>
                  <a:latin typeface="Arial" charset="0"/>
                  <a:ea typeface="ＭＳ Ｐゴシック" pitchFamily="34" charset="-128"/>
                  <a:cs typeface="+mn-cs"/>
                </a:defRPr>
              </a:lvl7pPr>
              <a:lvl8pPr marL="3200400" algn="l" defTabSz="914400" rtl="0" eaLnBrk="1" latinLnBrk="0" hangingPunct="1">
                <a:defRPr sz="2400" kern="1200">
                  <a:solidFill>
                    <a:schemeClr val="tx1"/>
                  </a:solidFill>
                  <a:latin typeface="Arial" charset="0"/>
                  <a:ea typeface="ＭＳ Ｐゴシック" pitchFamily="34" charset="-128"/>
                  <a:cs typeface="+mn-cs"/>
                </a:defRPr>
              </a:lvl8pPr>
              <a:lvl9pPr marL="3657600" algn="l" defTabSz="914400" rtl="0" eaLnBrk="1" latinLnBrk="0" hangingPunct="1">
                <a:defRPr sz="2400" kern="1200">
                  <a:solidFill>
                    <a:schemeClr val="tx1"/>
                  </a:solidFill>
                  <a:latin typeface="Arial" charset="0"/>
                  <a:ea typeface="ＭＳ Ｐゴシック" pitchFamily="34" charset="-128"/>
                  <a:cs typeface="+mn-cs"/>
                </a:defRPr>
              </a:lvl9pPr>
            </a:lstStyle>
            <a:p>
              <a:pPr marL="171450" indent="-171450" fontAlgn="auto">
                <a:lnSpc>
                  <a:spcPct val="90000"/>
                </a:lnSpc>
                <a:spcBef>
                  <a:spcPts val="600"/>
                </a:spcBef>
                <a:spcAft>
                  <a:spcPts val="600"/>
                </a:spcAft>
                <a:buClr>
                  <a:srgbClr val="007BC7"/>
                </a:buClr>
                <a:buFont typeface="Verdana" panose="020B0604030504040204" pitchFamily="34" charset="0"/>
                <a:buChar char="›"/>
                <a:defRPr/>
              </a:pPr>
              <a:r>
                <a:rPr lang="nl-NL" sz="1100" kern="0" dirty="0">
                  <a:solidFill>
                    <a:srgbClr val="000000"/>
                  </a:solidFill>
                  <a:latin typeface="Verdana"/>
                  <a:cs typeface="Segoe UI Light" panose="020B0502040204020203" pitchFamily="34" charset="0"/>
                </a:rPr>
                <a:t>Opsomming</a:t>
              </a:r>
            </a:p>
          </p:txBody>
        </p:sp>
        <p:sp>
          <p:nvSpPr>
            <p:cNvPr id="129" name="Ovaal 128">
              <a:extLst>
                <a:ext uri="{FF2B5EF4-FFF2-40B4-BE49-F238E27FC236}">
                  <a16:creationId xmlns:a16="http://schemas.microsoft.com/office/drawing/2014/main" xmlns="" id="{EA885B63-9120-4971-A545-EED5BEBE600C}"/>
                </a:ext>
              </a:extLst>
            </p:cNvPr>
            <p:cNvSpPr/>
            <p:nvPr userDrawn="1"/>
          </p:nvSpPr>
          <p:spPr>
            <a:xfrm>
              <a:off x="-3425006" y="3962996"/>
              <a:ext cx="260914" cy="259683"/>
            </a:xfrm>
            <a:prstGeom prst="ellipse">
              <a:avLst/>
            </a:prstGeom>
            <a:solidFill>
              <a:schemeClr val="accent1"/>
            </a:solidFill>
            <a:ln w="25400" cap="flat" cmpd="sng" algn="ctr">
              <a:noFill/>
              <a:prstDash val="solid"/>
            </a:ln>
            <a:effectLst/>
          </p:spPr>
          <p:txBody>
            <a:bodyPr rtlCol="0" anchor="ctr"/>
            <a:lstStyle>
              <a:defPPr>
                <a:defRPr lang="nl-NL"/>
              </a:defPPr>
              <a:lvl1pPr algn="l" rtl="0" fontAlgn="base">
                <a:spcBef>
                  <a:spcPct val="0"/>
                </a:spcBef>
                <a:spcAft>
                  <a:spcPct val="0"/>
                </a:spcAft>
                <a:defRPr sz="2400" kern="1200">
                  <a:solidFill>
                    <a:schemeClr val="tx1"/>
                  </a:solidFill>
                  <a:latin typeface="Arial" charset="0"/>
                  <a:ea typeface="ＭＳ Ｐゴシック" pitchFamily="34" charset="-128"/>
                  <a:cs typeface="+mn-cs"/>
                </a:defRPr>
              </a:lvl1pPr>
              <a:lvl2pPr marL="457200" algn="l" rtl="0" fontAlgn="base">
                <a:spcBef>
                  <a:spcPct val="0"/>
                </a:spcBef>
                <a:spcAft>
                  <a:spcPct val="0"/>
                </a:spcAft>
                <a:defRPr sz="2400" kern="1200">
                  <a:solidFill>
                    <a:schemeClr val="tx1"/>
                  </a:solidFill>
                  <a:latin typeface="Arial" charset="0"/>
                  <a:ea typeface="ＭＳ Ｐゴシック" pitchFamily="34" charset="-128"/>
                  <a:cs typeface="+mn-cs"/>
                </a:defRPr>
              </a:lvl2pPr>
              <a:lvl3pPr marL="914400" algn="l" rtl="0" fontAlgn="base">
                <a:spcBef>
                  <a:spcPct val="0"/>
                </a:spcBef>
                <a:spcAft>
                  <a:spcPct val="0"/>
                </a:spcAft>
                <a:defRPr sz="2400" kern="1200">
                  <a:solidFill>
                    <a:schemeClr val="tx1"/>
                  </a:solidFill>
                  <a:latin typeface="Arial" charset="0"/>
                  <a:ea typeface="ＭＳ Ｐゴシック" pitchFamily="34" charset="-128"/>
                  <a:cs typeface="+mn-cs"/>
                </a:defRPr>
              </a:lvl3pPr>
              <a:lvl4pPr marL="1371600" algn="l" rtl="0" fontAlgn="base">
                <a:spcBef>
                  <a:spcPct val="0"/>
                </a:spcBef>
                <a:spcAft>
                  <a:spcPct val="0"/>
                </a:spcAft>
                <a:defRPr sz="2400" kern="1200">
                  <a:solidFill>
                    <a:schemeClr val="tx1"/>
                  </a:solidFill>
                  <a:latin typeface="Arial" charset="0"/>
                  <a:ea typeface="ＭＳ Ｐゴシック" pitchFamily="34" charset="-128"/>
                  <a:cs typeface="+mn-cs"/>
                </a:defRPr>
              </a:lvl4pPr>
              <a:lvl5pPr marL="1828800" algn="l" rtl="0" fontAlgn="base">
                <a:spcBef>
                  <a:spcPct val="0"/>
                </a:spcBef>
                <a:spcAft>
                  <a:spcPct val="0"/>
                </a:spcAft>
                <a:defRPr sz="2400" kern="1200">
                  <a:solidFill>
                    <a:schemeClr val="tx1"/>
                  </a:solidFill>
                  <a:latin typeface="Arial" charset="0"/>
                  <a:ea typeface="ＭＳ Ｐゴシック" pitchFamily="34" charset="-128"/>
                  <a:cs typeface="+mn-cs"/>
                </a:defRPr>
              </a:lvl5pPr>
              <a:lvl6pPr marL="2286000" algn="l" defTabSz="914400" rtl="0" eaLnBrk="1" latinLnBrk="0" hangingPunct="1">
                <a:defRPr sz="2400" kern="1200">
                  <a:solidFill>
                    <a:schemeClr val="tx1"/>
                  </a:solidFill>
                  <a:latin typeface="Arial" charset="0"/>
                  <a:ea typeface="ＭＳ Ｐゴシック" pitchFamily="34" charset="-128"/>
                  <a:cs typeface="+mn-cs"/>
                </a:defRPr>
              </a:lvl6pPr>
              <a:lvl7pPr marL="2743200" algn="l" defTabSz="914400" rtl="0" eaLnBrk="1" latinLnBrk="0" hangingPunct="1">
                <a:defRPr sz="2400" kern="1200">
                  <a:solidFill>
                    <a:schemeClr val="tx1"/>
                  </a:solidFill>
                  <a:latin typeface="Arial" charset="0"/>
                  <a:ea typeface="ＭＳ Ｐゴシック" pitchFamily="34" charset="-128"/>
                  <a:cs typeface="+mn-cs"/>
                </a:defRPr>
              </a:lvl7pPr>
              <a:lvl8pPr marL="3200400" algn="l" defTabSz="914400" rtl="0" eaLnBrk="1" latinLnBrk="0" hangingPunct="1">
                <a:defRPr sz="2400" kern="1200">
                  <a:solidFill>
                    <a:schemeClr val="tx1"/>
                  </a:solidFill>
                  <a:latin typeface="Arial" charset="0"/>
                  <a:ea typeface="ＭＳ Ｐゴシック" pitchFamily="34" charset="-128"/>
                  <a:cs typeface="+mn-cs"/>
                </a:defRPr>
              </a:lvl8pPr>
              <a:lvl9pPr marL="3657600" algn="l" defTabSz="914400" rtl="0" eaLnBrk="1" latinLnBrk="0" hangingPunct="1">
                <a:defRPr sz="2400" kern="1200">
                  <a:solidFill>
                    <a:schemeClr val="tx1"/>
                  </a:solidFill>
                  <a:latin typeface="Arial" charset="0"/>
                  <a:ea typeface="ＭＳ Ｐゴシック" pitchFamily="34" charset="-128"/>
                  <a:cs typeface="+mn-cs"/>
                </a:defRPr>
              </a:lvl9pPr>
            </a:lstStyle>
            <a:p>
              <a:pPr algn="ctr" fontAlgn="auto">
                <a:spcBef>
                  <a:spcPts val="0"/>
                </a:spcBef>
                <a:spcAft>
                  <a:spcPts val="0"/>
                </a:spcAft>
                <a:defRPr/>
              </a:pPr>
              <a:r>
                <a:rPr lang="nl-NL" sz="1100" kern="0" dirty="0">
                  <a:solidFill>
                    <a:srgbClr val="FFFFFF"/>
                  </a:solidFill>
                  <a:latin typeface="Verdana"/>
                  <a:cs typeface="Segoe UI Light" panose="020B0502040204020203" pitchFamily="34" charset="0"/>
                </a:rPr>
                <a:t>7</a:t>
              </a:r>
            </a:p>
          </p:txBody>
        </p:sp>
        <p:sp>
          <p:nvSpPr>
            <p:cNvPr id="130" name="Rechthoek 129">
              <a:extLst>
                <a:ext uri="{FF2B5EF4-FFF2-40B4-BE49-F238E27FC236}">
                  <a16:creationId xmlns:a16="http://schemas.microsoft.com/office/drawing/2014/main" xmlns="" id="{F8107E01-BFD3-41A1-9FEA-86E9B337D4C9}"/>
                </a:ext>
              </a:extLst>
            </p:cNvPr>
            <p:cNvSpPr/>
            <p:nvPr userDrawn="1"/>
          </p:nvSpPr>
          <p:spPr>
            <a:xfrm>
              <a:off x="-3059324" y="3962995"/>
              <a:ext cx="2823104" cy="255963"/>
            </a:xfrm>
            <a:prstGeom prst="rect">
              <a:avLst/>
            </a:prstGeom>
            <a:noFill/>
            <a:ln w="25400" cap="flat" cmpd="sng" algn="ctr">
              <a:noFill/>
              <a:prstDash val="solid"/>
            </a:ln>
            <a:effectLst/>
          </p:spPr>
          <p:txBody>
            <a:bodyPr lIns="0" tIns="0" rIns="0" bIns="0" rtlCol="0" anchor="ctr"/>
            <a:lstStyle>
              <a:defPPr>
                <a:defRPr lang="nl-NL"/>
              </a:defPPr>
              <a:lvl1pPr algn="l" rtl="0" fontAlgn="base">
                <a:spcBef>
                  <a:spcPct val="0"/>
                </a:spcBef>
                <a:spcAft>
                  <a:spcPct val="0"/>
                </a:spcAft>
                <a:defRPr sz="2400" kern="1200">
                  <a:solidFill>
                    <a:schemeClr val="tx1"/>
                  </a:solidFill>
                  <a:latin typeface="Arial" charset="0"/>
                  <a:ea typeface="ＭＳ Ｐゴシック" pitchFamily="34" charset="-128"/>
                  <a:cs typeface="+mn-cs"/>
                </a:defRPr>
              </a:lvl1pPr>
              <a:lvl2pPr marL="457200" algn="l" rtl="0" fontAlgn="base">
                <a:spcBef>
                  <a:spcPct val="0"/>
                </a:spcBef>
                <a:spcAft>
                  <a:spcPct val="0"/>
                </a:spcAft>
                <a:defRPr sz="2400" kern="1200">
                  <a:solidFill>
                    <a:schemeClr val="tx1"/>
                  </a:solidFill>
                  <a:latin typeface="Arial" charset="0"/>
                  <a:ea typeface="ＭＳ Ｐゴシック" pitchFamily="34" charset="-128"/>
                  <a:cs typeface="+mn-cs"/>
                </a:defRPr>
              </a:lvl2pPr>
              <a:lvl3pPr marL="914400" algn="l" rtl="0" fontAlgn="base">
                <a:spcBef>
                  <a:spcPct val="0"/>
                </a:spcBef>
                <a:spcAft>
                  <a:spcPct val="0"/>
                </a:spcAft>
                <a:defRPr sz="2400" kern="1200">
                  <a:solidFill>
                    <a:schemeClr val="tx1"/>
                  </a:solidFill>
                  <a:latin typeface="Arial" charset="0"/>
                  <a:ea typeface="ＭＳ Ｐゴシック" pitchFamily="34" charset="-128"/>
                  <a:cs typeface="+mn-cs"/>
                </a:defRPr>
              </a:lvl3pPr>
              <a:lvl4pPr marL="1371600" algn="l" rtl="0" fontAlgn="base">
                <a:spcBef>
                  <a:spcPct val="0"/>
                </a:spcBef>
                <a:spcAft>
                  <a:spcPct val="0"/>
                </a:spcAft>
                <a:defRPr sz="2400" kern="1200">
                  <a:solidFill>
                    <a:schemeClr val="tx1"/>
                  </a:solidFill>
                  <a:latin typeface="Arial" charset="0"/>
                  <a:ea typeface="ＭＳ Ｐゴシック" pitchFamily="34" charset="-128"/>
                  <a:cs typeface="+mn-cs"/>
                </a:defRPr>
              </a:lvl4pPr>
              <a:lvl5pPr marL="1828800" algn="l" rtl="0" fontAlgn="base">
                <a:spcBef>
                  <a:spcPct val="0"/>
                </a:spcBef>
                <a:spcAft>
                  <a:spcPct val="0"/>
                </a:spcAft>
                <a:defRPr sz="2400" kern="1200">
                  <a:solidFill>
                    <a:schemeClr val="tx1"/>
                  </a:solidFill>
                  <a:latin typeface="Arial" charset="0"/>
                  <a:ea typeface="ＭＳ Ｐゴシック" pitchFamily="34" charset="-128"/>
                  <a:cs typeface="+mn-cs"/>
                </a:defRPr>
              </a:lvl5pPr>
              <a:lvl6pPr marL="2286000" algn="l" defTabSz="914400" rtl="0" eaLnBrk="1" latinLnBrk="0" hangingPunct="1">
                <a:defRPr sz="2400" kern="1200">
                  <a:solidFill>
                    <a:schemeClr val="tx1"/>
                  </a:solidFill>
                  <a:latin typeface="Arial" charset="0"/>
                  <a:ea typeface="ＭＳ Ｐゴシック" pitchFamily="34" charset="-128"/>
                  <a:cs typeface="+mn-cs"/>
                </a:defRPr>
              </a:lvl6pPr>
              <a:lvl7pPr marL="2743200" algn="l" defTabSz="914400" rtl="0" eaLnBrk="1" latinLnBrk="0" hangingPunct="1">
                <a:defRPr sz="2400" kern="1200">
                  <a:solidFill>
                    <a:schemeClr val="tx1"/>
                  </a:solidFill>
                  <a:latin typeface="Arial" charset="0"/>
                  <a:ea typeface="ＭＳ Ｐゴシック" pitchFamily="34" charset="-128"/>
                  <a:cs typeface="+mn-cs"/>
                </a:defRPr>
              </a:lvl7pPr>
              <a:lvl8pPr marL="3200400" algn="l" defTabSz="914400" rtl="0" eaLnBrk="1" latinLnBrk="0" hangingPunct="1">
                <a:defRPr sz="2400" kern="1200">
                  <a:solidFill>
                    <a:schemeClr val="tx1"/>
                  </a:solidFill>
                  <a:latin typeface="Arial" charset="0"/>
                  <a:ea typeface="ＭＳ Ｐゴシック" pitchFamily="34" charset="-128"/>
                  <a:cs typeface="+mn-cs"/>
                </a:defRPr>
              </a:lvl8pPr>
              <a:lvl9pPr marL="3657600" algn="l" defTabSz="914400" rtl="0" eaLnBrk="1" latinLnBrk="0" hangingPunct="1">
                <a:defRPr sz="2400" kern="1200">
                  <a:solidFill>
                    <a:schemeClr val="tx1"/>
                  </a:solidFill>
                  <a:latin typeface="Arial" charset="0"/>
                  <a:ea typeface="ＭＳ Ｐゴシック" pitchFamily="34" charset="-128"/>
                  <a:cs typeface="+mn-cs"/>
                </a:defRPr>
              </a:lvl9pPr>
            </a:lstStyle>
            <a:p>
              <a:pPr marL="352425" indent="-171450" fontAlgn="auto">
                <a:lnSpc>
                  <a:spcPct val="90000"/>
                </a:lnSpc>
                <a:spcBef>
                  <a:spcPts val="600"/>
                </a:spcBef>
                <a:spcAft>
                  <a:spcPts val="600"/>
                </a:spcAft>
                <a:buClr>
                  <a:srgbClr val="007BC7"/>
                </a:buClr>
                <a:buFont typeface="Calibri" panose="020F0502020204030204" pitchFamily="34" charset="0"/>
                <a:buChar char="−"/>
                <a:defRPr/>
              </a:pPr>
              <a:r>
                <a:rPr lang="nl-NL" sz="1100" kern="0" dirty="0">
                  <a:solidFill>
                    <a:srgbClr val="000000"/>
                  </a:solidFill>
                  <a:latin typeface="Verdana"/>
                  <a:cs typeface="Segoe UI Light" panose="020B0502040204020203" pitchFamily="34" charset="0"/>
                </a:rPr>
                <a:t>Alfabet onder opsomming</a:t>
              </a:r>
            </a:p>
          </p:txBody>
        </p:sp>
        <p:sp>
          <p:nvSpPr>
            <p:cNvPr id="131" name="Ovaal 130">
              <a:extLst>
                <a:ext uri="{FF2B5EF4-FFF2-40B4-BE49-F238E27FC236}">
                  <a16:creationId xmlns:a16="http://schemas.microsoft.com/office/drawing/2014/main" xmlns="" id="{25478624-D30B-40A7-9A31-0DFAEF332235}"/>
                </a:ext>
              </a:extLst>
            </p:cNvPr>
            <p:cNvSpPr/>
            <p:nvPr userDrawn="1"/>
          </p:nvSpPr>
          <p:spPr>
            <a:xfrm>
              <a:off x="-3425006" y="4335641"/>
              <a:ext cx="260914" cy="259683"/>
            </a:xfrm>
            <a:prstGeom prst="ellipse">
              <a:avLst/>
            </a:prstGeom>
            <a:solidFill>
              <a:schemeClr val="accent1"/>
            </a:solidFill>
            <a:ln w="25400" cap="flat" cmpd="sng" algn="ctr">
              <a:noFill/>
              <a:prstDash val="solid"/>
            </a:ln>
            <a:effectLst/>
          </p:spPr>
          <p:txBody>
            <a:bodyPr rtlCol="0" anchor="ctr"/>
            <a:lstStyle>
              <a:defPPr>
                <a:defRPr lang="nl-NL"/>
              </a:defPPr>
              <a:lvl1pPr algn="l" rtl="0" fontAlgn="base">
                <a:spcBef>
                  <a:spcPct val="0"/>
                </a:spcBef>
                <a:spcAft>
                  <a:spcPct val="0"/>
                </a:spcAft>
                <a:defRPr sz="2400" kern="1200">
                  <a:solidFill>
                    <a:schemeClr val="tx1"/>
                  </a:solidFill>
                  <a:latin typeface="Arial" charset="0"/>
                  <a:ea typeface="ＭＳ Ｐゴシック" pitchFamily="34" charset="-128"/>
                  <a:cs typeface="+mn-cs"/>
                </a:defRPr>
              </a:lvl1pPr>
              <a:lvl2pPr marL="457200" algn="l" rtl="0" fontAlgn="base">
                <a:spcBef>
                  <a:spcPct val="0"/>
                </a:spcBef>
                <a:spcAft>
                  <a:spcPct val="0"/>
                </a:spcAft>
                <a:defRPr sz="2400" kern="1200">
                  <a:solidFill>
                    <a:schemeClr val="tx1"/>
                  </a:solidFill>
                  <a:latin typeface="Arial" charset="0"/>
                  <a:ea typeface="ＭＳ Ｐゴシック" pitchFamily="34" charset="-128"/>
                  <a:cs typeface="+mn-cs"/>
                </a:defRPr>
              </a:lvl2pPr>
              <a:lvl3pPr marL="914400" algn="l" rtl="0" fontAlgn="base">
                <a:spcBef>
                  <a:spcPct val="0"/>
                </a:spcBef>
                <a:spcAft>
                  <a:spcPct val="0"/>
                </a:spcAft>
                <a:defRPr sz="2400" kern="1200">
                  <a:solidFill>
                    <a:schemeClr val="tx1"/>
                  </a:solidFill>
                  <a:latin typeface="Arial" charset="0"/>
                  <a:ea typeface="ＭＳ Ｐゴシック" pitchFamily="34" charset="-128"/>
                  <a:cs typeface="+mn-cs"/>
                </a:defRPr>
              </a:lvl3pPr>
              <a:lvl4pPr marL="1371600" algn="l" rtl="0" fontAlgn="base">
                <a:spcBef>
                  <a:spcPct val="0"/>
                </a:spcBef>
                <a:spcAft>
                  <a:spcPct val="0"/>
                </a:spcAft>
                <a:defRPr sz="2400" kern="1200">
                  <a:solidFill>
                    <a:schemeClr val="tx1"/>
                  </a:solidFill>
                  <a:latin typeface="Arial" charset="0"/>
                  <a:ea typeface="ＭＳ Ｐゴシック" pitchFamily="34" charset="-128"/>
                  <a:cs typeface="+mn-cs"/>
                </a:defRPr>
              </a:lvl4pPr>
              <a:lvl5pPr marL="1828800" algn="l" rtl="0" fontAlgn="base">
                <a:spcBef>
                  <a:spcPct val="0"/>
                </a:spcBef>
                <a:spcAft>
                  <a:spcPct val="0"/>
                </a:spcAft>
                <a:defRPr sz="2400" kern="1200">
                  <a:solidFill>
                    <a:schemeClr val="tx1"/>
                  </a:solidFill>
                  <a:latin typeface="Arial" charset="0"/>
                  <a:ea typeface="ＭＳ Ｐゴシック" pitchFamily="34" charset="-128"/>
                  <a:cs typeface="+mn-cs"/>
                </a:defRPr>
              </a:lvl5pPr>
              <a:lvl6pPr marL="2286000" algn="l" defTabSz="914400" rtl="0" eaLnBrk="1" latinLnBrk="0" hangingPunct="1">
                <a:defRPr sz="2400" kern="1200">
                  <a:solidFill>
                    <a:schemeClr val="tx1"/>
                  </a:solidFill>
                  <a:latin typeface="Arial" charset="0"/>
                  <a:ea typeface="ＭＳ Ｐゴシック" pitchFamily="34" charset="-128"/>
                  <a:cs typeface="+mn-cs"/>
                </a:defRPr>
              </a:lvl6pPr>
              <a:lvl7pPr marL="2743200" algn="l" defTabSz="914400" rtl="0" eaLnBrk="1" latinLnBrk="0" hangingPunct="1">
                <a:defRPr sz="2400" kern="1200">
                  <a:solidFill>
                    <a:schemeClr val="tx1"/>
                  </a:solidFill>
                  <a:latin typeface="Arial" charset="0"/>
                  <a:ea typeface="ＭＳ Ｐゴシック" pitchFamily="34" charset="-128"/>
                  <a:cs typeface="+mn-cs"/>
                </a:defRPr>
              </a:lvl7pPr>
              <a:lvl8pPr marL="3200400" algn="l" defTabSz="914400" rtl="0" eaLnBrk="1" latinLnBrk="0" hangingPunct="1">
                <a:defRPr sz="2400" kern="1200">
                  <a:solidFill>
                    <a:schemeClr val="tx1"/>
                  </a:solidFill>
                  <a:latin typeface="Arial" charset="0"/>
                  <a:ea typeface="ＭＳ Ｐゴシック" pitchFamily="34" charset="-128"/>
                  <a:cs typeface="+mn-cs"/>
                </a:defRPr>
              </a:lvl8pPr>
              <a:lvl9pPr marL="3657600" algn="l" defTabSz="914400" rtl="0" eaLnBrk="1" latinLnBrk="0" hangingPunct="1">
                <a:defRPr sz="2400" kern="1200">
                  <a:solidFill>
                    <a:schemeClr val="tx1"/>
                  </a:solidFill>
                  <a:latin typeface="Arial" charset="0"/>
                  <a:ea typeface="ＭＳ Ｐゴシック" pitchFamily="34" charset="-128"/>
                  <a:cs typeface="+mn-cs"/>
                </a:defRPr>
              </a:lvl9pPr>
            </a:lstStyle>
            <a:p>
              <a:pPr algn="ctr" fontAlgn="auto">
                <a:spcBef>
                  <a:spcPts val="0"/>
                </a:spcBef>
                <a:spcAft>
                  <a:spcPts val="0"/>
                </a:spcAft>
                <a:defRPr/>
              </a:pPr>
              <a:r>
                <a:rPr lang="nl-NL" sz="1100" kern="0" dirty="0">
                  <a:solidFill>
                    <a:srgbClr val="FFFFFF"/>
                  </a:solidFill>
                  <a:latin typeface="Verdana"/>
                  <a:cs typeface="Segoe UI Light" panose="020B0502040204020203" pitchFamily="34" charset="0"/>
                </a:rPr>
                <a:t>8</a:t>
              </a:r>
            </a:p>
          </p:txBody>
        </p:sp>
        <p:sp>
          <p:nvSpPr>
            <p:cNvPr id="132" name="Rechthoek 131">
              <a:extLst>
                <a:ext uri="{FF2B5EF4-FFF2-40B4-BE49-F238E27FC236}">
                  <a16:creationId xmlns:a16="http://schemas.microsoft.com/office/drawing/2014/main" xmlns="" id="{12A899F6-7BBE-4203-A3BB-164B6C41CB63}"/>
                </a:ext>
              </a:extLst>
            </p:cNvPr>
            <p:cNvSpPr/>
            <p:nvPr userDrawn="1"/>
          </p:nvSpPr>
          <p:spPr>
            <a:xfrm>
              <a:off x="-3059324" y="4335640"/>
              <a:ext cx="2823104" cy="255963"/>
            </a:xfrm>
            <a:prstGeom prst="rect">
              <a:avLst/>
            </a:prstGeom>
            <a:noFill/>
            <a:ln w="25400" cap="flat" cmpd="sng" algn="ctr">
              <a:noFill/>
              <a:prstDash val="solid"/>
            </a:ln>
            <a:effectLst/>
          </p:spPr>
          <p:txBody>
            <a:bodyPr lIns="0" tIns="0" rIns="0" bIns="0" rtlCol="0" anchor="ctr"/>
            <a:lstStyle>
              <a:defPPr>
                <a:defRPr lang="nl-NL"/>
              </a:defPPr>
              <a:lvl1pPr algn="l" rtl="0" fontAlgn="base">
                <a:spcBef>
                  <a:spcPct val="0"/>
                </a:spcBef>
                <a:spcAft>
                  <a:spcPct val="0"/>
                </a:spcAft>
                <a:defRPr sz="2400" kern="1200">
                  <a:solidFill>
                    <a:schemeClr val="tx1"/>
                  </a:solidFill>
                  <a:latin typeface="Arial" charset="0"/>
                  <a:ea typeface="ＭＳ Ｐゴシック" pitchFamily="34" charset="-128"/>
                  <a:cs typeface="+mn-cs"/>
                </a:defRPr>
              </a:lvl1pPr>
              <a:lvl2pPr marL="457200" algn="l" rtl="0" fontAlgn="base">
                <a:spcBef>
                  <a:spcPct val="0"/>
                </a:spcBef>
                <a:spcAft>
                  <a:spcPct val="0"/>
                </a:spcAft>
                <a:defRPr sz="2400" kern="1200">
                  <a:solidFill>
                    <a:schemeClr val="tx1"/>
                  </a:solidFill>
                  <a:latin typeface="Arial" charset="0"/>
                  <a:ea typeface="ＭＳ Ｐゴシック" pitchFamily="34" charset="-128"/>
                  <a:cs typeface="+mn-cs"/>
                </a:defRPr>
              </a:lvl2pPr>
              <a:lvl3pPr marL="914400" algn="l" rtl="0" fontAlgn="base">
                <a:spcBef>
                  <a:spcPct val="0"/>
                </a:spcBef>
                <a:spcAft>
                  <a:spcPct val="0"/>
                </a:spcAft>
                <a:defRPr sz="2400" kern="1200">
                  <a:solidFill>
                    <a:schemeClr val="tx1"/>
                  </a:solidFill>
                  <a:latin typeface="Arial" charset="0"/>
                  <a:ea typeface="ＭＳ Ｐゴシック" pitchFamily="34" charset="-128"/>
                  <a:cs typeface="+mn-cs"/>
                </a:defRPr>
              </a:lvl3pPr>
              <a:lvl4pPr marL="1371600" algn="l" rtl="0" fontAlgn="base">
                <a:spcBef>
                  <a:spcPct val="0"/>
                </a:spcBef>
                <a:spcAft>
                  <a:spcPct val="0"/>
                </a:spcAft>
                <a:defRPr sz="2400" kern="1200">
                  <a:solidFill>
                    <a:schemeClr val="tx1"/>
                  </a:solidFill>
                  <a:latin typeface="Arial" charset="0"/>
                  <a:ea typeface="ＭＳ Ｐゴシック" pitchFamily="34" charset="-128"/>
                  <a:cs typeface="+mn-cs"/>
                </a:defRPr>
              </a:lvl4pPr>
              <a:lvl5pPr marL="1828800" algn="l" rtl="0" fontAlgn="base">
                <a:spcBef>
                  <a:spcPct val="0"/>
                </a:spcBef>
                <a:spcAft>
                  <a:spcPct val="0"/>
                </a:spcAft>
                <a:defRPr sz="2400" kern="1200">
                  <a:solidFill>
                    <a:schemeClr val="tx1"/>
                  </a:solidFill>
                  <a:latin typeface="Arial" charset="0"/>
                  <a:ea typeface="ＭＳ Ｐゴシック" pitchFamily="34" charset="-128"/>
                  <a:cs typeface="+mn-cs"/>
                </a:defRPr>
              </a:lvl5pPr>
              <a:lvl6pPr marL="2286000" algn="l" defTabSz="914400" rtl="0" eaLnBrk="1" latinLnBrk="0" hangingPunct="1">
                <a:defRPr sz="2400" kern="1200">
                  <a:solidFill>
                    <a:schemeClr val="tx1"/>
                  </a:solidFill>
                  <a:latin typeface="Arial" charset="0"/>
                  <a:ea typeface="ＭＳ Ｐゴシック" pitchFamily="34" charset="-128"/>
                  <a:cs typeface="+mn-cs"/>
                </a:defRPr>
              </a:lvl6pPr>
              <a:lvl7pPr marL="2743200" algn="l" defTabSz="914400" rtl="0" eaLnBrk="1" latinLnBrk="0" hangingPunct="1">
                <a:defRPr sz="2400" kern="1200">
                  <a:solidFill>
                    <a:schemeClr val="tx1"/>
                  </a:solidFill>
                  <a:latin typeface="Arial" charset="0"/>
                  <a:ea typeface="ＭＳ Ｐゴシック" pitchFamily="34" charset="-128"/>
                  <a:cs typeface="+mn-cs"/>
                </a:defRPr>
              </a:lvl7pPr>
              <a:lvl8pPr marL="3200400" algn="l" defTabSz="914400" rtl="0" eaLnBrk="1" latinLnBrk="0" hangingPunct="1">
                <a:defRPr sz="2400" kern="1200">
                  <a:solidFill>
                    <a:schemeClr val="tx1"/>
                  </a:solidFill>
                  <a:latin typeface="Arial" charset="0"/>
                  <a:ea typeface="ＭＳ Ｐゴシック" pitchFamily="34" charset="-128"/>
                  <a:cs typeface="+mn-cs"/>
                </a:defRPr>
              </a:lvl8pPr>
              <a:lvl9pPr marL="3657600" algn="l" defTabSz="914400" rtl="0" eaLnBrk="1" latinLnBrk="0" hangingPunct="1">
                <a:defRPr sz="2400" kern="1200">
                  <a:solidFill>
                    <a:schemeClr val="tx1"/>
                  </a:solidFill>
                  <a:latin typeface="Arial" charset="0"/>
                  <a:ea typeface="ＭＳ Ｐゴシック" pitchFamily="34" charset="-128"/>
                  <a:cs typeface="+mn-cs"/>
                </a:defRPr>
              </a:lvl9pPr>
            </a:lstStyle>
            <a:p>
              <a:pPr marL="541338" indent="-180975" fontAlgn="auto">
                <a:lnSpc>
                  <a:spcPct val="90000"/>
                </a:lnSpc>
                <a:spcBef>
                  <a:spcPts val="600"/>
                </a:spcBef>
                <a:spcAft>
                  <a:spcPts val="600"/>
                </a:spcAft>
                <a:buClr>
                  <a:srgbClr val="007BC7"/>
                </a:buClr>
                <a:buFont typeface="Wingdings" panose="05000000000000000000" pitchFamily="2" charset="2"/>
                <a:buChar char="§"/>
                <a:defRPr/>
              </a:pPr>
              <a:r>
                <a:rPr lang="nl-NL" sz="1100" kern="0" dirty="0">
                  <a:solidFill>
                    <a:srgbClr val="000000"/>
                  </a:solidFill>
                  <a:latin typeface="Verdana"/>
                  <a:cs typeface="Segoe UI Light" panose="020B0502040204020203" pitchFamily="34" charset="0"/>
                </a:rPr>
                <a:t>Sub-</a:t>
              </a:r>
              <a:r>
                <a:rPr lang="nl-NL" sz="1100" kern="0" dirty="0" err="1">
                  <a:solidFill>
                    <a:srgbClr val="000000"/>
                  </a:solidFill>
                  <a:latin typeface="Verdana"/>
                  <a:cs typeface="Segoe UI Light" panose="020B0502040204020203" pitchFamily="34" charset="0"/>
                </a:rPr>
                <a:t>bullet</a:t>
              </a:r>
              <a:r>
                <a:rPr lang="nl-NL" sz="1100" kern="0" dirty="0">
                  <a:solidFill>
                    <a:srgbClr val="000000"/>
                  </a:solidFill>
                  <a:latin typeface="Verdana"/>
                  <a:cs typeface="Segoe UI Light" panose="020B0502040204020203" pitchFamily="34" charset="0"/>
                </a:rPr>
                <a:t> onder opsomming</a:t>
              </a:r>
            </a:p>
          </p:txBody>
        </p:sp>
        <p:sp>
          <p:nvSpPr>
            <p:cNvPr id="133" name="Ovaal 132">
              <a:extLst>
                <a:ext uri="{FF2B5EF4-FFF2-40B4-BE49-F238E27FC236}">
                  <a16:creationId xmlns:a16="http://schemas.microsoft.com/office/drawing/2014/main" xmlns="" id="{5E0C6B0A-93EF-48A8-8B47-CD98020FCCBF}"/>
                </a:ext>
              </a:extLst>
            </p:cNvPr>
            <p:cNvSpPr/>
            <p:nvPr userDrawn="1"/>
          </p:nvSpPr>
          <p:spPr>
            <a:xfrm>
              <a:off x="-3425006" y="4708906"/>
              <a:ext cx="260914" cy="259683"/>
            </a:xfrm>
            <a:prstGeom prst="ellipse">
              <a:avLst/>
            </a:prstGeom>
            <a:solidFill>
              <a:schemeClr val="accent1"/>
            </a:solidFill>
            <a:ln w="25400" cap="flat" cmpd="sng" algn="ctr">
              <a:noFill/>
              <a:prstDash val="solid"/>
            </a:ln>
            <a:effectLst/>
          </p:spPr>
          <p:txBody>
            <a:bodyPr rtlCol="0" anchor="ctr"/>
            <a:lstStyle>
              <a:defPPr>
                <a:defRPr lang="nl-NL"/>
              </a:defPPr>
              <a:lvl1pPr algn="l" rtl="0" fontAlgn="base">
                <a:spcBef>
                  <a:spcPct val="0"/>
                </a:spcBef>
                <a:spcAft>
                  <a:spcPct val="0"/>
                </a:spcAft>
                <a:defRPr sz="2400" kern="1200">
                  <a:solidFill>
                    <a:schemeClr val="tx1"/>
                  </a:solidFill>
                  <a:latin typeface="Arial" charset="0"/>
                  <a:ea typeface="ＭＳ Ｐゴシック" pitchFamily="34" charset="-128"/>
                  <a:cs typeface="+mn-cs"/>
                </a:defRPr>
              </a:lvl1pPr>
              <a:lvl2pPr marL="457200" algn="l" rtl="0" fontAlgn="base">
                <a:spcBef>
                  <a:spcPct val="0"/>
                </a:spcBef>
                <a:spcAft>
                  <a:spcPct val="0"/>
                </a:spcAft>
                <a:defRPr sz="2400" kern="1200">
                  <a:solidFill>
                    <a:schemeClr val="tx1"/>
                  </a:solidFill>
                  <a:latin typeface="Arial" charset="0"/>
                  <a:ea typeface="ＭＳ Ｐゴシック" pitchFamily="34" charset="-128"/>
                  <a:cs typeface="+mn-cs"/>
                </a:defRPr>
              </a:lvl2pPr>
              <a:lvl3pPr marL="914400" algn="l" rtl="0" fontAlgn="base">
                <a:spcBef>
                  <a:spcPct val="0"/>
                </a:spcBef>
                <a:spcAft>
                  <a:spcPct val="0"/>
                </a:spcAft>
                <a:defRPr sz="2400" kern="1200">
                  <a:solidFill>
                    <a:schemeClr val="tx1"/>
                  </a:solidFill>
                  <a:latin typeface="Arial" charset="0"/>
                  <a:ea typeface="ＭＳ Ｐゴシック" pitchFamily="34" charset="-128"/>
                  <a:cs typeface="+mn-cs"/>
                </a:defRPr>
              </a:lvl3pPr>
              <a:lvl4pPr marL="1371600" algn="l" rtl="0" fontAlgn="base">
                <a:spcBef>
                  <a:spcPct val="0"/>
                </a:spcBef>
                <a:spcAft>
                  <a:spcPct val="0"/>
                </a:spcAft>
                <a:defRPr sz="2400" kern="1200">
                  <a:solidFill>
                    <a:schemeClr val="tx1"/>
                  </a:solidFill>
                  <a:latin typeface="Arial" charset="0"/>
                  <a:ea typeface="ＭＳ Ｐゴシック" pitchFamily="34" charset="-128"/>
                  <a:cs typeface="+mn-cs"/>
                </a:defRPr>
              </a:lvl4pPr>
              <a:lvl5pPr marL="1828800" algn="l" rtl="0" fontAlgn="base">
                <a:spcBef>
                  <a:spcPct val="0"/>
                </a:spcBef>
                <a:spcAft>
                  <a:spcPct val="0"/>
                </a:spcAft>
                <a:defRPr sz="2400" kern="1200">
                  <a:solidFill>
                    <a:schemeClr val="tx1"/>
                  </a:solidFill>
                  <a:latin typeface="Arial" charset="0"/>
                  <a:ea typeface="ＭＳ Ｐゴシック" pitchFamily="34" charset="-128"/>
                  <a:cs typeface="+mn-cs"/>
                </a:defRPr>
              </a:lvl5pPr>
              <a:lvl6pPr marL="2286000" algn="l" defTabSz="914400" rtl="0" eaLnBrk="1" latinLnBrk="0" hangingPunct="1">
                <a:defRPr sz="2400" kern="1200">
                  <a:solidFill>
                    <a:schemeClr val="tx1"/>
                  </a:solidFill>
                  <a:latin typeface="Arial" charset="0"/>
                  <a:ea typeface="ＭＳ Ｐゴシック" pitchFamily="34" charset="-128"/>
                  <a:cs typeface="+mn-cs"/>
                </a:defRPr>
              </a:lvl6pPr>
              <a:lvl7pPr marL="2743200" algn="l" defTabSz="914400" rtl="0" eaLnBrk="1" latinLnBrk="0" hangingPunct="1">
                <a:defRPr sz="2400" kern="1200">
                  <a:solidFill>
                    <a:schemeClr val="tx1"/>
                  </a:solidFill>
                  <a:latin typeface="Arial" charset="0"/>
                  <a:ea typeface="ＭＳ Ｐゴシック" pitchFamily="34" charset="-128"/>
                  <a:cs typeface="+mn-cs"/>
                </a:defRPr>
              </a:lvl7pPr>
              <a:lvl8pPr marL="3200400" algn="l" defTabSz="914400" rtl="0" eaLnBrk="1" latinLnBrk="0" hangingPunct="1">
                <a:defRPr sz="2400" kern="1200">
                  <a:solidFill>
                    <a:schemeClr val="tx1"/>
                  </a:solidFill>
                  <a:latin typeface="Arial" charset="0"/>
                  <a:ea typeface="ＭＳ Ｐゴシック" pitchFamily="34" charset="-128"/>
                  <a:cs typeface="+mn-cs"/>
                </a:defRPr>
              </a:lvl8pPr>
              <a:lvl9pPr marL="3657600" algn="l" defTabSz="914400" rtl="0" eaLnBrk="1" latinLnBrk="0" hangingPunct="1">
                <a:defRPr sz="2400" kern="1200">
                  <a:solidFill>
                    <a:schemeClr val="tx1"/>
                  </a:solidFill>
                  <a:latin typeface="Arial" charset="0"/>
                  <a:ea typeface="ＭＳ Ｐゴシック" pitchFamily="34" charset="-128"/>
                  <a:cs typeface="+mn-cs"/>
                </a:defRPr>
              </a:lvl9pPr>
            </a:lstStyle>
            <a:p>
              <a:pPr algn="ctr" fontAlgn="auto">
                <a:spcBef>
                  <a:spcPts val="0"/>
                </a:spcBef>
                <a:spcAft>
                  <a:spcPts val="0"/>
                </a:spcAft>
                <a:defRPr/>
              </a:pPr>
              <a:r>
                <a:rPr lang="nl-NL" sz="1100" kern="0" dirty="0">
                  <a:solidFill>
                    <a:srgbClr val="FFFFFF"/>
                  </a:solidFill>
                  <a:latin typeface="Verdana"/>
                  <a:cs typeface="Segoe UI Light" panose="020B0502040204020203" pitchFamily="34" charset="0"/>
                </a:rPr>
                <a:t>9</a:t>
              </a:r>
            </a:p>
          </p:txBody>
        </p:sp>
        <p:sp>
          <p:nvSpPr>
            <p:cNvPr id="134" name="Rechthoek 133">
              <a:extLst>
                <a:ext uri="{FF2B5EF4-FFF2-40B4-BE49-F238E27FC236}">
                  <a16:creationId xmlns:a16="http://schemas.microsoft.com/office/drawing/2014/main" xmlns="" id="{AAC497CC-3618-406A-A785-5481EF8A7C92}"/>
                </a:ext>
              </a:extLst>
            </p:cNvPr>
            <p:cNvSpPr/>
            <p:nvPr userDrawn="1"/>
          </p:nvSpPr>
          <p:spPr>
            <a:xfrm>
              <a:off x="-3059324" y="4708905"/>
              <a:ext cx="2823104" cy="255963"/>
            </a:xfrm>
            <a:prstGeom prst="rect">
              <a:avLst/>
            </a:prstGeom>
            <a:noFill/>
            <a:ln w="25400" cap="flat" cmpd="sng" algn="ctr">
              <a:noFill/>
              <a:prstDash val="solid"/>
            </a:ln>
            <a:effectLst/>
          </p:spPr>
          <p:txBody>
            <a:bodyPr lIns="0" tIns="0" rIns="0" bIns="0" rtlCol="0" anchor="ctr"/>
            <a:lstStyle>
              <a:defPPr>
                <a:defRPr lang="nl-NL"/>
              </a:defPPr>
              <a:lvl1pPr algn="l" rtl="0" fontAlgn="base">
                <a:spcBef>
                  <a:spcPct val="0"/>
                </a:spcBef>
                <a:spcAft>
                  <a:spcPct val="0"/>
                </a:spcAft>
                <a:defRPr sz="2400" kern="1200">
                  <a:solidFill>
                    <a:schemeClr val="tx1"/>
                  </a:solidFill>
                  <a:latin typeface="Arial" charset="0"/>
                  <a:ea typeface="ＭＳ Ｐゴシック" pitchFamily="34" charset="-128"/>
                  <a:cs typeface="+mn-cs"/>
                </a:defRPr>
              </a:lvl1pPr>
              <a:lvl2pPr marL="457200" algn="l" rtl="0" fontAlgn="base">
                <a:spcBef>
                  <a:spcPct val="0"/>
                </a:spcBef>
                <a:spcAft>
                  <a:spcPct val="0"/>
                </a:spcAft>
                <a:defRPr sz="2400" kern="1200">
                  <a:solidFill>
                    <a:schemeClr val="tx1"/>
                  </a:solidFill>
                  <a:latin typeface="Arial" charset="0"/>
                  <a:ea typeface="ＭＳ Ｐゴシック" pitchFamily="34" charset="-128"/>
                  <a:cs typeface="+mn-cs"/>
                </a:defRPr>
              </a:lvl2pPr>
              <a:lvl3pPr marL="914400" algn="l" rtl="0" fontAlgn="base">
                <a:spcBef>
                  <a:spcPct val="0"/>
                </a:spcBef>
                <a:spcAft>
                  <a:spcPct val="0"/>
                </a:spcAft>
                <a:defRPr sz="2400" kern="1200">
                  <a:solidFill>
                    <a:schemeClr val="tx1"/>
                  </a:solidFill>
                  <a:latin typeface="Arial" charset="0"/>
                  <a:ea typeface="ＭＳ Ｐゴシック" pitchFamily="34" charset="-128"/>
                  <a:cs typeface="+mn-cs"/>
                </a:defRPr>
              </a:lvl3pPr>
              <a:lvl4pPr marL="1371600" algn="l" rtl="0" fontAlgn="base">
                <a:spcBef>
                  <a:spcPct val="0"/>
                </a:spcBef>
                <a:spcAft>
                  <a:spcPct val="0"/>
                </a:spcAft>
                <a:defRPr sz="2400" kern="1200">
                  <a:solidFill>
                    <a:schemeClr val="tx1"/>
                  </a:solidFill>
                  <a:latin typeface="Arial" charset="0"/>
                  <a:ea typeface="ＭＳ Ｐゴシック" pitchFamily="34" charset="-128"/>
                  <a:cs typeface="+mn-cs"/>
                </a:defRPr>
              </a:lvl4pPr>
              <a:lvl5pPr marL="1828800" algn="l" rtl="0" fontAlgn="base">
                <a:spcBef>
                  <a:spcPct val="0"/>
                </a:spcBef>
                <a:spcAft>
                  <a:spcPct val="0"/>
                </a:spcAft>
                <a:defRPr sz="2400" kern="1200">
                  <a:solidFill>
                    <a:schemeClr val="tx1"/>
                  </a:solidFill>
                  <a:latin typeface="Arial" charset="0"/>
                  <a:ea typeface="ＭＳ Ｐゴシック" pitchFamily="34" charset="-128"/>
                  <a:cs typeface="+mn-cs"/>
                </a:defRPr>
              </a:lvl5pPr>
              <a:lvl6pPr marL="2286000" algn="l" defTabSz="914400" rtl="0" eaLnBrk="1" latinLnBrk="0" hangingPunct="1">
                <a:defRPr sz="2400" kern="1200">
                  <a:solidFill>
                    <a:schemeClr val="tx1"/>
                  </a:solidFill>
                  <a:latin typeface="Arial" charset="0"/>
                  <a:ea typeface="ＭＳ Ｐゴシック" pitchFamily="34" charset="-128"/>
                  <a:cs typeface="+mn-cs"/>
                </a:defRPr>
              </a:lvl6pPr>
              <a:lvl7pPr marL="2743200" algn="l" defTabSz="914400" rtl="0" eaLnBrk="1" latinLnBrk="0" hangingPunct="1">
                <a:defRPr sz="2400" kern="1200">
                  <a:solidFill>
                    <a:schemeClr val="tx1"/>
                  </a:solidFill>
                  <a:latin typeface="Arial" charset="0"/>
                  <a:ea typeface="ＭＳ Ｐゴシック" pitchFamily="34" charset="-128"/>
                  <a:cs typeface="+mn-cs"/>
                </a:defRPr>
              </a:lvl7pPr>
              <a:lvl8pPr marL="3200400" algn="l" defTabSz="914400" rtl="0" eaLnBrk="1" latinLnBrk="0" hangingPunct="1">
                <a:defRPr sz="2400" kern="1200">
                  <a:solidFill>
                    <a:schemeClr val="tx1"/>
                  </a:solidFill>
                  <a:latin typeface="Arial" charset="0"/>
                  <a:ea typeface="ＭＳ Ｐゴシック" pitchFamily="34" charset="-128"/>
                  <a:cs typeface="+mn-cs"/>
                </a:defRPr>
              </a:lvl8pPr>
              <a:lvl9pPr marL="3657600" algn="l" defTabSz="914400" rtl="0" eaLnBrk="1" latinLnBrk="0" hangingPunct="1">
                <a:defRPr sz="2400" kern="1200">
                  <a:solidFill>
                    <a:schemeClr val="tx1"/>
                  </a:solidFill>
                  <a:latin typeface="Arial" charset="0"/>
                  <a:ea typeface="ＭＳ Ｐゴシック" pitchFamily="34" charset="-128"/>
                  <a:cs typeface="+mn-cs"/>
                </a:defRPr>
              </a:lvl9pPr>
            </a:lstStyle>
            <a:p>
              <a:pPr fontAlgn="auto">
                <a:lnSpc>
                  <a:spcPct val="90000"/>
                </a:lnSpc>
                <a:spcBef>
                  <a:spcPts val="600"/>
                </a:spcBef>
                <a:spcAft>
                  <a:spcPts val="600"/>
                </a:spcAft>
                <a:defRPr/>
              </a:pPr>
              <a:r>
                <a:rPr lang="nl-NL" sz="1100" i="1" kern="0" dirty="0">
                  <a:solidFill>
                    <a:srgbClr val="000000"/>
                  </a:solidFill>
                  <a:latin typeface="Verdana"/>
                  <a:cs typeface="Segoe UI Light" panose="020B0502040204020203" pitchFamily="34" charset="0"/>
                </a:rPr>
                <a:t>Quote tekst</a:t>
              </a:r>
            </a:p>
          </p:txBody>
        </p:sp>
        <p:grpSp>
          <p:nvGrpSpPr>
            <p:cNvPr id="135" name="Meer informatie">
              <a:extLst>
                <a:ext uri="{FF2B5EF4-FFF2-40B4-BE49-F238E27FC236}">
                  <a16:creationId xmlns:a16="http://schemas.microsoft.com/office/drawing/2014/main" xmlns="" id="{3C99205F-6998-4F78-9927-EAFA0F53F049}"/>
                </a:ext>
              </a:extLst>
            </p:cNvPr>
            <p:cNvGrpSpPr/>
            <p:nvPr userDrawn="1"/>
          </p:nvGrpSpPr>
          <p:grpSpPr>
            <a:xfrm>
              <a:off x="-3421298" y="5206936"/>
              <a:ext cx="3178515" cy="795662"/>
              <a:chOff x="-3741486" y="3387723"/>
              <a:chExt cx="3178515" cy="795662"/>
            </a:xfrm>
          </p:grpSpPr>
          <p:sp>
            <p:nvSpPr>
              <p:cNvPr id="203" name="Freeform 101">
                <a:extLst>
                  <a:ext uri="{FF2B5EF4-FFF2-40B4-BE49-F238E27FC236}">
                    <a16:creationId xmlns:a16="http://schemas.microsoft.com/office/drawing/2014/main" xmlns="" id="{6A7A6626-D84C-4A6E-B1F9-3B1D430E02A5}"/>
                  </a:ext>
                </a:extLst>
              </p:cNvPr>
              <p:cNvSpPr>
                <a:spLocks noEditPoints="1"/>
              </p:cNvSpPr>
              <p:nvPr userDrawn="1"/>
            </p:nvSpPr>
            <p:spPr bwMode="auto">
              <a:xfrm>
                <a:off x="-3741486" y="3387723"/>
                <a:ext cx="255753" cy="255753"/>
              </a:xfrm>
              <a:custGeom>
                <a:avLst/>
                <a:gdLst>
                  <a:gd name="T0" fmla="*/ 0 w 292"/>
                  <a:gd name="T1" fmla="*/ 146 h 292"/>
                  <a:gd name="T2" fmla="*/ 4 w 292"/>
                  <a:gd name="T3" fmla="*/ 113 h 292"/>
                  <a:gd name="T4" fmla="*/ 14 w 292"/>
                  <a:gd name="T5" fmla="*/ 82 h 292"/>
                  <a:gd name="T6" fmla="*/ 31 w 292"/>
                  <a:gd name="T7" fmla="*/ 55 h 292"/>
                  <a:gd name="T8" fmla="*/ 53 w 292"/>
                  <a:gd name="T9" fmla="*/ 32 h 292"/>
                  <a:gd name="T10" fmla="*/ 81 w 292"/>
                  <a:gd name="T11" fmla="*/ 15 h 292"/>
                  <a:gd name="T12" fmla="*/ 112 w 292"/>
                  <a:gd name="T13" fmla="*/ 4 h 292"/>
                  <a:gd name="T14" fmla="*/ 145 w 292"/>
                  <a:gd name="T15" fmla="*/ 0 h 292"/>
                  <a:gd name="T16" fmla="*/ 179 w 292"/>
                  <a:gd name="T17" fmla="*/ 4 h 292"/>
                  <a:gd name="T18" fmla="*/ 209 w 292"/>
                  <a:gd name="T19" fmla="*/ 15 h 292"/>
                  <a:gd name="T20" fmla="*/ 237 w 292"/>
                  <a:gd name="T21" fmla="*/ 32 h 292"/>
                  <a:gd name="T22" fmla="*/ 259 w 292"/>
                  <a:gd name="T23" fmla="*/ 55 h 292"/>
                  <a:gd name="T24" fmla="*/ 276 w 292"/>
                  <a:gd name="T25" fmla="*/ 82 h 292"/>
                  <a:gd name="T26" fmla="*/ 288 w 292"/>
                  <a:gd name="T27" fmla="*/ 113 h 292"/>
                  <a:gd name="T28" fmla="*/ 292 w 292"/>
                  <a:gd name="T29" fmla="*/ 146 h 292"/>
                  <a:gd name="T30" fmla="*/ 288 w 292"/>
                  <a:gd name="T31" fmla="*/ 180 h 292"/>
                  <a:gd name="T32" fmla="*/ 276 w 292"/>
                  <a:gd name="T33" fmla="*/ 210 h 292"/>
                  <a:gd name="T34" fmla="*/ 259 w 292"/>
                  <a:gd name="T35" fmla="*/ 237 h 292"/>
                  <a:gd name="T36" fmla="*/ 237 w 292"/>
                  <a:gd name="T37" fmla="*/ 260 h 292"/>
                  <a:gd name="T38" fmla="*/ 209 w 292"/>
                  <a:gd name="T39" fmla="*/ 278 h 292"/>
                  <a:gd name="T40" fmla="*/ 179 w 292"/>
                  <a:gd name="T41" fmla="*/ 288 h 292"/>
                  <a:gd name="T42" fmla="*/ 145 w 292"/>
                  <a:gd name="T43" fmla="*/ 292 h 292"/>
                  <a:gd name="T44" fmla="*/ 112 w 292"/>
                  <a:gd name="T45" fmla="*/ 288 h 292"/>
                  <a:gd name="T46" fmla="*/ 81 w 292"/>
                  <a:gd name="T47" fmla="*/ 278 h 292"/>
                  <a:gd name="T48" fmla="*/ 53 w 292"/>
                  <a:gd name="T49" fmla="*/ 260 h 292"/>
                  <a:gd name="T50" fmla="*/ 31 w 292"/>
                  <a:gd name="T51" fmla="*/ 237 h 292"/>
                  <a:gd name="T52" fmla="*/ 14 w 292"/>
                  <a:gd name="T53" fmla="*/ 210 h 292"/>
                  <a:gd name="T54" fmla="*/ 4 w 292"/>
                  <a:gd name="T55" fmla="*/ 180 h 292"/>
                  <a:gd name="T56" fmla="*/ 0 w 292"/>
                  <a:gd name="T57" fmla="*/ 146 h 292"/>
                  <a:gd name="T58" fmla="*/ 102 w 292"/>
                  <a:gd name="T59" fmla="*/ 121 h 292"/>
                  <a:gd name="T60" fmla="*/ 102 w 292"/>
                  <a:gd name="T61" fmla="*/ 142 h 292"/>
                  <a:gd name="T62" fmla="*/ 120 w 292"/>
                  <a:gd name="T63" fmla="*/ 142 h 292"/>
                  <a:gd name="T64" fmla="*/ 120 w 292"/>
                  <a:gd name="T65" fmla="*/ 223 h 292"/>
                  <a:gd name="T66" fmla="*/ 102 w 292"/>
                  <a:gd name="T67" fmla="*/ 223 h 292"/>
                  <a:gd name="T68" fmla="*/ 102 w 292"/>
                  <a:gd name="T69" fmla="*/ 244 h 292"/>
                  <a:gd name="T70" fmla="*/ 188 w 292"/>
                  <a:gd name="T71" fmla="*/ 244 h 292"/>
                  <a:gd name="T72" fmla="*/ 188 w 292"/>
                  <a:gd name="T73" fmla="*/ 223 h 292"/>
                  <a:gd name="T74" fmla="*/ 170 w 292"/>
                  <a:gd name="T75" fmla="*/ 223 h 292"/>
                  <a:gd name="T76" fmla="*/ 170 w 292"/>
                  <a:gd name="T77" fmla="*/ 142 h 292"/>
                  <a:gd name="T78" fmla="*/ 188 w 292"/>
                  <a:gd name="T79" fmla="*/ 142 h 292"/>
                  <a:gd name="T80" fmla="*/ 188 w 292"/>
                  <a:gd name="T81" fmla="*/ 121 h 292"/>
                  <a:gd name="T82" fmla="*/ 102 w 292"/>
                  <a:gd name="T83" fmla="*/ 121 h 292"/>
                  <a:gd name="T84" fmla="*/ 115 w 292"/>
                  <a:gd name="T85" fmla="*/ 79 h 292"/>
                  <a:gd name="T86" fmla="*/ 117 w 292"/>
                  <a:gd name="T87" fmla="*/ 92 h 292"/>
                  <a:gd name="T88" fmla="*/ 124 w 292"/>
                  <a:gd name="T89" fmla="*/ 101 h 292"/>
                  <a:gd name="T90" fmla="*/ 133 w 292"/>
                  <a:gd name="T91" fmla="*/ 108 h 292"/>
                  <a:gd name="T92" fmla="*/ 145 w 292"/>
                  <a:gd name="T93" fmla="*/ 110 h 292"/>
                  <a:gd name="T94" fmla="*/ 157 w 292"/>
                  <a:gd name="T95" fmla="*/ 108 h 292"/>
                  <a:gd name="T96" fmla="*/ 167 w 292"/>
                  <a:gd name="T97" fmla="*/ 101 h 292"/>
                  <a:gd name="T98" fmla="*/ 174 w 292"/>
                  <a:gd name="T99" fmla="*/ 92 h 292"/>
                  <a:gd name="T100" fmla="*/ 176 w 292"/>
                  <a:gd name="T101" fmla="*/ 79 h 292"/>
                  <a:gd name="T102" fmla="*/ 174 w 292"/>
                  <a:gd name="T103" fmla="*/ 67 h 292"/>
                  <a:gd name="T104" fmla="*/ 167 w 292"/>
                  <a:gd name="T105" fmla="*/ 58 h 292"/>
                  <a:gd name="T106" fmla="*/ 157 w 292"/>
                  <a:gd name="T107" fmla="*/ 51 h 292"/>
                  <a:gd name="T108" fmla="*/ 145 w 292"/>
                  <a:gd name="T109" fmla="*/ 49 h 292"/>
                  <a:gd name="T110" fmla="*/ 133 w 292"/>
                  <a:gd name="T111" fmla="*/ 51 h 292"/>
                  <a:gd name="T112" fmla="*/ 124 w 292"/>
                  <a:gd name="T113" fmla="*/ 58 h 292"/>
                  <a:gd name="T114" fmla="*/ 117 w 292"/>
                  <a:gd name="T115" fmla="*/ 67 h 292"/>
                  <a:gd name="T116" fmla="*/ 115 w 292"/>
                  <a:gd name="T117" fmla="*/ 79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92" h="292">
                    <a:moveTo>
                      <a:pt x="0" y="146"/>
                    </a:moveTo>
                    <a:lnTo>
                      <a:pt x="4" y="113"/>
                    </a:lnTo>
                    <a:lnTo>
                      <a:pt x="14" y="82"/>
                    </a:lnTo>
                    <a:lnTo>
                      <a:pt x="31" y="55"/>
                    </a:lnTo>
                    <a:lnTo>
                      <a:pt x="53" y="32"/>
                    </a:lnTo>
                    <a:lnTo>
                      <a:pt x="81" y="15"/>
                    </a:lnTo>
                    <a:lnTo>
                      <a:pt x="112" y="4"/>
                    </a:lnTo>
                    <a:lnTo>
                      <a:pt x="145" y="0"/>
                    </a:lnTo>
                    <a:lnTo>
                      <a:pt x="179" y="4"/>
                    </a:lnTo>
                    <a:lnTo>
                      <a:pt x="209" y="15"/>
                    </a:lnTo>
                    <a:lnTo>
                      <a:pt x="237" y="32"/>
                    </a:lnTo>
                    <a:lnTo>
                      <a:pt x="259" y="55"/>
                    </a:lnTo>
                    <a:lnTo>
                      <a:pt x="276" y="82"/>
                    </a:lnTo>
                    <a:lnTo>
                      <a:pt x="288" y="113"/>
                    </a:lnTo>
                    <a:lnTo>
                      <a:pt x="292" y="146"/>
                    </a:lnTo>
                    <a:lnTo>
                      <a:pt x="288" y="180"/>
                    </a:lnTo>
                    <a:lnTo>
                      <a:pt x="276" y="210"/>
                    </a:lnTo>
                    <a:lnTo>
                      <a:pt x="259" y="237"/>
                    </a:lnTo>
                    <a:lnTo>
                      <a:pt x="237" y="260"/>
                    </a:lnTo>
                    <a:lnTo>
                      <a:pt x="209" y="278"/>
                    </a:lnTo>
                    <a:lnTo>
                      <a:pt x="179" y="288"/>
                    </a:lnTo>
                    <a:lnTo>
                      <a:pt x="145" y="292"/>
                    </a:lnTo>
                    <a:lnTo>
                      <a:pt x="112" y="288"/>
                    </a:lnTo>
                    <a:lnTo>
                      <a:pt x="81" y="278"/>
                    </a:lnTo>
                    <a:lnTo>
                      <a:pt x="53" y="260"/>
                    </a:lnTo>
                    <a:lnTo>
                      <a:pt x="31" y="237"/>
                    </a:lnTo>
                    <a:lnTo>
                      <a:pt x="14" y="210"/>
                    </a:lnTo>
                    <a:lnTo>
                      <a:pt x="4" y="180"/>
                    </a:lnTo>
                    <a:lnTo>
                      <a:pt x="0" y="146"/>
                    </a:lnTo>
                    <a:close/>
                    <a:moveTo>
                      <a:pt x="102" y="121"/>
                    </a:moveTo>
                    <a:lnTo>
                      <a:pt x="102" y="142"/>
                    </a:lnTo>
                    <a:lnTo>
                      <a:pt x="120" y="142"/>
                    </a:lnTo>
                    <a:lnTo>
                      <a:pt x="120" y="223"/>
                    </a:lnTo>
                    <a:lnTo>
                      <a:pt x="102" y="223"/>
                    </a:lnTo>
                    <a:lnTo>
                      <a:pt x="102" y="244"/>
                    </a:lnTo>
                    <a:lnTo>
                      <a:pt x="188" y="244"/>
                    </a:lnTo>
                    <a:lnTo>
                      <a:pt x="188" y="223"/>
                    </a:lnTo>
                    <a:lnTo>
                      <a:pt x="170" y="223"/>
                    </a:lnTo>
                    <a:lnTo>
                      <a:pt x="170" y="142"/>
                    </a:lnTo>
                    <a:lnTo>
                      <a:pt x="188" y="142"/>
                    </a:lnTo>
                    <a:lnTo>
                      <a:pt x="188" y="121"/>
                    </a:lnTo>
                    <a:lnTo>
                      <a:pt x="102" y="121"/>
                    </a:lnTo>
                    <a:close/>
                    <a:moveTo>
                      <a:pt x="115" y="79"/>
                    </a:moveTo>
                    <a:lnTo>
                      <a:pt x="117" y="92"/>
                    </a:lnTo>
                    <a:lnTo>
                      <a:pt x="124" y="101"/>
                    </a:lnTo>
                    <a:lnTo>
                      <a:pt x="133" y="108"/>
                    </a:lnTo>
                    <a:lnTo>
                      <a:pt x="145" y="110"/>
                    </a:lnTo>
                    <a:lnTo>
                      <a:pt x="157" y="108"/>
                    </a:lnTo>
                    <a:lnTo>
                      <a:pt x="167" y="101"/>
                    </a:lnTo>
                    <a:lnTo>
                      <a:pt x="174" y="92"/>
                    </a:lnTo>
                    <a:lnTo>
                      <a:pt x="176" y="79"/>
                    </a:lnTo>
                    <a:lnTo>
                      <a:pt x="174" y="67"/>
                    </a:lnTo>
                    <a:lnTo>
                      <a:pt x="167" y="58"/>
                    </a:lnTo>
                    <a:lnTo>
                      <a:pt x="157" y="51"/>
                    </a:lnTo>
                    <a:lnTo>
                      <a:pt x="145" y="49"/>
                    </a:lnTo>
                    <a:lnTo>
                      <a:pt x="133" y="51"/>
                    </a:lnTo>
                    <a:lnTo>
                      <a:pt x="124" y="58"/>
                    </a:lnTo>
                    <a:lnTo>
                      <a:pt x="117" y="67"/>
                    </a:lnTo>
                    <a:lnTo>
                      <a:pt x="115" y="79"/>
                    </a:lnTo>
                    <a:close/>
                  </a:path>
                </a:pathLst>
              </a:custGeom>
              <a:solidFill>
                <a:srgbClr val="FF7800"/>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nl-NL"/>
                </a:defPPr>
                <a:lvl1pPr algn="l" rtl="0" fontAlgn="base">
                  <a:spcBef>
                    <a:spcPct val="0"/>
                  </a:spcBef>
                  <a:spcAft>
                    <a:spcPct val="0"/>
                  </a:spcAft>
                  <a:defRPr sz="2400" kern="1200">
                    <a:solidFill>
                      <a:schemeClr val="tx1"/>
                    </a:solidFill>
                    <a:latin typeface="Arial" charset="0"/>
                    <a:ea typeface="ＭＳ Ｐゴシック" pitchFamily="34" charset="-128"/>
                    <a:cs typeface="+mn-cs"/>
                  </a:defRPr>
                </a:lvl1pPr>
                <a:lvl2pPr marL="457200" algn="l" rtl="0" fontAlgn="base">
                  <a:spcBef>
                    <a:spcPct val="0"/>
                  </a:spcBef>
                  <a:spcAft>
                    <a:spcPct val="0"/>
                  </a:spcAft>
                  <a:defRPr sz="2400" kern="1200">
                    <a:solidFill>
                      <a:schemeClr val="tx1"/>
                    </a:solidFill>
                    <a:latin typeface="Arial" charset="0"/>
                    <a:ea typeface="ＭＳ Ｐゴシック" pitchFamily="34" charset="-128"/>
                    <a:cs typeface="+mn-cs"/>
                  </a:defRPr>
                </a:lvl2pPr>
                <a:lvl3pPr marL="914400" algn="l" rtl="0" fontAlgn="base">
                  <a:spcBef>
                    <a:spcPct val="0"/>
                  </a:spcBef>
                  <a:spcAft>
                    <a:spcPct val="0"/>
                  </a:spcAft>
                  <a:defRPr sz="2400" kern="1200">
                    <a:solidFill>
                      <a:schemeClr val="tx1"/>
                    </a:solidFill>
                    <a:latin typeface="Arial" charset="0"/>
                    <a:ea typeface="ＭＳ Ｐゴシック" pitchFamily="34" charset="-128"/>
                    <a:cs typeface="+mn-cs"/>
                  </a:defRPr>
                </a:lvl3pPr>
                <a:lvl4pPr marL="1371600" algn="l" rtl="0" fontAlgn="base">
                  <a:spcBef>
                    <a:spcPct val="0"/>
                  </a:spcBef>
                  <a:spcAft>
                    <a:spcPct val="0"/>
                  </a:spcAft>
                  <a:defRPr sz="2400" kern="1200">
                    <a:solidFill>
                      <a:schemeClr val="tx1"/>
                    </a:solidFill>
                    <a:latin typeface="Arial" charset="0"/>
                    <a:ea typeface="ＭＳ Ｐゴシック" pitchFamily="34" charset="-128"/>
                    <a:cs typeface="+mn-cs"/>
                  </a:defRPr>
                </a:lvl4pPr>
                <a:lvl5pPr marL="1828800" algn="l" rtl="0" fontAlgn="base">
                  <a:spcBef>
                    <a:spcPct val="0"/>
                  </a:spcBef>
                  <a:spcAft>
                    <a:spcPct val="0"/>
                  </a:spcAft>
                  <a:defRPr sz="2400" kern="1200">
                    <a:solidFill>
                      <a:schemeClr val="tx1"/>
                    </a:solidFill>
                    <a:latin typeface="Arial" charset="0"/>
                    <a:ea typeface="ＭＳ Ｐゴシック" pitchFamily="34" charset="-128"/>
                    <a:cs typeface="+mn-cs"/>
                  </a:defRPr>
                </a:lvl5pPr>
                <a:lvl6pPr marL="2286000" algn="l" defTabSz="914400" rtl="0" eaLnBrk="1" latinLnBrk="0" hangingPunct="1">
                  <a:defRPr sz="2400" kern="1200">
                    <a:solidFill>
                      <a:schemeClr val="tx1"/>
                    </a:solidFill>
                    <a:latin typeface="Arial" charset="0"/>
                    <a:ea typeface="ＭＳ Ｐゴシック" pitchFamily="34" charset="-128"/>
                    <a:cs typeface="+mn-cs"/>
                  </a:defRPr>
                </a:lvl6pPr>
                <a:lvl7pPr marL="2743200" algn="l" defTabSz="914400" rtl="0" eaLnBrk="1" latinLnBrk="0" hangingPunct="1">
                  <a:defRPr sz="2400" kern="1200">
                    <a:solidFill>
                      <a:schemeClr val="tx1"/>
                    </a:solidFill>
                    <a:latin typeface="Arial" charset="0"/>
                    <a:ea typeface="ＭＳ Ｐゴシック" pitchFamily="34" charset="-128"/>
                    <a:cs typeface="+mn-cs"/>
                  </a:defRPr>
                </a:lvl7pPr>
                <a:lvl8pPr marL="3200400" algn="l" defTabSz="914400" rtl="0" eaLnBrk="1" latinLnBrk="0" hangingPunct="1">
                  <a:defRPr sz="2400" kern="1200">
                    <a:solidFill>
                      <a:schemeClr val="tx1"/>
                    </a:solidFill>
                    <a:latin typeface="Arial" charset="0"/>
                    <a:ea typeface="ＭＳ Ｐゴシック" pitchFamily="34" charset="-128"/>
                    <a:cs typeface="+mn-cs"/>
                  </a:defRPr>
                </a:lvl8pPr>
                <a:lvl9pPr marL="3657600" algn="l" defTabSz="914400" rtl="0" eaLnBrk="1" latinLnBrk="0" hangingPunct="1">
                  <a:defRPr sz="2400" kern="1200">
                    <a:solidFill>
                      <a:schemeClr val="tx1"/>
                    </a:solidFill>
                    <a:latin typeface="Arial" charset="0"/>
                    <a:ea typeface="ＭＳ Ｐゴシック" pitchFamily="34" charset="-128"/>
                    <a:cs typeface="+mn-cs"/>
                  </a:defRPr>
                </a:lvl9pPr>
              </a:lstStyle>
              <a:p>
                <a:endParaRPr lang="nl-NL" sz="1100">
                  <a:solidFill>
                    <a:srgbClr val="000000"/>
                  </a:solidFill>
                </a:endParaRPr>
              </a:p>
            </p:txBody>
          </p:sp>
          <p:sp>
            <p:nvSpPr>
              <p:cNvPr id="204" name="Rechthoek 203">
                <a:extLst>
                  <a:ext uri="{FF2B5EF4-FFF2-40B4-BE49-F238E27FC236}">
                    <a16:creationId xmlns:a16="http://schemas.microsoft.com/office/drawing/2014/main" xmlns="" id="{A39D725B-B371-43DA-A3B2-3338A3F6E375}"/>
                  </a:ext>
                </a:extLst>
              </p:cNvPr>
              <p:cNvSpPr/>
              <p:nvPr userDrawn="1"/>
            </p:nvSpPr>
            <p:spPr>
              <a:xfrm>
                <a:off x="-3380966" y="3459752"/>
                <a:ext cx="2817995" cy="592123"/>
              </a:xfrm>
              <a:prstGeom prst="rect">
                <a:avLst/>
              </a:prstGeom>
              <a:noFill/>
              <a:ln w="25400" cap="flat" cmpd="sng" algn="ctr">
                <a:noFill/>
                <a:prstDash val="solid"/>
              </a:ln>
              <a:effectLst/>
            </p:spPr>
            <p:txBody>
              <a:bodyPr lIns="0" tIns="0" rIns="0" bIns="0" rtlCol="0" anchor="t"/>
              <a:lstStyle>
                <a:defPPr>
                  <a:defRPr lang="nl-NL"/>
                </a:defPPr>
                <a:lvl1pPr algn="l" rtl="0" fontAlgn="base">
                  <a:spcBef>
                    <a:spcPct val="0"/>
                  </a:spcBef>
                  <a:spcAft>
                    <a:spcPct val="0"/>
                  </a:spcAft>
                  <a:defRPr sz="2400" kern="1200">
                    <a:solidFill>
                      <a:schemeClr val="tx1"/>
                    </a:solidFill>
                    <a:latin typeface="Arial" charset="0"/>
                    <a:ea typeface="ＭＳ Ｐゴシック" pitchFamily="34" charset="-128"/>
                    <a:cs typeface="+mn-cs"/>
                  </a:defRPr>
                </a:lvl1pPr>
                <a:lvl2pPr marL="457200" algn="l" rtl="0" fontAlgn="base">
                  <a:spcBef>
                    <a:spcPct val="0"/>
                  </a:spcBef>
                  <a:spcAft>
                    <a:spcPct val="0"/>
                  </a:spcAft>
                  <a:defRPr sz="2400" kern="1200">
                    <a:solidFill>
                      <a:schemeClr val="tx1"/>
                    </a:solidFill>
                    <a:latin typeface="Arial" charset="0"/>
                    <a:ea typeface="ＭＳ Ｐゴシック" pitchFamily="34" charset="-128"/>
                    <a:cs typeface="+mn-cs"/>
                  </a:defRPr>
                </a:lvl2pPr>
                <a:lvl3pPr marL="914400" algn="l" rtl="0" fontAlgn="base">
                  <a:spcBef>
                    <a:spcPct val="0"/>
                  </a:spcBef>
                  <a:spcAft>
                    <a:spcPct val="0"/>
                  </a:spcAft>
                  <a:defRPr sz="2400" kern="1200">
                    <a:solidFill>
                      <a:schemeClr val="tx1"/>
                    </a:solidFill>
                    <a:latin typeface="Arial" charset="0"/>
                    <a:ea typeface="ＭＳ Ｐゴシック" pitchFamily="34" charset="-128"/>
                    <a:cs typeface="+mn-cs"/>
                  </a:defRPr>
                </a:lvl3pPr>
                <a:lvl4pPr marL="1371600" algn="l" rtl="0" fontAlgn="base">
                  <a:spcBef>
                    <a:spcPct val="0"/>
                  </a:spcBef>
                  <a:spcAft>
                    <a:spcPct val="0"/>
                  </a:spcAft>
                  <a:defRPr sz="2400" kern="1200">
                    <a:solidFill>
                      <a:schemeClr val="tx1"/>
                    </a:solidFill>
                    <a:latin typeface="Arial" charset="0"/>
                    <a:ea typeface="ＭＳ Ｐゴシック" pitchFamily="34" charset="-128"/>
                    <a:cs typeface="+mn-cs"/>
                  </a:defRPr>
                </a:lvl4pPr>
                <a:lvl5pPr marL="1828800" algn="l" rtl="0" fontAlgn="base">
                  <a:spcBef>
                    <a:spcPct val="0"/>
                  </a:spcBef>
                  <a:spcAft>
                    <a:spcPct val="0"/>
                  </a:spcAft>
                  <a:defRPr sz="2400" kern="1200">
                    <a:solidFill>
                      <a:schemeClr val="tx1"/>
                    </a:solidFill>
                    <a:latin typeface="Arial" charset="0"/>
                    <a:ea typeface="ＭＳ Ｐゴシック" pitchFamily="34" charset="-128"/>
                    <a:cs typeface="+mn-cs"/>
                  </a:defRPr>
                </a:lvl5pPr>
                <a:lvl6pPr marL="2286000" algn="l" defTabSz="914400" rtl="0" eaLnBrk="1" latinLnBrk="0" hangingPunct="1">
                  <a:defRPr sz="2400" kern="1200">
                    <a:solidFill>
                      <a:schemeClr val="tx1"/>
                    </a:solidFill>
                    <a:latin typeface="Arial" charset="0"/>
                    <a:ea typeface="ＭＳ Ｐゴシック" pitchFamily="34" charset="-128"/>
                    <a:cs typeface="+mn-cs"/>
                  </a:defRPr>
                </a:lvl6pPr>
                <a:lvl7pPr marL="2743200" algn="l" defTabSz="914400" rtl="0" eaLnBrk="1" latinLnBrk="0" hangingPunct="1">
                  <a:defRPr sz="2400" kern="1200">
                    <a:solidFill>
                      <a:schemeClr val="tx1"/>
                    </a:solidFill>
                    <a:latin typeface="Arial" charset="0"/>
                    <a:ea typeface="ＭＳ Ｐゴシック" pitchFamily="34" charset="-128"/>
                    <a:cs typeface="+mn-cs"/>
                  </a:defRPr>
                </a:lvl7pPr>
                <a:lvl8pPr marL="3200400" algn="l" defTabSz="914400" rtl="0" eaLnBrk="1" latinLnBrk="0" hangingPunct="1">
                  <a:defRPr sz="2400" kern="1200">
                    <a:solidFill>
                      <a:schemeClr val="tx1"/>
                    </a:solidFill>
                    <a:latin typeface="Arial" charset="0"/>
                    <a:ea typeface="ＭＳ Ｐゴシック" pitchFamily="34" charset="-128"/>
                    <a:cs typeface="+mn-cs"/>
                  </a:defRPr>
                </a:lvl8pPr>
                <a:lvl9pPr marL="3657600" algn="l" defTabSz="914400" rtl="0" eaLnBrk="1" latinLnBrk="0" hangingPunct="1">
                  <a:defRPr sz="2400" kern="1200">
                    <a:solidFill>
                      <a:schemeClr val="tx1"/>
                    </a:solidFill>
                    <a:latin typeface="Arial" charset="0"/>
                    <a:ea typeface="ＭＳ Ｐゴシック" pitchFamily="34" charset="-128"/>
                    <a:cs typeface="+mn-cs"/>
                  </a:defRPr>
                </a:lvl9pPr>
              </a:lstStyle>
              <a:p>
                <a:pPr fontAlgn="auto">
                  <a:lnSpc>
                    <a:spcPct val="90000"/>
                  </a:lnSpc>
                  <a:spcBef>
                    <a:spcPts val="600"/>
                  </a:spcBef>
                  <a:spcAft>
                    <a:spcPts val="600"/>
                  </a:spcAft>
                  <a:defRPr/>
                </a:pPr>
                <a:r>
                  <a:rPr lang="nl-NL" sz="1100" kern="0" dirty="0">
                    <a:solidFill>
                      <a:srgbClr val="000000"/>
                    </a:solidFill>
                    <a:latin typeface="Verdana"/>
                    <a:cs typeface="Segoe UI Light" panose="020B0502040204020203" pitchFamily="34" charset="0"/>
                  </a:rPr>
                  <a:t>Meer weten?</a:t>
                </a:r>
                <a:br>
                  <a:rPr lang="nl-NL" sz="1100" kern="0" dirty="0">
                    <a:solidFill>
                      <a:srgbClr val="000000"/>
                    </a:solidFill>
                    <a:latin typeface="Verdana"/>
                    <a:cs typeface="Segoe UI Light" panose="020B0502040204020203" pitchFamily="34" charset="0"/>
                  </a:rPr>
                </a:br>
                <a:r>
                  <a:rPr lang="nl-NL" sz="1100" kern="0" dirty="0">
                    <a:solidFill>
                      <a:srgbClr val="000000"/>
                    </a:solidFill>
                    <a:latin typeface="Verdana"/>
                    <a:cs typeface="Segoe UI Light" panose="020B0502040204020203" pitchFamily="34" charset="0"/>
                  </a:rPr>
                  <a:t>Ga naar dia </a:t>
                </a:r>
                <a:r>
                  <a:rPr lang="nl-NL" sz="1100" b="1" kern="0" dirty="0">
                    <a:solidFill>
                      <a:srgbClr val="000000"/>
                    </a:solidFill>
                    <a:latin typeface="Verdana"/>
                    <a:cs typeface="Segoe UI Light" panose="020B0502040204020203" pitchFamily="34" charset="0"/>
                  </a:rPr>
                  <a:t>‘Instructie dia: YouTube links’</a:t>
                </a:r>
                <a:r>
                  <a:rPr lang="nl-NL" sz="1100" kern="0" dirty="0">
                    <a:solidFill>
                      <a:srgbClr val="000000"/>
                    </a:solidFill>
                    <a:latin typeface="Verdana"/>
                    <a:cs typeface="Segoe UI Light" panose="020B0502040204020203" pitchFamily="34" charset="0"/>
                  </a:rPr>
                  <a:t>, open deze in de diavoorstelling en klik op de gewenste video link.</a:t>
                </a:r>
              </a:p>
            </p:txBody>
          </p:sp>
          <p:cxnSp>
            <p:nvCxnSpPr>
              <p:cNvPr id="205" name="Rechte verbindingslijn 204">
                <a:extLst>
                  <a:ext uri="{FF2B5EF4-FFF2-40B4-BE49-F238E27FC236}">
                    <a16:creationId xmlns:a16="http://schemas.microsoft.com/office/drawing/2014/main" xmlns="" id="{76D6F4C8-572F-40E5-9B2C-9D5B552217CA}"/>
                  </a:ext>
                </a:extLst>
              </p:cNvPr>
              <p:cNvCxnSpPr>
                <a:cxnSpLocks/>
              </p:cNvCxnSpPr>
              <p:nvPr userDrawn="1"/>
            </p:nvCxnSpPr>
            <p:spPr>
              <a:xfrm>
                <a:off x="-3740987" y="4183385"/>
                <a:ext cx="3178016" cy="0"/>
              </a:xfrm>
              <a:prstGeom prst="line">
                <a:avLst/>
              </a:prstGeom>
              <a:noFill/>
              <a:ln w="3175" cap="flat" cmpd="sng" algn="ctr">
                <a:solidFill>
                  <a:schemeClr val="accent1"/>
                </a:solidFill>
                <a:prstDash val="solid"/>
              </a:ln>
              <a:effectLst/>
            </p:spPr>
          </p:cxnSp>
        </p:grpSp>
        <p:sp>
          <p:nvSpPr>
            <p:cNvPr id="136" name="Rechthoek 135">
              <a:extLst>
                <a:ext uri="{FF2B5EF4-FFF2-40B4-BE49-F238E27FC236}">
                  <a16:creationId xmlns:a16="http://schemas.microsoft.com/office/drawing/2014/main" xmlns="" id="{96A341B9-1057-4D12-B681-ACFF28C33BB6}"/>
                </a:ext>
              </a:extLst>
            </p:cNvPr>
            <p:cNvSpPr/>
            <p:nvPr userDrawn="1"/>
          </p:nvSpPr>
          <p:spPr>
            <a:xfrm>
              <a:off x="-3419345" y="1434"/>
              <a:ext cx="3176012" cy="191611"/>
            </a:xfrm>
            <a:prstGeom prst="rect">
              <a:avLst/>
            </a:prstGeom>
            <a:noFill/>
            <a:ln w="25400" cap="flat" cmpd="sng" algn="ctr">
              <a:noFill/>
              <a:prstDash val="solid"/>
            </a:ln>
            <a:effectLst/>
          </p:spPr>
          <p:txBody>
            <a:bodyPr lIns="0" tIns="0" rIns="0" bIns="0" rtlCol="0" anchor="ctr"/>
            <a:lstStyle>
              <a:defPPr>
                <a:defRPr lang="nl-NL"/>
              </a:defPPr>
              <a:lvl1pPr algn="l" rtl="0" fontAlgn="base">
                <a:spcBef>
                  <a:spcPct val="0"/>
                </a:spcBef>
                <a:spcAft>
                  <a:spcPct val="0"/>
                </a:spcAft>
                <a:defRPr sz="2400" kern="1200">
                  <a:solidFill>
                    <a:schemeClr val="tx1"/>
                  </a:solidFill>
                  <a:latin typeface="Arial" charset="0"/>
                  <a:ea typeface="ＭＳ Ｐゴシック" pitchFamily="34" charset="-128"/>
                  <a:cs typeface="+mn-cs"/>
                </a:defRPr>
              </a:lvl1pPr>
              <a:lvl2pPr marL="457200" algn="l" rtl="0" fontAlgn="base">
                <a:spcBef>
                  <a:spcPct val="0"/>
                </a:spcBef>
                <a:spcAft>
                  <a:spcPct val="0"/>
                </a:spcAft>
                <a:defRPr sz="2400" kern="1200">
                  <a:solidFill>
                    <a:schemeClr val="tx1"/>
                  </a:solidFill>
                  <a:latin typeface="Arial" charset="0"/>
                  <a:ea typeface="ＭＳ Ｐゴシック" pitchFamily="34" charset="-128"/>
                  <a:cs typeface="+mn-cs"/>
                </a:defRPr>
              </a:lvl2pPr>
              <a:lvl3pPr marL="914400" algn="l" rtl="0" fontAlgn="base">
                <a:spcBef>
                  <a:spcPct val="0"/>
                </a:spcBef>
                <a:spcAft>
                  <a:spcPct val="0"/>
                </a:spcAft>
                <a:defRPr sz="2400" kern="1200">
                  <a:solidFill>
                    <a:schemeClr val="tx1"/>
                  </a:solidFill>
                  <a:latin typeface="Arial" charset="0"/>
                  <a:ea typeface="ＭＳ Ｐゴシック" pitchFamily="34" charset="-128"/>
                  <a:cs typeface="+mn-cs"/>
                </a:defRPr>
              </a:lvl3pPr>
              <a:lvl4pPr marL="1371600" algn="l" rtl="0" fontAlgn="base">
                <a:spcBef>
                  <a:spcPct val="0"/>
                </a:spcBef>
                <a:spcAft>
                  <a:spcPct val="0"/>
                </a:spcAft>
                <a:defRPr sz="2400" kern="1200">
                  <a:solidFill>
                    <a:schemeClr val="tx1"/>
                  </a:solidFill>
                  <a:latin typeface="Arial" charset="0"/>
                  <a:ea typeface="ＭＳ Ｐゴシック" pitchFamily="34" charset="-128"/>
                  <a:cs typeface="+mn-cs"/>
                </a:defRPr>
              </a:lvl4pPr>
              <a:lvl5pPr marL="1828800" algn="l" rtl="0" fontAlgn="base">
                <a:spcBef>
                  <a:spcPct val="0"/>
                </a:spcBef>
                <a:spcAft>
                  <a:spcPct val="0"/>
                </a:spcAft>
                <a:defRPr sz="2400" kern="1200">
                  <a:solidFill>
                    <a:schemeClr val="tx1"/>
                  </a:solidFill>
                  <a:latin typeface="Arial" charset="0"/>
                  <a:ea typeface="ＭＳ Ｐゴシック" pitchFamily="34" charset="-128"/>
                  <a:cs typeface="+mn-cs"/>
                </a:defRPr>
              </a:lvl5pPr>
              <a:lvl6pPr marL="2286000" algn="l" defTabSz="914400" rtl="0" eaLnBrk="1" latinLnBrk="0" hangingPunct="1">
                <a:defRPr sz="2400" kern="1200">
                  <a:solidFill>
                    <a:schemeClr val="tx1"/>
                  </a:solidFill>
                  <a:latin typeface="Arial" charset="0"/>
                  <a:ea typeface="ＭＳ Ｐゴシック" pitchFamily="34" charset="-128"/>
                  <a:cs typeface="+mn-cs"/>
                </a:defRPr>
              </a:lvl6pPr>
              <a:lvl7pPr marL="2743200" algn="l" defTabSz="914400" rtl="0" eaLnBrk="1" latinLnBrk="0" hangingPunct="1">
                <a:defRPr sz="2400" kern="1200">
                  <a:solidFill>
                    <a:schemeClr val="tx1"/>
                  </a:solidFill>
                  <a:latin typeface="Arial" charset="0"/>
                  <a:ea typeface="ＭＳ Ｐゴシック" pitchFamily="34" charset="-128"/>
                  <a:cs typeface="+mn-cs"/>
                </a:defRPr>
              </a:lvl7pPr>
              <a:lvl8pPr marL="3200400" algn="l" defTabSz="914400" rtl="0" eaLnBrk="1" latinLnBrk="0" hangingPunct="1">
                <a:defRPr sz="2400" kern="1200">
                  <a:solidFill>
                    <a:schemeClr val="tx1"/>
                  </a:solidFill>
                  <a:latin typeface="Arial" charset="0"/>
                  <a:ea typeface="ＭＳ Ｐゴシック" pitchFamily="34" charset="-128"/>
                  <a:cs typeface="+mn-cs"/>
                </a:defRPr>
              </a:lvl8pPr>
              <a:lvl9pPr marL="3657600" algn="l" defTabSz="914400" rtl="0" eaLnBrk="1" latinLnBrk="0" hangingPunct="1">
                <a:defRPr sz="2400" kern="1200">
                  <a:solidFill>
                    <a:schemeClr val="tx1"/>
                  </a:solidFill>
                  <a:latin typeface="Arial" charset="0"/>
                  <a:ea typeface="ＭＳ Ｐゴシック" pitchFamily="34" charset="-128"/>
                  <a:cs typeface="+mn-cs"/>
                </a:defRPr>
              </a:lvl9pPr>
            </a:lstStyle>
            <a:p>
              <a:pPr fontAlgn="auto">
                <a:lnSpc>
                  <a:spcPct val="80000"/>
                </a:lnSpc>
                <a:spcBef>
                  <a:spcPts val="0"/>
                </a:spcBef>
                <a:spcAft>
                  <a:spcPts val="0"/>
                </a:spcAft>
                <a:defRPr/>
              </a:pPr>
              <a:r>
                <a:rPr lang="nl-NL" sz="1400" b="1" kern="0" cap="all" dirty="0">
                  <a:solidFill>
                    <a:srgbClr val="007BC7"/>
                  </a:solidFill>
                  <a:latin typeface="Verdana"/>
                  <a:cs typeface="Segoe UI Light" panose="020B0502040204020203" pitchFamily="34" charset="0"/>
                </a:rPr>
                <a:t>TEKST NIVEAUS kiezen</a:t>
              </a:r>
            </a:p>
          </p:txBody>
        </p:sp>
        <p:sp>
          <p:nvSpPr>
            <p:cNvPr id="137" name="Ovaal 136">
              <a:extLst>
                <a:ext uri="{FF2B5EF4-FFF2-40B4-BE49-F238E27FC236}">
                  <a16:creationId xmlns:a16="http://schemas.microsoft.com/office/drawing/2014/main" xmlns="" id="{83D2DC6D-C7F0-41EA-BE72-06BDC83987CC}"/>
                </a:ext>
              </a:extLst>
            </p:cNvPr>
            <p:cNvSpPr/>
            <p:nvPr userDrawn="1"/>
          </p:nvSpPr>
          <p:spPr>
            <a:xfrm>
              <a:off x="-3425006" y="1719144"/>
              <a:ext cx="260914" cy="259683"/>
            </a:xfrm>
            <a:prstGeom prst="ellipse">
              <a:avLst/>
            </a:prstGeom>
            <a:solidFill>
              <a:schemeClr val="accent1"/>
            </a:solidFill>
            <a:ln w="25400" cap="flat" cmpd="sng" algn="ctr">
              <a:noFill/>
              <a:prstDash val="solid"/>
            </a:ln>
            <a:effectLst/>
          </p:spPr>
          <p:txBody>
            <a:bodyPr rtlCol="0" anchor="ctr"/>
            <a:lstStyle>
              <a:defPPr>
                <a:defRPr lang="nl-NL"/>
              </a:defPPr>
              <a:lvl1pPr algn="l" rtl="0" fontAlgn="base">
                <a:spcBef>
                  <a:spcPct val="0"/>
                </a:spcBef>
                <a:spcAft>
                  <a:spcPct val="0"/>
                </a:spcAft>
                <a:defRPr sz="2400" kern="1200">
                  <a:solidFill>
                    <a:schemeClr val="tx1"/>
                  </a:solidFill>
                  <a:latin typeface="Arial" charset="0"/>
                  <a:ea typeface="ＭＳ Ｐゴシック" pitchFamily="34" charset="-128"/>
                  <a:cs typeface="+mn-cs"/>
                </a:defRPr>
              </a:lvl1pPr>
              <a:lvl2pPr marL="457200" algn="l" rtl="0" fontAlgn="base">
                <a:spcBef>
                  <a:spcPct val="0"/>
                </a:spcBef>
                <a:spcAft>
                  <a:spcPct val="0"/>
                </a:spcAft>
                <a:defRPr sz="2400" kern="1200">
                  <a:solidFill>
                    <a:schemeClr val="tx1"/>
                  </a:solidFill>
                  <a:latin typeface="Arial" charset="0"/>
                  <a:ea typeface="ＭＳ Ｐゴシック" pitchFamily="34" charset="-128"/>
                  <a:cs typeface="+mn-cs"/>
                </a:defRPr>
              </a:lvl2pPr>
              <a:lvl3pPr marL="914400" algn="l" rtl="0" fontAlgn="base">
                <a:spcBef>
                  <a:spcPct val="0"/>
                </a:spcBef>
                <a:spcAft>
                  <a:spcPct val="0"/>
                </a:spcAft>
                <a:defRPr sz="2400" kern="1200">
                  <a:solidFill>
                    <a:schemeClr val="tx1"/>
                  </a:solidFill>
                  <a:latin typeface="Arial" charset="0"/>
                  <a:ea typeface="ＭＳ Ｐゴシック" pitchFamily="34" charset="-128"/>
                  <a:cs typeface="+mn-cs"/>
                </a:defRPr>
              </a:lvl3pPr>
              <a:lvl4pPr marL="1371600" algn="l" rtl="0" fontAlgn="base">
                <a:spcBef>
                  <a:spcPct val="0"/>
                </a:spcBef>
                <a:spcAft>
                  <a:spcPct val="0"/>
                </a:spcAft>
                <a:defRPr sz="2400" kern="1200">
                  <a:solidFill>
                    <a:schemeClr val="tx1"/>
                  </a:solidFill>
                  <a:latin typeface="Arial" charset="0"/>
                  <a:ea typeface="ＭＳ Ｐゴシック" pitchFamily="34" charset="-128"/>
                  <a:cs typeface="+mn-cs"/>
                </a:defRPr>
              </a:lvl4pPr>
              <a:lvl5pPr marL="1828800" algn="l" rtl="0" fontAlgn="base">
                <a:spcBef>
                  <a:spcPct val="0"/>
                </a:spcBef>
                <a:spcAft>
                  <a:spcPct val="0"/>
                </a:spcAft>
                <a:defRPr sz="2400" kern="1200">
                  <a:solidFill>
                    <a:schemeClr val="tx1"/>
                  </a:solidFill>
                  <a:latin typeface="Arial" charset="0"/>
                  <a:ea typeface="ＭＳ Ｐゴシック" pitchFamily="34" charset="-128"/>
                  <a:cs typeface="+mn-cs"/>
                </a:defRPr>
              </a:lvl5pPr>
              <a:lvl6pPr marL="2286000" algn="l" defTabSz="914400" rtl="0" eaLnBrk="1" latinLnBrk="0" hangingPunct="1">
                <a:defRPr sz="2400" kern="1200">
                  <a:solidFill>
                    <a:schemeClr val="tx1"/>
                  </a:solidFill>
                  <a:latin typeface="Arial" charset="0"/>
                  <a:ea typeface="ＭＳ Ｐゴシック" pitchFamily="34" charset="-128"/>
                  <a:cs typeface="+mn-cs"/>
                </a:defRPr>
              </a:lvl6pPr>
              <a:lvl7pPr marL="2743200" algn="l" defTabSz="914400" rtl="0" eaLnBrk="1" latinLnBrk="0" hangingPunct="1">
                <a:defRPr sz="2400" kern="1200">
                  <a:solidFill>
                    <a:schemeClr val="tx1"/>
                  </a:solidFill>
                  <a:latin typeface="Arial" charset="0"/>
                  <a:ea typeface="ＭＳ Ｐゴシック" pitchFamily="34" charset="-128"/>
                  <a:cs typeface="+mn-cs"/>
                </a:defRPr>
              </a:lvl7pPr>
              <a:lvl8pPr marL="3200400" algn="l" defTabSz="914400" rtl="0" eaLnBrk="1" latinLnBrk="0" hangingPunct="1">
                <a:defRPr sz="2400" kern="1200">
                  <a:solidFill>
                    <a:schemeClr val="tx1"/>
                  </a:solidFill>
                  <a:latin typeface="Arial" charset="0"/>
                  <a:ea typeface="ＭＳ Ｐゴシック" pitchFamily="34" charset="-128"/>
                  <a:cs typeface="+mn-cs"/>
                </a:defRPr>
              </a:lvl8pPr>
              <a:lvl9pPr marL="3657600" algn="l" defTabSz="914400" rtl="0" eaLnBrk="1" latinLnBrk="0" hangingPunct="1">
                <a:defRPr sz="2400" kern="1200">
                  <a:solidFill>
                    <a:schemeClr val="tx1"/>
                  </a:solidFill>
                  <a:latin typeface="Arial" charset="0"/>
                  <a:ea typeface="ＭＳ Ｐゴシック" pitchFamily="34" charset="-128"/>
                  <a:cs typeface="+mn-cs"/>
                </a:defRPr>
              </a:lvl9pPr>
            </a:lstStyle>
            <a:p>
              <a:pPr algn="ctr" fontAlgn="auto">
                <a:spcBef>
                  <a:spcPts val="0"/>
                </a:spcBef>
                <a:spcAft>
                  <a:spcPts val="0"/>
                </a:spcAft>
                <a:defRPr/>
              </a:pPr>
              <a:r>
                <a:rPr lang="nl-NL" sz="1100" kern="0" dirty="0">
                  <a:solidFill>
                    <a:srgbClr val="FFFFFF"/>
                  </a:solidFill>
                  <a:latin typeface="Verdana"/>
                  <a:cs typeface="Segoe UI Light" panose="020B0502040204020203" pitchFamily="34" charset="0"/>
                </a:rPr>
                <a:t>1</a:t>
              </a:r>
            </a:p>
          </p:txBody>
        </p:sp>
        <p:cxnSp>
          <p:nvCxnSpPr>
            <p:cNvPr id="138" name="Rechte verbindingslijn 137">
              <a:extLst>
                <a:ext uri="{FF2B5EF4-FFF2-40B4-BE49-F238E27FC236}">
                  <a16:creationId xmlns:a16="http://schemas.microsoft.com/office/drawing/2014/main" xmlns="" id="{A34FBE3B-6DEF-4C3F-B07C-B4B448E76326}"/>
                </a:ext>
              </a:extLst>
            </p:cNvPr>
            <p:cNvCxnSpPr>
              <a:cxnSpLocks/>
            </p:cNvCxnSpPr>
            <p:nvPr userDrawn="1"/>
          </p:nvCxnSpPr>
          <p:spPr>
            <a:xfrm>
              <a:off x="-3419346" y="243069"/>
              <a:ext cx="3176013" cy="0"/>
            </a:xfrm>
            <a:prstGeom prst="line">
              <a:avLst/>
            </a:prstGeom>
            <a:noFill/>
            <a:ln w="3175" cap="flat" cmpd="sng" algn="ctr">
              <a:solidFill>
                <a:schemeClr val="accent1"/>
              </a:solidFill>
              <a:prstDash val="solid"/>
            </a:ln>
            <a:effectLst/>
          </p:spPr>
        </p:cxnSp>
        <p:grpSp>
          <p:nvGrpSpPr>
            <p:cNvPr id="139" name="Groep 138">
              <a:extLst>
                <a:ext uri="{FF2B5EF4-FFF2-40B4-BE49-F238E27FC236}">
                  <a16:creationId xmlns:a16="http://schemas.microsoft.com/office/drawing/2014/main" xmlns="" id="{4C862E6A-CB31-4247-8EFE-AF891C6C28E2}"/>
                </a:ext>
              </a:extLst>
            </p:cNvPr>
            <p:cNvGrpSpPr/>
            <p:nvPr userDrawn="1"/>
          </p:nvGrpSpPr>
          <p:grpSpPr>
            <a:xfrm>
              <a:off x="-3437549" y="349413"/>
              <a:ext cx="2933827" cy="558874"/>
              <a:chOff x="-3419346" y="368233"/>
              <a:chExt cx="3904920" cy="743862"/>
            </a:xfrm>
          </p:grpSpPr>
          <p:sp>
            <p:nvSpPr>
              <p:cNvPr id="151" name="Rechthoek 150">
                <a:extLst>
                  <a:ext uri="{FF2B5EF4-FFF2-40B4-BE49-F238E27FC236}">
                    <a16:creationId xmlns:a16="http://schemas.microsoft.com/office/drawing/2014/main" xmlns="" id="{659D2310-8B57-449F-A9AF-36FA6448FB97}"/>
                  </a:ext>
                </a:extLst>
              </p:cNvPr>
              <p:cNvSpPr/>
              <p:nvPr userDrawn="1"/>
            </p:nvSpPr>
            <p:spPr>
              <a:xfrm>
                <a:off x="-3294549" y="368233"/>
                <a:ext cx="432805" cy="244981"/>
              </a:xfrm>
              <a:prstGeom prst="rect">
                <a:avLst/>
              </a:prstGeom>
              <a:solidFill>
                <a:schemeClr val="bg1"/>
              </a:solidFill>
              <a:ln w="63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defPPr>
                  <a:defRPr lang="nl-NL"/>
                </a:defPPr>
                <a:lvl1pPr algn="l" rtl="0" fontAlgn="base">
                  <a:spcBef>
                    <a:spcPct val="0"/>
                  </a:spcBef>
                  <a:spcAft>
                    <a:spcPct val="0"/>
                  </a:spcAft>
                  <a:defRPr sz="2400" kern="1200">
                    <a:solidFill>
                      <a:schemeClr val="lt1"/>
                    </a:solidFill>
                    <a:latin typeface="+mn-lt"/>
                    <a:ea typeface="+mn-ea"/>
                    <a:cs typeface="+mn-cs"/>
                  </a:defRPr>
                </a:lvl1pPr>
                <a:lvl2pPr marL="457200" algn="l" rtl="0" fontAlgn="base">
                  <a:spcBef>
                    <a:spcPct val="0"/>
                  </a:spcBef>
                  <a:spcAft>
                    <a:spcPct val="0"/>
                  </a:spcAft>
                  <a:defRPr sz="2400" kern="1200">
                    <a:solidFill>
                      <a:schemeClr val="lt1"/>
                    </a:solidFill>
                    <a:latin typeface="+mn-lt"/>
                    <a:ea typeface="+mn-ea"/>
                    <a:cs typeface="+mn-cs"/>
                  </a:defRPr>
                </a:lvl2pPr>
                <a:lvl3pPr marL="914400" algn="l" rtl="0" fontAlgn="base">
                  <a:spcBef>
                    <a:spcPct val="0"/>
                  </a:spcBef>
                  <a:spcAft>
                    <a:spcPct val="0"/>
                  </a:spcAft>
                  <a:defRPr sz="2400" kern="1200">
                    <a:solidFill>
                      <a:schemeClr val="lt1"/>
                    </a:solidFill>
                    <a:latin typeface="+mn-lt"/>
                    <a:ea typeface="+mn-ea"/>
                    <a:cs typeface="+mn-cs"/>
                  </a:defRPr>
                </a:lvl3pPr>
                <a:lvl4pPr marL="1371600" algn="l" rtl="0" fontAlgn="base">
                  <a:spcBef>
                    <a:spcPct val="0"/>
                  </a:spcBef>
                  <a:spcAft>
                    <a:spcPct val="0"/>
                  </a:spcAft>
                  <a:defRPr sz="2400" kern="1200">
                    <a:solidFill>
                      <a:schemeClr val="lt1"/>
                    </a:solidFill>
                    <a:latin typeface="+mn-lt"/>
                    <a:ea typeface="+mn-ea"/>
                    <a:cs typeface="+mn-cs"/>
                  </a:defRPr>
                </a:lvl4pPr>
                <a:lvl5pPr marL="1828800" algn="l" rtl="0" fontAlgn="base">
                  <a:spcBef>
                    <a:spcPct val="0"/>
                  </a:spcBef>
                  <a:spcAft>
                    <a:spcPct val="0"/>
                  </a:spcAft>
                  <a:defRPr sz="2400" kern="1200">
                    <a:solidFill>
                      <a:schemeClr val="lt1"/>
                    </a:solidFill>
                    <a:latin typeface="+mn-lt"/>
                    <a:ea typeface="+mn-ea"/>
                    <a:cs typeface="+mn-cs"/>
                  </a:defRPr>
                </a:lvl5pPr>
                <a:lvl6pPr marL="2286000" algn="l" defTabSz="914400" rtl="0" eaLnBrk="1" latinLnBrk="0" hangingPunct="1">
                  <a:defRPr sz="2400" kern="1200">
                    <a:solidFill>
                      <a:schemeClr val="lt1"/>
                    </a:solidFill>
                    <a:latin typeface="+mn-lt"/>
                    <a:ea typeface="+mn-ea"/>
                    <a:cs typeface="+mn-cs"/>
                  </a:defRPr>
                </a:lvl6pPr>
                <a:lvl7pPr marL="2743200" algn="l" defTabSz="914400" rtl="0" eaLnBrk="1" latinLnBrk="0" hangingPunct="1">
                  <a:defRPr sz="2400" kern="1200">
                    <a:solidFill>
                      <a:schemeClr val="lt1"/>
                    </a:solidFill>
                    <a:latin typeface="+mn-lt"/>
                    <a:ea typeface="+mn-ea"/>
                    <a:cs typeface="+mn-cs"/>
                  </a:defRPr>
                </a:lvl7pPr>
                <a:lvl8pPr marL="3200400" algn="l" defTabSz="914400" rtl="0" eaLnBrk="1" latinLnBrk="0" hangingPunct="1">
                  <a:defRPr sz="2400" kern="1200">
                    <a:solidFill>
                      <a:schemeClr val="lt1"/>
                    </a:solidFill>
                    <a:latin typeface="+mn-lt"/>
                    <a:ea typeface="+mn-ea"/>
                    <a:cs typeface="+mn-cs"/>
                  </a:defRPr>
                </a:lvl8pPr>
                <a:lvl9pPr marL="3657600" algn="l" defTabSz="914400" rtl="0" eaLnBrk="1" latinLnBrk="0" hangingPunct="1">
                  <a:defRPr sz="2400" kern="1200">
                    <a:solidFill>
                      <a:schemeClr val="lt1"/>
                    </a:solidFill>
                    <a:latin typeface="+mn-lt"/>
                    <a:ea typeface="+mn-ea"/>
                    <a:cs typeface="+mn-cs"/>
                  </a:defRPr>
                </a:lvl9pPr>
              </a:lstStyle>
              <a:p>
                <a:pPr algn="ctr"/>
                <a:r>
                  <a:rPr lang="nl-NL" sz="800" dirty="0">
                    <a:solidFill>
                      <a:srgbClr val="C00000"/>
                    </a:solidFill>
                    <a:latin typeface="Arial" panose="020B0604020202020204" pitchFamily="34" charset="0"/>
                    <a:cs typeface="Arial" panose="020B0604020202020204" pitchFamily="34" charset="0"/>
                  </a:rPr>
                  <a:t>Start</a:t>
                </a:r>
              </a:p>
            </p:txBody>
          </p:sp>
          <p:cxnSp>
            <p:nvCxnSpPr>
              <p:cNvPr id="152" name="Rechte verbindingslijn 151">
                <a:extLst>
                  <a:ext uri="{FF2B5EF4-FFF2-40B4-BE49-F238E27FC236}">
                    <a16:creationId xmlns:a16="http://schemas.microsoft.com/office/drawing/2014/main" xmlns="" id="{7317F08D-A1BE-4B67-8DE2-5461583A6E79}"/>
                  </a:ext>
                </a:extLst>
              </p:cNvPr>
              <p:cNvCxnSpPr>
                <a:cxnSpLocks/>
              </p:cNvCxnSpPr>
              <p:nvPr userDrawn="1"/>
            </p:nvCxnSpPr>
            <p:spPr>
              <a:xfrm>
                <a:off x="-2861744" y="613214"/>
                <a:ext cx="137087" cy="0"/>
              </a:xfrm>
              <a:prstGeom prst="line">
                <a:avLst/>
              </a:prstGeom>
              <a:ln w="63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53" name="Rechte verbindingslijn 152">
                <a:extLst>
                  <a:ext uri="{FF2B5EF4-FFF2-40B4-BE49-F238E27FC236}">
                    <a16:creationId xmlns:a16="http://schemas.microsoft.com/office/drawing/2014/main" xmlns="" id="{8E57CFC7-6CD0-4BA0-944C-CE8041A0ED44}"/>
                  </a:ext>
                </a:extLst>
              </p:cNvPr>
              <p:cNvCxnSpPr>
                <a:cxnSpLocks/>
              </p:cNvCxnSpPr>
              <p:nvPr userDrawn="1"/>
            </p:nvCxnSpPr>
            <p:spPr>
              <a:xfrm>
                <a:off x="-3419346" y="613214"/>
                <a:ext cx="136215" cy="0"/>
              </a:xfrm>
              <a:prstGeom prst="line">
                <a:avLst/>
              </a:prstGeom>
              <a:ln w="63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54" name="Rechthoek 153">
                <a:extLst>
                  <a:ext uri="{FF2B5EF4-FFF2-40B4-BE49-F238E27FC236}">
                    <a16:creationId xmlns:a16="http://schemas.microsoft.com/office/drawing/2014/main" xmlns="" id="{901ACCAE-3109-4CB0-8475-664E983C70E7}"/>
                  </a:ext>
                </a:extLst>
              </p:cNvPr>
              <p:cNvSpPr/>
              <p:nvPr userDrawn="1"/>
            </p:nvSpPr>
            <p:spPr>
              <a:xfrm>
                <a:off x="-3289012" y="589683"/>
                <a:ext cx="422160" cy="640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defPPr>
                  <a:defRPr lang="nl-NL"/>
                </a:defPPr>
                <a:lvl1pPr algn="l" rtl="0" fontAlgn="base">
                  <a:spcBef>
                    <a:spcPct val="0"/>
                  </a:spcBef>
                  <a:spcAft>
                    <a:spcPct val="0"/>
                  </a:spcAft>
                  <a:defRPr sz="2400" kern="1200">
                    <a:solidFill>
                      <a:schemeClr val="lt1"/>
                    </a:solidFill>
                    <a:latin typeface="+mn-lt"/>
                    <a:ea typeface="+mn-ea"/>
                    <a:cs typeface="+mn-cs"/>
                  </a:defRPr>
                </a:lvl1pPr>
                <a:lvl2pPr marL="457200" algn="l" rtl="0" fontAlgn="base">
                  <a:spcBef>
                    <a:spcPct val="0"/>
                  </a:spcBef>
                  <a:spcAft>
                    <a:spcPct val="0"/>
                  </a:spcAft>
                  <a:defRPr sz="2400" kern="1200">
                    <a:solidFill>
                      <a:schemeClr val="lt1"/>
                    </a:solidFill>
                    <a:latin typeface="+mn-lt"/>
                    <a:ea typeface="+mn-ea"/>
                    <a:cs typeface="+mn-cs"/>
                  </a:defRPr>
                </a:lvl2pPr>
                <a:lvl3pPr marL="914400" algn="l" rtl="0" fontAlgn="base">
                  <a:spcBef>
                    <a:spcPct val="0"/>
                  </a:spcBef>
                  <a:spcAft>
                    <a:spcPct val="0"/>
                  </a:spcAft>
                  <a:defRPr sz="2400" kern="1200">
                    <a:solidFill>
                      <a:schemeClr val="lt1"/>
                    </a:solidFill>
                    <a:latin typeface="+mn-lt"/>
                    <a:ea typeface="+mn-ea"/>
                    <a:cs typeface="+mn-cs"/>
                  </a:defRPr>
                </a:lvl3pPr>
                <a:lvl4pPr marL="1371600" algn="l" rtl="0" fontAlgn="base">
                  <a:spcBef>
                    <a:spcPct val="0"/>
                  </a:spcBef>
                  <a:spcAft>
                    <a:spcPct val="0"/>
                  </a:spcAft>
                  <a:defRPr sz="2400" kern="1200">
                    <a:solidFill>
                      <a:schemeClr val="lt1"/>
                    </a:solidFill>
                    <a:latin typeface="+mn-lt"/>
                    <a:ea typeface="+mn-ea"/>
                    <a:cs typeface="+mn-cs"/>
                  </a:defRPr>
                </a:lvl4pPr>
                <a:lvl5pPr marL="1828800" algn="l" rtl="0" fontAlgn="base">
                  <a:spcBef>
                    <a:spcPct val="0"/>
                  </a:spcBef>
                  <a:spcAft>
                    <a:spcPct val="0"/>
                  </a:spcAft>
                  <a:defRPr sz="2400" kern="1200">
                    <a:solidFill>
                      <a:schemeClr val="lt1"/>
                    </a:solidFill>
                    <a:latin typeface="+mn-lt"/>
                    <a:ea typeface="+mn-ea"/>
                    <a:cs typeface="+mn-cs"/>
                  </a:defRPr>
                </a:lvl5pPr>
                <a:lvl6pPr marL="2286000" algn="l" defTabSz="914400" rtl="0" eaLnBrk="1" latinLnBrk="0" hangingPunct="1">
                  <a:defRPr sz="2400" kern="1200">
                    <a:solidFill>
                      <a:schemeClr val="lt1"/>
                    </a:solidFill>
                    <a:latin typeface="+mn-lt"/>
                    <a:ea typeface="+mn-ea"/>
                    <a:cs typeface="+mn-cs"/>
                  </a:defRPr>
                </a:lvl6pPr>
                <a:lvl7pPr marL="2743200" algn="l" defTabSz="914400" rtl="0" eaLnBrk="1" latinLnBrk="0" hangingPunct="1">
                  <a:defRPr sz="2400" kern="1200">
                    <a:solidFill>
                      <a:schemeClr val="lt1"/>
                    </a:solidFill>
                    <a:latin typeface="+mn-lt"/>
                    <a:ea typeface="+mn-ea"/>
                    <a:cs typeface="+mn-cs"/>
                  </a:defRPr>
                </a:lvl7pPr>
                <a:lvl8pPr marL="3200400" algn="l" defTabSz="914400" rtl="0" eaLnBrk="1" latinLnBrk="0" hangingPunct="1">
                  <a:defRPr sz="2400" kern="1200">
                    <a:solidFill>
                      <a:schemeClr val="lt1"/>
                    </a:solidFill>
                    <a:latin typeface="+mn-lt"/>
                    <a:ea typeface="+mn-ea"/>
                    <a:cs typeface="+mn-cs"/>
                  </a:defRPr>
                </a:lvl8pPr>
                <a:lvl9pPr marL="3657600" algn="l" defTabSz="914400" rtl="0" eaLnBrk="1" latinLnBrk="0" hangingPunct="1">
                  <a:defRPr sz="2400" kern="1200">
                    <a:solidFill>
                      <a:schemeClr val="lt1"/>
                    </a:solidFill>
                    <a:latin typeface="+mn-lt"/>
                    <a:ea typeface="+mn-ea"/>
                    <a:cs typeface="+mn-cs"/>
                  </a:defRPr>
                </a:lvl9pPr>
              </a:lstStyle>
              <a:p>
                <a:endParaRPr lang="nl-NL" sz="1000" b="1">
                  <a:solidFill>
                    <a:srgbClr val="000000"/>
                  </a:solidFill>
                </a:endParaRPr>
              </a:p>
            </p:txBody>
          </p:sp>
          <p:grpSp>
            <p:nvGrpSpPr>
              <p:cNvPr id="155" name="Groep 154">
                <a:extLst>
                  <a:ext uri="{FF2B5EF4-FFF2-40B4-BE49-F238E27FC236}">
                    <a16:creationId xmlns:a16="http://schemas.microsoft.com/office/drawing/2014/main" xmlns="" id="{DD168EF9-10C4-465F-ADDC-8E9527B2764F}"/>
                  </a:ext>
                </a:extLst>
              </p:cNvPr>
              <p:cNvGrpSpPr/>
              <p:nvPr userDrawn="1"/>
            </p:nvGrpSpPr>
            <p:grpSpPr>
              <a:xfrm>
                <a:off x="-3002834" y="720303"/>
                <a:ext cx="182598" cy="143759"/>
                <a:chOff x="-3310843" y="700986"/>
                <a:chExt cx="182598" cy="143759"/>
              </a:xfrm>
            </p:grpSpPr>
            <p:grpSp>
              <p:nvGrpSpPr>
                <p:cNvPr id="194" name="Groep 193">
                  <a:extLst>
                    <a:ext uri="{FF2B5EF4-FFF2-40B4-BE49-F238E27FC236}">
                      <a16:creationId xmlns:a16="http://schemas.microsoft.com/office/drawing/2014/main" xmlns="" id="{E22DF7B8-4CF6-4B1D-8999-965B3CE2F4C3}"/>
                    </a:ext>
                  </a:extLst>
                </p:cNvPr>
                <p:cNvGrpSpPr/>
                <p:nvPr userDrawn="1"/>
              </p:nvGrpSpPr>
              <p:grpSpPr>
                <a:xfrm>
                  <a:off x="-3310843" y="700986"/>
                  <a:ext cx="182598" cy="143759"/>
                  <a:chOff x="-3310843" y="700986"/>
                  <a:chExt cx="182598" cy="143759"/>
                </a:xfrm>
              </p:grpSpPr>
              <p:cxnSp>
                <p:nvCxnSpPr>
                  <p:cNvPr id="198" name="Rechte verbindingslijn 197">
                    <a:extLst>
                      <a:ext uri="{FF2B5EF4-FFF2-40B4-BE49-F238E27FC236}">
                        <a16:creationId xmlns:a16="http://schemas.microsoft.com/office/drawing/2014/main" xmlns="" id="{B55D9F01-D8B1-420E-93AA-7FBB957510DC}"/>
                      </a:ext>
                    </a:extLst>
                  </p:cNvPr>
                  <p:cNvCxnSpPr/>
                  <p:nvPr userDrawn="1"/>
                </p:nvCxnSpPr>
                <p:spPr>
                  <a:xfrm>
                    <a:off x="-3310843" y="700986"/>
                    <a:ext cx="182598" cy="0"/>
                  </a:xfrm>
                  <a:prstGeom prst="line">
                    <a:avLst/>
                  </a:prstGeom>
                  <a:noFill/>
                  <a:ln w="9525" cap="flat" cmpd="sng" algn="ctr">
                    <a:solidFill>
                      <a:srgbClr val="292929"/>
                    </a:solidFill>
                    <a:prstDash val="solid"/>
                  </a:ln>
                  <a:effectLst/>
                </p:spPr>
              </p:cxnSp>
              <p:cxnSp>
                <p:nvCxnSpPr>
                  <p:cNvPr id="199" name="Rechte verbindingslijn 198">
                    <a:extLst>
                      <a:ext uri="{FF2B5EF4-FFF2-40B4-BE49-F238E27FC236}">
                        <a16:creationId xmlns:a16="http://schemas.microsoft.com/office/drawing/2014/main" xmlns="" id="{721B892E-E7B2-4AF2-BEF3-C508C83E4FF9}"/>
                      </a:ext>
                    </a:extLst>
                  </p:cNvPr>
                  <p:cNvCxnSpPr/>
                  <p:nvPr userDrawn="1"/>
                </p:nvCxnSpPr>
                <p:spPr>
                  <a:xfrm>
                    <a:off x="-3310843" y="844745"/>
                    <a:ext cx="182598" cy="0"/>
                  </a:xfrm>
                  <a:prstGeom prst="line">
                    <a:avLst/>
                  </a:prstGeom>
                  <a:noFill/>
                  <a:ln w="9525" cap="flat" cmpd="sng" algn="ctr">
                    <a:solidFill>
                      <a:srgbClr val="292929"/>
                    </a:solidFill>
                    <a:prstDash val="solid"/>
                  </a:ln>
                  <a:effectLst/>
                </p:spPr>
              </p:cxnSp>
              <p:cxnSp>
                <p:nvCxnSpPr>
                  <p:cNvPr id="200" name="Rechte verbindingslijn 199">
                    <a:extLst>
                      <a:ext uri="{FF2B5EF4-FFF2-40B4-BE49-F238E27FC236}">
                        <a16:creationId xmlns:a16="http://schemas.microsoft.com/office/drawing/2014/main" xmlns="" id="{C13A09A4-6872-463C-A9AF-1ED1D562D9BF}"/>
                      </a:ext>
                    </a:extLst>
                  </p:cNvPr>
                  <p:cNvCxnSpPr/>
                  <p:nvPr userDrawn="1"/>
                </p:nvCxnSpPr>
                <p:spPr>
                  <a:xfrm>
                    <a:off x="-3213196" y="808806"/>
                    <a:ext cx="82203" cy="0"/>
                  </a:xfrm>
                  <a:prstGeom prst="line">
                    <a:avLst/>
                  </a:prstGeom>
                  <a:noFill/>
                  <a:ln w="9525" cap="flat" cmpd="sng" algn="ctr">
                    <a:solidFill>
                      <a:srgbClr val="292929"/>
                    </a:solidFill>
                    <a:prstDash val="solid"/>
                  </a:ln>
                  <a:effectLst/>
                </p:spPr>
              </p:cxnSp>
              <p:cxnSp>
                <p:nvCxnSpPr>
                  <p:cNvPr id="201" name="Rechte verbindingslijn 200">
                    <a:extLst>
                      <a:ext uri="{FF2B5EF4-FFF2-40B4-BE49-F238E27FC236}">
                        <a16:creationId xmlns:a16="http://schemas.microsoft.com/office/drawing/2014/main" xmlns="" id="{8F03F63B-42A9-415A-B8BA-A7981334536A}"/>
                      </a:ext>
                    </a:extLst>
                  </p:cNvPr>
                  <p:cNvCxnSpPr/>
                  <p:nvPr userDrawn="1"/>
                </p:nvCxnSpPr>
                <p:spPr>
                  <a:xfrm>
                    <a:off x="-3213196" y="772866"/>
                    <a:ext cx="82203" cy="0"/>
                  </a:xfrm>
                  <a:prstGeom prst="line">
                    <a:avLst/>
                  </a:prstGeom>
                  <a:noFill/>
                  <a:ln w="9525" cap="flat" cmpd="sng" algn="ctr">
                    <a:solidFill>
                      <a:srgbClr val="292929"/>
                    </a:solidFill>
                    <a:prstDash val="solid"/>
                  </a:ln>
                  <a:effectLst/>
                </p:spPr>
              </p:cxnSp>
              <p:cxnSp>
                <p:nvCxnSpPr>
                  <p:cNvPr id="202" name="Rechte verbindingslijn 201">
                    <a:extLst>
                      <a:ext uri="{FF2B5EF4-FFF2-40B4-BE49-F238E27FC236}">
                        <a16:creationId xmlns:a16="http://schemas.microsoft.com/office/drawing/2014/main" xmlns="" id="{4505B616-FEFA-4340-9C5E-1823E82445BC}"/>
                      </a:ext>
                    </a:extLst>
                  </p:cNvPr>
                  <p:cNvCxnSpPr/>
                  <p:nvPr userDrawn="1"/>
                </p:nvCxnSpPr>
                <p:spPr>
                  <a:xfrm>
                    <a:off x="-3213196" y="736926"/>
                    <a:ext cx="82203" cy="0"/>
                  </a:xfrm>
                  <a:prstGeom prst="line">
                    <a:avLst/>
                  </a:prstGeom>
                  <a:noFill/>
                  <a:ln w="9525" cap="flat" cmpd="sng" algn="ctr">
                    <a:solidFill>
                      <a:srgbClr val="292929"/>
                    </a:solidFill>
                    <a:prstDash val="solid"/>
                  </a:ln>
                  <a:effectLst/>
                </p:spPr>
              </p:cxnSp>
            </p:grpSp>
            <p:grpSp>
              <p:nvGrpSpPr>
                <p:cNvPr id="195" name="Groep 194">
                  <a:extLst>
                    <a:ext uri="{FF2B5EF4-FFF2-40B4-BE49-F238E27FC236}">
                      <a16:creationId xmlns:a16="http://schemas.microsoft.com/office/drawing/2014/main" xmlns="" id="{0F62A0BF-261F-4939-938B-666736A2938C}"/>
                    </a:ext>
                  </a:extLst>
                </p:cNvPr>
                <p:cNvGrpSpPr/>
                <p:nvPr userDrawn="1"/>
              </p:nvGrpSpPr>
              <p:grpSpPr>
                <a:xfrm flipH="1">
                  <a:off x="-3310774" y="735865"/>
                  <a:ext cx="88801" cy="72569"/>
                  <a:chOff x="-2091059" y="1395403"/>
                  <a:chExt cx="157316" cy="128558"/>
                </a:xfrm>
              </p:grpSpPr>
              <p:sp>
                <p:nvSpPr>
                  <p:cNvPr id="196" name="Rechthoek 195">
                    <a:extLst>
                      <a:ext uri="{FF2B5EF4-FFF2-40B4-BE49-F238E27FC236}">
                        <a16:creationId xmlns:a16="http://schemas.microsoft.com/office/drawing/2014/main" xmlns="" id="{A1E7491E-B3E3-4BB8-B850-4A6F31726ABE}"/>
                      </a:ext>
                    </a:extLst>
                  </p:cNvPr>
                  <p:cNvSpPr/>
                  <p:nvPr userDrawn="1"/>
                </p:nvSpPr>
                <p:spPr>
                  <a:xfrm>
                    <a:off x="-2051585" y="1436824"/>
                    <a:ext cx="117842" cy="45718"/>
                  </a:xfrm>
                  <a:prstGeom prst="rect">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defPPr>
                      <a:defRPr lang="nl-NL"/>
                    </a:defPPr>
                    <a:lvl1pPr algn="l" rtl="0" fontAlgn="base">
                      <a:spcBef>
                        <a:spcPct val="0"/>
                      </a:spcBef>
                      <a:spcAft>
                        <a:spcPct val="0"/>
                      </a:spcAft>
                      <a:defRPr sz="2400" kern="1200">
                        <a:solidFill>
                          <a:schemeClr val="lt1"/>
                        </a:solidFill>
                        <a:latin typeface="+mn-lt"/>
                        <a:ea typeface="+mn-ea"/>
                        <a:cs typeface="+mn-cs"/>
                      </a:defRPr>
                    </a:lvl1pPr>
                    <a:lvl2pPr marL="457200" algn="l" rtl="0" fontAlgn="base">
                      <a:spcBef>
                        <a:spcPct val="0"/>
                      </a:spcBef>
                      <a:spcAft>
                        <a:spcPct val="0"/>
                      </a:spcAft>
                      <a:defRPr sz="2400" kern="1200">
                        <a:solidFill>
                          <a:schemeClr val="lt1"/>
                        </a:solidFill>
                        <a:latin typeface="+mn-lt"/>
                        <a:ea typeface="+mn-ea"/>
                        <a:cs typeface="+mn-cs"/>
                      </a:defRPr>
                    </a:lvl2pPr>
                    <a:lvl3pPr marL="914400" algn="l" rtl="0" fontAlgn="base">
                      <a:spcBef>
                        <a:spcPct val="0"/>
                      </a:spcBef>
                      <a:spcAft>
                        <a:spcPct val="0"/>
                      </a:spcAft>
                      <a:defRPr sz="2400" kern="1200">
                        <a:solidFill>
                          <a:schemeClr val="lt1"/>
                        </a:solidFill>
                        <a:latin typeface="+mn-lt"/>
                        <a:ea typeface="+mn-ea"/>
                        <a:cs typeface="+mn-cs"/>
                      </a:defRPr>
                    </a:lvl3pPr>
                    <a:lvl4pPr marL="1371600" algn="l" rtl="0" fontAlgn="base">
                      <a:spcBef>
                        <a:spcPct val="0"/>
                      </a:spcBef>
                      <a:spcAft>
                        <a:spcPct val="0"/>
                      </a:spcAft>
                      <a:defRPr sz="2400" kern="1200">
                        <a:solidFill>
                          <a:schemeClr val="lt1"/>
                        </a:solidFill>
                        <a:latin typeface="+mn-lt"/>
                        <a:ea typeface="+mn-ea"/>
                        <a:cs typeface="+mn-cs"/>
                      </a:defRPr>
                    </a:lvl4pPr>
                    <a:lvl5pPr marL="1828800" algn="l" rtl="0" fontAlgn="base">
                      <a:spcBef>
                        <a:spcPct val="0"/>
                      </a:spcBef>
                      <a:spcAft>
                        <a:spcPct val="0"/>
                      </a:spcAft>
                      <a:defRPr sz="2400" kern="1200">
                        <a:solidFill>
                          <a:schemeClr val="lt1"/>
                        </a:solidFill>
                        <a:latin typeface="+mn-lt"/>
                        <a:ea typeface="+mn-ea"/>
                        <a:cs typeface="+mn-cs"/>
                      </a:defRPr>
                    </a:lvl5pPr>
                    <a:lvl6pPr marL="2286000" algn="l" defTabSz="914400" rtl="0" eaLnBrk="1" latinLnBrk="0" hangingPunct="1">
                      <a:defRPr sz="2400" kern="1200">
                        <a:solidFill>
                          <a:schemeClr val="lt1"/>
                        </a:solidFill>
                        <a:latin typeface="+mn-lt"/>
                        <a:ea typeface="+mn-ea"/>
                        <a:cs typeface="+mn-cs"/>
                      </a:defRPr>
                    </a:lvl6pPr>
                    <a:lvl7pPr marL="2743200" algn="l" defTabSz="914400" rtl="0" eaLnBrk="1" latinLnBrk="0" hangingPunct="1">
                      <a:defRPr sz="2400" kern="1200">
                        <a:solidFill>
                          <a:schemeClr val="lt1"/>
                        </a:solidFill>
                        <a:latin typeface="+mn-lt"/>
                        <a:ea typeface="+mn-ea"/>
                        <a:cs typeface="+mn-cs"/>
                      </a:defRPr>
                    </a:lvl7pPr>
                    <a:lvl8pPr marL="3200400" algn="l" defTabSz="914400" rtl="0" eaLnBrk="1" latinLnBrk="0" hangingPunct="1">
                      <a:defRPr sz="2400" kern="1200">
                        <a:solidFill>
                          <a:schemeClr val="lt1"/>
                        </a:solidFill>
                        <a:latin typeface="+mn-lt"/>
                        <a:ea typeface="+mn-ea"/>
                        <a:cs typeface="+mn-cs"/>
                      </a:defRPr>
                    </a:lvl8pPr>
                    <a:lvl9pPr marL="3657600" algn="l" defTabSz="914400" rtl="0" eaLnBrk="1" latinLnBrk="0" hangingPunct="1">
                      <a:defRPr sz="2400" kern="1200">
                        <a:solidFill>
                          <a:schemeClr val="lt1"/>
                        </a:solidFill>
                        <a:latin typeface="+mn-lt"/>
                        <a:ea typeface="+mn-ea"/>
                        <a:cs typeface="+mn-cs"/>
                      </a:defRPr>
                    </a:lvl9pPr>
                  </a:lstStyle>
                  <a:p>
                    <a:endParaRPr lang="nl-NL" sz="1000" b="1">
                      <a:solidFill>
                        <a:srgbClr val="000000"/>
                      </a:solidFill>
                    </a:endParaRPr>
                  </a:p>
                </p:txBody>
              </p:sp>
              <p:sp>
                <p:nvSpPr>
                  <p:cNvPr id="197" name="Pijl: punthaak 196">
                    <a:extLst>
                      <a:ext uri="{FF2B5EF4-FFF2-40B4-BE49-F238E27FC236}">
                        <a16:creationId xmlns:a16="http://schemas.microsoft.com/office/drawing/2014/main" xmlns="" id="{D4F09D0F-A211-47EA-8931-D329D5E1E161}"/>
                      </a:ext>
                    </a:extLst>
                  </p:cNvPr>
                  <p:cNvSpPr/>
                  <p:nvPr userDrawn="1"/>
                </p:nvSpPr>
                <p:spPr>
                  <a:xfrm flipH="1">
                    <a:off x="-2091059" y="1395403"/>
                    <a:ext cx="128558" cy="128558"/>
                  </a:xfrm>
                  <a:prstGeom prst="chevron">
                    <a:avLst>
                      <a:gd name="adj" fmla="val 47962"/>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defPPr>
                      <a:defRPr lang="nl-NL"/>
                    </a:defPPr>
                    <a:lvl1pPr algn="l" rtl="0" fontAlgn="base">
                      <a:spcBef>
                        <a:spcPct val="0"/>
                      </a:spcBef>
                      <a:spcAft>
                        <a:spcPct val="0"/>
                      </a:spcAft>
                      <a:defRPr sz="2400" kern="1200">
                        <a:solidFill>
                          <a:schemeClr val="lt1"/>
                        </a:solidFill>
                        <a:latin typeface="+mn-lt"/>
                        <a:ea typeface="+mn-ea"/>
                        <a:cs typeface="+mn-cs"/>
                      </a:defRPr>
                    </a:lvl1pPr>
                    <a:lvl2pPr marL="457200" algn="l" rtl="0" fontAlgn="base">
                      <a:spcBef>
                        <a:spcPct val="0"/>
                      </a:spcBef>
                      <a:spcAft>
                        <a:spcPct val="0"/>
                      </a:spcAft>
                      <a:defRPr sz="2400" kern="1200">
                        <a:solidFill>
                          <a:schemeClr val="lt1"/>
                        </a:solidFill>
                        <a:latin typeface="+mn-lt"/>
                        <a:ea typeface="+mn-ea"/>
                        <a:cs typeface="+mn-cs"/>
                      </a:defRPr>
                    </a:lvl2pPr>
                    <a:lvl3pPr marL="914400" algn="l" rtl="0" fontAlgn="base">
                      <a:spcBef>
                        <a:spcPct val="0"/>
                      </a:spcBef>
                      <a:spcAft>
                        <a:spcPct val="0"/>
                      </a:spcAft>
                      <a:defRPr sz="2400" kern="1200">
                        <a:solidFill>
                          <a:schemeClr val="lt1"/>
                        </a:solidFill>
                        <a:latin typeface="+mn-lt"/>
                        <a:ea typeface="+mn-ea"/>
                        <a:cs typeface="+mn-cs"/>
                      </a:defRPr>
                    </a:lvl3pPr>
                    <a:lvl4pPr marL="1371600" algn="l" rtl="0" fontAlgn="base">
                      <a:spcBef>
                        <a:spcPct val="0"/>
                      </a:spcBef>
                      <a:spcAft>
                        <a:spcPct val="0"/>
                      </a:spcAft>
                      <a:defRPr sz="2400" kern="1200">
                        <a:solidFill>
                          <a:schemeClr val="lt1"/>
                        </a:solidFill>
                        <a:latin typeface="+mn-lt"/>
                        <a:ea typeface="+mn-ea"/>
                        <a:cs typeface="+mn-cs"/>
                      </a:defRPr>
                    </a:lvl4pPr>
                    <a:lvl5pPr marL="1828800" algn="l" rtl="0" fontAlgn="base">
                      <a:spcBef>
                        <a:spcPct val="0"/>
                      </a:spcBef>
                      <a:spcAft>
                        <a:spcPct val="0"/>
                      </a:spcAft>
                      <a:defRPr sz="2400" kern="1200">
                        <a:solidFill>
                          <a:schemeClr val="lt1"/>
                        </a:solidFill>
                        <a:latin typeface="+mn-lt"/>
                        <a:ea typeface="+mn-ea"/>
                        <a:cs typeface="+mn-cs"/>
                      </a:defRPr>
                    </a:lvl5pPr>
                    <a:lvl6pPr marL="2286000" algn="l" defTabSz="914400" rtl="0" eaLnBrk="1" latinLnBrk="0" hangingPunct="1">
                      <a:defRPr sz="2400" kern="1200">
                        <a:solidFill>
                          <a:schemeClr val="lt1"/>
                        </a:solidFill>
                        <a:latin typeface="+mn-lt"/>
                        <a:ea typeface="+mn-ea"/>
                        <a:cs typeface="+mn-cs"/>
                      </a:defRPr>
                    </a:lvl6pPr>
                    <a:lvl7pPr marL="2743200" algn="l" defTabSz="914400" rtl="0" eaLnBrk="1" latinLnBrk="0" hangingPunct="1">
                      <a:defRPr sz="2400" kern="1200">
                        <a:solidFill>
                          <a:schemeClr val="lt1"/>
                        </a:solidFill>
                        <a:latin typeface="+mn-lt"/>
                        <a:ea typeface="+mn-ea"/>
                        <a:cs typeface="+mn-cs"/>
                      </a:defRPr>
                    </a:lvl7pPr>
                    <a:lvl8pPr marL="3200400" algn="l" defTabSz="914400" rtl="0" eaLnBrk="1" latinLnBrk="0" hangingPunct="1">
                      <a:defRPr sz="2400" kern="1200">
                        <a:solidFill>
                          <a:schemeClr val="lt1"/>
                        </a:solidFill>
                        <a:latin typeface="+mn-lt"/>
                        <a:ea typeface="+mn-ea"/>
                        <a:cs typeface="+mn-cs"/>
                      </a:defRPr>
                    </a:lvl8pPr>
                    <a:lvl9pPr marL="3657600" algn="l" defTabSz="914400" rtl="0" eaLnBrk="1" latinLnBrk="0" hangingPunct="1">
                      <a:defRPr sz="2400" kern="1200">
                        <a:solidFill>
                          <a:schemeClr val="lt1"/>
                        </a:solidFill>
                        <a:latin typeface="+mn-lt"/>
                        <a:ea typeface="+mn-ea"/>
                        <a:cs typeface="+mn-cs"/>
                      </a:defRPr>
                    </a:lvl9pPr>
                  </a:lstStyle>
                  <a:p>
                    <a:endParaRPr lang="nl-NL" sz="1000" b="1">
                      <a:solidFill>
                        <a:srgbClr val="000000"/>
                      </a:solidFill>
                    </a:endParaRPr>
                  </a:p>
                </p:txBody>
              </p:sp>
            </p:grpSp>
          </p:grpSp>
          <p:grpSp>
            <p:nvGrpSpPr>
              <p:cNvPr id="156" name="Groep 155">
                <a:extLst>
                  <a:ext uri="{FF2B5EF4-FFF2-40B4-BE49-F238E27FC236}">
                    <a16:creationId xmlns:a16="http://schemas.microsoft.com/office/drawing/2014/main" xmlns="" id="{86144423-E508-4694-BB7A-A22D97C42069}"/>
                  </a:ext>
                </a:extLst>
              </p:cNvPr>
              <p:cNvGrpSpPr/>
              <p:nvPr userDrawn="1"/>
            </p:nvGrpSpPr>
            <p:grpSpPr>
              <a:xfrm>
                <a:off x="-3326107" y="720303"/>
                <a:ext cx="182598" cy="143759"/>
                <a:chOff x="-3634116" y="700986"/>
                <a:chExt cx="182598" cy="143759"/>
              </a:xfrm>
            </p:grpSpPr>
            <p:grpSp>
              <p:nvGrpSpPr>
                <p:cNvPr id="185" name="Groep 184">
                  <a:extLst>
                    <a:ext uri="{FF2B5EF4-FFF2-40B4-BE49-F238E27FC236}">
                      <a16:creationId xmlns:a16="http://schemas.microsoft.com/office/drawing/2014/main" xmlns="" id="{E78245AA-01F9-4E18-A962-F2167EBF3D75}"/>
                    </a:ext>
                  </a:extLst>
                </p:cNvPr>
                <p:cNvGrpSpPr/>
                <p:nvPr userDrawn="1"/>
              </p:nvGrpSpPr>
              <p:grpSpPr>
                <a:xfrm>
                  <a:off x="-3634116" y="700986"/>
                  <a:ext cx="182598" cy="143759"/>
                  <a:chOff x="-3634116" y="700986"/>
                  <a:chExt cx="182598" cy="143759"/>
                </a:xfrm>
              </p:grpSpPr>
              <p:cxnSp>
                <p:nvCxnSpPr>
                  <p:cNvPr id="189" name="Rechte verbindingslijn 188">
                    <a:extLst>
                      <a:ext uri="{FF2B5EF4-FFF2-40B4-BE49-F238E27FC236}">
                        <a16:creationId xmlns:a16="http://schemas.microsoft.com/office/drawing/2014/main" xmlns="" id="{AD365627-A86E-4427-8191-2577AB3667CF}"/>
                      </a:ext>
                    </a:extLst>
                  </p:cNvPr>
                  <p:cNvCxnSpPr/>
                  <p:nvPr userDrawn="1"/>
                </p:nvCxnSpPr>
                <p:spPr>
                  <a:xfrm>
                    <a:off x="-3634116" y="700986"/>
                    <a:ext cx="182598" cy="0"/>
                  </a:xfrm>
                  <a:prstGeom prst="line">
                    <a:avLst/>
                  </a:prstGeom>
                  <a:noFill/>
                  <a:ln w="9525" cap="flat" cmpd="sng" algn="ctr">
                    <a:solidFill>
                      <a:srgbClr val="292929"/>
                    </a:solidFill>
                    <a:prstDash val="solid"/>
                  </a:ln>
                  <a:effectLst/>
                </p:spPr>
              </p:cxnSp>
              <p:cxnSp>
                <p:nvCxnSpPr>
                  <p:cNvPr id="190" name="Rechte verbindingslijn 189">
                    <a:extLst>
                      <a:ext uri="{FF2B5EF4-FFF2-40B4-BE49-F238E27FC236}">
                        <a16:creationId xmlns:a16="http://schemas.microsoft.com/office/drawing/2014/main" xmlns="" id="{795FA796-D64F-45F6-BB3B-42B70FEBB330}"/>
                      </a:ext>
                    </a:extLst>
                  </p:cNvPr>
                  <p:cNvCxnSpPr/>
                  <p:nvPr userDrawn="1"/>
                </p:nvCxnSpPr>
                <p:spPr>
                  <a:xfrm>
                    <a:off x="-3634116" y="844745"/>
                    <a:ext cx="182598" cy="0"/>
                  </a:xfrm>
                  <a:prstGeom prst="line">
                    <a:avLst/>
                  </a:prstGeom>
                  <a:noFill/>
                  <a:ln w="9525" cap="flat" cmpd="sng" algn="ctr">
                    <a:solidFill>
                      <a:srgbClr val="292929"/>
                    </a:solidFill>
                    <a:prstDash val="solid"/>
                  </a:ln>
                  <a:effectLst/>
                </p:spPr>
              </p:cxnSp>
              <p:cxnSp>
                <p:nvCxnSpPr>
                  <p:cNvPr id="191" name="Rechte verbindingslijn 190">
                    <a:extLst>
                      <a:ext uri="{FF2B5EF4-FFF2-40B4-BE49-F238E27FC236}">
                        <a16:creationId xmlns:a16="http://schemas.microsoft.com/office/drawing/2014/main" xmlns="" id="{36146793-B061-4339-BE1F-D344BA8E7704}"/>
                      </a:ext>
                    </a:extLst>
                  </p:cNvPr>
                  <p:cNvCxnSpPr/>
                  <p:nvPr userDrawn="1"/>
                </p:nvCxnSpPr>
                <p:spPr>
                  <a:xfrm>
                    <a:off x="-3536469" y="808806"/>
                    <a:ext cx="82203" cy="0"/>
                  </a:xfrm>
                  <a:prstGeom prst="line">
                    <a:avLst/>
                  </a:prstGeom>
                  <a:noFill/>
                  <a:ln w="9525" cap="flat" cmpd="sng" algn="ctr">
                    <a:solidFill>
                      <a:srgbClr val="292929"/>
                    </a:solidFill>
                    <a:prstDash val="solid"/>
                  </a:ln>
                  <a:effectLst/>
                </p:spPr>
              </p:cxnSp>
              <p:cxnSp>
                <p:nvCxnSpPr>
                  <p:cNvPr id="192" name="Rechte verbindingslijn 191">
                    <a:extLst>
                      <a:ext uri="{FF2B5EF4-FFF2-40B4-BE49-F238E27FC236}">
                        <a16:creationId xmlns:a16="http://schemas.microsoft.com/office/drawing/2014/main" xmlns="" id="{11671919-278A-4616-A6BF-AFB6B2C7FB2D}"/>
                      </a:ext>
                    </a:extLst>
                  </p:cNvPr>
                  <p:cNvCxnSpPr/>
                  <p:nvPr userDrawn="1"/>
                </p:nvCxnSpPr>
                <p:spPr>
                  <a:xfrm>
                    <a:off x="-3536469" y="772866"/>
                    <a:ext cx="82203" cy="0"/>
                  </a:xfrm>
                  <a:prstGeom prst="line">
                    <a:avLst/>
                  </a:prstGeom>
                  <a:noFill/>
                  <a:ln w="9525" cap="flat" cmpd="sng" algn="ctr">
                    <a:solidFill>
                      <a:srgbClr val="292929"/>
                    </a:solidFill>
                    <a:prstDash val="solid"/>
                  </a:ln>
                  <a:effectLst/>
                </p:spPr>
              </p:cxnSp>
              <p:cxnSp>
                <p:nvCxnSpPr>
                  <p:cNvPr id="193" name="Rechte verbindingslijn 192">
                    <a:extLst>
                      <a:ext uri="{FF2B5EF4-FFF2-40B4-BE49-F238E27FC236}">
                        <a16:creationId xmlns:a16="http://schemas.microsoft.com/office/drawing/2014/main" xmlns="" id="{FFEBC8A4-3611-4CB7-82DC-6F72091EFAA1}"/>
                      </a:ext>
                    </a:extLst>
                  </p:cNvPr>
                  <p:cNvCxnSpPr/>
                  <p:nvPr userDrawn="1"/>
                </p:nvCxnSpPr>
                <p:spPr>
                  <a:xfrm>
                    <a:off x="-3536469" y="736926"/>
                    <a:ext cx="82203" cy="0"/>
                  </a:xfrm>
                  <a:prstGeom prst="line">
                    <a:avLst/>
                  </a:prstGeom>
                  <a:noFill/>
                  <a:ln w="9525" cap="flat" cmpd="sng" algn="ctr">
                    <a:solidFill>
                      <a:srgbClr val="292929"/>
                    </a:solidFill>
                    <a:prstDash val="solid"/>
                  </a:ln>
                  <a:effectLst/>
                </p:spPr>
              </p:cxnSp>
            </p:grpSp>
            <p:grpSp>
              <p:nvGrpSpPr>
                <p:cNvPr id="186" name="Groep 185">
                  <a:extLst>
                    <a:ext uri="{FF2B5EF4-FFF2-40B4-BE49-F238E27FC236}">
                      <a16:creationId xmlns:a16="http://schemas.microsoft.com/office/drawing/2014/main" xmlns="" id="{C8A8E535-DFA9-454B-893E-A3C6E81F0BA7}"/>
                    </a:ext>
                  </a:extLst>
                </p:cNvPr>
                <p:cNvGrpSpPr/>
                <p:nvPr userDrawn="1"/>
              </p:nvGrpSpPr>
              <p:grpSpPr>
                <a:xfrm>
                  <a:off x="-3634047" y="735865"/>
                  <a:ext cx="88801" cy="72569"/>
                  <a:chOff x="-2091059" y="1395403"/>
                  <a:chExt cx="157316" cy="128558"/>
                </a:xfrm>
              </p:grpSpPr>
              <p:sp>
                <p:nvSpPr>
                  <p:cNvPr id="187" name="Rechthoek 186">
                    <a:extLst>
                      <a:ext uri="{FF2B5EF4-FFF2-40B4-BE49-F238E27FC236}">
                        <a16:creationId xmlns:a16="http://schemas.microsoft.com/office/drawing/2014/main" xmlns="" id="{793209D1-9ABF-41EC-8C12-9898CC458B1F}"/>
                      </a:ext>
                    </a:extLst>
                  </p:cNvPr>
                  <p:cNvSpPr/>
                  <p:nvPr userDrawn="1"/>
                </p:nvSpPr>
                <p:spPr>
                  <a:xfrm>
                    <a:off x="-2051585" y="1436824"/>
                    <a:ext cx="117842" cy="45718"/>
                  </a:xfrm>
                  <a:prstGeom prst="rect">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defPPr>
                      <a:defRPr lang="nl-NL"/>
                    </a:defPPr>
                    <a:lvl1pPr algn="l" rtl="0" fontAlgn="base">
                      <a:spcBef>
                        <a:spcPct val="0"/>
                      </a:spcBef>
                      <a:spcAft>
                        <a:spcPct val="0"/>
                      </a:spcAft>
                      <a:defRPr sz="2400" kern="1200">
                        <a:solidFill>
                          <a:schemeClr val="lt1"/>
                        </a:solidFill>
                        <a:latin typeface="+mn-lt"/>
                        <a:ea typeface="+mn-ea"/>
                        <a:cs typeface="+mn-cs"/>
                      </a:defRPr>
                    </a:lvl1pPr>
                    <a:lvl2pPr marL="457200" algn="l" rtl="0" fontAlgn="base">
                      <a:spcBef>
                        <a:spcPct val="0"/>
                      </a:spcBef>
                      <a:spcAft>
                        <a:spcPct val="0"/>
                      </a:spcAft>
                      <a:defRPr sz="2400" kern="1200">
                        <a:solidFill>
                          <a:schemeClr val="lt1"/>
                        </a:solidFill>
                        <a:latin typeface="+mn-lt"/>
                        <a:ea typeface="+mn-ea"/>
                        <a:cs typeface="+mn-cs"/>
                      </a:defRPr>
                    </a:lvl2pPr>
                    <a:lvl3pPr marL="914400" algn="l" rtl="0" fontAlgn="base">
                      <a:spcBef>
                        <a:spcPct val="0"/>
                      </a:spcBef>
                      <a:spcAft>
                        <a:spcPct val="0"/>
                      </a:spcAft>
                      <a:defRPr sz="2400" kern="1200">
                        <a:solidFill>
                          <a:schemeClr val="lt1"/>
                        </a:solidFill>
                        <a:latin typeface="+mn-lt"/>
                        <a:ea typeface="+mn-ea"/>
                        <a:cs typeface="+mn-cs"/>
                      </a:defRPr>
                    </a:lvl3pPr>
                    <a:lvl4pPr marL="1371600" algn="l" rtl="0" fontAlgn="base">
                      <a:spcBef>
                        <a:spcPct val="0"/>
                      </a:spcBef>
                      <a:spcAft>
                        <a:spcPct val="0"/>
                      </a:spcAft>
                      <a:defRPr sz="2400" kern="1200">
                        <a:solidFill>
                          <a:schemeClr val="lt1"/>
                        </a:solidFill>
                        <a:latin typeface="+mn-lt"/>
                        <a:ea typeface="+mn-ea"/>
                        <a:cs typeface="+mn-cs"/>
                      </a:defRPr>
                    </a:lvl4pPr>
                    <a:lvl5pPr marL="1828800" algn="l" rtl="0" fontAlgn="base">
                      <a:spcBef>
                        <a:spcPct val="0"/>
                      </a:spcBef>
                      <a:spcAft>
                        <a:spcPct val="0"/>
                      </a:spcAft>
                      <a:defRPr sz="2400" kern="1200">
                        <a:solidFill>
                          <a:schemeClr val="lt1"/>
                        </a:solidFill>
                        <a:latin typeface="+mn-lt"/>
                        <a:ea typeface="+mn-ea"/>
                        <a:cs typeface="+mn-cs"/>
                      </a:defRPr>
                    </a:lvl5pPr>
                    <a:lvl6pPr marL="2286000" algn="l" defTabSz="914400" rtl="0" eaLnBrk="1" latinLnBrk="0" hangingPunct="1">
                      <a:defRPr sz="2400" kern="1200">
                        <a:solidFill>
                          <a:schemeClr val="lt1"/>
                        </a:solidFill>
                        <a:latin typeface="+mn-lt"/>
                        <a:ea typeface="+mn-ea"/>
                        <a:cs typeface="+mn-cs"/>
                      </a:defRPr>
                    </a:lvl6pPr>
                    <a:lvl7pPr marL="2743200" algn="l" defTabSz="914400" rtl="0" eaLnBrk="1" latinLnBrk="0" hangingPunct="1">
                      <a:defRPr sz="2400" kern="1200">
                        <a:solidFill>
                          <a:schemeClr val="lt1"/>
                        </a:solidFill>
                        <a:latin typeface="+mn-lt"/>
                        <a:ea typeface="+mn-ea"/>
                        <a:cs typeface="+mn-cs"/>
                      </a:defRPr>
                    </a:lvl7pPr>
                    <a:lvl8pPr marL="3200400" algn="l" defTabSz="914400" rtl="0" eaLnBrk="1" latinLnBrk="0" hangingPunct="1">
                      <a:defRPr sz="2400" kern="1200">
                        <a:solidFill>
                          <a:schemeClr val="lt1"/>
                        </a:solidFill>
                        <a:latin typeface="+mn-lt"/>
                        <a:ea typeface="+mn-ea"/>
                        <a:cs typeface="+mn-cs"/>
                      </a:defRPr>
                    </a:lvl8pPr>
                    <a:lvl9pPr marL="3657600" algn="l" defTabSz="914400" rtl="0" eaLnBrk="1" latinLnBrk="0" hangingPunct="1">
                      <a:defRPr sz="2400" kern="1200">
                        <a:solidFill>
                          <a:schemeClr val="lt1"/>
                        </a:solidFill>
                        <a:latin typeface="+mn-lt"/>
                        <a:ea typeface="+mn-ea"/>
                        <a:cs typeface="+mn-cs"/>
                      </a:defRPr>
                    </a:lvl9pPr>
                  </a:lstStyle>
                  <a:p>
                    <a:endParaRPr lang="nl-NL" sz="1000" b="1">
                      <a:solidFill>
                        <a:srgbClr val="000000"/>
                      </a:solidFill>
                    </a:endParaRPr>
                  </a:p>
                </p:txBody>
              </p:sp>
              <p:sp>
                <p:nvSpPr>
                  <p:cNvPr id="188" name="Pijl: punthaak 187">
                    <a:extLst>
                      <a:ext uri="{FF2B5EF4-FFF2-40B4-BE49-F238E27FC236}">
                        <a16:creationId xmlns:a16="http://schemas.microsoft.com/office/drawing/2014/main" xmlns="" id="{85847C89-3E25-4454-B206-B654BCB4E466}"/>
                      </a:ext>
                    </a:extLst>
                  </p:cNvPr>
                  <p:cNvSpPr/>
                  <p:nvPr userDrawn="1"/>
                </p:nvSpPr>
                <p:spPr>
                  <a:xfrm flipH="1">
                    <a:off x="-2091059" y="1395403"/>
                    <a:ext cx="128558" cy="128558"/>
                  </a:xfrm>
                  <a:prstGeom prst="chevron">
                    <a:avLst>
                      <a:gd name="adj" fmla="val 47962"/>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defPPr>
                      <a:defRPr lang="nl-NL"/>
                    </a:defPPr>
                    <a:lvl1pPr algn="l" rtl="0" fontAlgn="base">
                      <a:spcBef>
                        <a:spcPct val="0"/>
                      </a:spcBef>
                      <a:spcAft>
                        <a:spcPct val="0"/>
                      </a:spcAft>
                      <a:defRPr sz="2400" kern="1200">
                        <a:solidFill>
                          <a:schemeClr val="lt1"/>
                        </a:solidFill>
                        <a:latin typeface="+mn-lt"/>
                        <a:ea typeface="+mn-ea"/>
                        <a:cs typeface="+mn-cs"/>
                      </a:defRPr>
                    </a:lvl1pPr>
                    <a:lvl2pPr marL="457200" algn="l" rtl="0" fontAlgn="base">
                      <a:spcBef>
                        <a:spcPct val="0"/>
                      </a:spcBef>
                      <a:spcAft>
                        <a:spcPct val="0"/>
                      </a:spcAft>
                      <a:defRPr sz="2400" kern="1200">
                        <a:solidFill>
                          <a:schemeClr val="lt1"/>
                        </a:solidFill>
                        <a:latin typeface="+mn-lt"/>
                        <a:ea typeface="+mn-ea"/>
                        <a:cs typeface="+mn-cs"/>
                      </a:defRPr>
                    </a:lvl2pPr>
                    <a:lvl3pPr marL="914400" algn="l" rtl="0" fontAlgn="base">
                      <a:spcBef>
                        <a:spcPct val="0"/>
                      </a:spcBef>
                      <a:spcAft>
                        <a:spcPct val="0"/>
                      </a:spcAft>
                      <a:defRPr sz="2400" kern="1200">
                        <a:solidFill>
                          <a:schemeClr val="lt1"/>
                        </a:solidFill>
                        <a:latin typeface="+mn-lt"/>
                        <a:ea typeface="+mn-ea"/>
                        <a:cs typeface="+mn-cs"/>
                      </a:defRPr>
                    </a:lvl3pPr>
                    <a:lvl4pPr marL="1371600" algn="l" rtl="0" fontAlgn="base">
                      <a:spcBef>
                        <a:spcPct val="0"/>
                      </a:spcBef>
                      <a:spcAft>
                        <a:spcPct val="0"/>
                      </a:spcAft>
                      <a:defRPr sz="2400" kern="1200">
                        <a:solidFill>
                          <a:schemeClr val="lt1"/>
                        </a:solidFill>
                        <a:latin typeface="+mn-lt"/>
                        <a:ea typeface="+mn-ea"/>
                        <a:cs typeface="+mn-cs"/>
                      </a:defRPr>
                    </a:lvl4pPr>
                    <a:lvl5pPr marL="1828800" algn="l" rtl="0" fontAlgn="base">
                      <a:spcBef>
                        <a:spcPct val="0"/>
                      </a:spcBef>
                      <a:spcAft>
                        <a:spcPct val="0"/>
                      </a:spcAft>
                      <a:defRPr sz="2400" kern="1200">
                        <a:solidFill>
                          <a:schemeClr val="lt1"/>
                        </a:solidFill>
                        <a:latin typeface="+mn-lt"/>
                        <a:ea typeface="+mn-ea"/>
                        <a:cs typeface="+mn-cs"/>
                      </a:defRPr>
                    </a:lvl5pPr>
                    <a:lvl6pPr marL="2286000" algn="l" defTabSz="914400" rtl="0" eaLnBrk="1" latinLnBrk="0" hangingPunct="1">
                      <a:defRPr sz="2400" kern="1200">
                        <a:solidFill>
                          <a:schemeClr val="lt1"/>
                        </a:solidFill>
                        <a:latin typeface="+mn-lt"/>
                        <a:ea typeface="+mn-ea"/>
                        <a:cs typeface="+mn-cs"/>
                      </a:defRPr>
                    </a:lvl6pPr>
                    <a:lvl7pPr marL="2743200" algn="l" defTabSz="914400" rtl="0" eaLnBrk="1" latinLnBrk="0" hangingPunct="1">
                      <a:defRPr sz="2400" kern="1200">
                        <a:solidFill>
                          <a:schemeClr val="lt1"/>
                        </a:solidFill>
                        <a:latin typeface="+mn-lt"/>
                        <a:ea typeface="+mn-ea"/>
                        <a:cs typeface="+mn-cs"/>
                      </a:defRPr>
                    </a:lvl7pPr>
                    <a:lvl8pPr marL="3200400" algn="l" defTabSz="914400" rtl="0" eaLnBrk="1" latinLnBrk="0" hangingPunct="1">
                      <a:defRPr sz="2400" kern="1200">
                        <a:solidFill>
                          <a:schemeClr val="lt1"/>
                        </a:solidFill>
                        <a:latin typeface="+mn-lt"/>
                        <a:ea typeface="+mn-ea"/>
                        <a:cs typeface="+mn-cs"/>
                      </a:defRPr>
                    </a:lvl8pPr>
                    <a:lvl9pPr marL="3657600" algn="l" defTabSz="914400" rtl="0" eaLnBrk="1" latinLnBrk="0" hangingPunct="1">
                      <a:defRPr sz="2400" kern="1200">
                        <a:solidFill>
                          <a:schemeClr val="lt1"/>
                        </a:solidFill>
                        <a:latin typeface="+mn-lt"/>
                        <a:ea typeface="+mn-ea"/>
                        <a:cs typeface="+mn-cs"/>
                      </a:defRPr>
                    </a:lvl9pPr>
                  </a:lstStyle>
                  <a:p>
                    <a:endParaRPr lang="nl-NL" sz="1000" b="1">
                      <a:solidFill>
                        <a:srgbClr val="000000"/>
                      </a:solidFill>
                    </a:endParaRPr>
                  </a:p>
                </p:txBody>
              </p:sp>
            </p:grpSp>
          </p:grpSp>
          <p:cxnSp>
            <p:nvCxnSpPr>
              <p:cNvPr id="157" name="Rechte verbindingslijn 156">
                <a:extLst>
                  <a:ext uri="{FF2B5EF4-FFF2-40B4-BE49-F238E27FC236}">
                    <a16:creationId xmlns:a16="http://schemas.microsoft.com/office/drawing/2014/main" xmlns="" id="{C5EDFA77-0A63-4E61-BD50-581CEF4622E2}"/>
                  </a:ext>
                </a:extLst>
              </p:cNvPr>
              <p:cNvCxnSpPr>
                <a:cxnSpLocks/>
              </p:cNvCxnSpPr>
              <p:nvPr userDrawn="1"/>
            </p:nvCxnSpPr>
            <p:spPr>
              <a:xfrm flipV="1">
                <a:off x="-3136454" y="523622"/>
                <a:ext cx="720437" cy="188422"/>
              </a:xfrm>
              <a:prstGeom prst="line">
                <a:avLst/>
              </a:prstGeom>
              <a:noFill/>
              <a:ln w="19050" cap="rnd" cmpd="sng" algn="ctr">
                <a:solidFill>
                  <a:schemeClr val="accent1"/>
                </a:solidFill>
                <a:prstDash val="solid"/>
                <a:headEnd type="oval"/>
              </a:ln>
              <a:effectLst/>
            </p:spPr>
          </p:cxnSp>
          <p:cxnSp>
            <p:nvCxnSpPr>
              <p:cNvPr id="158" name="Rechte verbindingslijn 157">
                <a:extLst>
                  <a:ext uri="{FF2B5EF4-FFF2-40B4-BE49-F238E27FC236}">
                    <a16:creationId xmlns:a16="http://schemas.microsoft.com/office/drawing/2014/main" xmlns="" id="{FE113E14-84DE-43E0-B3C3-EC49CEBA9A54}"/>
                  </a:ext>
                </a:extLst>
              </p:cNvPr>
              <p:cNvCxnSpPr>
                <a:cxnSpLocks/>
              </p:cNvCxnSpPr>
              <p:nvPr userDrawn="1"/>
            </p:nvCxnSpPr>
            <p:spPr>
              <a:xfrm>
                <a:off x="-2820570" y="712044"/>
                <a:ext cx="399011" cy="238298"/>
              </a:xfrm>
              <a:prstGeom prst="line">
                <a:avLst/>
              </a:prstGeom>
              <a:noFill/>
              <a:ln w="19050" cap="rnd" cmpd="sng" algn="ctr">
                <a:solidFill>
                  <a:schemeClr val="accent1"/>
                </a:solidFill>
                <a:prstDash val="solid"/>
                <a:headEnd type="oval"/>
              </a:ln>
              <a:effectLst/>
            </p:spPr>
          </p:cxnSp>
          <p:grpSp>
            <p:nvGrpSpPr>
              <p:cNvPr id="159" name="Groep 158">
                <a:extLst>
                  <a:ext uri="{FF2B5EF4-FFF2-40B4-BE49-F238E27FC236}">
                    <a16:creationId xmlns:a16="http://schemas.microsoft.com/office/drawing/2014/main" xmlns="" id="{39F3EDA5-CBED-4525-A828-32D91F45879F}"/>
                  </a:ext>
                </a:extLst>
              </p:cNvPr>
              <p:cNvGrpSpPr/>
              <p:nvPr userDrawn="1"/>
            </p:nvGrpSpPr>
            <p:grpSpPr>
              <a:xfrm>
                <a:off x="-2425037" y="370226"/>
                <a:ext cx="357690" cy="330595"/>
                <a:chOff x="-2721817" y="347336"/>
                <a:chExt cx="432805" cy="400021"/>
              </a:xfrm>
            </p:grpSpPr>
            <p:sp>
              <p:nvSpPr>
                <p:cNvPr id="174" name="Rechthoek 173">
                  <a:extLst>
                    <a:ext uri="{FF2B5EF4-FFF2-40B4-BE49-F238E27FC236}">
                      <a16:creationId xmlns:a16="http://schemas.microsoft.com/office/drawing/2014/main" xmlns="" id="{A39D1196-E5DB-4931-BB73-F01A330F4282}"/>
                    </a:ext>
                  </a:extLst>
                </p:cNvPr>
                <p:cNvSpPr/>
                <p:nvPr userDrawn="1"/>
              </p:nvSpPr>
              <p:spPr>
                <a:xfrm>
                  <a:off x="-2721817" y="347336"/>
                  <a:ext cx="432805" cy="400021"/>
                </a:xfrm>
                <a:prstGeom prst="rect">
                  <a:avLst/>
                </a:prstGeom>
                <a:solidFill>
                  <a:schemeClr val="bg1"/>
                </a:solid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defPPr>
                    <a:defRPr lang="nl-NL"/>
                  </a:defPPr>
                  <a:lvl1pPr algn="l" rtl="0" fontAlgn="base">
                    <a:spcBef>
                      <a:spcPct val="0"/>
                    </a:spcBef>
                    <a:spcAft>
                      <a:spcPct val="0"/>
                    </a:spcAft>
                    <a:defRPr sz="2400" kern="1200">
                      <a:solidFill>
                        <a:schemeClr val="lt1"/>
                      </a:solidFill>
                      <a:latin typeface="+mn-lt"/>
                      <a:ea typeface="+mn-ea"/>
                      <a:cs typeface="+mn-cs"/>
                    </a:defRPr>
                  </a:lvl1pPr>
                  <a:lvl2pPr marL="457200" algn="l" rtl="0" fontAlgn="base">
                    <a:spcBef>
                      <a:spcPct val="0"/>
                    </a:spcBef>
                    <a:spcAft>
                      <a:spcPct val="0"/>
                    </a:spcAft>
                    <a:defRPr sz="2400" kern="1200">
                      <a:solidFill>
                        <a:schemeClr val="lt1"/>
                      </a:solidFill>
                      <a:latin typeface="+mn-lt"/>
                      <a:ea typeface="+mn-ea"/>
                      <a:cs typeface="+mn-cs"/>
                    </a:defRPr>
                  </a:lvl2pPr>
                  <a:lvl3pPr marL="914400" algn="l" rtl="0" fontAlgn="base">
                    <a:spcBef>
                      <a:spcPct val="0"/>
                    </a:spcBef>
                    <a:spcAft>
                      <a:spcPct val="0"/>
                    </a:spcAft>
                    <a:defRPr sz="2400" kern="1200">
                      <a:solidFill>
                        <a:schemeClr val="lt1"/>
                      </a:solidFill>
                      <a:latin typeface="+mn-lt"/>
                      <a:ea typeface="+mn-ea"/>
                      <a:cs typeface="+mn-cs"/>
                    </a:defRPr>
                  </a:lvl3pPr>
                  <a:lvl4pPr marL="1371600" algn="l" rtl="0" fontAlgn="base">
                    <a:spcBef>
                      <a:spcPct val="0"/>
                    </a:spcBef>
                    <a:spcAft>
                      <a:spcPct val="0"/>
                    </a:spcAft>
                    <a:defRPr sz="2400" kern="1200">
                      <a:solidFill>
                        <a:schemeClr val="lt1"/>
                      </a:solidFill>
                      <a:latin typeface="+mn-lt"/>
                      <a:ea typeface="+mn-ea"/>
                      <a:cs typeface="+mn-cs"/>
                    </a:defRPr>
                  </a:lvl4pPr>
                  <a:lvl5pPr marL="1828800" algn="l" rtl="0" fontAlgn="base">
                    <a:spcBef>
                      <a:spcPct val="0"/>
                    </a:spcBef>
                    <a:spcAft>
                      <a:spcPct val="0"/>
                    </a:spcAft>
                    <a:defRPr sz="2400" kern="1200">
                      <a:solidFill>
                        <a:schemeClr val="lt1"/>
                      </a:solidFill>
                      <a:latin typeface="+mn-lt"/>
                      <a:ea typeface="+mn-ea"/>
                      <a:cs typeface="+mn-cs"/>
                    </a:defRPr>
                  </a:lvl5pPr>
                  <a:lvl6pPr marL="2286000" algn="l" defTabSz="914400" rtl="0" eaLnBrk="1" latinLnBrk="0" hangingPunct="1">
                    <a:defRPr sz="2400" kern="1200">
                      <a:solidFill>
                        <a:schemeClr val="lt1"/>
                      </a:solidFill>
                      <a:latin typeface="+mn-lt"/>
                      <a:ea typeface="+mn-ea"/>
                      <a:cs typeface="+mn-cs"/>
                    </a:defRPr>
                  </a:lvl6pPr>
                  <a:lvl7pPr marL="2743200" algn="l" defTabSz="914400" rtl="0" eaLnBrk="1" latinLnBrk="0" hangingPunct="1">
                    <a:defRPr sz="2400" kern="1200">
                      <a:solidFill>
                        <a:schemeClr val="lt1"/>
                      </a:solidFill>
                      <a:latin typeface="+mn-lt"/>
                      <a:ea typeface="+mn-ea"/>
                      <a:cs typeface="+mn-cs"/>
                    </a:defRPr>
                  </a:lvl7pPr>
                  <a:lvl8pPr marL="3200400" algn="l" defTabSz="914400" rtl="0" eaLnBrk="1" latinLnBrk="0" hangingPunct="1">
                    <a:defRPr sz="2400" kern="1200">
                      <a:solidFill>
                        <a:schemeClr val="lt1"/>
                      </a:solidFill>
                      <a:latin typeface="+mn-lt"/>
                      <a:ea typeface="+mn-ea"/>
                      <a:cs typeface="+mn-cs"/>
                    </a:defRPr>
                  </a:lvl8pPr>
                  <a:lvl9pPr marL="3657600" algn="l" defTabSz="914400" rtl="0" eaLnBrk="1" latinLnBrk="0" hangingPunct="1">
                    <a:defRPr sz="2400" kern="1200">
                      <a:solidFill>
                        <a:schemeClr val="lt1"/>
                      </a:solidFill>
                      <a:latin typeface="+mn-lt"/>
                      <a:ea typeface="+mn-ea"/>
                      <a:cs typeface="+mn-cs"/>
                    </a:defRPr>
                  </a:lvl9pPr>
                </a:lstStyle>
                <a:p>
                  <a:pPr algn="ctr"/>
                  <a:endParaRPr lang="nl-NL" sz="1050">
                    <a:solidFill>
                      <a:srgbClr val="FF0000"/>
                    </a:solidFill>
                    <a:latin typeface="Arial" panose="020B0604020202020204" pitchFamily="34" charset="0"/>
                    <a:cs typeface="Arial" panose="020B0604020202020204" pitchFamily="34" charset="0"/>
                  </a:endParaRPr>
                </a:p>
              </p:txBody>
            </p:sp>
            <p:grpSp>
              <p:nvGrpSpPr>
                <p:cNvPr id="175" name="Groep 174">
                  <a:extLst>
                    <a:ext uri="{FF2B5EF4-FFF2-40B4-BE49-F238E27FC236}">
                      <a16:creationId xmlns:a16="http://schemas.microsoft.com/office/drawing/2014/main" xmlns="" id="{A7277756-B941-4EAC-A26E-7B67E371A2AD}"/>
                    </a:ext>
                  </a:extLst>
                </p:cNvPr>
                <p:cNvGrpSpPr/>
                <p:nvPr userDrawn="1"/>
              </p:nvGrpSpPr>
              <p:grpSpPr>
                <a:xfrm>
                  <a:off x="-2652453" y="431588"/>
                  <a:ext cx="294076" cy="231527"/>
                  <a:chOff x="-3634116" y="700986"/>
                  <a:chExt cx="182598" cy="143759"/>
                </a:xfrm>
              </p:grpSpPr>
              <p:grpSp>
                <p:nvGrpSpPr>
                  <p:cNvPr id="176" name="Groep 175">
                    <a:extLst>
                      <a:ext uri="{FF2B5EF4-FFF2-40B4-BE49-F238E27FC236}">
                        <a16:creationId xmlns:a16="http://schemas.microsoft.com/office/drawing/2014/main" xmlns="" id="{BF247AF6-09D2-4B38-AF21-85B497E181BC}"/>
                      </a:ext>
                    </a:extLst>
                  </p:cNvPr>
                  <p:cNvGrpSpPr/>
                  <p:nvPr userDrawn="1"/>
                </p:nvGrpSpPr>
                <p:grpSpPr>
                  <a:xfrm>
                    <a:off x="-3634116" y="700986"/>
                    <a:ext cx="182598" cy="143759"/>
                    <a:chOff x="-3634116" y="700986"/>
                    <a:chExt cx="182598" cy="143759"/>
                  </a:xfrm>
                </p:grpSpPr>
                <p:cxnSp>
                  <p:nvCxnSpPr>
                    <p:cNvPr id="180" name="Rechte verbindingslijn 179">
                      <a:extLst>
                        <a:ext uri="{FF2B5EF4-FFF2-40B4-BE49-F238E27FC236}">
                          <a16:creationId xmlns:a16="http://schemas.microsoft.com/office/drawing/2014/main" xmlns="" id="{09ED6777-AC7A-40E9-AB0C-2A91BB9686D3}"/>
                        </a:ext>
                      </a:extLst>
                    </p:cNvPr>
                    <p:cNvCxnSpPr/>
                    <p:nvPr userDrawn="1"/>
                  </p:nvCxnSpPr>
                  <p:spPr>
                    <a:xfrm>
                      <a:off x="-3634116" y="700986"/>
                      <a:ext cx="182598" cy="0"/>
                    </a:xfrm>
                    <a:prstGeom prst="line">
                      <a:avLst/>
                    </a:prstGeom>
                    <a:noFill/>
                    <a:ln w="19050" cap="flat" cmpd="sng" algn="ctr">
                      <a:solidFill>
                        <a:srgbClr val="292929"/>
                      </a:solidFill>
                      <a:prstDash val="solid"/>
                    </a:ln>
                    <a:effectLst/>
                  </p:spPr>
                </p:cxnSp>
                <p:cxnSp>
                  <p:nvCxnSpPr>
                    <p:cNvPr id="181" name="Rechte verbindingslijn 180">
                      <a:extLst>
                        <a:ext uri="{FF2B5EF4-FFF2-40B4-BE49-F238E27FC236}">
                          <a16:creationId xmlns:a16="http://schemas.microsoft.com/office/drawing/2014/main" xmlns="" id="{0238CCA2-6896-4729-A164-6C08D6A4B8AE}"/>
                        </a:ext>
                      </a:extLst>
                    </p:cNvPr>
                    <p:cNvCxnSpPr/>
                    <p:nvPr userDrawn="1"/>
                  </p:nvCxnSpPr>
                  <p:spPr>
                    <a:xfrm>
                      <a:off x="-3634116" y="844745"/>
                      <a:ext cx="182598" cy="0"/>
                    </a:xfrm>
                    <a:prstGeom prst="line">
                      <a:avLst/>
                    </a:prstGeom>
                    <a:noFill/>
                    <a:ln w="19050" cap="flat" cmpd="sng" algn="ctr">
                      <a:solidFill>
                        <a:srgbClr val="292929"/>
                      </a:solidFill>
                      <a:prstDash val="solid"/>
                    </a:ln>
                    <a:effectLst/>
                  </p:spPr>
                </p:cxnSp>
                <p:cxnSp>
                  <p:nvCxnSpPr>
                    <p:cNvPr id="182" name="Rechte verbindingslijn 181">
                      <a:extLst>
                        <a:ext uri="{FF2B5EF4-FFF2-40B4-BE49-F238E27FC236}">
                          <a16:creationId xmlns:a16="http://schemas.microsoft.com/office/drawing/2014/main" xmlns="" id="{A71310E3-D6B1-4797-A604-0D4F39AF330A}"/>
                        </a:ext>
                      </a:extLst>
                    </p:cNvPr>
                    <p:cNvCxnSpPr/>
                    <p:nvPr userDrawn="1"/>
                  </p:nvCxnSpPr>
                  <p:spPr>
                    <a:xfrm>
                      <a:off x="-3536469" y="808806"/>
                      <a:ext cx="82203" cy="0"/>
                    </a:xfrm>
                    <a:prstGeom prst="line">
                      <a:avLst/>
                    </a:prstGeom>
                    <a:noFill/>
                    <a:ln w="19050" cap="flat" cmpd="sng" algn="ctr">
                      <a:solidFill>
                        <a:srgbClr val="292929"/>
                      </a:solidFill>
                      <a:prstDash val="solid"/>
                    </a:ln>
                    <a:effectLst/>
                  </p:spPr>
                </p:cxnSp>
                <p:cxnSp>
                  <p:nvCxnSpPr>
                    <p:cNvPr id="183" name="Rechte verbindingslijn 182">
                      <a:extLst>
                        <a:ext uri="{FF2B5EF4-FFF2-40B4-BE49-F238E27FC236}">
                          <a16:creationId xmlns:a16="http://schemas.microsoft.com/office/drawing/2014/main" xmlns="" id="{9F2C8FFA-6C24-4946-A4C9-E06DF4CC669F}"/>
                        </a:ext>
                      </a:extLst>
                    </p:cNvPr>
                    <p:cNvCxnSpPr/>
                    <p:nvPr userDrawn="1"/>
                  </p:nvCxnSpPr>
                  <p:spPr>
                    <a:xfrm>
                      <a:off x="-3536469" y="772866"/>
                      <a:ext cx="82203" cy="0"/>
                    </a:xfrm>
                    <a:prstGeom prst="line">
                      <a:avLst/>
                    </a:prstGeom>
                    <a:noFill/>
                    <a:ln w="19050" cap="flat" cmpd="sng" algn="ctr">
                      <a:solidFill>
                        <a:srgbClr val="292929"/>
                      </a:solidFill>
                      <a:prstDash val="solid"/>
                    </a:ln>
                    <a:effectLst/>
                  </p:spPr>
                </p:cxnSp>
                <p:cxnSp>
                  <p:nvCxnSpPr>
                    <p:cNvPr id="184" name="Rechte verbindingslijn 183">
                      <a:extLst>
                        <a:ext uri="{FF2B5EF4-FFF2-40B4-BE49-F238E27FC236}">
                          <a16:creationId xmlns:a16="http://schemas.microsoft.com/office/drawing/2014/main" xmlns="" id="{31FD4CF8-6B21-4EC9-B3C4-9A230068E30D}"/>
                        </a:ext>
                      </a:extLst>
                    </p:cNvPr>
                    <p:cNvCxnSpPr/>
                    <p:nvPr userDrawn="1"/>
                  </p:nvCxnSpPr>
                  <p:spPr>
                    <a:xfrm>
                      <a:off x="-3536469" y="736926"/>
                      <a:ext cx="82203" cy="0"/>
                    </a:xfrm>
                    <a:prstGeom prst="line">
                      <a:avLst/>
                    </a:prstGeom>
                    <a:noFill/>
                    <a:ln w="19050" cap="flat" cmpd="sng" algn="ctr">
                      <a:solidFill>
                        <a:srgbClr val="292929"/>
                      </a:solidFill>
                      <a:prstDash val="solid"/>
                    </a:ln>
                    <a:effectLst/>
                  </p:spPr>
                </p:cxnSp>
              </p:grpSp>
              <p:grpSp>
                <p:nvGrpSpPr>
                  <p:cNvPr id="177" name="Groep 176">
                    <a:extLst>
                      <a:ext uri="{FF2B5EF4-FFF2-40B4-BE49-F238E27FC236}">
                        <a16:creationId xmlns:a16="http://schemas.microsoft.com/office/drawing/2014/main" xmlns="" id="{B49B19EF-2C2C-4129-884F-17A9E51C511A}"/>
                      </a:ext>
                    </a:extLst>
                  </p:cNvPr>
                  <p:cNvGrpSpPr/>
                  <p:nvPr userDrawn="1"/>
                </p:nvGrpSpPr>
                <p:grpSpPr>
                  <a:xfrm>
                    <a:off x="-3634047" y="735865"/>
                    <a:ext cx="88801" cy="72569"/>
                    <a:chOff x="-2091059" y="1395403"/>
                    <a:chExt cx="157316" cy="128558"/>
                  </a:xfrm>
                </p:grpSpPr>
                <p:sp>
                  <p:nvSpPr>
                    <p:cNvPr id="178" name="Rechthoek 177">
                      <a:extLst>
                        <a:ext uri="{FF2B5EF4-FFF2-40B4-BE49-F238E27FC236}">
                          <a16:creationId xmlns:a16="http://schemas.microsoft.com/office/drawing/2014/main" xmlns="" id="{C7843B66-A2AD-43D1-8B0B-138A19F2A0C8}"/>
                        </a:ext>
                      </a:extLst>
                    </p:cNvPr>
                    <p:cNvSpPr/>
                    <p:nvPr userDrawn="1"/>
                  </p:nvSpPr>
                  <p:spPr>
                    <a:xfrm>
                      <a:off x="-2051585" y="1436824"/>
                      <a:ext cx="117842" cy="45718"/>
                    </a:xfrm>
                    <a:prstGeom prst="rect">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defPPr>
                        <a:defRPr lang="nl-NL"/>
                      </a:defPPr>
                      <a:lvl1pPr algn="l" rtl="0" fontAlgn="base">
                        <a:spcBef>
                          <a:spcPct val="0"/>
                        </a:spcBef>
                        <a:spcAft>
                          <a:spcPct val="0"/>
                        </a:spcAft>
                        <a:defRPr sz="2400" kern="1200">
                          <a:solidFill>
                            <a:schemeClr val="lt1"/>
                          </a:solidFill>
                          <a:latin typeface="+mn-lt"/>
                          <a:ea typeface="+mn-ea"/>
                          <a:cs typeface="+mn-cs"/>
                        </a:defRPr>
                      </a:lvl1pPr>
                      <a:lvl2pPr marL="457200" algn="l" rtl="0" fontAlgn="base">
                        <a:spcBef>
                          <a:spcPct val="0"/>
                        </a:spcBef>
                        <a:spcAft>
                          <a:spcPct val="0"/>
                        </a:spcAft>
                        <a:defRPr sz="2400" kern="1200">
                          <a:solidFill>
                            <a:schemeClr val="lt1"/>
                          </a:solidFill>
                          <a:latin typeface="+mn-lt"/>
                          <a:ea typeface="+mn-ea"/>
                          <a:cs typeface="+mn-cs"/>
                        </a:defRPr>
                      </a:lvl2pPr>
                      <a:lvl3pPr marL="914400" algn="l" rtl="0" fontAlgn="base">
                        <a:spcBef>
                          <a:spcPct val="0"/>
                        </a:spcBef>
                        <a:spcAft>
                          <a:spcPct val="0"/>
                        </a:spcAft>
                        <a:defRPr sz="2400" kern="1200">
                          <a:solidFill>
                            <a:schemeClr val="lt1"/>
                          </a:solidFill>
                          <a:latin typeface="+mn-lt"/>
                          <a:ea typeface="+mn-ea"/>
                          <a:cs typeface="+mn-cs"/>
                        </a:defRPr>
                      </a:lvl3pPr>
                      <a:lvl4pPr marL="1371600" algn="l" rtl="0" fontAlgn="base">
                        <a:spcBef>
                          <a:spcPct val="0"/>
                        </a:spcBef>
                        <a:spcAft>
                          <a:spcPct val="0"/>
                        </a:spcAft>
                        <a:defRPr sz="2400" kern="1200">
                          <a:solidFill>
                            <a:schemeClr val="lt1"/>
                          </a:solidFill>
                          <a:latin typeface="+mn-lt"/>
                          <a:ea typeface="+mn-ea"/>
                          <a:cs typeface="+mn-cs"/>
                        </a:defRPr>
                      </a:lvl4pPr>
                      <a:lvl5pPr marL="1828800" algn="l" rtl="0" fontAlgn="base">
                        <a:spcBef>
                          <a:spcPct val="0"/>
                        </a:spcBef>
                        <a:spcAft>
                          <a:spcPct val="0"/>
                        </a:spcAft>
                        <a:defRPr sz="2400" kern="1200">
                          <a:solidFill>
                            <a:schemeClr val="lt1"/>
                          </a:solidFill>
                          <a:latin typeface="+mn-lt"/>
                          <a:ea typeface="+mn-ea"/>
                          <a:cs typeface="+mn-cs"/>
                        </a:defRPr>
                      </a:lvl5pPr>
                      <a:lvl6pPr marL="2286000" algn="l" defTabSz="914400" rtl="0" eaLnBrk="1" latinLnBrk="0" hangingPunct="1">
                        <a:defRPr sz="2400" kern="1200">
                          <a:solidFill>
                            <a:schemeClr val="lt1"/>
                          </a:solidFill>
                          <a:latin typeface="+mn-lt"/>
                          <a:ea typeface="+mn-ea"/>
                          <a:cs typeface="+mn-cs"/>
                        </a:defRPr>
                      </a:lvl6pPr>
                      <a:lvl7pPr marL="2743200" algn="l" defTabSz="914400" rtl="0" eaLnBrk="1" latinLnBrk="0" hangingPunct="1">
                        <a:defRPr sz="2400" kern="1200">
                          <a:solidFill>
                            <a:schemeClr val="lt1"/>
                          </a:solidFill>
                          <a:latin typeface="+mn-lt"/>
                          <a:ea typeface="+mn-ea"/>
                          <a:cs typeface="+mn-cs"/>
                        </a:defRPr>
                      </a:lvl7pPr>
                      <a:lvl8pPr marL="3200400" algn="l" defTabSz="914400" rtl="0" eaLnBrk="1" latinLnBrk="0" hangingPunct="1">
                        <a:defRPr sz="2400" kern="1200">
                          <a:solidFill>
                            <a:schemeClr val="lt1"/>
                          </a:solidFill>
                          <a:latin typeface="+mn-lt"/>
                          <a:ea typeface="+mn-ea"/>
                          <a:cs typeface="+mn-cs"/>
                        </a:defRPr>
                      </a:lvl8pPr>
                      <a:lvl9pPr marL="3657600" algn="l" defTabSz="914400" rtl="0" eaLnBrk="1" latinLnBrk="0" hangingPunct="1">
                        <a:defRPr sz="2400" kern="1200">
                          <a:solidFill>
                            <a:schemeClr val="lt1"/>
                          </a:solidFill>
                          <a:latin typeface="+mn-lt"/>
                          <a:ea typeface="+mn-ea"/>
                          <a:cs typeface="+mn-cs"/>
                        </a:defRPr>
                      </a:lvl9pPr>
                    </a:lstStyle>
                    <a:p>
                      <a:endParaRPr lang="nl-NL" sz="1000" b="1">
                        <a:solidFill>
                          <a:srgbClr val="000000"/>
                        </a:solidFill>
                      </a:endParaRPr>
                    </a:p>
                  </p:txBody>
                </p:sp>
                <p:sp>
                  <p:nvSpPr>
                    <p:cNvPr id="179" name="Pijl: punthaak 178">
                      <a:extLst>
                        <a:ext uri="{FF2B5EF4-FFF2-40B4-BE49-F238E27FC236}">
                          <a16:creationId xmlns:a16="http://schemas.microsoft.com/office/drawing/2014/main" xmlns="" id="{1C9F077C-9FA9-4025-A106-CD209658E4BA}"/>
                        </a:ext>
                      </a:extLst>
                    </p:cNvPr>
                    <p:cNvSpPr/>
                    <p:nvPr userDrawn="1"/>
                  </p:nvSpPr>
                  <p:spPr>
                    <a:xfrm flipH="1">
                      <a:off x="-2091059" y="1395403"/>
                      <a:ext cx="128558" cy="128558"/>
                    </a:xfrm>
                    <a:prstGeom prst="chevron">
                      <a:avLst>
                        <a:gd name="adj" fmla="val 47962"/>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defPPr>
                        <a:defRPr lang="nl-NL"/>
                      </a:defPPr>
                      <a:lvl1pPr algn="l" rtl="0" fontAlgn="base">
                        <a:spcBef>
                          <a:spcPct val="0"/>
                        </a:spcBef>
                        <a:spcAft>
                          <a:spcPct val="0"/>
                        </a:spcAft>
                        <a:defRPr sz="2400" kern="1200">
                          <a:solidFill>
                            <a:schemeClr val="lt1"/>
                          </a:solidFill>
                          <a:latin typeface="+mn-lt"/>
                          <a:ea typeface="+mn-ea"/>
                          <a:cs typeface="+mn-cs"/>
                        </a:defRPr>
                      </a:lvl1pPr>
                      <a:lvl2pPr marL="457200" algn="l" rtl="0" fontAlgn="base">
                        <a:spcBef>
                          <a:spcPct val="0"/>
                        </a:spcBef>
                        <a:spcAft>
                          <a:spcPct val="0"/>
                        </a:spcAft>
                        <a:defRPr sz="2400" kern="1200">
                          <a:solidFill>
                            <a:schemeClr val="lt1"/>
                          </a:solidFill>
                          <a:latin typeface="+mn-lt"/>
                          <a:ea typeface="+mn-ea"/>
                          <a:cs typeface="+mn-cs"/>
                        </a:defRPr>
                      </a:lvl2pPr>
                      <a:lvl3pPr marL="914400" algn="l" rtl="0" fontAlgn="base">
                        <a:spcBef>
                          <a:spcPct val="0"/>
                        </a:spcBef>
                        <a:spcAft>
                          <a:spcPct val="0"/>
                        </a:spcAft>
                        <a:defRPr sz="2400" kern="1200">
                          <a:solidFill>
                            <a:schemeClr val="lt1"/>
                          </a:solidFill>
                          <a:latin typeface="+mn-lt"/>
                          <a:ea typeface="+mn-ea"/>
                          <a:cs typeface="+mn-cs"/>
                        </a:defRPr>
                      </a:lvl3pPr>
                      <a:lvl4pPr marL="1371600" algn="l" rtl="0" fontAlgn="base">
                        <a:spcBef>
                          <a:spcPct val="0"/>
                        </a:spcBef>
                        <a:spcAft>
                          <a:spcPct val="0"/>
                        </a:spcAft>
                        <a:defRPr sz="2400" kern="1200">
                          <a:solidFill>
                            <a:schemeClr val="lt1"/>
                          </a:solidFill>
                          <a:latin typeface="+mn-lt"/>
                          <a:ea typeface="+mn-ea"/>
                          <a:cs typeface="+mn-cs"/>
                        </a:defRPr>
                      </a:lvl4pPr>
                      <a:lvl5pPr marL="1828800" algn="l" rtl="0" fontAlgn="base">
                        <a:spcBef>
                          <a:spcPct val="0"/>
                        </a:spcBef>
                        <a:spcAft>
                          <a:spcPct val="0"/>
                        </a:spcAft>
                        <a:defRPr sz="2400" kern="1200">
                          <a:solidFill>
                            <a:schemeClr val="lt1"/>
                          </a:solidFill>
                          <a:latin typeface="+mn-lt"/>
                          <a:ea typeface="+mn-ea"/>
                          <a:cs typeface="+mn-cs"/>
                        </a:defRPr>
                      </a:lvl5pPr>
                      <a:lvl6pPr marL="2286000" algn="l" defTabSz="914400" rtl="0" eaLnBrk="1" latinLnBrk="0" hangingPunct="1">
                        <a:defRPr sz="2400" kern="1200">
                          <a:solidFill>
                            <a:schemeClr val="lt1"/>
                          </a:solidFill>
                          <a:latin typeface="+mn-lt"/>
                          <a:ea typeface="+mn-ea"/>
                          <a:cs typeface="+mn-cs"/>
                        </a:defRPr>
                      </a:lvl6pPr>
                      <a:lvl7pPr marL="2743200" algn="l" defTabSz="914400" rtl="0" eaLnBrk="1" latinLnBrk="0" hangingPunct="1">
                        <a:defRPr sz="2400" kern="1200">
                          <a:solidFill>
                            <a:schemeClr val="lt1"/>
                          </a:solidFill>
                          <a:latin typeface="+mn-lt"/>
                          <a:ea typeface="+mn-ea"/>
                          <a:cs typeface="+mn-cs"/>
                        </a:defRPr>
                      </a:lvl7pPr>
                      <a:lvl8pPr marL="3200400" algn="l" defTabSz="914400" rtl="0" eaLnBrk="1" latinLnBrk="0" hangingPunct="1">
                        <a:defRPr sz="2400" kern="1200">
                          <a:solidFill>
                            <a:schemeClr val="lt1"/>
                          </a:solidFill>
                          <a:latin typeface="+mn-lt"/>
                          <a:ea typeface="+mn-ea"/>
                          <a:cs typeface="+mn-cs"/>
                        </a:defRPr>
                      </a:lvl8pPr>
                      <a:lvl9pPr marL="3657600" algn="l" defTabSz="914400" rtl="0" eaLnBrk="1" latinLnBrk="0" hangingPunct="1">
                        <a:defRPr sz="2400" kern="1200">
                          <a:solidFill>
                            <a:schemeClr val="lt1"/>
                          </a:solidFill>
                          <a:latin typeface="+mn-lt"/>
                          <a:ea typeface="+mn-ea"/>
                          <a:cs typeface="+mn-cs"/>
                        </a:defRPr>
                      </a:lvl9pPr>
                    </a:lstStyle>
                    <a:p>
                      <a:endParaRPr lang="nl-NL" sz="1000" b="1">
                        <a:solidFill>
                          <a:srgbClr val="000000"/>
                        </a:solidFill>
                      </a:endParaRPr>
                    </a:p>
                  </p:txBody>
                </p:sp>
              </p:grpSp>
            </p:grpSp>
          </p:grpSp>
          <p:grpSp>
            <p:nvGrpSpPr>
              <p:cNvPr id="160" name="Groep 159">
                <a:extLst>
                  <a:ext uri="{FF2B5EF4-FFF2-40B4-BE49-F238E27FC236}">
                    <a16:creationId xmlns:a16="http://schemas.microsoft.com/office/drawing/2014/main" xmlns="" id="{530CA2BF-1989-480F-B40F-31BB9F628A02}"/>
                  </a:ext>
                </a:extLst>
              </p:cNvPr>
              <p:cNvGrpSpPr/>
              <p:nvPr userDrawn="1"/>
            </p:nvGrpSpPr>
            <p:grpSpPr>
              <a:xfrm>
                <a:off x="-2425037" y="781500"/>
                <a:ext cx="357690" cy="330595"/>
                <a:chOff x="-2721817" y="782525"/>
                <a:chExt cx="432805" cy="400021"/>
              </a:xfrm>
            </p:grpSpPr>
            <p:sp>
              <p:nvSpPr>
                <p:cNvPr id="163" name="Rechthoek 162">
                  <a:extLst>
                    <a:ext uri="{FF2B5EF4-FFF2-40B4-BE49-F238E27FC236}">
                      <a16:creationId xmlns:a16="http://schemas.microsoft.com/office/drawing/2014/main" xmlns="" id="{A8BCD2E7-48F8-4185-9F64-D60D3F1F3B63}"/>
                    </a:ext>
                  </a:extLst>
                </p:cNvPr>
                <p:cNvSpPr/>
                <p:nvPr userDrawn="1"/>
              </p:nvSpPr>
              <p:spPr>
                <a:xfrm>
                  <a:off x="-2721817" y="782525"/>
                  <a:ext cx="432805" cy="400021"/>
                </a:xfrm>
                <a:prstGeom prst="rect">
                  <a:avLst/>
                </a:prstGeom>
                <a:solidFill>
                  <a:schemeClr val="bg1"/>
                </a:solid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defPPr>
                    <a:defRPr lang="nl-NL"/>
                  </a:defPPr>
                  <a:lvl1pPr algn="l" rtl="0" fontAlgn="base">
                    <a:spcBef>
                      <a:spcPct val="0"/>
                    </a:spcBef>
                    <a:spcAft>
                      <a:spcPct val="0"/>
                    </a:spcAft>
                    <a:defRPr sz="2400" kern="1200">
                      <a:solidFill>
                        <a:schemeClr val="lt1"/>
                      </a:solidFill>
                      <a:latin typeface="+mn-lt"/>
                      <a:ea typeface="+mn-ea"/>
                      <a:cs typeface="+mn-cs"/>
                    </a:defRPr>
                  </a:lvl1pPr>
                  <a:lvl2pPr marL="457200" algn="l" rtl="0" fontAlgn="base">
                    <a:spcBef>
                      <a:spcPct val="0"/>
                    </a:spcBef>
                    <a:spcAft>
                      <a:spcPct val="0"/>
                    </a:spcAft>
                    <a:defRPr sz="2400" kern="1200">
                      <a:solidFill>
                        <a:schemeClr val="lt1"/>
                      </a:solidFill>
                      <a:latin typeface="+mn-lt"/>
                      <a:ea typeface="+mn-ea"/>
                      <a:cs typeface="+mn-cs"/>
                    </a:defRPr>
                  </a:lvl2pPr>
                  <a:lvl3pPr marL="914400" algn="l" rtl="0" fontAlgn="base">
                    <a:spcBef>
                      <a:spcPct val="0"/>
                    </a:spcBef>
                    <a:spcAft>
                      <a:spcPct val="0"/>
                    </a:spcAft>
                    <a:defRPr sz="2400" kern="1200">
                      <a:solidFill>
                        <a:schemeClr val="lt1"/>
                      </a:solidFill>
                      <a:latin typeface="+mn-lt"/>
                      <a:ea typeface="+mn-ea"/>
                      <a:cs typeface="+mn-cs"/>
                    </a:defRPr>
                  </a:lvl3pPr>
                  <a:lvl4pPr marL="1371600" algn="l" rtl="0" fontAlgn="base">
                    <a:spcBef>
                      <a:spcPct val="0"/>
                    </a:spcBef>
                    <a:spcAft>
                      <a:spcPct val="0"/>
                    </a:spcAft>
                    <a:defRPr sz="2400" kern="1200">
                      <a:solidFill>
                        <a:schemeClr val="lt1"/>
                      </a:solidFill>
                      <a:latin typeface="+mn-lt"/>
                      <a:ea typeface="+mn-ea"/>
                      <a:cs typeface="+mn-cs"/>
                    </a:defRPr>
                  </a:lvl4pPr>
                  <a:lvl5pPr marL="1828800" algn="l" rtl="0" fontAlgn="base">
                    <a:spcBef>
                      <a:spcPct val="0"/>
                    </a:spcBef>
                    <a:spcAft>
                      <a:spcPct val="0"/>
                    </a:spcAft>
                    <a:defRPr sz="2400" kern="1200">
                      <a:solidFill>
                        <a:schemeClr val="lt1"/>
                      </a:solidFill>
                      <a:latin typeface="+mn-lt"/>
                      <a:ea typeface="+mn-ea"/>
                      <a:cs typeface="+mn-cs"/>
                    </a:defRPr>
                  </a:lvl5pPr>
                  <a:lvl6pPr marL="2286000" algn="l" defTabSz="914400" rtl="0" eaLnBrk="1" latinLnBrk="0" hangingPunct="1">
                    <a:defRPr sz="2400" kern="1200">
                      <a:solidFill>
                        <a:schemeClr val="lt1"/>
                      </a:solidFill>
                      <a:latin typeface="+mn-lt"/>
                      <a:ea typeface="+mn-ea"/>
                      <a:cs typeface="+mn-cs"/>
                    </a:defRPr>
                  </a:lvl6pPr>
                  <a:lvl7pPr marL="2743200" algn="l" defTabSz="914400" rtl="0" eaLnBrk="1" latinLnBrk="0" hangingPunct="1">
                    <a:defRPr sz="2400" kern="1200">
                      <a:solidFill>
                        <a:schemeClr val="lt1"/>
                      </a:solidFill>
                      <a:latin typeface="+mn-lt"/>
                      <a:ea typeface="+mn-ea"/>
                      <a:cs typeface="+mn-cs"/>
                    </a:defRPr>
                  </a:lvl7pPr>
                  <a:lvl8pPr marL="3200400" algn="l" defTabSz="914400" rtl="0" eaLnBrk="1" latinLnBrk="0" hangingPunct="1">
                    <a:defRPr sz="2400" kern="1200">
                      <a:solidFill>
                        <a:schemeClr val="lt1"/>
                      </a:solidFill>
                      <a:latin typeface="+mn-lt"/>
                      <a:ea typeface="+mn-ea"/>
                      <a:cs typeface="+mn-cs"/>
                    </a:defRPr>
                  </a:lvl8pPr>
                  <a:lvl9pPr marL="3657600" algn="l" defTabSz="914400" rtl="0" eaLnBrk="1" latinLnBrk="0" hangingPunct="1">
                    <a:defRPr sz="2400" kern="1200">
                      <a:solidFill>
                        <a:schemeClr val="lt1"/>
                      </a:solidFill>
                      <a:latin typeface="+mn-lt"/>
                      <a:ea typeface="+mn-ea"/>
                      <a:cs typeface="+mn-cs"/>
                    </a:defRPr>
                  </a:lvl9pPr>
                </a:lstStyle>
                <a:p>
                  <a:pPr algn="ctr"/>
                  <a:endParaRPr lang="nl-NL" sz="1050">
                    <a:solidFill>
                      <a:srgbClr val="FF0000"/>
                    </a:solidFill>
                    <a:latin typeface="Arial" panose="020B0604020202020204" pitchFamily="34" charset="0"/>
                    <a:cs typeface="Arial" panose="020B0604020202020204" pitchFamily="34" charset="0"/>
                  </a:endParaRPr>
                </a:p>
              </p:txBody>
            </p:sp>
            <p:grpSp>
              <p:nvGrpSpPr>
                <p:cNvPr id="164" name="Groep 163">
                  <a:extLst>
                    <a:ext uri="{FF2B5EF4-FFF2-40B4-BE49-F238E27FC236}">
                      <a16:creationId xmlns:a16="http://schemas.microsoft.com/office/drawing/2014/main" xmlns="" id="{3CDDC2E3-E15B-4BD5-A71D-8744DE70C091}"/>
                    </a:ext>
                  </a:extLst>
                </p:cNvPr>
                <p:cNvGrpSpPr/>
                <p:nvPr userDrawn="1"/>
              </p:nvGrpSpPr>
              <p:grpSpPr>
                <a:xfrm>
                  <a:off x="-2652453" y="866777"/>
                  <a:ext cx="294076" cy="231527"/>
                  <a:chOff x="-3310843" y="700986"/>
                  <a:chExt cx="182598" cy="143759"/>
                </a:xfrm>
              </p:grpSpPr>
              <p:grpSp>
                <p:nvGrpSpPr>
                  <p:cNvPr id="165" name="Groep 164">
                    <a:extLst>
                      <a:ext uri="{FF2B5EF4-FFF2-40B4-BE49-F238E27FC236}">
                        <a16:creationId xmlns:a16="http://schemas.microsoft.com/office/drawing/2014/main" xmlns="" id="{920D19CE-A86D-46F1-BE0B-E911374E0797}"/>
                      </a:ext>
                    </a:extLst>
                  </p:cNvPr>
                  <p:cNvGrpSpPr/>
                  <p:nvPr userDrawn="1"/>
                </p:nvGrpSpPr>
                <p:grpSpPr>
                  <a:xfrm>
                    <a:off x="-3310843" y="700986"/>
                    <a:ext cx="182598" cy="143759"/>
                    <a:chOff x="-3310843" y="700986"/>
                    <a:chExt cx="182598" cy="143759"/>
                  </a:xfrm>
                </p:grpSpPr>
                <p:cxnSp>
                  <p:nvCxnSpPr>
                    <p:cNvPr id="169" name="Rechte verbindingslijn 168">
                      <a:extLst>
                        <a:ext uri="{FF2B5EF4-FFF2-40B4-BE49-F238E27FC236}">
                          <a16:creationId xmlns:a16="http://schemas.microsoft.com/office/drawing/2014/main" xmlns="" id="{8B006A66-6192-45EF-AD31-3C40644A6D52}"/>
                        </a:ext>
                      </a:extLst>
                    </p:cNvPr>
                    <p:cNvCxnSpPr/>
                    <p:nvPr userDrawn="1"/>
                  </p:nvCxnSpPr>
                  <p:spPr>
                    <a:xfrm>
                      <a:off x="-3310843" y="700986"/>
                      <a:ext cx="182598" cy="0"/>
                    </a:xfrm>
                    <a:prstGeom prst="line">
                      <a:avLst/>
                    </a:prstGeom>
                    <a:noFill/>
                    <a:ln w="19050" cap="flat" cmpd="sng" algn="ctr">
                      <a:solidFill>
                        <a:srgbClr val="292929"/>
                      </a:solidFill>
                      <a:prstDash val="solid"/>
                    </a:ln>
                    <a:effectLst/>
                  </p:spPr>
                </p:cxnSp>
                <p:cxnSp>
                  <p:nvCxnSpPr>
                    <p:cNvPr id="170" name="Rechte verbindingslijn 169">
                      <a:extLst>
                        <a:ext uri="{FF2B5EF4-FFF2-40B4-BE49-F238E27FC236}">
                          <a16:creationId xmlns:a16="http://schemas.microsoft.com/office/drawing/2014/main" xmlns="" id="{6BF747B5-8CE4-4867-AE94-89885733594B}"/>
                        </a:ext>
                      </a:extLst>
                    </p:cNvPr>
                    <p:cNvCxnSpPr/>
                    <p:nvPr userDrawn="1"/>
                  </p:nvCxnSpPr>
                  <p:spPr>
                    <a:xfrm>
                      <a:off x="-3310843" y="844745"/>
                      <a:ext cx="182598" cy="0"/>
                    </a:xfrm>
                    <a:prstGeom prst="line">
                      <a:avLst/>
                    </a:prstGeom>
                    <a:noFill/>
                    <a:ln w="19050" cap="flat" cmpd="sng" algn="ctr">
                      <a:solidFill>
                        <a:srgbClr val="292929"/>
                      </a:solidFill>
                      <a:prstDash val="solid"/>
                    </a:ln>
                    <a:effectLst/>
                  </p:spPr>
                </p:cxnSp>
                <p:cxnSp>
                  <p:nvCxnSpPr>
                    <p:cNvPr id="171" name="Rechte verbindingslijn 170">
                      <a:extLst>
                        <a:ext uri="{FF2B5EF4-FFF2-40B4-BE49-F238E27FC236}">
                          <a16:creationId xmlns:a16="http://schemas.microsoft.com/office/drawing/2014/main" xmlns="" id="{CF559DE4-DB8D-486F-9D53-75C672F4EB8F}"/>
                        </a:ext>
                      </a:extLst>
                    </p:cNvPr>
                    <p:cNvCxnSpPr/>
                    <p:nvPr userDrawn="1"/>
                  </p:nvCxnSpPr>
                  <p:spPr>
                    <a:xfrm>
                      <a:off x="-3213196" y="808806"/>
                      <a:ext cx="82203" cy="0"/>
                    </a:xfrm>
                    <a:prstGeom prst="line">
                      <a:avLst/>
                    </a:prstGeom>
                    <a:noFill/>
                    <a:ln w="19050" cap="flat" cmpd="sng" algn="ctr">
                      <a:solidFill>
                        <a:srgbClr val="292929"/>
                      </a:solidFill>
                      <a:prstDash val="solid"/>
                    </a:ln>
                    <a:effectLst/>
                  </p:spPr>
                </p:cxnSp>
                <p:cxnSp>
                  <p:nvCxnSpPr>
                    <p:cNvPr id="172" name="Rechte verbindingslijn 171">
                      <a:extLst>
                        <a:ext uri="{FF2B5EF4-FFF2-40B4-BE49-F238E27FC236}">
                          <a16:creationId xmlns:a16="http://schemas.microsoft.com/office/drawing/2014/main" xmlns="" id="{FE1E4465-088E-4162-8643-20BF91E813A1}"/>
                        </a:ext>
                      </a:extLst>
                    </p:cNvPr>
                    <p:cNvCxnSpPr/>
                    <p:nvPr userDrawn="1"/>
                  </p:nvCxnSpPr>
                  <p:spPr>
                    <a:xfrm>
                      <a:off x="-3213196" y="772866"/>
                      <a:ext cx="82203" cy="0"/>
                    </a:xfrm>
                    <a:prstGeom prst="line">
                      <a:avLst/>
                    </a:prstGeom>
                    <a:noFill/>
                    <a:ln w="19050" cap="flat" cmpd="sng" algn="ctr">
                      <a:solidFill>
                        <a:srgbClr val="292929"/>
                      </a:solidFill>
                      <a:prstDash val="solid"/>
                    </a:ln>
                    <a:effectLst/>
                  </p:spPr>
                </p:cxnSp>
                <p:cxnSp>
                  <p:nvCxnSpPr>
                    <p:cNvPr id="173" name="Rechte verbindingslijn 172">
                      <a:extLst>
                        <a:ext uri="{FF2B5EF4-FFF2-40B4-BE49-F238E27FC236}">
                          <a16:creationId xmlns:a16="http://schemas.microsoft.com/office/drawing/2014/main" xmlns="" id="{4E1A1FDE-E043-46CF-9398-CAD86F7CC6C8}"/>
                        </a:ext>
                      </a:extLst>
                    </p:cNvPr>
                    <p:cNvCxnSpPr/>
                    <p:nvPr userDrawn="1"/>
                  </p:nvCxnSpPr>
                  <p:spPr>
                    <a:xfrm>
                      <a:off x="-3213196" y="736926"/>
                      <a:ext cx="82203" cy="0"/>
                    </a:xfrm>
                    <a:prstGeom prst="line">
                      <a:avLst/>
                    </a:prstGeom>
                    <a:noFill/>
                    <a:ln w="19050" cap="flat" cmpd="sng" algn="ctr">
                      <a:solidFill>
                        <a:srgbClr val="292929"/>
                      </a:solidFill>
                      <a:prstDash val="solid"/>
                    </a:ln>
                    <a:effectLst/>
                  </p:spPr>
                </p:cxnSp>
              </p:grpSp>
              <p:grpSp>
                <p:nvGrpSpPr>
                  <p:cNvPr id="166" name="Groep 165">
                    <a:extLst>
                      <a:ext uri="{FF2B5EF4-FFF2-40B4-BE49-F238E27FC236}">
                        <a16:creationId xmlns:a16="http://schemas.microsoft.com/office/drawing/2014/main" xmlns="" id="{5EDBE08F-1B77-4782-BE01-A446BC1E5DF7}"/>
                      </a:ext>
                    </a:extLst>
                  </p:cNvPr>
                  <p:cNvGrpSpPr/>
                  <p:nvPr userDrawn="1"/>
                </p:nvGrpSpPr>
                <p:grpSpPr>
                  <a:xfrm flipH="1">
                    <a:off x="-3310774" y="735865"/>
                    <a:ext cx="88801" cy="72569"/>
                    <a:chOff x="-2091059" y="1395403"/>
                    <a:chExt cx="157316" cy="128558"/>
                  </a:xfrm>
                </p:grpSpPr>
                <p:sp>
                  <p:nvSpPr>
                    <p:cNvPr id="167" name="Rechthoek 166">
                      <a:extLst>
                        <a:ext uri="{FF2B5EF4-FFF2-40B4-BE49-F238E27FC236}">
                          <a16:creationId xmlns:a16="http://schemas.microsoft.com/office/drawing/2014/main" xmlns="" id="{A74FD836-ED98-4F39-B9B4-1899157C1F21}"/>
                        </a:ext>
                      </a:extLst>
                    </p:cNvPr>
                    <p:cNvSpPr/>
                    <p:nvPr userDrawn="1"/>
                  </p:nvSpPr>
                  <p:spPr>
                    <a:xfrm>
                      <a:off x="-2051585" y="1436824"/>
                      <a:ext cx="117842" cy="45718"/>
                    </a:xfrm>
                    <a:prstGeom prst="rect">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defPPr>
                        <a:defRPr lang="nl-NL"/>
                      </a:defPPr>
                      <a:lvl1pPr algn="l" rtl="0" fontAlgn="base">
                        <a:spcBef>
                          <a:spcPct val="0"/>
                        </a:spcBef>
                        <a:spcAft>
                          <a:spcPct val="0"/>
                        </a:spcAft>
                        <a:defRPr sz="2400" kern="1200">
                          <a:solidFill>
                            <a:schemeClr val="lt1"/>
                          </a:solidFill>
                          <a:latin typeface="+mn-lt"/>
                          <a:ea typeface="+mn-ea"/>
                          <a:cs typeface="+mn-cs"/>
                        </a:defRPr>
                      </a:lvl1pPr>
                      <a:lvl2pPr marL="457200" algn="l" rtl="0" fontAlgn="base">
                        <a:spcBef>
                          <a:spcPct val="0"/>
                        </a:spcBef>
                        <a:spcAft>
                          <a:spcPct val="0"/>
                        </a:spcAft>
                        <a:defRPr sz="2400" kern="1200">
                          <a:solidFill>
                            <a:schemeClr val="lt1"/>
                          </a:solidFill>
                          <a:latin typeface="+mn-lt"/>
                          <a:ea typeface="+mn-ea"/>
                          <a:cs typeface="+mn-cs"/>
                        </a:defRPr>
                      </a:lvl2pPr>
                      <a:lvl3pPr marL="914400" algn="l" rtl="0" fontAlgn="base">
                        <a:spcBef>
                          <a:spcPct val="0"/>
                        </a:spcBef>
                        <a:spcAft>
                          <a:spcPct val="0"/>
                        </a:spcAft>
                        <a:defRPr sz="2400" kern="1200">
                          <a:solidFill>
                            <a:schemeClr val="lt1"/>
                          </a:solidFill>
                          <a:latin typeface="+mn-lt"/>
                          <a:ea typeface="+mn-ea"/>
                          <a:cs typeface="+mn-cs"/>
                        </a:defRPr>
                      </a:lvl3pPr>
                      <a:lvl4pPr marL="1371600" algn="l" rtl="0" fontAlgn="base">
                        <a:spcBef>
                          <a:spcPct val="0"/>
                        </a:spcBef>
                        <a:spcAft>
                          <a:spcPct val="0"/>
                        </a:spcAft>
                        <a:defRPr sz="2400" kern="1200">
                          <a:solidFill>
                            <a:schemeClr val="lt1"/>
                          </a:solidFill>
                          <a:latin typeface="+mn-lt"/>
                          <a:ea typeface="+mn-ea"/>
                          <a:cs typeface="+mn-cs"/>
                        </a:defRPr>
                      </a:lvl4pPr>
                      <a:lvl5pPr marL="1828800" algn="l" rtl="0" fontAlgn="base">
                        <a:spcBef>
                          <a:spcPct val="0"/>
                        </a:spcBef>
                        <a:spcAft>
                          <a:spcPct val="0"/>
                        </a:spcAft>
                        <a:defRPr sz="2400" kern="1200">
                          <a:solidFill>
                            <a:schemeClr val="lt1"/>
                          </a:solidFill>
                          <a:latin typeface="+mn-lt"/>
                          <a:ea typeface="+mn-ea"/>
                          <a:cs typeface="+mn-cs"/>
                        </a:defRPr>
                      </a:lvl5pPr>
                      <a:lvl6pPr marL="2286000" algn="l" defTabSz="914400" rtl="0" eaLnBrk="1" latinLnBrk="0" hangingPunct="1">
                        <a:defRPr sz="2400" kern="1200">
                          <a:solidFill>
                            <a:schemeClr val="lt1"/>
                          </a:solidFill>
                          <a:latin typeface="+mn-lt"/>
                          <a:ea typeface="+mn-ea"/>
                          <a:cs typeface="+mn-cs"/>
                        </a:defRPr>
                      </a:lvl6pPr>
                      <a:lvl7pPr marL="2743200" algn="l" defTabSz="914400" rtl="0" eaLnBrk="1" latinLnBrk="0" hangingPunct="1">
                        <a:defRPr sz="2400" kern="1200">
                          <a:solidFill>
                            <a:schemeClr val="lt1"/>
                          </a:solidFill>
                          <a:latin typeface="+mn-lt"/>
                          <a:ea typeface="+mn-ea"/>
                          <a:cs typeface="+mn-cs"/>
                        </a:defRPr>
                      </a:lvl7pPr>
                      <a:lvl8pPr marL="3200400" algn="l" defTabSz="914400" rtl="0" eaLnBrk="1" latinLnBrk="0" hangingPunct="1">
                        <a:defRPr sz="2400" kern="1200">
                          <a:solidFill>
                            <a:schemeClr val="lt1"/>
                          </a:solidFill>
                          <a:latin typeface="+mn-lt"/>
                          <a:ea typeface="+mn-ea"/>
                          <a:cs typeface="+mn-cs"/>
                        </a:defRPr>
                      </a:lvl8pPr>
                      <a:lvl9pPr marL="3657600" algn="l" defTabSz="914400" rtl="0" eaLnBrk="1" latinLnBrk="0" hangingPunct="1">
                        <a:defRPr sz="2400" kern="1200">
                          <a:solidFill>
                            <a:schemeClr val="lt1"/>
                          </a:solidFill>
                          <a:latin typeface="+mn-lt"/>
                          <a:ea typeface="+mn-ea"/>
                          <a:cs typeface="+mn-cs"/>
                        </a:defRPr>
                      </a:lvl9pPr>
                    </a:lstStyle>
                    <a:p>
                      <a:endParaRPr lang="nl-NL" sz="1000" b="1">
                        <a:solidFill>
                          <a:srgbClr val="000000"/>
                        </a:solidFill>
                      </a:endParaRPr>
                    </a:p>
                  </p:txBody>
                </p:sp>
                <p:sp>
                  <p:nvSpPr>
                    <p:cNvPr id="168" name="Pijl: punthaak 167">
                      <a:extLst>
                        <a:ext uri="{FF2B5EF4-FFF2-40B4-BE49-F238E27FC236}">
                          <a16:creationId xmlns:a16="http://schemas.microsoft.com/office/drawing/2014/main" xmlns="" id="{C39BF27F-8726-4855-A924-9550E376EF9C}"/>
                        </a:ext>
                      </a:extLst>
                    </p:cNvPr>
                    <p:cNvSpPr/>
                    <p:nvPr userDrawn="1"/>
                  </p:nvSpPr>
                  <p:spPr>
                    <a:xfrm flipH="1">
                      <a:off x="-2091059" y="1395403"/>
                      <a:ext cx="128558" cy="128558"/>
                    </a:xfrm>
                    <a:prstGeom prst="chevron">
                      <a:avLst>
                        <a:gd name="adj" fmla="val 47962"/>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defPPr>
                        <a:defRPr lang="nl-NL"/>
                      </a:defPPr>
                      <a:lvl1pPr algn="l" rtl="0" fontAlgn="base">
                        <a:spcBef>
                          <a:spcPct val="0"/>
                        </a:spcBef>
                        <a:spcAft>
                          <a:spcPct val="0"/>
                        </a:spcAft>
                        <a:defRPr sz="2400" kern="1200">
                          <a:solidFill>
                            <a:schemeClr val="lt1"/>
                          </a:solidFill>
                          <a:latin typeface="+mn-lt"/>
                          <a:ea typeface="+mn-ea"/>
                          <a:cs typeface="+mn-cs"/>
                        </a:defRPr>
                      </a:lvl1pPr>
                      <a:lvl2pPr marL="457200" algn="l" rtl="0" fontAlgn="base">
                        <a:spcBef>
                          <a:spcPct val="0"/>
                        </a:spcBef>
                        <a:spcAft>
                          <a:spcPct val="0"/>
                        </a:spcAft>
                        <a:defRPr sz="2400" kern="1200">
                          <a:solidFill>
                            <a:schemeClr val="lt1"/>
                          </a:solidFill>
                          <a:latin typeface="+mn-lt"/>
                          <a:ea typeface="+mn-ea"/>
                          <a:cs typeface="+mn-cs"/>
                        </a:defRPr>
                      </a:lvl2pPr>
                      <a:lvl3pPr marL="914400" algn="l" rtl="0" fontAlgn="base">
                        <a:spcBef>
                          <a:spcPct val="0"/>
                        </a:spcBef>
                        <a:spcAft>
                          <a:spcPct val="0"/>
                        </a:spcAft>
                        <a:defRPr sz="2400" kern="1200">
                          <a:solidFill>
                            <a:schemeClr val="lt1"/>
                          </a:solidFill>
                          <a:latin typeface="+mn-lt"/>
                          <a:ea typeface="+mn-ea"/>
                          <a:cs typeface="+mn-cs"/>
                        </a:defRPr>
                      </a:lvl3pPr>
                      <a:lvl4pPr marL="1371600" algn="l" rtl="0" fontAlgn="base">
                        <a:spcBef>
                          <a:spcPct val="0"/>
                        </a:spcBef>
                        <a:spcAft>
                          <a:spcPct val="0"/>
                        </a:spcAft>
                        <a:defRPr sz="2400" kern="1200">
                          <a:solidFill>
                            <a:schemeClr val="lt1"/>
                          </a:solidFill>
                          <a:latin typeface="+mn-lt"/>
                          <a:ea typeface="+mn-ea"/>
                          <a:cs typeface="+mn-cs"/>
                        </a:defRPr>
                      </a:lvl4pPr>
                      <a:lvl5pPr marL="1828800" algn="l" rtl="0" fontAlgn="base">
                        <a:spcBef>
                          <a:spcPct val="0"/>
                        </a:spcBef>
                        <a:spcAft>
                          <a:spcPct val="0"/>
                        </a:spcAft>
                        <a:defRPr sz="2400" kern="1200">
                          <a:solidFill>
                            <a:schemeClr val="lt1"/>
                          </a:solidFill>
                          <a:latin typeface="+mn-lt"/>
                          <a:ea typeface="+mn-ea"/>
                          <a:cs typeface="+mn-cs"/>
                        </a:defRPr>
                      </a:lvl5pPr>
                      <a:lvl6pPr marL="2286000" algn="l" defTabSz="914400" rtl="0" eaLnBrk="1" latinLnBrk="0" hangingPunct="1">
                        <a:defRPr sz="2400" kern="1200">
                          <a:solidFill>
                            <a:schemeClr val="lt1"/>
                          </a:solidFill>
                          <a:latin typeface="+mn-lt"/>
                          <a:ea typeface="+mn-ea"/>
                          <a:cs typeface="+mn-cs"/>
                        </a:defRPr>
                      </a:lvl6pPr>
                      <a:lvl7pPr marL="2743200" algn="l" defTabSz="914400" rtl="0" eaLnBrk="1" latinLnBrk="0" hangingPunct="1">
                        <a:defRPr sz="2400" kern="1200">
                          <a:solidFill>
                            <a:schemeClr val="lt1"/>
                          </a:solidFill>
                          <a:latin typeface="+mn-lt"/>
                          <a:ea typeface="+mn-ea"/>
                          <a:cs typeface="+mn-cs"/>
                        </a:defRPr>
                      </a:lvl7pPr>
                      <a:lvl8pPr marL="3200400" algn="l" defTabSz="914400" rtl="0" eaLnBrk="1" latinLnBrk="0" hangingPunct="1">
                        <a:defRPr sz="2400" kern="1200">
                          <a:solidFill>
                            <a:schemeClr val="lt1"/>
                          </a:solidFill>
                          <a:latin typeface="+mn-lt"/>
                          <a:ea typeface="+mn-ea"/>
                          <a:cs typeface="+mn-cs"/>
                        </a:defRPr>
                      </a:lvl8pPr>
                      <a:lvl9pPr marL="3657600" algn="l" defTabSz="914400" rtl="0" eaLnBrk="1" latinLnBrk="0" hangingPunct="1">
                        <a:defRPr sz="2400" kern="1200">
                          <a:solidFill>
                            <a:schemeClr val="lt1"/>
                          </a:solidFill>
                          <a:latin typeface="+mn-lt"/>
                          <a:ea typeface="+mn-ea"/>
                          <a:cs typeface="+mn-cs"/>
                        </a:defRPr>
                      </a:lvl9pPr>
                    </a:lstStyle>
                    <a:p>
                      <a:endParaRPr lang="nl-NL" sz="1000" b="1">
                        <a:solidFill>
                          <a:srgbClr val="000000"/>
                        </a:solidFill>
                      </a:endParaRPr>
                    </a:p>
                  </p:txBody>
                </p:sp>
              </p:grpSp>
            </p:grpSp>
          </p:grpSp>
          <p:sp>
            <p:nvSpPr>
              <p:cNvPr id="161" name="Rechthoek 160">
                <a:extLst>
                  <a:ext uri="{FF2B5EF4-FFF2-40B4-BE49-F238E27FC236}">
                    <a16:creationId xmlns:a16="http://schemas.microsoft.com/office/drawing/2014/main" xmlns="" id="{1F65F271-8728-4D12-A8B8-5AF3A418A915}"/>
                  </a:ext>
                </a:extLst>
              </p:cNvPr>
              <p:cNvSpPr/>
              <p:nvPr userDrawn="1"/>
            </p:nvSpPr>
            <p:spPr>
              <a:xfrm>
                <a:off x="-1950057" y="439449"/>
                <a:ext cx="2435631" cy="198066"/>
              </a:xfrm>
              <a:prstGeom prst="rect">
                <a:avLst/>
              </a:prstGeom>
              <a:noFill/>
              <a:ln w="25400" cap="flat" cmpd="sng" algn="ctr">
                <a:noFill/>
                <a:prstDash val="solid"/>
              </a:ln>
              <a:effectLst/>
            </p:spPr>
            <p:txBody>
              <a:bodyPr lIns="0" tIns="0" rIns="0" bIns="0" rtlCol="0" anchor="ctr"/>
              <a:lstStyle>
                <a:defPPr>
                  <a:defRPr lang="nl-NL"/>
                </a:defPPr>
                <a:lvl1pPr algn="l" rtl="0" fontAlgn="base">
                  <a:spcBef>
                    <a:spcPct val="0"/>
                  </a:spcBef>
                  <a:spcAft>
                    <a:spcPct val="0"/>
                  </a:spcAft>
                  <a:defRPr sz="2400" kern="1200">
                    <a:solidFill>
                      <a:schemeClr val="tx1"/>
                    </a:solidFill>
                    <a:latin typeface="Arial" charset="0"/>
                    <a:ea typeface="ＭＳ Ｐゴシック" pitchFamily="34" charset="-128"/>
                    <a:cs typeface="+mn-cs"/>
                  </a:defRPr>
                </a:lvl1pPr>
                <a:lvl2pPr marL="457200" algn="l" rtl="0" fontAlgn="base">
                  <a:spcBef>
                    <a:spcPct val="0"/>
                  </a:spcBef>
                  <a:spcAft>
                    <a:spcPct val="0"/>
                  </a:spcAft>
                  <a:defRPr sz="2400" kern="1200">
                    <a:solidFill>
                      <a:schemeClr val="tx1"/>
                    </a:solidFill>
                    <a:latin typeface="Arial" charset="0"/>
                    <a:ea typeface="ＭＳ Ｐゴシック" pitchFamily="34" charset="-128"/>
                    <a:cs typeface="+mn-cs"/>
                  </a:defRPr>
                </a:lvl2pPr>
                <a:lvl3pPr marL="914400" algn="l" rtl="0" fontAlgn="base">
                  <a:spcBef>
                    <a:spcPct val="0"/>
                  </a:spcBef>
                  <a:spcAft>
                    <a:spcPct val="0"/>
                  </a:spcAft>
                  <a:defRPr sz="2400" kern="1200">
                    <a:solidFill>
                      <a:schemeClr val="tx1"/>
                    </a:solidFill>
                    <a:latin typeface="Arial" charset="0"/>
                    <a:ea typeface="ＭＳ Ｐゴシック" pitchFamily="34" charset="-128"/>
                    <a:cs typeface="+mn-cs"/>
                  </a:defRPr>
                </a:lvl3pPr>
                <a:lvl4pPr marL="1371600" algn="l" rtl="0" fontAlgn="base">
                  <a:spcBef>
                    <a:spcPct val="0"/>
                  </a:spcBef>
                  <a:spcAft>
                    <a:spcPct val="0"/>
                  </a:spcAft>
                  <a:defRPr sz="2400" kern="1200">
                    <a:solidFill>
                      <a:schemeClr val="tx1"/>
                    </a:solidFill>
                    <a:latin typeface="Arial" charset="0"/>
                    <a:ea typeface="ＭＳ Ｐゴシック" pitchFamily="34" charset="-128"/>
                    <a:cs typeface="+mn-cs"/>
                  </a:defRPr>
                </a:lvl4pPr>
                <a:lvl5pPr marL="1828800" algn="l" rtl="0" fontAlgn="base">
                  <a:spcBef>
                    <a:spcPct val="0"/>
                  </a:spcBef>
                  <a:spcAft>
                    <a:spcPct val="0"/>
                  </a:spcAft>
                  <a:defRPr sz="2400" kern="1200">
                    <a:solidFill>
                      <a:schemeClr val="tx1"/>
                    </a:solidFill>
                    <a:latin typeface="Arial" charset="0"/>
                    <a:ea typeface="ＭＳ Ｐゴシック" pitchFamily="34" charset="-128"/>
                    <a:cs typeface="+mn-cs"/>
                  </a:defRPr>
                </a:lvl5pPr>
                <a:lvl6pPr marL="2286000" algn="l" defTabSz="914400" rtl="0" eaLnBrk="1" latinLnBrk="0" hangingPunct="1">
                  <a:defRPr sz="2400" kern="1200">
                    <a:solidFill>
                      <a:schemeClr val="tx1"/>
                    </a:solidFill>
                    <a:latin typeface="Arial" charset="0"/>
                    <a:ea typeface="ＭＳ Ｐゴシック" pitchFamily="34" charset="-128"/>
                    <a:cs typeface="+mn-cs"/>
                  </a:defRPr>
                </a:lvl6pPr>
                <a:lvl7pPr marL="2743200" algn="l" defTabSz="914400" rtl="0" eaLnBrk="1" latinLnBrk="0" hangingPunct="1">
                  <a:defRPr sz="2400" kern="1200">
                    <a:solidFill>
                      <a:schemeClr val="tx1"/>
                    </a:solidFill>
                    <a:latin typeface="Arial" charset="0"/>
                    <a:ea typeface="ＭＳ Ｐゴシック" pitchFamily="34" charset="-128"/>
                    <a:cs typeface="+mn-cs"/>
                  </a:defRPr>
                </a:lvl7pPr>
                <a:lvl8pPr marL="3200400" algn="l" defTabSz="914400" rtl="0" eaLnBrk="1" latinLnBrk="0" hangingPunct="1">
                  <a:defRPr sz="2400" kern="1200">
                    <a:solidFill>
                      <a:schemeClr val="tx1"/>
                    </a:solidFill>
                    <a:latin typeface="Arial" charset="0"/>
                    <a:ea typeface="ＭＳ Ｐゴシック" pitchFamily="34" charset="-128"/>
                    <a:cs typeface="+mn-cs"/>
                  </a:defRPr>
                </a:lvl8pPr>
                <a:lvl9pPr marL="3657600" algn="l" defTabSz="914400" rtl="0" eaLnBrk="1" latinLnBrk="0" hangingPunct="1">
                  <a:defRPr sz="2400" kern="1200">
                    <a:solidFill>
                      <a:schemeClr val="tx1"/>
                    </a:solidFill>
                    <a:latin typeface="Arial" charset="0"/>
                    <a:ea typeface="ＭＳ Ｐゴシック" pitchFamily="34" charset="-128"/>
                    <a:cs typeface="+mn-cs"/>
                  </a:defRPr>
                </a:lvl9pPr>
              </a:lstStyle>
              <a:p>
                <a:pPr fontAlgn="auto">
                  <a:lnSpc>
                    <a:spcPct val="90000"/>
                  </a:lnSpc>
                  <a:spcBef>
                    <a:spcPts val="600"/>
                  </a:spcBef>
                  <a:spcAft>
                    <a:spcPts val="600"/>
                  </a:spcAft>
                  <a:defRPr/>
                </a:pPr>
                <a:r>
                  <a:rPr lang="nl-NL" sz="1100" kern="0" dirty="0">
                    <a:solidFill>
                      <a:srgbClr val="000000"/>
                    </a:solidFill>
                    <a:latin typeface="Verdana"/>
                    <a:cs typeface="Segoe UI Light" panose="020B0502040204020203" pitchFamily="34" charset="0"/>
                  </a:rPr>
                  <a:t>Tekstniveau omhoog</a:t>
                </a:r>
              </a:p>
            </p:txBody>
          </p:sp>
          <p:sp>
            <p:nvSpPr>
              <p:cNvPr id="162" name="Rechthoek 161">
                <a:extLst>
                  <a:ext uri="{FF2B5EF4-FFF2-40B4-BE49-F238E27FC236}">
                    <a16:creationId xmlns:a16="http://schemas.microsoft.com/office/drawing/2014/main" xmlns="" id="{639EA3A4-2EFB-4CF3-8248-D48EE3EB5800}"/>
                  </a:ext>
                </a:extLst>
              </p:cNvPr>
              <p:cNvSpPr/>
              <p:nvPr userDrawn="1"/>
            </p:nvSpPr>
            <p:spPr>
              <a:xfrm>
                <a:off x="-1950057" y="848575"/>
                <a:ext cx="2213551" cy="186424"/>
              </a:xfrm>
              <a:prstGeom prst="rect">
                <a:avLst/>
              </a:prstGeom>
              <a:noFill/>
              <a:ln w="25400" cap="flat" cmpd="sng" algn="ctr">
                <a:noFill/>
                <a:prstDash val="solid"/>
              </a:ln>
              <a:effectLst/>
            </p:spPr>
            <p:txBody>
              <a:bodyPr lIns="0" tIns="0" rIns="0" bIns="0" rtlCol="0" anchor="ctr"/>
              <a:lstStyle>
                <a:defPPr>
                  <a:defRPr lang="nl-NL"/>
                </a:defPPr>
                <a:lvl1pPr algn="l" rtl="0" fontAlgn="base">
                  <a:spcBef>
                    <a:spcPct val="0"/>
                  </a:spcBef>
                  <a:spcAft>
                    <a:spcPct val="0"/>
                  </a:spcAft>
                  <a:defRPr sz="2400" kern="1200">
                    <a:solidFill>
                      <a:schemeClr val="tx1"/>
                    </a:solidFill>
                    <a:latin typeface="Arial" charset="0"/>
                    <a:ea typeface="ＭＳ Ｐゴシック" pitchFamily="34" charset="-128"/>
                    <a:cs typeface="+mn-cs"/>
                  </a:defRPr>
                </a:lvl1pPr>
                <a:lvl2pPr marL="457200" algn="l" rtl="0" fontAlgn="base">
                  <a:spcBef>
                    <a:spcPct val="0"/>
                  </a:spcBef>
                  <a:spcAft>
                    <a:spcPct val="0"/>
                  </a:spcAft>
                  <a:defRPr sz="2400" kern="1200">
                    <a:solidFill>
                      <a:schemeClr val="tx1"/>
                    </a:solidFill>
                    <a:latin typeface="Arial" charset="0"/>
                    <a:ea typeface="ＭＳ Ｐゴシック" pitchFamily="34" charset="-128"/>
                    <a:cs typeface="+mn-cs"/>
                  </a:defRPr>
                </a:lvl2pPr>
                <a:lvl3pPr marL="914400" algn="l" rtl="0" fontAlgn="base">
                  <a:spcBef>
                    <a:spcPct val="0"/>
                  </a:spcBef>
                  <a:spcAft>
                    <a:spcPct val="0"/>
                  </a:spcAft>
                  <a:defRPr sz="2400" kern="1200">
                    <a:solidFill>
                      <a:schemeClr val="tx1"/>
                    </a:solidFill>
                    <a:latin typeface="Arial" charset="0"/>
                    <a:ea typeface="ＭＳ Ｐゴシック" pitchFamily="34" charset="-128"/>
                    <a:cs typeface="+mn-cs"/>
                  </a:defRPr>
                </a:lvl3pPr>
                <a:lvl4pPr marL="1371600" algn="l" rtl="0" fontAlgn="base">
                  <a:spcBef>
                    <a:spcPct val="0"/>
                  </a:spcBef>
                  <a:spcAft>
                    <a:spcPct val="0"/>
                  </a:spcAft>
                  <a:defRPr sz="2400" kern="1200">
                    <a:solidFill>
                      <a:schemeClr val="tx1"/>
                    </a:solidFill>
                    <a:latin typeface="Arial" charset="0"/>
                    <a:ea typeface="ＭＳ Ｐゴシック" pitchFamily="34" charset="-128"/>
                    <a:cs typeface="+mn-cs"/>
                  </a:defRPr>
                </a:lvl4pPr>
                <a:lvl5pPr marL="1828800" algn="l" rtl="0" fontAlgn="base">
                  <a:spcBef>
                    <a:spcPct val="0"/>
                  </a:spcBef>
                  <a:spcAft>
                    <a:spcPct val="0"/>
                  </a:spcAft>
                  <a:defRPr sz="2400" kern="1200">
                    <a:solidFill>
                      <a:schemeClr val="tx1"/>
                    </a:solidFill>
                    <a:latin typeface="Arial" charset="0"/>
                    <a:ea typeface="ＭＳ Ｐゴシック" pitchFamily="34" charset="-128"/>
                    <a:cs typeface="+mn-cs"/>
                  </a:defRPr>
                </a:lvl5pPr>
                <a:lvl6pPr marL="2286000" algn="l" defTabSz="914400" rtl="0" eaLnBrk="1" latinLnBrk="0" hangingPunct="1">
                  <a:defRPr sz="2400" kern="1200">
                    <a:solidFill>
                      <a:schemeClr val="tx1"/>
                    </a:solidFill>
                    <a:latin typeface="Arial" charset="0"/>
                    <a:ea typeface="ＭＳ Ｐゴシック" pitchFamily="34" charset="-128"/>
                    <a:cs typeface="+mn-cs"/>
                  </a:defRPr>
                </a:lvl6pPr>
                <a:lvl7pPr marL="2743200" algn="l" defTabSz="914400" rtl="0" eaLnBrk="1" latinLnBrk="0" hangingPunct="1">
                  <a:defRPr sz="2400" kern="1200">
                    <a:solidFill>
                      <a:schemeClr val="tx1"/>
                    </a:solidFill>
                    <a:latin typeface="Arial" charset="0"/>
                    <a:ea typeface="ＭＳ Ｐゴシック" pitchFamily="34" charset="-128"/>
                    <a:cs typeface="+mn-cs"/>
                  </a:defRPr>
                </a:lvl7pPr>
                <a:lvl8pPr marL="3200400" algn="l" defTabSz="914400" rtl="0" eaLnBrk="1" latinLnBrk="0" hangingPunct="1">
                  <a:defRPr sz="2400" kern="1200">
                    <a:solidFill>
                      <a:schemeClr val="tx1"/>
                    </a:solidFill>
                    <a:latin typeface="Arial" charset="0"/>
                    <a:ea typeface="ＭＳ Ｐゴシック" pitchFamily="34" charset="-128"/>
                    <a:cs typeface="+mn-cs"/>
                  </a:defRPr>
                </a:lvl8pPr>
                <a:lvl9pPr marL="3657600" algn="l" defTabSz="914400" rtl="0" eaLnBrk="1" latinLnBrk="0" hangingPunct="1">
                  <a:defRPr sz="2400" kern="1200">
                    <a:solidFill>
                      <a:schemeClr val="tx1"/>
                    </a:solidFill>
                    <a:latin typeface="Arial" charset="0"/>
                    <a:ea typeface="ＭＳ Ｐゴシック" pitchFamily="34" charset="-128"/>
                    <a:cs typeface="+mn-cs"/>
                  </a:defRPr>
                </a:lvl9pPr>
              </a:lstStyle>
              <a:p>
                <a:pPr fontAlgn="auto">
                  <a:lnSpc>
                    <a:spcPct val="90000"/>
                  </a:lnSpc>
                  <a:spcBef>
                    <a:spcPts val="600"/>
                  </a:spcBef>
                  <a:spcAft>
                    <a:spcPts val="600"/>
                  </a:spcAft>
                  <a:defRPr/>
                </a:pPr>
                <a:r>
                  <a:rPr lang="nl-NL" sz="1100" kern="0" dirty="0">
                    <a:solidFill>
                      <a:srgbClr val="000000"/>
                    </a:solidFill>
                    <a:latin typeface="Verdana"/>
                    <a:cs typeface="Segoe UI Light" panose="020B0502040204020203" pitchFamily="34" charset="0"/>
                  </a:rPr>
                  <a:t>Tekstniveau omlaag</a:t>
                </a:r>
              </a:p>
            </p:txBody>
          </p:sp>
        </p:grpSp>
        <p:cxnSp>
          <p:nvCxnSpPr>
            <p:cNvPr id="140" name="Rechte verbindingslijn 139">
              <a:extLst>
                <a:ext uri="{FF2B5EF4-FFF2-40B4-BE49-F238E27FC236}">
                  <a16:creationId xmlns:a16="http://schemas.microsoft.com/office/drawing/2014/main" xmlns="" id="{C5712CD4-2B37-4E60-B883-46154808FCE8}"/>
                </a:ext>
              </a:extLst>
            </p:cNvPr>
            <p:cNvCxnSpPr>
              <a:cxnSpLocks/>
            </p:cNvCxnSpPr>
            <p:nvPr userDrawn="1"/>
          </p:nvCxnSpPr>
          <p:spPr>
            <a:xfrm>
              <a:off x="-3419346" y="1020931"/>
              <a:ext cx="3176013" cy="0"/>
            </a:xfrm>
            <a:prstGeom prst="line">
              <a:avLst/>
            </a:prstGeom>
            <a:noFill/>
            <a:ln w="3175" cap="flat" cmpd="sng" algn="ctr">
              <a:solidFill>
                <a:schemeClr val="accent1"/>
              </a:solidFill>
              <a:prstDash val="solid"/>
            </a:ln>
            <a:effectLst/>
          </p:spPr>
        </p:cxnSp>
        <p:sp>
          <p:nvSpPr>
            <p:cNvPr id="141" name="Rechthoek 140">
              <a:extLst>
                <a:ext uri="{FF2B5EF4-FFF2-40B4-BE49-F238E27FC236}">
                  <a16:creationId xmlns:a16="http://schemas.microsoft.com/office/drawing/2014/main" xmlns="" id="{FF7B000D-BD3B-404F-AE93-FBAEF6286510}"/>
                </a:ext>
              </a:extLst>
            </p:cNvPr>
            <p:cNvSpPr/>
            <p:nvPr userDrawn="1"/>
          </p:nvSpPr>
          <p:spPr>
            <a:xfrm>
              <a:off x="-3059324" y="1719143"/>
              <a:ext cx="2823104" cy="255963"/>
            </a:xfrm>
            <a:prstGeom prst="rect">
              <a:avLst/>
            </a:prstGeom>
            <a:noFill/>
            <a:ln w="25400" cap="flat" cmpd="sng" algn="ctr">
              <a:noFill/>
              <a:prstDash val="solid"/>
            </a:ln>
            <a:effectLst/>
          </p:spPr>
          <p:txBody>
            <a:bodyPr lIns="0" tIns="0" rIns="0" bIns="0" rtlCol="0" anchor="ctr"/>
            <a:lstStyle>
              <a:defPPr>
                <a:defRPr lang="nl-NL"/>
              </a:defPPr>
              <a:lvl1pPr algn="l" rtl="0" fontAlgn="base">
                <a:spcBef>
                  <a:spcPct val="0"/>
                </a:spcBef>
                <a:spcAft>
                  <a:spcPct val="0"/>
                </a:spcAft>
                <a:defRPr sz="2400" kern="1200">
                  <a:solidFill>
                    <a:schemeClr val="tx1"/>
                  </a:solidFill>
                  <a:latin typeface="Arial" charset="0"/>
                  <a:ea typeface="ＭＳ Ｐゴシック" pitchFamily="34" charset="-128"/>
                  <a:cs typeface="+mn-cs"/>
                </a:defRPr>
              </a:lvl1pPr>
              <a:lvl2pPr marL="457200" algn="l" rtl="0" fontAlgn="base">
                <a:spcBef>
                  <a:spcPct val="0"/>
                </a:spcBef>
                <a:spcAft>
                  <a:spcPct val="0"/>
                </a:spcAft>
                <a:defRPr sz="2400" kern="1200">
                  <a:solidFill>
                    <a:schemeClr val="tx1"/>
                  </a:solidFill>
                  <a:latin typeface="Arial" charset="0"/>
                  <a:ea typeface="ＭＳ Ｐゴシック" pitchFamily="34" charset="-128"/>
                  <a:cs typeface="+mn-cs"/>
                </a:defRPr>
              </a:lvl2pPr>
              <a:lvl3pPr marL="914400" algn="l" rtl="0" fontAlgn="base">
                <a:spcBef>
                  <a:spcPct val="0"/>
                </a:spcBef>
                <a:spcAft>
                  <a:spcPct val="0"/>
                </a:spcAft>
                <a:defRPr sz="2400" kern="1200">
                  <a:solidFill>
                    <a:schemeClr val="tx1"/>
                  </a:solidFill>
                  <a:latin typeface="Arial" charset="0"/>
                  <a:ea typeface="ＭＳ Ｐゴシック" pitchFamily="34" charset="-128"/>
                  <a:cs typeface="+mn-cs"/>
                </a:defRPr>
              </a:lvl3pPr>
              <a:lvl4pPr marL="1371600" algn="l" rtl="0" fontAlgn="base">
                <a:spcBef>
                  <a:spcPct val="0"/>
                </a:spcBef>
                <a:spcAft>
                  <a:spcPct val="0"/>
                </a:spcAft>
                <a:defRPr sz="2400" kern="1200">
                  <a:solidFill>
                    <a:schemeClr val="tx1"/>
                  </a:solidFill>
                  <a:latin typeface="Arial" charset="0"/>
                  <a:ea typeface="ＭＳ Ｐゴシック" pitchFamily="34" charset="-128"/>
                  <a:cs typeface="+mn-cs"/>
                </a:defRPr>
              </a:lvl4pPr>
              <a:lvl5pPr marL="1828800" algn="l" rtl="0" fontAlgn="base">
                <a:spcBef>
                  <a:spcPct val="0"/>
                </a:spcBef>
                <a:spcAft>
                  <a:spcPct val="0"/>
                </a:spcAft>
                <a:defRPr sz="2400" kern="1200">
                  <a:solidFill>
                    <a:schemeClr val="tx1"/>
                  </a:solidFill>
                  <a:latin typeface="Arial" charset="0"/>
                  <a:ea typeface="ＭＳ Ｐゴシック" pitchFamily="34" charset="-128"/>
                  <a:cs typeface="+mn-cs"/>
                </a:defRPr>
              </a:lvl5pPr>
              <a:lvl6pPr marL="2286000" algn="l" defTabSz="914400" rtl="0" eaLnBrk="1" latinLnBrk="0" hangingPunct="1">
                <a:defRPr sz="2400" kern="1200">
                  <a:solidFill>
                    <a:schemeClr val="tx1"/>
                  </a:solidFill>
                  <a:latin typeface="Arial" charset="0"/>
                  <a:ea typeface="ＭＳ Ｐゴシック" pitchFamily="34" charset="-128"/>
                  <a:cs typeface="+mn-cs"/>
                </a:defRPr>
              </a:lvl6pPr>
              <a:lvl7pPr marL="2743200" algn="l" defTabSz="914400" rtl="0" eaLnBrk="1" latinLnBrk="0" hangingPunct="1">
                <a:defRPr sz="2400" kern="1200">
                  <a:solidFill>
                    <a:schemeClr val="tx1"/>
                  </a:solidFill>
                  <a:latin typeface="Arial" charset="0"/>
                  <a:ea typeface="ＭＳ Ｐゴシック" pitchFamily="34" charset="-128"/>
                  <a:cs typeface="+mn-cs"/>
                </a:defRPr>
              </a:lvl7pPr>
              <a:lvl8pPr marL="3200400" algn="l" defTabSz="914400" rtl="0" eaLnBrk="1" latinLnBrk="0" hangingPunct="1">
                <a:defRPr sz="2400" kern="1200">
                  <a:solidFill>
                    <a:schemeClr val="tx1"/>
                  </a:solidFill>
                  <a:latin typeface="Arial" charset="0"/>
                  <a:ea typeface="ＭＳ Ｐゴシック" pitchFamily="34" charset="-128"/>
                  <a:cs typeface="+mn-cs"/>
                </a:defRPr>
              </a:lvl8pPr>
              <a:lvl9pPr marL="3657600" algn="l" defTabSz="914400" rtl="0" eaLnBrk="1" latinLnBrk="0" hangingPunct="1">
                <a:defRPr sz="2400" kern="1200">
                  <a:solidFill>
                    <a:schemeClr val="tx1"/>
                  </a:solidFill>
                  <a:latin typeface="Arial" charset="0"/>
                  <a:ea typeface="ＭＳ Ｐゴシック" pitchFamily="34" charset="-128"/>
                  <a:cs typeface="+mn-cs"/>
                </a:defRPr>
              </a:lvl9pPr>
            </a:lstStyle>
            <a:p>
              <a:pPr marL="171450" indent="-171450" fontAlgn="auto">
                <a:lnSpc>
                  <a:spcPct val="90000"/>
                </a:lnSpc>
                <a:spcBef>
                  <a:spcPts val="600"/>
                </a:spcBef>
                <a:spcAft>
                  <a:spcPts val="600"/>
                </a:spcAft>
                <a:buClr>
                  <a:srgbClr val="007BC7"/>
                </a:buClr>
                <a:buFont typeface="Verdana" panose="020B0604030504040204" pitchFamily="34" charset="0"/>
                <a:buChar char="›"/>
                <a:defRPr/>
              </a:pPr>
              <a:r>
                <a:rPr lang="nl-NL" sz="1100" kern="0" dirty="0" err="1">
                  <a:solidFill>
                    <a:srgbClr val="000000"/>
                  </a:solidFill>
                  <a:latin typeface="Verdana"/>
                  <a:cs typeface="Segoe UI Light" panose="020B0502040204020203" pitchFamily="34" charset="0"/>
                </a:rPr>
                <a:t>Bullet</a:t>
              </a:r>
              <a:r>
                <a:rPr lang="nl-NL" sz="1100" kern="0" dirty="0">
                  <a:solidFill>
                    <a:srgbClr val="000000"/>
                  </a:solidFill>
                  <a:latin typeface="Verdana"/>
                  <a:cs typeface="Segoe UI Light" panose="020B0502040204020203" pitchFamily="34" charset="0"/>
                </a:rPr>
                <a:t> (20pt)</a:t>
              </a:r>
            </a:p>
          </p:txBody>
        </p:sp>
        <p:sp>
          <p:nvSpPr>
            <p:cNvPr id="142" name="Ovaal 141">
              <a:extLst>
                <a:ext uri="{FF2B5EF4-FFF2-40B4-BE49-F238E27FC236}">
                  <a16:creationId xmlns:a16="http://schemas.microsoft.com/office/drawing/2014/main" xmlns="" id="{12CBA793-40A6-4AF3-BC6D-BC7F30813808}"/>
                </a:ext>
              </a:extLst>
            </p:cNvPr>
            <p:cNvSpPr/>
            <p:nvPr userDrawn="1"/>
          </p:nvSpPr>
          <p:spPr>
            <a:xfrm>
              <a:off x="-3425006" y="2091065"/>
              <a:ext cx="260914" cy="259683"/>
            </a:xfrm>
            <a:prstGeom prst="ellipse">
              <a:avLst/>
            </a:prstGeom>
            <a:solidFill>
              <a:schemeClr val="accent1"/>
            </a:solidFill>
            <a:ln w="25400" cap="flat" cmpd="sng" algn="ctr">
              <a:noFill/>
              <a:prstDash val="solid"/>
            </a:ln>
            <a:effectLst/>
          </p:spPr>
          <p:txBody>
            <a:bodyPr rtlCol="0" anchor="ctr"/>
            <a:lstStyle>
              <a:defPPr>
                <a:defRPr lang="nl-NL"/>
              </a:defPPr>
              <a:lvl1pPr algn="l" rtl="0" fontAlgn="base">
                <a:spcBef>
                  <a:spcPct val="0"/>
                </a:spcBef>
                <a:spcAft>
                  <a:spcPct val="0"/>
                </a:spcAft>
                <a:defRPr sz="2400" kern="1200">
                  <a:solidFill>
                    <a:schemeClr val="tx1"/>
                  </a:solidFill>
                  <a:latin typeface="Arial" charset="0"/>
                  <a:ea typeface="ＭＳ Ｐゴシック" pitchFamily="34" charset="-128"/>
                  <a:cs typeface="+mn-cs"/>
                </a:defRPr>
              </a:lvl1pPr>
              <a:lvl2pPr marL="457200" algn="l" rtl="0" fontAlgn="base">
                <a:spcBef>
                  <a:spcPct val="0"/>
                </a:spcBef>
                <a:spcAft>
                  <a:spcPct val="0"/>
                </a:spcAft>
                <a:defRPr sz="2400" kern="1200">
                  <a:solidFill>
                    <a:schemeClr val="tx1"/>
                  </a:solidFill>
                  <a:latin typeface="Arial" charset="0"/>
                  <a:ea typeface="ＭＳ Ｐゴシック" pitchFamily="34" charset="-128"/>
                  <a:cs typeface="+mn-cs"/>
                </a:defRPr>
              </a:lvl2pPr>
              <a:lvl3pPr marL="914400" algn="l" rtl="0" fontAlgn="base">
                <a:spcBef>
                  <a:spcPct val="0"/>
                </a:spcBef>
                <a:spcAft>
                  <a:spcPct val="0"/>
                </a:spcAft>
                <a:defRPr sz="2400" kern="1200">
                  <a:solidFill>
                    <a:schemeClr val="tx1"/>
                  </a:solidFill>
                  <a:latin typeface="Arial" charset="0"/>
                  <a:ea typeface="ＭＳ Ｐゴシック" pitchFamily="34" charset="-128"/>
                  <a:cs typeface="+mn-cs"/>
                </a:defRPr>
              </a:lvl3pPr>
              <a:lvl4pPr marL="1371600" algn="l" rtl="0" fontAlgn="base">
                <a:spcBef>
                  <a:spcPct val="0"/>
                </a:spcBef>
                <a:spcAft>
                  <a:spcPct val="0"/>
                </a:spcAft>
                <a:defRPr sz="2400" kern="1200">
                  <a:solidFill>
                    <a:schemeClr val="tx1"/>
                  </a:solidFill>
                  <a:latin typeface="Arial" charset="0"/>
                  <a:ea typeface="ＭＳ Ｐゴシック" pitchFamily="34" charset="-128"/>
                  <a:cs typeface="+mn-cs"/>
                </a:defRPr>
              </a:lvl4pPr>
              <a:lvl5pPr marL="1828800" algn="l" rtl="0" fontAlgn="base">
                <a:spcBef>
                  <a:spcPct val="0"/>
                </a:spcBef>
                <a:spcAft>
                  <a:spcPct val="0"/>
                </a:spcAft>
                <a:defRPr sz="2400" kern="1200">
                  <a:solidFill>
                    <a:schemeClr val="tx1"/>
                  </a:solidFill>
                  <a:latin typeface="Arial" charset="0"/>
                  <a:ea typeface="ＭＳ Ｐゴシック" pitchFamily="34" charset="-128"/>
                  <a:cs typeface="+mn-cs"/>
                </a:defRPr>
              </a:lvl5pPr>
              <a:lvl6pPr marL="2286000" algn="l" defTabSz="914400" rtl="0" eaLnBrk="1" latinLnBrk="0" hangingPunct="1">
                <a:defRPr sz="2400" kern="1200">
                  <a:solidFill>
                    <a:schemeClr val="tx1"/>
                  </a:solidFill>
                  <a:latin typeface="Arial" charset="0"/>
                  <a:ea typeface="ＭＳ Ｐゴシック" pitchFamily="34" charset="-128"/>
                  <a:cs typeface="+mn-cs"/>
                </a:defRPr>
              </a:lvl6pPr>
              <a:lvl7pPr marL="2743200" algn="l" defTabSz="914400" rtl="0" eaLnBrk="1" latinLnBrk="0" hangingPunct="1">
                <a:defRPr sz="2400" kern="1200">
                  <a:solidFill>
                    <a:schemeClr val="tx1"/>
                  </a:solidFill>
                  <a:latin typeface="Arial" charset="0"/>
                  <a:ea typeface="ＭＳ Ｐゴシック" pitchFamily="34" charset="-128"/>
                  <a:cs typeface="+mn-cs"/>
                </a:defRPr>
              </a:lvl7pPr>
              <a:lvl8pPr marL="3200400" algn="l" defTabSz="914400" rtl="0" eaLnBrk="1" latinLnBrk="0" hangingPunct="1">
                <a:defRPr sz="2400" kern="1200">
                  <a:solidFill>
                    <a:schemeClr val="tx1"/>
                  </a:solidFill>
                  <a:latin typeface="Arial" charset="0"/>
                  <a:ea typeface="ＭＳ Ｐゴシック" pitchFamily="34" charset="-128"/>
                  <a:cs typeface="+mn-cs"/>
                </a:defRPr>
              </a:lvl8pPr>
              <a:lvl9pPr marL="3657600" algn="l" defTabSz="914400" rtl="0" eaLnBrk="1" latinLnBrk="0" hangingPunct="1">
                <a:defRPr sz="2400" kern="1200">
                  <a:solidFill>
                    <a:schemeClr val="tx1"/>
                  </a:solidFill>
                  <a:latin typeface="Arial" charset="0"/>
                  <a:ea typeface="ＭＳ Ｐゴシック" pitchFamily="34" charset="-128"/>
                  <a:cs typeface="+mn-cs"/>
                </a:defRPr>
              </a:lvl9pPr>
            </a:lstStyle>
            <a:p>
              <a:pPr algn="ctr" fontAlgn="auto">
                <a:spcBef>
                  <a:spcPts val="0"/>
                </a:spcBef>
                <a:spcAft>
                  <a:spcPts val="0"/>
                </a:spcAft>
                <a:defRPr/>
              </a:pPr>
              <a:r>
                <a:rPr lang="nl-NL" sz="1100" kern="0">
                  <a:solidFill>
                    <a:srgbClr val="FFFFFF"/>
                  </a:solidFill>
                  <a:latin typeface="Verdana"/>
                  <a:cs typeface="Segoe UI Light" panose="020B0502040204020203" pitchFamily="34" charset="0"/>
                </a:rPr>
                <a:t>2</a:t>
              </a:r>
            </a:p>
          </p:txBody>
        </p:sp>
        <p:sp>
          <p:nvSpPr>
            <p:cNvPr id="143" name="Rechthoek 142">
              <a:extLst>
                <a:ext uri="{FF2B5EF4-FFF2-40B4-BE49-F238E27FC236}">
                  <a16:creationId xmlns:a16="http://schemas.microsoft.com/office/drawing/2014/main" xmlns="" id="{D75E6AD6-0050-4297-B3C4-6E44B15B6AAB}"/>
                </a:ext>
              </a:extLst>
            </p:cNvPr>
            <p:cNvSpPr/>
            <p:nvPr userDrawn="1"/>
          </p:nvSpPr>
          <p:spPr>
            <a:xfrm>
              <a:off x="-3059324" y="2091064"/>
              <a:ext cx="2823104" cy="255963"/>
            </a:xfrm>
            <a:prstGeom prst="rect">
              <a:avLst/>
            </a:prstGeom>
            <a:noFill/>
            <a:ln w="25400" cap="flat" cmpd="sng" algn="ctr">
              <a:noFill/>
              <a:prstDash val="solid"/>
            </a:ln>
            <a:effectLst/>
          </p:spPr>
          <p:txBody>
            <a:bodyPr lIns="0" tIns="0" rIns="0" bIns="0" rtlCol="0" anchor="ctr"/>
            <a:lstStyle>
              <a:defPPr>
                <a:defRPr lang="nl-NL"/>
              </a:defPPr>
              <a:lvl1pPr algn="l" rtl="0" fontAlgn="base">
                <a:spcBef>
                  <a:spcPct val="0"/>
                </a:spcBef>
                <a:spcAft>
                  <a:spcPct val="0"/>
                </a:spcAft>
                <a:defRPr sz="2400" kern="1200">
                  <a:solidFill>
                    <a:schemeClr val="tx1"/>
                  </a:solidFill>
                  <a:latin typeface="Arial" charset="0"/>
                  <a:ea typeface="ＭＳ Ｐゴシック" pitchFamily="34" charset="-128"/>
                  <a:cs typeface="+mn-cs"/>
                </a:defRPr>
              </a:lvl1pPr>
              <a:lvl2pPr marL="457200" algn="l" rtl="0" fontAlgn="base">
                <a:spcBef>
                  <a:spcPct val="0"/>
                </a:spcBef>
                <a:spcAft>
                  <a:spcPct val="0"/>
                </a:spcAft>
                <a:defRPr sz="2400" kern="1200">
                  <a:solidFill>
                    <a:schemeClr val="tx1"/>
                  </a:solidFill>
                  <a:latin typeface="Arial" charset="0"/>
                  <a:ea typeface="ＭＳ Ｐゴシック" pitchFamily="34" charset="-128"/>
                  <a:cs typeface="+mn-cs"/>
                </a:defRPr>
              </a:lvl2pPr>
              <a:lvl3pPr marL="914400" algn="l" rtl="0" fontAlgn="base">
                <a:spcBef>
                  <a:spcPct val="0"/>
                </a:spcBef>
                <a:spcAft>
                  <a:spcPct val="0"/>
                </a:spcAft>
                <a:defRPr sz="2400" kern="1200">
                  <a:solidFill>
                    <a:schemeClr val="tx1"/>
                  </a:solidFill>
                  <a:latin typeface="Arial" charset="0"/>
                  <a:ea typeface="ＭＳ Ｐゴシック" pitchFamily="34" charset="-128"/>
                  <a:cs typeface="+mn-cs"/>
                </a:defRPr>
              </a:lvl3pPr>
              <a:lvl4pPr marL="1371600" algn="l" rtl="0" fontAlgn="base">
                <a:spcBef>
                  <a:spcPct val="0"/>
                </a:spcBef>
                <a:spcAft>
                  <a:spcPct val="0"/>
                </a:spcAft>
                <a:defRPr sz="2400" kern="1200">
                  <a:solidFill>
                    <a:schemeClr val="tx1"/>
                  </a:solidFill>
                  <a:latin typeface="Arial" charset="0"/>
                  <a:ea typeface="ＭＳ Ｐゴシック" pitchFamily="34" charset="-128"/>
                  <a:cs typeface="+mn-cs"/>
                </a:defRPr>
              </a:lvl4pPr>
              <a:lvl5pPr marL="1828800" algn="l" rtl="0" fontAlgn="base">
                <a:spcBef>
                  <a:spcPct val="0"/>
                </a:spcBef>
                <a:spcAft>
                  <a:spcPct val="0"/>
                </a:spcAft>
                <a:defRPr sz="2400" kern="1200">
                  <a:solidFill>
                    <a:schemeClr val="tx1"/>
                  </a:solidFill>
                  <a:latin typeface="Arial" charset="0"/>
                  <a:ea typeface="ＭＳ Ｐゴシック" pitchFamily="34" charset="-128"/>
                  <a:cs typeface="+mn-cs"/>
                </a:defRPr>
              </a:lvl5pPr>
              <a:lvl6pPr marL="2286000" algn="l" defTabSz="914400" rtl="0" eaLnBrk="1" latinLnBrk="0" hangingPunct="1">
                <a:defRPr sz="2400" kern="1200">
                  <a:solidFill>
                    <a:schemeClr val="tx1"/>
                  </a:solidFill>
                  <a:latin typeface="Arial" charset="0"/>
                  <a:ea typeface="ＭＳ Ｐゴシック" pitchFamily="34" charset="-128"/>
                  <a:cs typeface="+mn-cs"/>
                </a:defRPr>
              </a:lvl6pPr>
              <a:lvl7pPr marL="2743200" algn="l" defTabSz="914400" rtl="0" eaLnBrk="1" latinLnBrk="0" hangingPunct="1">
                <a:defRPr sz="2400" kern="1200">
                  <a:solidFill>
                    <a:schemeClr val="tx1"/>
                  </a:solidFill>
                  <a:latin typeface="Arial" charset="0"/>
                  <a:ea typeface="ＭＳ Ｐゴシック" pitchFamily="34" charset="-128"/>
                  <a:cs typeface="+mn-cs"/>
                </a:defRPr>
              </a:lvl7pPr>
              <a:lvl8pPr marL="3200400" algn="l" defTabSz="914400" rtl="0" eaLnBrk="1" latinLnBrk="0" hangingPunct="1">
                <a:defRPr sz="2400" kern="1200">
                  <a:solidFill>
                    <a:schemeClr val="tx1"/>
                  </a:solidFill>
                  <a:latin typeface="Arial" charset="0"/>
                  <a:ea typeface="ＭＳ Ｐゴシック" pitchFamily="34" charset="-128"/>
                  <a:cs typeface="+mn-cs"/>
                </a:defRPr>
              </a:lvl8pPr>
              <a:lvl9pPr marL="3657600" algn="l" defTabSz="914400" rtl="0" eaLnBrk="1" latinLnBrk="0" hangingPunct="1">
                <a:defRPr sz="2400" kern="1200">
                  <a:solidFill>
                    <a:schemeClr val="tx1"/>
                  </a:solidFill>
                  <a:latin typeface="Arial" charset="0"/>
                  <a:ea typeface="ＭＳ Ｐゴシック" pitchFamily="34" charset="-128"/>
                  <a:cs typeface="+mn-cs"/>
                </a:defRPr>
              </a:lvl9pPr>
            </a:lstStyle>
            <a:p>
              <a:pPr marL="361950" indent="-180975" fontAlgn="auto">
                <a:lnSpc>
                  <a:spcPct val="90000"/>
                </a:lnSpc>
                <a:spcBef>
                  <a:spcPts val="600"/>
                </a:spcBef>
                <a:spcAft>
                  <a:spcPts val="600"/>
                </a:spcAft>
                <a:buClr>
                  <a:srgbClr val="007BC7"/>
                </a:buClr>
                <a:buFont typeface="Calibri" panose="020F0502020204030204" pitchFamily="34" charset="0"/>
                <a:buChar char="−"/>
                <a:defRPr/>
              </a:pPr>
              <a:r>
                <a:rPr lang="nl-NL" sz="1100" kern="0" dirty="0">
                  <a:solidFill>
                    <a:srgbClr val="000000"/>
                  </a:solidFill>
                  <a:latin typeface="Verdana"/>
                  <a:cs typeface="Segoe UI Light" panose="020B0502040204020203" pitchFamily="34" charset="0"/>
                </a:rPr>
                <a:t>Sub-</a:t>
              </a:r>
              <a:r>
                <a:rPr lang="nl-NL" sz="1100" kern="0" dirty="0" err="1">
                  <a:solidFill>
                    <a:srgbClr val="000000"/>
                  </a:solidFill>
                  <a:latin typeface="Verdana"/>
                  <a:cs typeface="Segoe UI Light" panose="020B0502040204020203" pitchFamily="34" charset="0"/>
                </a:rPr>
                <a:t>bullet</a:t>
              </a:r>
              <a:r>
                <a:rPr lang="nl-NL" sz="1100" kern="0" dirty="0">
                  <a:solidFill>
                    <a:srgbClr val="000000"/>
                  </a:solidFill>
                  <a:latin typeface="Verdana"/>
                  <a:cs typeface="Segoe UI Light" panose="020B0502040204020203" pitchFamily="34" charset="0"/>
                </a:rPr>
                <a:t> #1 </a:t>
              </a:r>
              <a:r>
                <a:rPr lang="nl-NL" sz="1100" kern="0" dirty="0">
                  <a:solidFill>
                    <a:srgbClr val="000000"/>
                  </a:solidFill>
                  <a:cs typeface="Segoe UI Light" panose="020B0502040204020203" pitchFamily="34" charset="0"/>
                </a:rPr>
                <a:t>(18pt)</a:t>
              </a:r>
            </a:p>
          </p:txBody>
        </p:sp>
        <p:sp>
          <p:nvSpPr>
            <p:cNvPr id="144" name="Ovaal 143">
              <a:extLst>
                <a:ext uri="{FF2B5EF4-FFF2-40B4-BE49-F238E27FC236}">
                  <a16:creationId xmlns:a16="http://schemas.microsoft.com/office/drawing/2014/main" xmlns="" id="{F1F92ED7-ACA2-42C7-9E1A-2A0489AD9E89}"/>
                </a:ext>
              </a:extLst>
            </p:cNvPr>
            <p:cNvSpPr/>
            <p:nvPr userDrawn="1"/>
          </p:nvSpPr>
          <p:spPr>
            <a:xfrm>
              <a:off x="-3425006" y="2465241"/>
              <a:ext cx="260914" cy="259683"/>
            </a:xfrm>
            <a:prstGeom prst="ellipse">
              <a:avLst/>
            </a:prstGeom>
            <a:solidFill>
              <a:schemeClr val="accent1"/>
            </a:solidFill>
            <a:ln w="25400" cap="flat" cmpd="sng" algn="ctr">
              <a:noFill/>
              <a:prstDash val="solid"/>
            </a:ln>
            <a:effectLst/>
          </p:spPr>
          <p:txBody>
            <a:bodyPr rtlCol="0" anchor="ctr"/>
            <a:lstStyle>
              <a:defPPr>
                <a:defRPr lang="nl-NL"/>
              </a:defPPr>
              <a:lvl1pPr algn="l" rtl="0" fontAlgn="base">
                <a:spcBef>
                  <a:spcPct val="0"/>
                </a:spcBef>
                <a:spcAft>
                  <a:spcPct val="0"/>
                </a:spcAft>
                <a:defRPr sz="2400" kern="1200">
                  <a:solidFill>
                    <a:schemeClr val="tx1"/>
                  </a:solidFill>
                  <a:latin typeface="Arial" charset="0"/>
                  <a:ea typeface="ＭＳ Ｐゴシック" pitchFamily="34" charset="-128"/>
                  <a:cs typeface="+mn-cs"/>
                </a:defRPr>
              </a:lvl1pPr>
              <a:lvl2pPr marL="457200" algn="l" rtl="0" fontAlgn="base">
                <a:spcBef>
                  <a:spcPct val="0"/>
                </a:spcBef>
                <a:spcAft>
                  <a:spcPct val="0"/>
                </a:spcAft>
                <a:defRPr sz="2400" kern="1200">
                  <a:solidFill>
                    <a:schemeClr val="tx1"/>
                  </a:solidFill>
                  <a:latin typeface="Arial" charset="0"/>
                  <a:ea typeface="ＭＳ Ｐゴシック" pitchFamily="34" charset="-128"/>
                  <a:cs typeface="+mn-cs"/>
                </a:defRPr>
              </a:lvl2pPr>
              <a:lvl3pPr marL="914400" algn="l" rtl="0" fontAlgn="base">
                <a:spcBef>
                  <a:spcPct val="0"/>
                </a:spcBef>
                <a:spcAft>
                  <a:spcPct val="0"/>
                </a:spcAft>
                <a:defRPr sz="2400" kern="1200">
                  <a:solidFill>
                    <a:schemeClr val="tx1"/>
                  </a:solidFill>
                  <a:latin typeface="Arial" charset="0"/>
                  <a:ea typeface="ＭＳ Ｐゴシック" pitchFamily="34" charset="-128"/>
                  <a:cs typeface="+mn-cs"/>
                </a:defRPr>
              </a:lvl3pPr>
              <a:lvl4pPr marL="1371600" algn="l" rtl="0" fontAlgn="base">
                <a:spcBef>
                  <a:spcPct val="0"/>
                </a:spcBef>
                <a:spcAft>
                  <a:spcPct val="0"/>
                </a:spcAft>
                <a:defRPr sz="2400" kern="1200">
                  <a:solidFill>
                    <a:schemeClr val="tx1"/>
                  </a:solidFill>
                  <a:latin typeface="Arial" charset="0"/>
                  <a:ea typeface="ＭＳ Ｐゴシック" pitchFamily="34" charset="-128"/>
                  <a:cs typeface="+mn-cs"/>
                </a:defRPr>
              </a:lvl4pPr>
              <a:lvl5pPr marL="1828800" algn="l" rtl="0" fontAlgn="base">
                <a:spcBef>
                  <a:spcPct val="0"/>
                </a:spcBef>
                <a:spcAft>
                  <a:spcPct val="0"/>
                </a:spcAft>
                <a:defRPr sz="2400" kern="1200">
                  <a:solidFill>
                    <a:schemeClr val="tx1"/>
                  </a:solidFill>
                  <a:latin typeface="Arial" charset="0"/>
                  <a:ea typeface="ＭＳ Ｐゴシック" pitchFamily="34" charset="-128"/>
                  <a:cs typeface="+mn-cs"/>
                </a:defRPr>
              </a:lvl5pPr>
              <a:lvl6pPr marL="2286000" algn="l" defTabSz="914400" rtl="0" eaLnBrk="1" latinLnBrk="0" hangingPunct="1">
                <a:defRPr sz="2400" kern="1200">
                  <a:solidFill>
                    <a:schemeClr val="tx1"/>
                  </a:solidFill>
                  <a:latin typeface="Arial" charset="0"/>
                  <a:ea typeface="ＭＳ Ｐゴシック" pitchFamily="34" charset="-128"/>
                  <a:cs typeface="+mn-cs"/>
                </a:defRPr>
              </a:lvl6pPr>
              <a:lvl7pPr marL="2743200" algn="l" defTabSz="914400" rtl="0" eaLnBrk="1" latinLnBrk="0" hangingPunct="1">
                <a:defRPr sz="2400" kern="1200">
                  <a:solidFill>
                    <a:schemeClr val="tx1"/>
                  </a:solidFill>
                  <a:latin typeface="Arial" charset="0"/>
                  <a:ea typeface="ＭＳ Ｐゴシック" pitchFamily="34" charset="-128"/>
                  <a:cs typeface="+mn-cs"/>
                </a:defRPr>
              </a:lvl7pPr>
              <a:lvl8pPr marL="3200400" algn="l" defTabSz="914400" rtl="0" eaLnBrk="1" latinLnBrk="0" hangingPunct="1">
                <a:defRPr sz="2400" kern="1200">
                  <a:solidFill>
                    <a:schemeClr val="tx1"/>
                  </a:solidFill>
                  <a:latin typeface="Arial" charset="0"/>
                  <a:ea typeface="ＭＳ Ｐゴシック" pitchFamily="34" charset="-128"/>
                  <a:cs typeface="+mn-cs"/>
                </a:defRPr>
              </a:lvl8pPr>
              <a:lvl9pPr marL="3657600" algn="l" defTabSz="914400" rtl="0" eaLnBrk="1" latinLnBrk="0" hangingPunct="1">
                <a:defRPr sz="2400" kern="1200">
                  <a:solidFill>
                    <a:schemeClr val="tx1"/>
                  </a:solidFill>
                  <a:latin typeface="Arial" charset="0"/>
                  <a:ea typeface="ＭＳ Ｐゴシック" pitchFamily="34" charset="-128"/>
                  <a:cs typeface="+mn-cs"/>
                </a:defRPr>
              </a:lvl9pPr>
            </a:lstStyle>
            <a:p>
              <a:pPr algn="ctr" fontAlgn="auto">
                <a:spcBef>
                  <a:spcPts val="0"/>
                </a:spcBef>
                <a:spcAft>
                  <a:spcPts val="0"/>
                </a:spcAft>
                <a:defRPr/>
              </a:pPr>
              <a:r>
                <a:rPr lang="nl-NL" sz="1100" kern="0" dirty="0">
                  <a:solidFill>
                    <a:srgbClr val="FFFFFF"/>
                  </a:solidFill>
                  <a:latin typeface="Verdana"/>
                  <a:cs typeface="Segoe UI Light" panose="020B0502040204020203" pitchFamily="34" charset="0"/>
                </a:rPr>
                <a:t>3</a:t>
              </a:r>
            </a:p>
          </p:txBody>
        </p:sp>
        <p:sp>
          <p:nvSpPr>
            <p:cNvPr id="145" name="Rechthoek 144">
              <a:extLst>
                <a:ext uri="{FF2B5EF4-FFF2-40B4-BE49-F238E27FC236}">
                  <a16:creationId xmlns:a16="http://schemas.microsoft.com/office/drawing/2014/main" xmlns="" id="{FB97514D-9B5E-4D3F-8DD4-FC1D6CE53A65}"/>
                </a:ext>
              </a:extLst>
            </p:cNvPr>
            <p:cNvSpPr/>
            <p:nvPr userDrawn="1"/>
          </p:nvSpPr>
          <p:spPr>
            <a:xfrm>
              <a:off x="-3059324" y="2465240"/>
              <a:ext cx="2823104" cy="255963"/>
            </a:xfrm>
            <a:prstGeom prst="rect">
              <a:avLst/>
            </a:prstGeom>
            <a:noFill/>
            <a:ln w="25400" cap="flat" cmpd="sng" algn="ctr">
              <a:noFill/>
              <a:prstDash val="solid"/>
            </a:ln>
            <a:effectLst/>
          </p:spPr>
          <p:txBody>
            <a:bodyPr lIns="0" tIns="0" rIns="0" bIns="0" rtlCol="0" anchor="ctr"/>
            <a:lstStyle>
              <a:defPPr>
                <a:defRPr lang="nl-NL"/>
              </a:defPPr>
              <a:lvl1pPr algn="l" rtl="0" fontAlgn="base">
                <a:spcBef>
                  <a:spcPct val="0"/>
                </a:spcBef>
                <a:spcAft>
                  <a:spcPct val="0"/>
                </a:spcAft>
                <a:defRPr sz="2400" kern="1200">
                  <a:solidFill>
                    <a:schemeClr val="tx1"/>
                  </a:solidFill>
                  <a:latin typeface="Arial" charset="0"/>
                  <a:ea typeface="ＭＳ Ｐゴシック" pitchFamily="34" charset="-128"/>
                  <a:cs typeface="+mn-cs"/>
                </a:defRPr>
              </a:lvl1pPr>
              <a:lvl2pPr marL="457200" algn="l" rtl="0" fontAlgn="base">
                <a:spcBef>
                  <a:spcPct val="0"/>
                </a:spcBef>
                <a:spcAft>
                  <a:spcPct val="0"/>
                </a:spcAft>
                <a:defRPr sz="2400" kern="1200">
                  <a:solidFill>
                    <a:schemeClr val="tx1"/>
                  </a:solidFill>
                  <a:latin typeface="Arial" charset="0"/>
                  <a:ea typeface="ＭＳ Ｐゴシック" pitchFamily="34" charset="-128"/>
                  <a:cs typeface="+mn-cs"/>
                </a:defRPr>
              </a:lvl2pPr>
              <a:lvl3pPr marL="914400" algn="l" rtl="0" fontAlgn="base">
                <a:spcBef>
                  <a:spcPct val="0"/>
                </a:spcBef>
                <a:spcAft>
                  <a:spcPct val="0"/>
                </a:spcAft>
                <a:defRPr sz="2400" kern="1200">
                  <a:solidFill>
                    <a:schemeClr val="tx1"/>
                  </a:solidFill>
                  <a:latin typeface="Arial" charset="0"/>
                  <a:ea typeface="ＭＳ Ｐゴシック" pitchFamily="34" charset="-128"/>
                  <a:cs typeface="+mn-cs"/>
                </a:defRPr>
              </a:lvl3pPr>
              <a:lvl4pPr marL="1371600" algn="l" rtl="0" fontAlgn="base">
                <a:spcBef>
                  <a:spcPct val="0"/>
                </a:spcBef>
                <a:spcAft>
                  <a:spcPct val="0"/>
                </a:spcAft>
                <a:defRPr sz="2400" kern="1200">
                  <a:solidFill>
                    <a:schemeClr val="tx1"/>
                  </a:solidFill>
                  <a:latin typeface="Arial" charset="0"/>
                  <a:ea typeface="ＭＳ Ｐゴシック" pitchFamily="34" charset="-128"/>
                  <a:cs typeface="+mn-cs"/>
                </a:defRPr>
              </a:lvl4pPr>
              <a:lvl5pPr marL="1828800" algn="l" rtl="0" fontAlgn="base">
                <a:spcBef>
                  <a:spcPct val="0"/>
                </a:spcBef>
                <a:spcAft>
                  <a:spcPct val="0"/>
                </a:spcAft>
                <a:defRPr sz="2400" kern="1200">
                  <a:solidFill>
                    <a:schemeClr val="tx1"/>
                  </a:solidFill>
                  <a:latin typeface="Arial" charset="0"/>
                  <a:ea typeface="ＭＳ Ｐゴシック" pitchFamily="34" charset="-128"/>
                  <a:cs typeface="+mn-cs"/>
                </a:defRPr>
              </a:lvl5pPr>
              <a:lvl6pPr marL="2286000" algn="l" defTabSz="914400" rtl="0" eaLnBrk="1" latinLnBrk="0" hangingPunct="1">
                <a:defRPr sz="2400" kern="1200">
                  <a:solidFill>
                    <a:schemeClr val="tx1"/>
                  </a:solidFill>
                  <a:latin typeface="Arial" charset="0"/>
                  <a:ea typeface="ＭＳ Ｐゴシック" pitchFamily="34" charset="-128"/>
                  <a:cs typeface="+mn-cs"/>
                </a:defRPr>
              </a:lvl6pPr>
              <a:lvl7pPr marL="2743200" algn="l" defTabSz="914400" rtl="0" eaLnBrk="1" latinLnBrk="0" hangingPunct="1">
                <a:defRPr sz="2400" kern="1200">
                  <a:solidFill>
                    <a:schemeClr val="tx1"/>
                  </a:solidFill>
                  <a:latin typeface="Arial" charset="0"/>
                  <a:ea typeface="ＭＳ Ｐゴシック" pitchFamily="34" charset="-128"/>
                  <a:cs typeface="+mn-cs"/>
                </a:defRPr>
              </a:lvl7pPr>
              <a:lvl8pPr marL="3200400" algn="l" defTabSz="914400" rtl="0" eaLnBrk="1" latinLnBrk="0" hangingPunct="1">
                <a:defRPr sz="2400" kern="1200">
                  <a:solidFill>
                    <a:schemeClr val="tx1"/>
                  </a:solidFill>
                  <a:latin typeface="Arial" charset="0"/>
                  <a:ea typeface="ＭＳ Ｐゴシック" pitchFamily="34" charset="-128"/>
                  <a:cs typeface="+mn-cs"/>
                </a:defRPr>
              </a:lvl8pPr>
              <a:lvl9pPr marL="3657600" algn="l" defTabSz="914400" rtl="0" eaLnBrk="1" latinLnBrk="0" hangingPunct="1">
                <a:defRPr sz="2400" kern="1200">
                  <a:solidFill>
                    <a:schemeClr val="tx1"/>
                  </a:solidFill>
                  <a:latin typeface="Arial" charset="0"/>
                  <a:ea typeface="ＭＳ Ｐゴシック" pitchFamily="34" charset="-128"/>
                  <a:cs typeface="+mn-cs"/>
                </a:defRPr>
              </a:lvl9pPr>
            </a:lstStyle>
            <a:p>
              <a:pPr marL="542925" indent="-180975" fontAlgn="auto">
                <a:lnSpc>
                  <a:spcPct val="90000"/>
                </a:lnSpc>
                <a:spcBef>
                  <a:spcPts val="600"/>
                </a:spcBef>
                <a:spcAft>
                  <a:spcPts val="600"/>
                </a:spcAft>
                <a:buClr>
                  <a:srgbClr val="007BC7"/>
                </a:buClr>
                <a:buFont typeface="Wingdings" panose="05000000000000000000" pitchFamily="2" charset="2"/>
                <a:buChar char="§"/>
                <a:defRPr/>
              </a:pPr>
              <a:r>
                <a:rPr lang="nl-NL" sz="1100" kern="0" dirty="0">
                  <a:solidFill>
                    <a:srgbClr val="000000"/>
                  </a:solidFill>
                  <a:latin typeface="Verdana"/>
                  <a:cs typeface="Segoe UI Light" panose="020B0502040204020203" pitchFamily="34" charset="0"/>
                </a:rPr>
                <a:t>Sub-</a:t>
              </a:r>
              <a:r>
                <a:rPr lang="nl-NL" sz="1100" kern="0" dirty="0" err="1">
                  <a:solidFill>
                    <a:srgbClr val="000000"/>
                  </a:solidFill>
                  <a:latin typeface="Verdana"/>
                  <a:cs typeface="Segoe UI Light" panose="020B0502040204020203" pitchFamily="34" charset="0"/>
                </a:rPr>
                <a:t>bullet</a:t>
              </a:r>
              <a:r>
                <a:rPr lang="nl-NL" sz="1100" kern="0" dirty="0">
                  <a:solidFill>
                    <a:srgbClr val="000000"/>
                  </a:solidFill>
                  <a:latin typeface="Verdana"/>
                  <a:cs typeface="Segoe UI Light" panose="020B0502040204020203" pitchFamily="34" charset="0"/>
                </a:rPr>
                <a:t> #2 (18pt)</a:t>
              </a:r>
            </a:p>
          </p:txBody>
        </p:sp>
        <p:sp>
          <p:nvSpPr>
            <p:cNvPr id="146" name="Ovaal 145">
              <a:extLst>
                <a:ext uri="{FF2B5EF4-FFF2-40B4-BE49-F238E27FC236}">
                  <a16:creationId xmlns:a16="http://schemas.microsoft.com/office/drawing/2014/main" xmlns="" id="{A8C001BB-81E9-4FFC-806E-F73D6A9A8616}"/>
                </a:ext>
              </a:extLst>
            </p:cNvPr>
            <p:cNvSpPr/>
            <p:nvPr userDrawn="1"/>
          </p:nvSpPr>
          <p:spPr>
            <a:xfrm>
              <a:off x="-3425006" y="2837886"/>
              <a:ext cx="260914" cy="259683"/>
            </a:xfrm>
            <a:prstGeom prst="ellipse">
              <a:avLst/>
            </a:prstGeom>
            <a:solidFill>
              <a:schemeClr val="accent1"/>
            </a:solidFill>
            <a:ln w="25400" cap="flat" cmpd="sng" algn="ctr">
              <a:noFill/>
              <a:prstDash val="solid"/>
            </a:ln>
            <a:effectLst/>
          </p:spPr>
          <p:txBody>
            <a:bodyPr rtlCol="0" anchor="ctr"/>
            <a:lstStyle>
              <a:defPPr>
                <a:defRPr lang="nl-NL"/>
              </a:defPPr>
              <a:lvl1pPr algn="l" rtl="0" fontAlgn="base">
                <a:spcBef>
                  <a:spcPct val="0"/>
                </a:spcBef>
                <a:spcAft>
                  <a:spcPct val="0"/>
                </a:spcAft>
                <a:defRPr sz="2400" kern="1200">
                  <a:solidFill>
                    <a:schemeClr val="tx1"/>
                  </a:solidFill>
                  <a:latin typeface="Arial" charset="0"/>
                  <a:ea typeface="ＭＳ Ｐゴシック" pitchFamily="34" charset="-128"/>
                  <a:cs typeface="+mn-cs"/>
                </a:defRPr>
              </a:lvl1pPr>
              <a:lvl2pPr marL="457200" algn="l" rtl="0" fontAlgn="base">
                <a:spcBef>
                  <a:spcPct val="0"/>
                </a:spcBef>
                <a:spcAft>
                  <a:spcPct val="0"/>
                </a:spcAft>
                <a:defRPr sz="2400" kern="1200">
                  <a:solidFill>
                    <a:schemeClr val="tx1"/>
                  </a:solidFill>
                  <a:latin typeface="Arial" charset="0"/>
                  <a:ea typeface="ＭＳ Ｐゴシック" pitchFamily="34" charset="-128"/>
                  <a:cs typeface="+mn-cs"/>
                </a:defRPr>
              </a:lvl2pPr>
              <a:lvl3pPr marL="914400" algn="l" rtl="0" fontAlgn="base">
                <a:spcBef>
                  <a:spcPct val="0"/>
                </a:spcBef>
                <a:spcAft>
                  <a:spcPct val="0"/>
                </a:spcAft>
                <a:defRPr sz="2400" kern="1200">
                  <a:solidFill>
                    <a:schemeClr val="tx1"/>
                  </a:solidFill>
                  <a:latin typeface="Arial" charset="0"/>
                  <a:ea typeface="ＭＳ Ｐゴシック" pitchFamily="34" charset="-128"/>
                  <a:cs typeface="+mn-cs"/>
                </a:defRPr>
              </a:lvl3pPr>
              <a:lvl4pPr marL="1371600" algn="l" rtl="0" fontAlgn="base">
                <a:spcBef>
                  <a:spcPct val="0"/>
                </a:spcBef>
                <a:spcAft>
                  <a:spcPct val="0"/>
                </a:spcAft>
                <a:defRPr sz="2400" kern="1200">
                  <a:solidFill>
                    <a:schemeClr val="tx1"/>
                  </a:solidFill>
                  <a:latin typeface="Arial" charset="0"/>
                  <a:ea typeface="ＭＳ Ｐゴシック" pitchFamily="34" charset="-128"/>
                  <a:cs typeface="+mn-cs"/>
                </a:defRPr>
              </a:lvl4pPr>
              <a:lvl5pPr marL="1828800" algn="l" rtl="0" fontAlgn="base">
                <a:spcBef>
                  <a:spcPct val="0"/>
                </a:spcBef>
                <a:spcAft>
                  <a:spcPct val="0"/>
                </a:spcAft>
                <a:defRPr sz="2400" kern="1200">
                  <a:solidFill>
                    <a:schemeClr val="tx1"/>
                  </a:solidFill>
                  <a:latin typeface="Arial" charset="0"/>
                  <a:ea typeface="ＭＳ Ｐゴシック" pitchFamily="34" charset="-128"/>
                  <a:cs typeface="+mn-cs"/>
                </a:defRPr>
              </a:lvl5pPr>
              <a:lvl6pPr marL="2286000" algn="l" defTabSz="914400" rtl="0" eaLnBrk="1" latinLnBrk="0" hangingPunct="1">
                <a:defRPr sz="2400" kern="1200">
                  <a:solidFill>
                    <a:schemeClr val="tx1"/>
                  </a:solidFill>
                  <a:latin typeface="Arial" charset="0"/>
                  <a:ea typeface="ＭＳ Ｐゴシック" pitchFamily="34" charset="-128"/>
                  <a:cs typeface="+mn-cs"/>
                </a:defRPr>
              </a:lvl6pPr>
              <a:lvl7pPr marL="2743200" algn="l" defTabSz="914400" rtl="0" eaLnBrk="1" latinLnBrk="0" hangingPunct="1">
                <a:defRPr sz="2400" kern="1200">
                  <a:solidFill>
                    <a:schemeClr val="tx1"/>
                  </a:solidFill>
                  <a:latin typeface="Arial" charset="0"/>
                  <a:ea typeface="ＭＳ Ｐゴシック" pitchFamily="34" charset="-128"/>
                  <a:cs typeface="+mn-cs"/>
                </a:defRPr>
              </a:lvl7pPr>
              <a:lvl8pPr marL="3200400" algn="l" defTabSz="914400" rtl="0" eaLnBrk="1" latinLnBrk="0" hangingPunct="1">
                <a:defRPr sz="2400" kern="1200">
                  <a:solidFill>
                    <a:schemeClr val="tx1"/>
                  </a:solidFill>
                  <a:latin typeface="Arial" charset="0"/>
                  <a:ea typeface="ＭＳ Ｐゴシック" pitchFamily="34" charset="-128"/>
                  <a:cs typeface="+mn-cs"/>
                </a:defRPr>
              </a:lvl8pPr>
              <a:lvl9pPr marL="3657600" algn="l" defTabSz="914400" rtl="0" eaLnBrk="1" latinLnBrk="0" hangingPunct="1">
                <a:defRPr sz="2400" kern="1200">
                  <a:solidFill>
                    <a:schemeClr val="tx1"/>
                  </a:solidFill>
                  <a:latin typeface="Arial" charset="0"/>
                  <a:ea typeface="ＭＳ Ｐゴシック" pitchFamily="34" charset="-128"/>
                  <a:cs typeface="+mn-cs"/>
                </a:defRPr>
              </a:lvl9pPr>
            </a:lstStyle>
            <a:p>
              <a:pPr algn="ctr" fontAlgn="auto">
                <a:spcBef>
                  <a:spcPts val="0"/>
                </a:spcBef>
                <a:spcAft>
                  <a:spcPts val="0"/>
                </a:spcAft>
                <a:defRPr/>
              </a:pPr>
              <a:r>
                <a:rPr lang="nl-NL" sz="1100" kern="0">
                  <a:solidFill>
                    <a:srgbClr val="FFFFFF"/>
                  </a:solidFill>
                  <a:latin typeface="Verdana"/>
                  <a:cs typeface="Segoe UI Light" panose="020B0502040204020203" pitchFamily="34" charset="0"/>
                </a:rPr>
                <a:t>4</a:t>
              </a:r>
            </a:p>
          </p:txBody>
        </p:sp>
        <p:sp>
          <p:nvSpPr>
            <p:cNvPr id="147" name="Rechthoek 146">
              <a:extLst>
                <a:ext uri="{FF2B5EF4-FFF2-40B4-BE49-F238E27FC236}">
                  <a16:creationId xmlns:a16="http://schemas.microsoft.com/office/drawing/2014/main" xmlns="" id="{B0062927-6D27-4568-9CE9-3E10DE6F031A}"/>
                </a:ext>
              </a:extLst>
            </p:cNvPr>
            <p:cNvSpPr/>
            <p:nvPr userDrawn="1"/>
          </p:nvSpPr>
          <p:spPr>
            <a:xfrm>
              <a:off x="-3059324" y="2837885"/>
              <a:ext cx="2823104" cy="255963"/>
            </a:xfrm>
            <a:prstGeom prst="rect">
              <a:avLst/>
            </a:prstGeom>
            <a:noFill/>
            <a:ln w="25400" cap="flat" cmpd="sng" algn="ctr">
              <a:noFill/>
              <a:prstDash val="solid"/>
            </a:ln>
            <a:effectLst/>
          </p:spPr>
          <p:txBody>
            <a:bodyPr lIns="0" tIns="0" rIns="0" bIns="0" rtlCol="0" anchor="ctr"/>
            <a:lstStyle>
              <a:defPPr>
                <a:defRPr lang="nl-NL"/>
              </a:defPPr>
              <a:lvl1pPr algn="l" rtl="0" fontAlgn="base">
                <a:spcBef>
                  <a:spcPct val="0"/>
                </a:spcBef>
                <a:spcAft>
                  <a:spcPct val="0"/>
                </a:spcAft>
                <a:defRPr sz="2400" kern="1200">
                  <a:solidFill>
                    <a:schemeClr val="tx1"/>
                  </a:solidFill>
                  <a:latin typeface="Arial" charset="0"/>
                  <a:ea typeface="ＭＳ Ｐゴシック" pitchFamily="34" charset="-128"/>
                  <a:cs typeface="+mn-cs"/>
                </a:defRPr>
              </a:lvl1pPr>
              <a:lvl2pPr marL="457200" algn="l" rtl="0" fontAlgn="base">
                <a:spcBef>
                  <a:spcPct val="0"/>
                </a:spcBef>
                <a:spcAft>
                  <a:spcPct val="0"/>
                </a:spcAft>
                <a:defRPr sz="2400" kern="1200">
                  <a:solidFill>
                    <a:schemeClr val="tx1"/>
                  </a:solidFill>
                  <a:latin typeface="Arial" charset="0"/>
                  <a:ea typeface="ＭＳ Ｐゴシック" pitchFamily="34" charset="-128"/>
                  <a:cs typeface="+mn-cs"/>
                </a:defRPr>
              </a:lvl2pPr>
              <a:lvl3pPr marL="914400" algn="l" rtl="0" fontAlgn="base">
                <a:spcBef>
                  <a:spcPct val="0"/>
                </a:spcBef>
                <a:spcAft>
                  <a:spcPct val="0"/>
                </a:spcAft>
                <a:defRPr sz="2400" kern="1200">
                  <a:solidFill>
                    <a:schemeClr val="tx1"/>
                  </a:solidFill>
                  <a:latin typeface="Arial" charset="0"/>
                  <a:ea typeface="ＭＳ Ｐゴシック" pitchFamily="34" charset="-128"/>
                  <a:cs typeface="+mn-cs"/>
                </a:defRPr>
              </a:lvl3pPr>
              <a:lvl4pPr marL="1371600" algn="l" rtl="0" fontAlgn="base">
                <a:spcBef>
                  <a:spcPct val="0"/>
                </a:spcBef>
                <a:spcAft>
                  <a:spcPct val="0"/>
                </a:spcAft>
                <a:defRPr sz="2400" kern="1200">
                  <a:solidFill>
                    <a:schemeClr val="tx1"/>
                  </a:solidFill>
                  <a:latin typeface="Arial" charset="0"/>
                  <a:ea typeface="ＭＳ Ｐゴシック" pitchFamily="34" charset="-128"/>
                  <a:cs typeface="+mn-cs"/>
                </a:defRPr>
              </a:lvl4pPr>
              <a:lvl5pPr marL="1828800" algn="l" rtl="0" fontAlgn="base">
                <a:spcBef>
                  <a:spcPct val="0"/>
                </a:spcBef>
                <a:spcAft>
                  <a:spcPct val="0"/>
                </a:spcAft>
                <a:defRPr sz="2400" kern="1200">
                  <a:solidFill>
                    <a:schemeClr val="tx1"/>
                  </a:solidFill>
                  <a:latin typeface="Arial" charset="0"/>
                  <a:ea typeface="ＭＳ Ｐゴシック" pitchFamily="34" charset="-128"/>
                  <a:cs typeface="+mn-cs"/>
                </a:defRPr>
              </a:lvl5pPr>
              <a:lvl6pPr marL="2286000" algn="l" defTabSz="914400" rtl="0" eaLnBrk="1" latinLnBrk="0" hangingPunct="1">
                <a:defRPr sz="2400" kern="1200">
                  <a:solidFill>
                    <a:schemeClr val="tx1"/>
                  </a:solidFill>
                  <a:latin typeface="Arial" charset="0"/>
                  <a:ea typeface="ＭＳ Ｐゴシック" pitchFamily="34" charset="-128"/>
                  <a:cs typeface="+mn-cs"/>
                </a:defRPr>
              </a:lvl6pPr>
              <a:lvl7pPr marL="2743200" algn="l" defTabSz="914400" rtl="0" eaLnBrk="1" latinLnBrk="0" hangingPunct="1">
                <a:defRPr sz="2400" kern="1200">
                  <a:solidFill>
                    <a:schemeClr val="tx1"/>
                  </a:solidFill>
                  <a:latin typeface="Arial" charset="0"/>
                  <a:ea typeface="ＭＳ Ｐゴシック" pitchFamily="34" charset="-128"/>
                  <a:cs typeface="+mn-cs"/>
                </a:defRPr>
              </a:lvl7pPr>
              <a:lvl8pPr marL="3200400" algn="l" defTabSz="914400" rtl="0" eaLnBrk="1" latinLnBrk="0" hangingPunct="1">
                <a:defRPr sz="2400" kern="1200">
                  <a:solidFill>
                    <a:schemeClr val="tx1"/>
                  </a:solidFill>
                  <a:latin typeface="Arial" charset="0"/>
                  <a:ea typeface="ＭＳ Ｐゴシック" pitchFamily="34" charset="-128"/>
                  <a:cs typeface="+mn-cs"/>
                </a:defRPr>
              </a:lvl8pPr>
              <a:lvl9pPr marL="3657600" algn="l" defTabSz="914400" rtl="0" eaLnBrk="1" latinLnBrk="0" hangingPunct="1">
                <a:defRPr sz="2400" kern="1200">
                  <a:solidFill>
                    <a:schemeClr val="tx1"/>
                  </a:solidFill>
                  <a:latin typeface="Arial" charset="0"/>
                  <a:ea typeface="ＭＳ Ｐゴシック" pitchFamily="34" charset="-128"/>
                  <a:cs typeface="+mn-cs"/>
                </a:defRPr>
              </a:lvl9pPr>
            </a:lstStyle>
            <a:p>
              <a:pPr fontAlgn="auto">
                <a:lnSpc>
                  <a:spcPct val="90000"/>
                </a:lnSpc>
                <a:spcBef>
                  <a:spcPts val="600"/>
                </a:spcBef>
                <a:spcAft>
                  <a:spcPts val="600"/>
                </a:spcAft>
                <a:defRPr/>
              </a:pPr>
              <a:r>
                <a:rPr lang="nl-NL" sz="1100" kern="0" dirty="0">
                  <a:solidFill>
                    <a:srgbClr val="000000"/>
                  </a:solidFill>
                  <a:latin typeface="Verdana"/>
                  <a:cs typeface="Segoe UI Light" panose="020B0502040204020203" pitchFamily="34" charset="0"/>
                </a:rPr>
                <a:t>Leestekst (20pt)</a:t>
              </a:r>
            </a:p>
          </p:txBody>
        </p:sp>
        <p:sp>
          <p:nvSpPr>
            <p:cNvPr id="148" name="Ovaal 147">
              <a:extLst>
                <a:ext uri="{FF2B5EF4-FFF2-40B4-BE49-F238E27FC236}">
                  <a16:creationId xmlns:a16="http://schemas.microsoft.com/office/drawing/2014/main" xmlns="" id="{F18F72D8-C4B9-44EA-A39D-F7EA618B023F}"/>
                </a:ext>
              </a:extLst>
            </p:cNvPr>
            <p:cNvSpPr/>
            <p:nvPr userDrawn="1"/>
          </p:nvSpPr>
          <p:spPr>
            <a:xfrm>
              <a:off x="-3425006" y="3221492"/>
              <a:ext cx="260914" cy="259683"/>
            </a:xfrm>
            <a:prstGeom prst="ellipse">
              <a:avLst/>
            </a:prstGeom>
            <a:solidFill>
              <a:schemeClr val="accent1"/>
            </a:solidFill>
            <a:ln w="25400" cap="flat" cmpd="sng" algn="ctr">
              <a:noFill/>
              <a:prstDash val="solid"/>
            </a:ln>
            <a:effectLst/>
          </p:spPr>
          <p:txBody>
            <a:bodyPr rtlCol="0" anchor="ctr"/>
            <a:lstStyle>
              <a:defPPr>
                <a:defRPr lang="nl-NL"/>
              </a:defPPr>
              <a:lvl1pPr algn="l" rtl="0" fontAlgn="base">
                <a:spcBef>
                  <a:spcPct val="0"/>
                </a:spcBef>
                <a:spcAft>
                  <a:spcPct val="0"/>
                </a:spcAft>
                <a:defRPr sz="2400" kern="1200">
                  <a:solidFill>
                    <a:schemeClr val="tx1"/>
                  </a:solidFill>
                  <a:latin typeface="Arial" charset="0"/>
                  <a:ea typeface="ＭＳ Ｐゴシック" pitchFamily="34" charset="-128"/>
                  <a:cs typeface="+mn-cs"/>
                </a:defRPr>
              </a:lvl1pPr>
              <a:lvl2pPr marL="457200" algn="l" rtl="0" fontAlgn="base">
                <a:spcBef>
                  <a:spcPct val="0"/>
                </a:spcBef>
                <a:spcAft>
                  <a:spcPct val="0"/>
                </a:spcAft>
                <a:defRPr sz="2400" kern="1200">
                  <a:solidFill>
                    <a:schemeClr val="tx1"/>
                  </a:solidFill>
                  <a:latin typeface="Arial" charset="0"/>
                  <a:ea typeface="ＭＳ Ｐゴシック" pitchFamily="34" charset="-128"/>
                  <a:cs typeface="+mn-cs"/>
                </a:defRPr>
              </a:lvl2pPr>
              <a:lvl3pPr marL="914400" algn="l" rtl="0" fontAlgn="base">
                <a:spcBef>
                  <a:spcPct val="0"/>
                </a:spcBef>
                <a:spcAft>
                  <a:spcPct val="0"/>
                </a:spcAft>
                <a:defRPr sz="2400" kern="1200">
                  <a:solidFill>
                    <a:schemeClr val="tx1"/>
                  </a:solidFill>
                  <a:latin typeface="Arial" charset="0"/>
                  <a:ea typeface="ＭＳ Ｐゴシック" pitchFamily="34" charset="-128"/>
                  <a:cs typeface="+mn-cs"/>
                </a:defRPr>
              </a:lvl3pPr>
              <a:lvl4pPr marL="1371600" algn="l" rtl="0" fontAlgn="base">
                <a:spcBef>
                  <a:spcPct val="0"/>
                </a:spcBef>
                <a:spcAft>
                  <a:spcPct val="0"/>
                </a:spcAft>
                <a:defRPr sz="2400" kern="1200">
                  <a:solidFill>
                    <a:schemeClr val="tx1"/>
                  </a:solidFill>
                  <a:latin typeface="Arial" charset="0"/>
                  <a:ea typeface="ＭＳ Ｐゴシック" pitchFamily="34" charset="-128"/>
                  <a:cs typeface="+mn-cs"/>
                </a:defRPr>
              </a:lvl4pPr>
              <a:lvl5pPr marL="1828800" algn="l" rtl="0" fontAlgn="base">
                <a:spcBef>
                  <a:spcPct val="0"/>
                </a:spcBef>
                <a:spcAft>
                  <a:spcPct val="0"/>
                </a:spcAft>
                <a:defRPr sz="2400" kern="1200">
                  <a:solidFill>
                    <a:schemeClr val="tx1"/>
                  </a:solidFill>
                  <a:latin typeface="Arial" charset="0"/>
                  <a:ea typeface="ＭＳ Ｐゴシック" pitchFamily="34" charset="-128"/>
                  <a:cs typeface="+mn-cs"/>
                </a:defRPr>
              </a:lvl5pPr>
              <a:lvl6pPr marL="2286000" algn="l" defTabSz="914400" rtl="0" eaLnBrk="1" latinLnBrk="0" hangingPunct="1">
                <a:defRPr sz="2400" kern="1200">
                  <a:solidFill>
                    <a:schemeClr val="tx1"/>
                  </a:solidFill>
                  <a:latin typeface="Arial" charset="0"/>
                  <a:ea typeface="ＭＳ Ｐゴシック" pitchFamily="34" charset="-128"/>
                  <a:cs typeface="+mn-cs"/>
                </a:defRPr>
              </a:lvl6pPr>
              <a:lvl7pPr marL="2743200" algn="l" defTabSz="914400" rtl="0" eaLnBrk="1" latinLnBrk="0" hangingPunct="1">
                <a:defRPr sz="2400" kern="1200">
                  <a:solidFill>
                    <a:schemeClr val="tx1"/>
                  </a:solidFill>
                  <a:latin typeface="Arial" charset="0"/>
                  <a:ea typeface="ＭＳ Ｐゴシック" pitchFamily="34" charset="-128"/>
                  <a:cs typeface="+mn-cs"/>
                </a:defRPr>
              </a:lvl7pPr>
              <a:lvl8pPr marL="3200400" algn="l" defTabSz="914400" rtl="0" eaLnBrk="1" latinLnBrk="0" hangingPunct="1">
                <a:defRPr sz="2400" kern="1200">
                  <a:solidFill>
                    <a:schemeClr val="tx1"/>
                  </a:solidFill>
                  <a:latin typeface="Arial" charset="0"/>
                  <a:ea typeface="ＭＳ Ｐゴシック" pitchFamily="34" charset="-128"/>
                  <a:cs typeface="+mn-cs"/>
                </a:defRPr>
              </a:lvl8pPr>
              <a:lvl9pPr marL="3657600" algn="l" defTabSz="914400" rtl="0" eaLnBrk="1" latinLnBrk="0" hangingPunct="1">
                <a:defRPr sz="2400" kern="1200">
                  <a:solidFill>
                    <a:schemeClr val="tx1"/>
                  </a:solidFill>
                  <a:latin typeface="Arial" charset="0"/>
                  <a:ea typeface="ＭＳ Ｐゴシック" pitchFamily="34" charset="-128"/>
                  <a:cs typeface="+mn-cs"/>
                </a:defRPr>
              </a:lvl9pPr>
            </a:lstStyle>
            <a:p>
              <a:pPr algn="ctr" fontAlgn="auto">
                <a:spcBef>
                  <a:spcPts val="0"/>
                </a:spcBef>
                <a:spcAft>
                  <a:spcPts val="0"/>
                </a:spcAft>
                <a:defRPr/>
              </a:pPr>
              <a:r>
                <a:rPr lang="nl-NL" sz="1100" kern="0">
                  <a:solidFill>
                    <a:srgbClr val="FFFFFF"/>
                  </a:solidFill>
                  <a:latin typeface="Verdana"/>
                  <a:cs typeface="Segoe UI Light" panose="020B0502040204020203" pitchFamily="34" charset="0"/>
                </a:rPr>
                <a:t>5</a:t>
              </a:r>
            </a:p>
          </p:txBody>
        </p:sp>
        <p:sp>
          <p:nvSpPr>
            <p:cNvPr id="149" name="Rechthoek 148">
              <a:extLst>
                <a:ext uri="{FF2B5EF4-FFF2-40B4-BE49-F238E27FC236}">
                  <a16:creationId xmlns:a16="http://schemas.microsoft.com/office/drawing/2014/main" xmlns="" id="{E002A810-92A7-47CB-8AA7-B5DE8D1CB108}"/>
                </a:ext>
              </a:extLst>
            </p:cNvPr>
            <p:cNvSpPr/>
            <p:nvPr userDrawn="1"/>
          </p:nvSpPr>
          <p:spPr>
            <a:xfrm>
              <a:off x="-3059324" y="3221491"/>
              <a:ext cx="2823104" cy="255963"/>
            </a:xfrm>
            <a:prstGeom prst="rect">
              <a:avLst/>
            </a:prstGeom>
            <a:noFill/>
            <a:ln w="25400" cap="flat" cmpd="sng" algn="ctr">
              <a:noFill/>
              <a:prstDash val="solid"/>
            </a:ln>
            <a:effectLst/>
          </p:spPr>
          <p:txBody>
            <a:bodyPr lIns="0" tIns="0" rIns="0" bIns="0" rtlCol="0" anchor="ctr"/>
            <a:lstStyle>
              <a:defPPr>
                <a:defRPr lang="nl-NL"/>
              </a:defPPr>
              <a:lvl1pPr algn="l" rtl="0" fontAlgn="base">
                <a:spcBef>
                  <a:spcPct val="0"/>
                </a:spcBef>
                <a:spcAft>
                  <a:spcPct val="0"/>
                </a:spcAft>
                <a:defRPr sz="2400" kern="1200">
                  <a:solidFill>
                    <a:schemeClr val="tx1"/>
                  </a:solidFill>
                  <a:latin typeface="Arial" charset="0"/>
                  <a:ea typeface="ＭＳ Ｐゴシック" pitchFamily="34" charset="-128"/>
                  <a:cs typeface="+mn-cs"/>
                </a:defRPr>
              </a:lvl1pPr>
              <a:lvl2pPr marL="457200" algn="l" rtl="0" fontAlgn="base">
                <a:spcBef>
                  <a:spcPct val="0"/>
                </a:spcBef>
                <a:spcAft>
                  <a:spcPct val="0"/>
                </a:spcAft>
                <a:defRPr sz="2400" kern="1200">
                  <a:solidFill>
                    <a:schemeClr val="tx1"/>
                  </a:solidFill>
                  <a:latin typeface="Arial" charset="0"/>
                  <a:ea typeface="ＭＳ Ｐゴシック" pitchFamily="34" charset="-128"/>
                  <a:cs typeface="+mn-cs"/>
                </a:defRPr>
              </a:lvl2pPr>
              <a:lvl3pPr marL="914400" algn="l" rtl="0" fontAlgn="base">
                <a:spcBef>
                  <a:spcPct val="0"/>
                </a:spcBef>
                <a:spcAft>
                  <a:spcPct val="0"/>
                </a:spcAft>
                <a:defRPr sz="2400" kern="1200">
                  <a:solidFill>
                    <a:schemeClr val="tx1"/>
                  </a:solidFill>
                  <a:latin typeface="Arial" charset="0"/>
                  <a:ea typeface="ＭＳ Ｐゴシック" pitchFamily="34" charset="-128"/>
                  <a:cs typeface="+mn-cs"/>
                </a:defRPr>
              </a:lvl3pPr>
              <a:lvl4pPr marL="1371600" algn="l" rtl="0" fontAlgn="base">
                <a:spcBef>
                  <a:spcPct val="0"/>
                </a:spcBef>
                <a:spcAft>
                  <a:spcPct val="0"/>
                </a:spcAft>
                <a:defRPr sz="2400" kern="1200">
                  <a:solidFill>
                    <a:schemeClr val="tx1"/>
                  </a:solidFill>
                  <a:latin typeface="Arial" charset="0"/>
                  <a:ea typeface="ＭＳ Ｐゴシック" pitchFamily="34" charset="-128"/>
                  <a:cs typeface="+mn-cs"/>
                </a:defRPr>
              </a:lvl4pPr>
              <a:lvl5pPr marL="1828800" algn="l" rtl="0" fontAlgn="base">
                <a:spcBef>
                  <a:spcPct val="0"/>
                </a:spcBef>
                <a:spcAft>
                  <a:spcPct val="0"/>
                </a:spcAft>
                <a:defRPr sz="2400" kern="1200">
                  <a:solidFill>
                    <a:schemeClr val="tx1"/>
                  </a:solidFill>
                  <a:latin typeface="Arial" charset="0"/>
                  <a:ea typeface="ＭＳ Ｐゴシック" pitchFamily="34" charset="-128"/>
                  <a:cs typeface="+mn-cs"/>
                </a:defRPr>
              </a:lvl5pPr>
              <a:lvl6pPr marL="2286000" algn="l" defTabSz="914400" rtl="0" eaLnBrk="1" latinLnBrk="0" hangingPunct="1">
                <a:defRPr sz="2400" kern="1200">
                  <a:solidFill>
                    <a:schemeClr val="tx1"/>
                  </a:solidFill>
                  <a:latin typeface="Arial" charset="0"/>
                  <a:ea typeface="ＭＳ Ｐゴシック" pitchFamily="34" charset="-128"/>
                  <a:cs typeface="+mn-cs"/>
                </a:defRPr>
              </a:lvl6pPr>
              <a:lvl7pPr marL="2743200" algn="l" defTabSz="914400" rtl="0" eaLnBrk="1" latinLnBrk="0" hangingPunct="1">
                <a:defRPr sz="2400" kern="1200">
                  <a:solidFill>
                    <a:schemeClr val="tx1"/>
                  </a:solidFill>
                  <a:latin typeface="Arial" charset="0"/>
                  <a:ea typeface="ＭＳ Ｐゴシック" pitchFamily="34" charset="-128"/>
                  <a:cs typeface="+mn-cs"/>
                </a:defRPr>
              </a:lvl7pPr>
              <a:lvl8pPr marL="3200400" algn="l" defTabSz="914400" rtl="0" eaLnBrk="1" latinLnBrk="0" hangingPunct="1">
                <a:defRPr sz="2400" kern="1200">
                  <a:solidFill>
                    <a:schemeClr val="tx1"/>
                  </a:solidFill>
                  <a:latin typeface="Arial" charset="0"/>
                  <a:ea typeface="ＭＳ Ｐゴシック" pitchFamily="34" charset="-128"/>
                  <a:cs typeface="+mn-cs"/>
                </a:defRPr>
              </a:lvl8pPr>
              <a:lvl9pPr marL="3657600" algn="l" defTabSz="914400" rtl="0" eaLnBrk="1" latinLnBrk="0" hangingPunct="1">
                <a:defRPr sz="2400" kern="1200">
                  <a:solidFill>
                    <a:schemeClr val="tx1"/>
                  </a:solidFill>
                  <a:latin typeface="Arial" charset="0"/>
                  <a:ea typeface="ＭＳ Ｐゴシック" pitchFamily="34" charset="-128"/>
                  <a:cs typeface="+mn-cs"/>
                </a:defRPr>
              </a:lvl9pPr>
            </a:lstStyle>
            <a:p>
              <a:pPr fontAlgn="auto">
                <a:lnSpc>
                  <a:spcPct val="90000"/>
                </a:lnSpc>
                <a:spcBef>
                  <a:spcPts val="600"/>
                </a:spcBef>
                <a:spcAft>
                  <a:spcPts val="600"/>
                </a:spcAft>
                <a:defRPr/>
              </a:pPr>
              <a:r>
                <a:rPr lang="nl-NL" sz="1100" b="1" kern="0" dirty="0">
                  <a:solidFill>
                    <a:srgbClr val="000000"/>
                  </a:solidFill>
                  <a:latin typeface="Verdana"/>
                  <a:cs typeface="Segoe UI Light" panose="020B0502040204020203" pitchFamily="34" charset="0"/>
                </a:rPr>
                <a:t>Kopje </a:t>
              </a:r>
              <a:r>
                <a:rPr lang="nl-NL" sz="1100" kern="0" dirty="0">
                  <a:solidFill>
                    <a:srgbClr val="000000"/>
                  </a:solidFill>
                  <a:cs typeface="Segoe UI Light" panose="020B0502040204020203" pitchFamily="34" charset="0"/>
                </a:rPr>
                <a:t>(20pt)</a:t>
              </a:r>
              <a:endParaRPr lang="nl-NL" sz="1100" b="1" kern="0" dirty="0">
                <a:solidFill>
                  <a:srgbClr val="000000"/>
                </a:solidFill>
                <a:latin typeface="Verdana"/>
                <a:cs typeface="Segoe UI Light" panose="020B0502040204020203" pitchFamily="34" charset="0"/>
              </a:endParaRPr>
            </a:p>
          </p:txBody>
        </p:sp>
        <p:sp>
          <p:nvSpPr>
            <p:cNvPr id="150" name="Rechthoek 149">
              <a:extLst>
                <a:ext uri="{FF2B5EF4-FFF2-40B4-BE49-F238E27FC236}">
                  <a16:creationId xmlns:a16="http://schemas.microsoft.com/office/drawing/2014/main" xmlns="" id="{361EBE14-EC9C-4BC2-AE31-7FFA1D3D8A50}"/>
                </a:ext>
              </a:extLst>
            </p:cNvPr>
            <p:cNvSpPr/>
            <p:nvPr userDrawn="1"/>
          </p:nvSpPr>
          <p:spPr>
            <a:xfrm>
              <a:off x="-3420798" y="1139659"/>
              <a:ext cx="3178016" cy="467013"/>
            </a:xfrm>
            <a:prstGeom prst="rect">
              <a:avLst/>
            </a:prstGeom>
            <a:noFill/>
            <a:ln w="25400" cap="flat" cmpd="sng" algn="ctr">
              <a:noFill/>
              <a:prstDash val="solid"/>
            </a:ln>
            <a:effectLst/>
          </p:spPr>
          <p:txBody>
            <a:bodyPr lIns="0" tIns="0" rIns="0" bIns="0" rtlCol="0" anchor="t"/>
            <a:lstStyle>
              <a:defPPr>
                <a:defRPr lang="nl-NL"/>
              </a:defPPr>
              <a:lvl1pPr algn="l" rtl="0" fontAlgn="base">
                <a:spcBef>
                  <a:spcPct val="0"/>
                </a:spcBef>
                <a:spcAft>
                  <a:spcPct val="0"/>
                </a:spcAft>
                <a:defRPr sz="2400" kern="1200">
                  <a:solidFill>
                    <a:schemeClr val="tx1"/>
                  </a:solidFill>
                  <a:latin typeface="Arial" charset="0"/>
                  <a:ea typeface="ＭＳ Ｐゴシック" pitchFamily="34" charset="-128"/>
                  <a:cs typeface="+mn-cs"/>
                </a:defRPr>
              </a:lvl1pPr>
              <a:lvl2pPr marL="457200" algn="l" rtl="0" fontAlgn="base">
                <a:spcBef>
                  <a:spcPct val="0"/>
                </a:spcBef>
                <a:spcAft>
                  <a:spcPct val="0"/>
                </a:spcAft>
                <a:defRPr sz="2400" kern="1200">
                  <a:solidFill>
                    <a:schemeClr val="tx1"/>
                  </a:solidFill>
                  <a:latin typeface="Arial" charset="0"/>
                  <a:ea typeface="ＭＳ Ｐゴシック" pitchFamily="34" charset="-128"/>
                  <a:cs typeface="+mn-cs"/>
                </a:defRPr>
              </a:lvl2pPr>
              <a:lvl3pPr marL="914400" algn="l" rtl="0" fontAlgn="base">
                <a:spcBef>
                  <a:spcPct val="0"/>
                </a:spcBef>
                <a:spcAft>
                  <a:spcPct val="0"/>
                </a:spcAft>
                <a:defRPr sz="2400" kern="1200">
                  <a:solidFill>
                    <a:schemeClr val="tx1"/>
                  </a:solidFill>
                  <a:latin typeface="Arial" charset="0"/>
                  <a:ea typeface="ＭＳ Ｐゴシック" pitchFamily="34" charset="-128"/>
                  <a:cs typeface="+mn-cs"/>
                </a:defRPr>
              </a:lvl3pPr>
              <a:lvl4pPr marL="1371600" algn="l" rtl="0" fontAlgn="base">
                <a:spcBef>
                  <a:spcPct val="0"/>
                </a:spcBef>
                <a:spcAft>
                  <a:spcPct val="0"/>
                </a:spcAft>
                <a:defRPr sz="2400" kern="1200">
                  <a:solidFill>
                    <a:schemeClr val="tx1"/>
                  </a:solidFill>
                  <a:latin typeface="Arial" charset="0"/>
                  <a:ea typeface="ＭＳ Ｐゴシック" pitchFamily="34" charset="-128"/>
                  <a:cs typeface="+mn-cs"/>
                </a:defRPr>
              </a:lvl4pPr>
              <a:lvl5pPr marL="1828800" algn="l" rtl="0" fontAlgn="base">
                <a:spcBef>
                  <a:spcPct val="0"/>
                </a:spcBef>
                <a:spcAft>
                  <a:spcPct val="0"/>
                </a:spcAft>
                <a:defRPr sz="2400" kern="1200">
                  <a:solidFill>
                    <a:schemeClr val="tx1"/>
                  </a:solidFill>
                  <a:latin typeface="Arial" charset="0"/>
                  <a:ea typeface="ＭＳ Ｐゴシック" pitchFamily="34" charset="-128"/>
                  <a:cs typeface="+mn-cs"/>
                </a:defRPr>
              </a:lvl5pPr>
              <a:lvl6pPr marL="2286000" algn="l" defTabSz="914400" rtl="0" eaLnBrk="1" latinLnBrk="0" hangingPunct="1">
                <a:defRPr sz="2400" kern="1200">
                  <a:solidFill>
                    <a:schemeClr val="tx1"/>
                  </a:solidFill>
                  <a:latin typeface="Arial" charset="0"/>
                  <a:ea typeface="ＭＳ Ｐゴシック" pitchFamily="34" charset="-128"/>
                  <a:cs typeface="+mn-cs"/>
                </a:defRPr>
              </a:lvl6pPr>
              <a:lvl7pPr marL="2743200" algn="l" defTabSz="914400" rtl="0" eaLnBrk="1" latinLnBrk="0" hangingPunct="1">
                <a:defRPr sz="2400" kern="1200">
                  <a:solidFill>
                    <a:schemeClr val="tx1"/>
                  </a:solidFill>
                  <a:latin typeface="Arial" charset="0"/>
                  <a:ea typeface="ＭＳ Ｐゴシック" pitchFamily="34" charset="-128"/>
                  <a:cs typeface="+mn-cs"/>
                </a:defRPr>
              </a:lvl7pPr>
              <a:lvl8pPr marL="3200400" algn="l" defTabSz="914400" rtl="0" eaLnBrk="1" latinLnBrk="0" hangingPunct="1">
                <a:defRPr sz="2400" kern="1200">
                  <a:solidFill>
                    <a:schemeClr val="tx1"/>
                  </a:solidFill>
                  <a:latin typeface="Arial" charset="0"/>
                  <a:ea typeface="ＭＳ Ｐゴシック" pitchFamily="34" charset="-128"/>
                  <a:cs typeface="+mn-cs"/>
                </a:defRPr>
              </a:lvl8pPr>
              <a:lvl9pPr marL="3657600" algn="l" defTabSz="914400" rtl="0" eaLnBrk="1" latinLnBrk="0" hangingPunct="1">
                <a:defRPr sz="2400" kern="1200">
                  <a:solidFill>
                    <a:schemeClr val="tx1"/>
                  </a:solidFill>
                  <a:latin typeface="Arial" charset="0"/>
                  <a:ea typeface="ＭＳ Ｐゴシック" pitchFamily="34" charset="-128"/>
                  <a:cs typeface="+mn-cs"/>
                </a:defRPr>
              </a:lvl9pPr>
            </a:lstStyle>
            <a:p>
              <a:pPr fontAlgn="auto">
                <a:lnSpc>
                  <a:spcPct val="90000"/>
                </a:lnSpc>
                <a:spcBef>
                  <a:spcPts val="600"/>
                </a:spcBef>
                <a:spcAft>
                  <a:spcPts val="600"/>
                </a:spcAft>
                <a:defRPr/>
              </a:pPr>
              <a:r>
                <a:rPr lang="nl-NL" sz="1100" kern="0" dirty="0">
                  <a:solidFill>
                    <a:srgbClr val="000000"/>
                  </a:solidFill>
                  <a:latin typeface="Verdana"/>
                  <a:cs typeface="Segoe UI Light" panose="020B0502040204020203" pitchFamily="34" charset="0"/>
                </a:rPr>
                <a:t>Gebruik, onder de tab </a:t>
              </a:r>
              <a:r>
                <a:rPr lang="nl-NL" sz="1100" b="1" kern="0" dirty="0">
                  <a:solidFill>
                    <a:srgbClr val="000000"/>
                  </a:solidFill>
                  <a:latin typeface="Verdana"/>
                  <a:cs typeface="Segoe UI Light" panose="020B0502040204020203" pitchFamily="34" charset="0"/>
                </a:rPr>
                <a:t>‘Start’</a:t>
              </a:r>
              <a:r>
                <a:rPr lang="nl-NL" sz="1100" kern="0" dirty="0">
                  <a:solidFill>
                    <a:srgbClr val="000000"/>
                  </a:solidFill>
                  <a:latin typeface="Verdana"/>
                  <a:cs typeface="Segoe UI Light" panose="020B0502040204020203" pitchFamily="34" charset="0"/>
                </a:rPr>
                <a:t>, de </a:t>
              </a:r>
              <a:r>
                <a:rPr lang="nl-NL" sz="1100" b="1" kern="0" dirty="0">
                  <a:solidFill>
                    <a:srgbClr val="000000"/>
                  </a:solidFill>
                  <a:latin typeface="Verdana"/>
                  <a:cs typeface="Segoe UI Light" panose="020B0502040204020203" pitchFamily="34" charset="0"/>
                </a:rPr>
                <a:t>lijstniveau-knoppen</a:t>
              </a:r>
              <a:r>
                <a:rPr lang="nl-NL" sz="1100" kern="0" dirty="0">
                  <a:solidFill>
                    <a:srgbClr val="000000"/>
                  </a:solidFill>
                  <a:latin typeface="Verdana"/>
                  <a:cs typeface="Segoe UI Light" panose="020B0502040204020203" pitchFamily="34" charset="0"/>
                </a:rPr>
                <a:t>, zoals hierboven aangegeven, om een tekst niveau te kiezen. Kies uit:</a:t>
              </a:r>
            </a:p>
          </p:txBody>
        </p:sp>
      </p:grpSp>
      <p:sp>
        <p:nvSpPr>
          <p:cNvPr id="206" name="Tijdelijke aanduiding voor tekst 12">
            <a:extLst>
              <a:ext uri="{FF2B5EF4-FFF2-40B4-BE49-F238E27FC236}">
                <a16:creationId xmlns:a16="http://schemas.microsoft.com/office/drawing/2014/main" xmlns="" id="{F6A804CB-24CF-4547-A775-DEFDB5D39075}"/>
              </a:ext>
            </a:extLst>
          </p:cNvPr>
          <p:cNvSpPr txBox="1">
            <a:spLocks/>
          </p:cNvSpPr>
          <p:nvPr userDrawn="1"/>
        </p:nvSpPr>
        <p:spPr bwMode="auto">
          <a:xfrm>
            <a:off x="3055314" y="-16237"/>
            <a:ext cx="3033375" cy="854536"/>
          </a:xfrm>
          <a:prstGeom prst="rect">
            <a:avLst/>
          </a:prstGeom>
          <a:blipFill>
            <a:blip r:embed="rId2" cstate="print">
              <a:extLst>
                <a:ext uri="{28A0092B-C50C-407E-A947-70E740481C1C}">
                  <a14:useLocalDpi xmlns:a14="http://schemas.microsoft.com/office/drawing/2010/main"/>
                </a:ext>
              </a:extLst>
            </a:blip>
            <a:srcRect/>
            <a:stretch>
              <a:fillRect l="43038" r="43136"/>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noAutofit/>
          </a:bodyPr>
          <a:lstStyle>
            <a:lvl1pPr marL="0" indent="0" algn="l" rtl="0" eaLnBrk="0" fontAlgn="base" hangingPunct="0">
              <a:lnSpc>
                <a:spcPct val="100000"/>
              </a:lnSpc>
              <a:spcBef>
                <a:spcPts val="600"/>
              </a:spcBef>
              <a:spcAft>
                <a:spcPts val="600"/>
              </a:spcAft>
              <a:buClr>
                <a:schemeClr val="accent1"/>
              </a:buClr>
              <a:buFont typeface="Verdana" panose="020B0604030504040204" pitchFamily="34" charset="0"/>
              <a:buNone/>
              <a:defRPr lang="nl-NL" sz="100" kern="1200" baseline="0">
                <a:solidFill>
                  <a:schemeClr val="accent1"/>
                </a:solidFill>
                <a:latin typeface="+mn-lt"/>
                <a:ea typeface="Verdana" pitchFamily="34" charset="0"/>
                <a:cs typeface="Verdana" pitchFamily="34" charset="0"/>
              </a:defRPr>
            </a:lvl1pPr>
            <a:lvl2pPr marL="361950" indent="-180975" algn="l" rtl="0" eaLnBrk="0" fontAlgn="base" hangingPunct="0">
              <a:lnSpc>
                <a:spcPct val="100000"/>
              </a:lnSpc>
              <a:spcBef>
                <a:spcPts val="600"/>
              </a:spcBef>
              <a:spcAft>
                <a:spcPts val="600"/>
              </a:spcAft>
              <a:buClr>
                <a:schemeClr val="accent1"/>
              </a:buClr>
              <a:buFont typeface="Verdana" panose="020B0604030504040204" pitchFamily="34" charset="0"/>
              <a:buChar char="-"/>
              <a:defRPr lang="nl-NL" sz="100" kern="1200">
                <a:solidFill>
                  <a:schemeClr val="tx1"/>
                </a:solidFill>
                <a:latin typeface="+mn-lt"/>
                <a:ea typeface="Verdana" pitchFamily="34" charset="0"/>
                <a:cs typeface="Verdana" pitchFamily="34" charset="0"/>
              </a:defRPr>
            </a:lvl2pPr>
            <a:lvl3pPr marL="542925" indent="-180975" algn="l" rtl="0" eaLnBrk="0" fontAlgn="base" hangingPunct="0">
              <a:lnSpc>
                <a:spcPct val="100000"/>
              </a:lnSpc>
              <a:spcBef>
                <a:spcPts val="600"/>
              </a:spcBef>
              <a:spcAft>
                <a:spcPts val="600"/>
              </a:spcAft>
              <a:buClr>
                <a:schemeClr val="accent1"/>
              </a:buClr>
              <a:buFont typeface="Wingdings" panose="05000000000000000000" pitchFamily="2" charset="2"/>
              <a:buChar char="§"/>
              <a:defRPr lang="nl-NL" sz="100" kern="1200">
                <a:solidFill>
                  <a:schemeClr val="tx1"/>
                </a:solidFill>
                <a:latin typeface="+mn-lt"/>
                <a:ea typeface="Verdana" pitchFamily="34" charset="0"/>
                <a:cs typeface="Verdana" pitchFamily="34" charset="0"/>
              </a:defRPr>
            </a:lvl3pPr>
            <a:lvl4pPr marL="0" indent="0" algn="l" rtl="0" eaLnBrk="0" fontAlgn="base" hangingPunct="0">
              <a:lnSpc>
                <a:spcPct val="100000"/>
              </a:lnSpc>
              <a:spcBef>
                <a:spcPts val="600"/>
              </a:spcBef>
              <a:spcAft>
                <a:spcPts val="600"/>
              </a:spcAft>
              <a:buFont typeface="Arial" panose="020B0604020202020204" pitchFamily="34" charset="0"/>
              <a:buNone/>
              <a:tabLst/>
              <a:defRPr lang="nl-NL" sz="100" b="0" kern="1200">
                <a:solidFill>
                  <a:schemeClr val="tx1"/>
                </a:solidFill>
                <a:latin typeface="+mn-lt"/>
                <a:ea typeface="Verdana" pitchFamily="34" charset="0"/>
                <a:cs typeface="Verdana" pitchFamily="34" charset="0"/>
              </a:defRPr>
            </a:lvl4pPr>
            <a:lvl5pPr marL="0" indent="0" algn="l" rtl="0" eaLnBrk="0" fontAlgn="base" hangingPunct="0">
              <a:lnSpc>
                <a:spcPct val="100000"/>
              </a:lnSpc>
              <a:spcBef>
                <a:spcPts val="600"/>
              </a:spcBef>
              <a:spcAft>
                <a:spcPts val="600"/>
              </a:spcAft>
              <a:defRPr lang="nl-NL" sz="100" b="1" i="0" kern="1200" baseline="0">
                <a:solidFill>
                  <a:schemeClr val="bg2"/>
                </a:solidFill>
                <a:latin typeface="+mn-lt"/>
                <a:ea typeface="Verdana" pitchFamily="34" charset="0"/>
                <a:cs typeface="Verdana" pitchFamily="34" charset="0"/>
              </a:defRPr>
            </a:lvl5pPr>
            <a:lvl6pPr marL="180975" indent="-180975" algn="l" rtl="0" fontAlgn="base">
              <a:lnSpc>
                <a:spcPct val="100000"/>
              </a:lnSpc>
              <a:spcBef>
                <a:spcPts val="600"/>
              </a:spcBef>
              <a:spcAft>
                <a:spcPts val="600"/>
              </a:spcAft>
              <a:buClr>
                <a:schemeClr val="accent1"/>
              </a:buClr>
              <a:buFont typeface="Verdana" panose="020B0604030504040204" pitchFamily="34" charset="0"/>
              <a:buChar char="›"/>
              <a:defRPr sz="1800">
                <a:solidFill>
                  <a:schemeClr val="tx1"/>
                </a:solidFill>
                <a:latin typeface="+mn-lt"/>
                <a:cs typeface="+mn-cs"/>
              </a:defRPr>
            </a:lvl6pPr>
            <a:lvl7pPr marL="361950" indent="-180975" algn="l" rtl="0" fontAlgn="base">
              <a:lnSpc>
                <a:spcPct val="100000"/>
              </a:lnSpc>
              <a:spcBef>
                <a:spcPts val="600"/>
              </a:spcBef>
              <a:spcAft>
                <a:spcPts val="600"/>
              </a:spcAft>
              <a:buClr>
                <a:schemeClr val="accent1"/>
              </a:buClr>
              <a:buFont typeface="Verdana" panose="020B0604030504040204" pitchFamily="34" charset="0"/>
              <a:buChar char="-"/>
              <a:defRPr sz="1800">
                <a:solidFill>
                  <a:schemeClr val="tx1"/>
                </a:solidFill>
                <a:latin typeface="+mn-lt"/>
                <a:cs typeface="+mn-cs"/>
              </a:defRPr>
            </a:lvl7pPr>
            <a:lvl8pPr marL="542925" indent="-180975" algn="l" rtl="0" fontAlgn="base">
              <a:lnSpc>
                <a:spcPct val="100000"/>
              </a:lnSpc>
              <a:spcBef>
                <a:spcPts val="600"/>
              </a:spcBef>
              <a:spcAft>
                <a:spcPts val="600"/>
              </a:spcAft>
              <a:buClr>
                <a:schemeClr val="accent1"/>
              </a:buClr>
              <a:buFont typeface="Wingdings" panose="05000000000000000000" pitchFamily="2" charset="2"/>
              <a:buChar char="§"/>
              <a:defRPr sz="1800">
                <a:solidFill>
                  <a:schemeClr val="tx1"/>
                </a:solidFill>
                <a:latin typeface="+mn-lt"/>
                <a:cs typeface="+mn-cs"/>
              </a:defRPr>
            </a:lvl8pPr>
            <a:lvl9pPr marL="0" indent="0" algn="l" rtl="0" fontAlgn="base">
              <a:lnSpc>
                <a:spcPct val="100000"/>
              </a:lnSpc>
              <a:spcBef>
                <a:spcPts val="600"/>
              </a:spcBef>
              <a:spcAft>
                <a:spcPts val="600"/>
              </a:spcAft>
              <a:buNone/>
              <a:defRPr sz="1800" b="0">
                <a:solidFill>
                  <a:schemeClr val="tx1"/>
                </a:solidFill>
                <a:latin typeface="+mn-lt"/>
                <a:cs typeface="+mn-cs"/>
              </a:defRPr>
            </a:lvl9pPr>
          </a:lstStyle>
          <a:p>
            <a:pPr>
              <a:buClr>
                <a:srgbClr val="007BC7"/>
              </a:buClr>
            </a:pPr>
            <a:r>
              <a:rPr>
                <a:solidFill>
                  <a:srgbClr val="007BC7"/>
                </a:solidFill>
              </a:rPr>
              <a:t> </a:t>
            </a:r>
            <a:endParaRPr dirty="0">
              <a:solidFill>
                <a:srgbClr val="007BC7"/>
              </a:solidFill>
            </a:endParaRPr>
          </a:p>
        </p:txBody>
      </p:sp>
    </p:spTree>
    <p:extLst>
      <p:ext uri="{BB962C8B-B14F-4D97-AF65-F5344CB8AC3E}">
        <p14:creationId xmlns:p14="http://schemas.microsoft.com/office/powerpoint/2010/main" val="13651453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abel 100%">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695DA31B-33BB-4EE3-B867-DB83BBC4C72B}"/>
              </a:ext>
            </a:extLst>
          </p:cNvPr>
          <p:cNvSpPr>
            <a:spLocks noGrp="1"/>
          </p:cNvSpPr>
          <p:nvPr>
            <p:ph type="title"/>
          </p:nvPr>
        </p:nvSpPr>
        <p:spPr>
          <a:xfrm>
            <a:off x="552448" y="1263234"/>
            <a:ext cx="8037363" cy="396000"/>
          </a:xfrm>
        </p:spPr>
        <p:txBody>
          <a:bodyPr/>
          <a:lstStyle/>
          <a:p>
            <a:r>
              <a:rPr lang="nl-NL" dirty="0"/>
              <a:t>Klik om stijl te bewerken</a:t>
            </a:r>
          </a:p>
        </p:txBody>
      </p:sp>
      <p:sp>
        <p:nvSpPr>
          <p:cNvPr id="4" name="Tijdelijke aanduiding voor datum 3">
            <a:extLst>
              <a:ext uri="{FF2B5EF4-FFF2-40B4-BE49-F238E27FC236}">
                <a16:creationId xmlns:a16="http://schemas.microsoft.com/office/drawing/2014/main" xmlns="" id="{A26BCF30-66F2-4184-8EA9-41F209F126C5}"/>
              </a:ext>
            </a:extLst>
          </p:cNvPr>
          <p:cNvSpPr>
            <a:spLocks noGrp="1"/>
          </p:cNvSpPr>
          <p:nvPr>
            <p:ph type="dt" sz="half" idx="10"/>
          </p:nvPr>
        </p:nvSpPr>
        <p:spPr/>
        <p:txBody>
          <a:bodyPr/>
          <a:lstStyle/>
          <a:p>
            <a:r>
              <a:rPr lang="nl-NL" smtClean="0">
                <a:solidFill>
                  <a:srgbClr val="000000"/>
                </a:solidFill>
              </a:rPr>
              <a:t>16-03-2018</a:t>
            </a:r>
            <a:endParaRPr lang="nl-NL" dirty="0">
              <a:solidFill>
                <a:srgbClr val="000000"/>
              </a:solidFill>
            </a:endParaRPr>
          </a:p>
        </p:txBody>
      </p:sp>
      <p:sp>
        <p:nvSpPr>
          <p:cNvPr id="5" name="Tijdelijke aanduiding voor voettekst 4">
            <a:extLst>
              <a:ext uri="{FF2B5EF4-FFF2-40B4-BE49-F238E27FC236}">
                <a16:creationId xmlns:a16="http://schemas.microsoft.com/office/drawing/2014/main" xmlns="" id="{5D35D6EB-48A8-418E-B320-85D3B9D1A6D5}"/>
              </a:ext>
            </a:extLst>
          </p:cNvPr>
          <p:cNvSpPr>
            <a:spLocks noGrp="1"/>
          </p:cNvSpPr>
          <p:nvPr>
            <p:ph type="ftr" sz="quarter" idx="11"/>
          </p:nvPr>
        </p:nvSpPr>
        <p:spPr/>
        <p:txBody>
          <a:bodyPr/>
          <a:lstStyle/>
          <a:p>
            <a:endParaRPr lang="nl-NL">
              <a:solidFill>
                <a:srgbClr val="FFFFFF"/>
              </a:solidFill>
            </a:endParaRPr>
          </a:p>
        </p:txBody>
      </p:sp>
      <p:sp>
        <p:nvSpPr>
          <p:cNvPr id="6" name="Tijdelijke aanduiding voor dianummer 5">
            <a:extLst>
              <a:ext uri="{FF2B5EF4-FFF2-40B4-BE49-F238E27FC236}">
                <a16:creationId xmlns:a16="http://schemas.microsoft.com/office/drawing/2014/main" xmlns="" id="{7A4CE67B-30A1-45F6-98F6-67A0ED117D08}"/>
              </a:ext>
            </a:extLst>
          </p:cNvPr>
          <p:cNvSpPr>
            <a:spLocks noGrp="1"/>
          </p:cNvSpPr>
          <p:nvPr>
            <p:ph type="sldNum" sz="quarter" idx="12"/>
          </p:nvPr>
        </p:nvSpPr>
        <p:spPr/>
        <p:txBody>
          <a:bodyPr/>
          <a:lstStyle/>
          <a:p>
            <a:fld id="{514C0851-DDD2-479D-B090-D94045F7DF35}" type="slidenum">
              <a:rPr lang="nl-NL" smtClean="0">
                <a:solidFill>
                  <a:srgbClr val="000000"/>
                </a:solidFill>
              </a:rPr>
              <a:pPr/>
              <a:t>‹nr.›</a:t>
            </a:fld>
            <a:endParaRPr lang="nl-NL">
              <a:solidFill>
                <a:srgbClr val="000000"/>
              </a:solidFill>
            </a:endParaRPr>
          </a:p>
        </p:txBody>
      </p:sp>
      <p:sp>
        <p:nvSpPr>
          <p:cNvPr id="7" name="Rechthoek 6">
            <a:extLst>
              <a:ext uri="{FF2B5EF4-FFF2-40B4-BE49-F238E27FC236}">
                <a16:creationId xmlns:a16="http://schemas.microsoft.com/office/drawing/2014/main" xmlns="" id="{8B7DCDE1-E8CC-42F8-843C-512E32A3DDBA}"/>
              </a:ext>
            </a:extLst>
          </p:cNvPr>
          <p:cNvSpPr/>
          <p:nvPr userDrawn="1"/>
        </p:nvSpPr>
        <p:spPr>
          <a:xfrm>
            <a:off x="2689185" y="-524331"/>
            <a:ext cx="3765633" cy="2880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nl-NL" sz="1400" b="1" i="1" dirty="0">
                <a:solidFill>
                  <a:srgbClr val="000000"/>
                </a:solidFill>
              </a:rPr>
              <a:t>Tabel 100%</a:t>
            </a:r>
          </a:p>
        </p:txBody>
      </p:sp>
      <p:grpSp>
        <p:nvGrpSpPr>
          <p:cNvPr id="8" name="GRID" hidden="1">
            <a:extLst>
              <a:ext uri="{FF2B5EF4-FFF2-40B4-BE49-F238E27FC236}">
                <a16:creationId xmlns:a16="http://schemas.microsoft.com/office/drawing/2014/main" xmlns="" id="{419E7890-BECC-48DB-BCDB-B1446A4C8F03}"/>
              </a:ext>
            </a:extLst>
          </p:cNvPr>
          <p:cNvGrpSpPr/>
          <p:nvPr userDrawn="1"/>
        </p:nvGrpSpPr>
        <p:grpSpPr>
          <a:xfrm>
            <a:off x="-1" y="0"/>
            <a:ext cx="9144001" cy="6859514"/>
            <a:chOff x="-2" y="0"/>
            <a:chExt cx="12198352" cy="6859514"/>
          </a:xfrm>
        </p:grpSpPr>
        <p:sp>
          <p:nvSpPr>
            <p:cNvPr id="9" name="Rechthoek 8">
              <a:extLst>
                <a:ext uri="{FF2B5EF4-FFF2-40B4-BE49-F238E27FC236}">
                  <a16:creationId xmlns:a16="http://schemas.microsoft.com/office/drawing/2014/main" xmlns="" id="{6CF1D978-5BD9-438B-903C-76A6DD4A3D8F}"/>
                </a:ext>
              </a:extLst>
            </p:cNvPr>
            <p:cNvSpPr/>
            <p:nvPr userDrawn="1"/>
          </p:nvSpPr>
          <p:spPr>
            <a:xfrm>
              <a:off x="0" y="840048"/>
              <a:ext cx="12198350" cy="448239"/>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l-NL" sz="2400" dirty="0">
                <a:solidFill>
                  <a:srgbClr val="000000"/>
                </a:solidFill>
              </a:endParaRPr>
            </a:p>
          </p:txBody>
        </p:sp>
        <p:sp>
          <p:nvSpPr>
            <p:cNvPr id="10" name="Rechthoek 9">
              <a:extLst>
                <a:ext uri="{FF2B5EF4-FFF2-40B4-BE49-F238E27FC236}">
                  <a16:creationId xmlns:a16="http://schemas.microsoft.com/office/drawing/2014/main" xmlns="" id="{16A756AC-80F3-4B74-89CB-68E6DFB0C301}"/>
                </a:ext>
              </a:extLst>
            </p:cNvPr>
            <p:cNvSpPr/>
            <p:nvPr userDrawn="1"/>
          </p:nvSpPr>
          <p:spPr>
            <a:xfrm>
              <a:off x="-2" y="5810741"/>
              <a:ext cx="12198350" cy="448239"/>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l-NL" sz="2400" dirty="0">
                <a:solidFill>
                  <a:srgbClr val="000000"/>
                </a:solidFill>
              </a:endParaRPr>
            </a:p>
          </p:txBody>
        </p:sp>
        <p:sp>
          <p:nvSpPr>
            <p:cNvPr id="11" name="Rechthoek 10">
              <a:extLst>
                <a:ext uri="{FF2B5EF4-FFF2-40B4-BE49-F238E27FC236}">
                  <a16:creationId xmlns:a16="http://schemas.microsoft.com/office/drawing/2014/main" xmlns="" id="{54D87484-4D98-42EE-B9CF-8B6998ED906D}"/>
                </a:ext>
              </a:extLst>
            </p:cNvPr>
            <p:cNvSpPr/>
            <p:nvPr userDrawn="1"/>
          </p:nvSpPr>
          <p:spPr>
            <a:xfrm rot="16200000">
              <a:off x="3312733" y="3400499"/>
              <a:ext cx="5569142" cy="448239"/>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l-NL" sz="2400" dirty="0">
                <a:solidFill>
                  <a:srgbClr val="000000"/>
                </a:solidFill>
              </a:endParaRPr>
            </a:p>
          </p:txBody>
        </p:sp>
        <p:sp>
          <p:nvSpPr>
            <p:cNvPr id="12" name="Rechthoek 11">
              <a:extLst>
                <a:ext uri="{FF2B5EF4-FFF2-40B4-BE49-F238E27FC236}">
                  <a16:creationId xmlns:a16="http://schemas.microsoft.com/office/drawing/2014/main" xmlns="" id="{6ECBA962-F1E1-4958-A009-D96262224DFE}"/>
                </a:ext>
              </a:extLst>
            </p:cNvPr>
            <p:cNvSpPr/>
            <p:nvPr userDrawn="1"/>
          </p:nvSpPr>
          <p:spPr>
            <a:xfrm>
              <a:off x="0" y="1637414"/>
              <a:ext cx="12198350" cy="288000"/>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l-NL" sz="2400" dirty="0">
                <a:solidFill>
                  <a:srgbClr val="000000"/>
                </a:solidFill>
              </a:endParaRPr>
            </a:p>
          </p:txBody>
        </p:sp>
        <p:sp>
          <p:nvSpPr>
            <p:cNvPr id="13" name="Rechthoek 12">
              <a:extLst>
                <a:ext uri="{FF2B5EF4-FFF2-40B4-BE49-F238E27FC236}">
                  <a16:creationId xmlns:a16="http://schemas.microsoft.com/office/drawing/2014/main" xmlns="" id="{0E96B7F2-115E-45EE-AB53-7500BE4C2340}"/>
                </a:ext>
              </a:extLst>
            </p:cNvPr>
            <p:cNvSpPr/>
            <p:nvPr userDrawn="1"/>
          </p:nvSpPr>
          <p:spPr>
            <a:xfrm>
              <a:off x="0" y="0"/>
              <a:ext cx="736980" cy="6857999"/>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l-NL" sz="2400" dirty="0">
                <a:solidFill>
                  <a:srgbClr val="000000"/>
                </a:solidFill>
              </a:endParaRPr>
            </a:p>
          </p:txBody>
        </p:sp>
        <p:sp>
          <p:nvSpPr>
            <p:cNvPr id="14" name="Rechthoek 13">
              <a:extLst>
                <a:ext uri="{FF2B5EF4-FFF2-40B4-BE49-F238E27FC236}">
                  <a16:creationId xmlns:a16="http://schemas.microsoft.com/office/drawing/2014/main" xmlns="" id="{EDD2F0F3-A33B-485E-8523-32B2871755A2}"/>
                </a:ext>
              </a:extLst>
            </p:cNvPr>
            <p:cNvSpPr/>
            <p:nvPr userDrawn="1"/>
          </p:nvSpPr>
          <p:spPr>
            <a:xfrm>
              <a:off x="11460208" y="0"/>
              <a:ext cx="736980" cy="6857999"/>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l-NL" sz="2400" dirty="0">
                <a:solidFill>
                  <a:srgbClr val="000000"/>
                </a:solidFill>
              </a:endParaRPr>
            </a:p>
          </p:txBody>
        </p:sp>
        <p:sp>
          <p:nvSpPr>
            <p:cNvPr id="15" name="Rechthoek 14">
              <a:extLst>
                <a:ext uri="{FF2B5EF4-FFF2-40B4-BE49-F238E27FC236}">
                  <a16:creationId xmlns:a16="http://schemas.microsoft.com/office/drawing/2014/main" xmlns="" id="{F03B8484-0775-44BC-A655-05F259039673}"/>
                </a:ext>
              </a:extLst>
            </p:cNvPr>
            <p:cNvSpPr/>
            <p:nvPr userDrawn="1"/>
          </p:nvSpPr>
          <p:spPr>
            <a:xfrm>
              <a:off x="0" y="0"/>
              <a:ext cx="12198350" cy="448239"/>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l-NL" sz="2400" dirty="0">
                <a:solidFill>
                  <a:srgbClr val="000000"/>
                </a:solidFill>
              </a:endParaRPr>
            </a:p>
          </p:txBody>
        </p:sp>
        <p:sp>
          <p:nvSpPr>
            <p:cNvPr id="16" name="Rechthoek 15">
              <a:extLst>
                <a:ext uri="{FF2B5EF4-FFF2-40B4-BE49-F238E27FC236}">
                  <a16:creationId xmlns:a16="http://schemas.microsoft.com/office/drawing/2014/main" xmlns="" id="{447F29D2-14FE-4954-8288-062A8A67FC62}"/>
                </a:ext>
              </a:extLst>
            </p:cNvPr>
            <p:cNvSpPr/>
            <p:nvPr userDrawn="1"/>
          </p:nvSpPr>
          <p:spPr>
            <a:xfrm>
              <a:off x="0" y="6411275"/>
              <a:ext cx="12198350" cy="448239"/>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l-NL" sz="2400" dirty="0">
                <a:solidFill>
                  <a:srgbClr val="000000"/>
                </a:solidFill>
              </a:endParaRPr>
            </a:p>
          </p:txBody>
        </p:sp>
      </p:grpSp>
      <p:sp>
        <p:nvSpPr>
          <p:cNvPr id="20" name="Tijdelijke aanduiding voor tabel 8">
            <a:extLst>
              <a:ext uri="{FF2B5EF4-FFF2-40B4-BE49-F238E27FC236}">
                <a16:creationId xmlns:a16="http://schemas.microsoft.com/office/drawing/2014/main" xmlns="" id="{792F919A-5B41-4D31-A761-7545A3DDCECB}"/>
              </a:ext>
            </a:extLst>
          </p:cNvPr>
          <p:cNvSpPr>
            <a:spLocks noGrp="1"/>
          </p:cNvSpPr>
          <p:nvPr>
            <p:ph type="tbl" sz="quarter" idx="14" hasCustomPrompt="1"/>
          </p:nvPr>
        </p:nvSpPr>
        <p:spPr>
          <a:xfrm>
            <a:off x="552447" y="1925415"/>
            <a:ext cx="8036300" cy="3885326"/>
          </a:xfrm>
          <a:solidFill>
            <a:schemeClr val="bg1">
              <a:lumMod val="9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0" tIns="1260000" rIns="0" bIns="0" numCol="1" anchor="t" anchorCtr="0" compatLnSpc="1">
            <a:prstTxWarp prst="textNoShape">
              <a:avLst/>
            </a:prstTxWarp>
            <a:noAutofit/>
          </a:bodyPr>
          <a:lstStyle>
            <a:lvl1pPr marL="180975" indent="-180975" algn="ctr">
              <a:spcBef>
                <a:spcPts val="0"/>
              </a:spcBef>
              <a:spcAft>
                <a:spcPts val="0"/>
              </a:spcAft>
              <a:buFont typeface="Arial" panose="020B0604020202020204" pitchFamily="34" charset="0"/>
              <a:buNone/>
              <a:defRPr lang="nl-NL" sz="1200" i="1" dirty="0">
                <a:solidFill>
                  <a:schemeClr val="bg2">
                    <a:lumMod val="75000"/>
                  </a:schemeClr>
                </a:solidFill>
              </a:defRPr>
            </a:lvl1pPr>
          </a:lstStyle>
          <a:p>
            <a:pPr marL="171450" lvl="0" indent="-171450" algn="ctr"/>
            <a:r>
              <a:rPr lang="nl-NL" noProof="0" dirty="0"/>
              <a:t>Klik op onderstaand pictogram</a:t>
            </a:r>
            <a:br>
              <a:rPr lang="nl-NL" noProof="0" dirty="0"/>
            </a:br>
            <a:r>
              <a:rPr lang="nl-NL" noProof="0" dirty="0"/>
              <a:t>om een tabel in te voegen</a:t>
            </a:r>
          </a:p>
        </p:txBody>
      </p:sp>
      <p:grpSp>
        <p:nvGrpSpPr>
          <p:cNvPr id="23" name="Instructie">
            <a:extLst>
              <a:ext uri="{FF2B5EF4-FFF2-40B4-BE49-F238E27FC236}">
                <a16:creationId xmlns:a16="http://schemas.microsoft.com/office/drawing/2014/main" xmlns="" id="{1E95D267-C244-41E3-88D9-F99202CBF3FE}"/>
              </a:ext>
            </a:extLst>
          </p:cNvPr>
          <p:cNvGrpSpPr/>
          <p:nvPr userDrawn="1"/>
        </p:nvGrpSpPr>
        <p:grpSpPr>
          <a:xfrm>
            <a:off x="9288863" y="0"/>
            <a:ext cx="2386516" cy="3418198"/>
            <a:chOff x="12391601" y="0"/>
            <a:chExt cx="3183678" cy="3418198"/>
          </a:xfrm>
        </p:grpSpPr>
        <p:grpSp>
          <p:nvGrpSpPr>
            <p:cNvPr id="24" name="Meer informatie">
              <a:extLst>
                <a:ext uri="{FF2B5EF4-FFF2-40B4-BE49-F238E27FC236}">
                  <a16:creationId xmlns:a16="http://schemas.microsoft.com/office/drawing/2014/main" xmlns="" id="{91202A13-4E9B-46A9-B239-C2900DD71F88}"/>
                </a:ext>
              </a:extLst>
            </p:cNvPr>
            <p:cNvGrpSpPr/>
            <p:nvPr userDrawn="1"/>
          </p:nvGrpSpPr>
          <p:grpSpPr>
            <a:xfrm>
              <a:off x="12396764" y="2622893"/>
              <a:ext cx="3178515" cy="795305"/>
              <a:chOff x="-3741486" y="3347116"/>
              <a:chExt cx="3178515" cy="795305"/>
            </a:xfrm>
          </p:grpSpPr>
          <p:sp>
            <p:nvSpPr>
              <p:cNvPr id="46" name="Freeform 101">
                <a:extLst>
                  <a:ext uri="{FF2B5EF4-FFF2-40B4-BE49-F238E27FC236}">
                    <a16:creationId xmlns:a16="http://schemas.microsoft.com/office/drawing/2014/main" xmlns="" id="{2D672775-9F0C-424A-BB64-3D2651CA246C}"/>
                  </a:ext>
                </a:extLst>
              </p:cNvPr>
              <p:cNvSpPr>
                <a:spLocks noEditPoints="1"/>
              </p:cNvSpPr>
              <p:nvPr/>
            </p:nvSpPr>
            <p:spPr bwMode="auto">
              <a:xfrm>
                <a:off x="-3741486" y="3347116"/>
                <a:ext cx="255753" cy="255753"/>
              </a:xfrm>
              <a:custGeom>
                <a:avLst/>
                <a:gdLst>
                  <a:gd name="T0" fmla="*/ 0 w 292"/>
                  <a:gd name="T1" fmla="*/ 146 h 292"/>
                  <a:gd name="T2" fmla="*/ 4 w 292"/>
                  <a:gd name="T3" fmla="*/ 113 h 292"/>
                  <a:gd name="T4" fmla="*/ 14 w 292"/>
                  <a:gd name="T5" fmla="*/ 82 h 292"/>
                  <a:gd name="T6" fmla="*/ 31 w 292"/>
                  <a:gd name="T7" fmla="*/ 55 h 292"/>
                  <a:gd name="T8" fmla="*/ 53 w 292"/>
                  <a:gd name="T9" fmla="*/ 32 h 292"/>
                  <a:gd name="T10" fmla="*/ 81 w 292"/>
                  <a:gd name="T11" fmla="*/ 15 h 292"/>
                  <a:gd name="T12" fmla="*/ 112 w 292"/>
                  <a:gd name="T13" fmla="*/ 4 h 292"/>
                  <a:gd name="T14" fmla="*/ 145 w 292"/>
                  <a:gd name="T15" fmla="*/ 0 h 292"/>
                  <a:gd name="T16" fmla="*/ 179 w 292"/>
                  <a:gd name="T17" fmla="*/ 4 h 292"/>
                  <a:gd name="T18" fmla="*/ 209 w 292"/>
                  <a:gd name="T19" fmla="*/ 15 h 292"/>
                  <a:gd name="T20" fmla="*/ 237 w 292"/>
                  <a:gd name="T21" fmla="*/ 32 h 292"/>
                  <a:gd name="T22" fmla="*/ 259 w 292"/>
                  <a:gd name="T23" fmla="*/ 55 h 292"/>
                  <a:gd name="T24" fmla="*/ 276 w 292"/>
                  <a:gd name="T25" fmla="*/ 82 h 292"/>
                  <a:gd name="T26" fmla="*/ 288 w 292"/>
                  <a:gd name="T27" fmla="*/ 113 h 292"/>
                  <a:gd name="T28" fmla="*/ 292 w 292"/>
                  <a:gd name="T29" fmla="*/ 146 h 292"/>
                  <a:gd name="T30" fmla="*/ 288 w 292"/>
                  <a:gd name="T31" fmla="*/ 180 h 292"/>
                  <a:gd name="T32" fmla="*/ 276 w 292"/>
                  <a:gd name="T33" fmla="*/ 210 h 292"/>
                  <a:gd name="T34" fmla="*/ 259 w 292"/>
                  <a:gd name="T35" fmla="*/ 237 h 292"/>
                  <a:gd name="T36" fmla="*/ 237 w 292"/>
                  <a:gd name="T37" fmla="*/ 260 h 292"/>
                  <a:gd name="T38" fmla="*/ 209 w 292"/>
                  <a:gd name="T39" fmla="*/ 278 h 292"/>
                  <a:gd name="T40" fmla="*/ 179 w 292"/>
                  <a:gd name="T41" fmla="*/ 288 h 292"/>
                  <a:gd name="T42" fmla="*/ 145 w 292"/>
                  <a:gd name="T43" fmla="*/ 292 h 292"/>
                  <a:gd name="T44" fmla="*/ 112 w 292"/>
                  <a:gd name="T45" fmla="*/ 288 h 292"/>
                  <a:gd name="T46" fmla="*/ 81 w 292"/>
                  <a:gd name="T47" fmla="*/ 278 h 292"/>
                  <a:gd name="T48" fmla="*/ 53 w 292"/>
                  <a:gd name="T49" fmla="*/ 260 h 292"/>
                  <a:gd name="T50" fmla="*/ 31 w 292"/>
                  <a:gd name="T51" fmla="*/ 237 h 292"/>
                  <a:gd name="T52" fmla="*/ 14 w 292"/>
                  <a:gd name="T53" fmla="*/ 210 h 292"/>
                  <a:gd name="T54" fmla="*/ 4 w 292"/>
                  <a:gd name="T55" fmla="*/ 180 h 292"/>
                  <a:gd name="T56" fmla="*/ 0 w 292"/>
                  <a:gd name="T57" fmla="*/ 146 h 292"/>
                  <a:gd name="T58" fmla="*/ 102 w 292"/>
                  <a:gd name="T59" fmla="*/ 121 h 292"/>
                  <a:gd name="T60" fmla="*/ 102 w 292"/>
                  <a:gd name="T61" fmla="*/ 142 h 292"/>
                  <a:gd name="T62" fmla="*/ 120 w 292"/>
                  <a:gd name="T63" fmla="*/ 142 h 292"/>
                  <a:gd name="T64" fmla="*/ 120 w 292"/>
                  <a:gd name="T65" fmla="*/ 223 h 292"/>
                  <a:gd name="T66" fmla="*/ 102 w 292"/>
                  <a:gd name="T67" fmla="*/ 223 h 292"/>
                  <a:gd name="T68" fmla="*/ 102 w 292"/>
                  <a:gd name="T69" fmla="*/ 244 h 292"/>
                  <a:gd name="T70" fmla="*/ 188 w 292"/>
                  <a:gd name="T71" fmla="*/ 244 h 292"/>
                  <a:gd name="T72" fmla="*/ 188 w 292"/>
                  <a:gd name="T73" fmla="*/ 223 h 292"/>
                  <a:gd name="T74" fmla="*/ 170 w 292"/>
                  <a:gd name="T75" fmla="*/ 223 h 292"/>
                  <a:gd name="T76" fmla="*/ 170 w 292"/>
                  <a:gd name="T77" fmla="*/ 142 h 292"/>
                  <a:gd name="T78" fmla="*/ 188 w 292"/>
                  <a:gd name="T79" fmla="*/ 142 h 292"/>
                  <a:gd name="T80" fmla="*/ 188 w 292"/>
                  <a:gd name="T81" fmla="*/ 121 h 292"/>
                  <a:gd name="T82" fmla="*/ 102 w 292"/>
                  <a:gd name="T83" fmla="*/ 121 h 292"/>
                  <a:gd name="T84" fmla="*/ 115 w 292"/>
                  <a:gd name="T85" fmla="*/ 79 h 292"/>
                  <a:gd name="T86" fmla="*/ 117 w 292"/>
                  <a:gd name="T87" fmla="*/ 92 h 292"/>
                  <a:gd name="T88" fmla="*/ 124 w 292"/>
                  <a:gd name="T89" fmla="*/ 101 h 292"/>
                  <a:gd name="T90" fmla="*/ 133 w 292"/>
                  <a:gd name="T91" fmla="*/ 108 h 292"/>
                  <a:gd name="T92" fmla="*/ 145 w 292"/>
                  <a:gd name="T93" fmla="*/ 110 h 292"/>
                  <a:gd name="T94" fmla="*/ 157 w 292"/>
                  <a:gd name="T95" fmla="*/ 108 h 292"/>
                  <a:gd name="T96" fmla="*/ 167 w 292"/>
                  <a:gd name="T97" fmla="*/ 101 h 292"/>
                  <a:gd name="T98" fmla="*/ 174 w 292"/>
                  <a:gd name="T99" fmla="*/ 92 h 292"/>
                  <a:gd name="T100" fmla="*/ 176 w 292"/>
                  <a:gd name="T101" fmla="*/ 79 h 292"/>
                  <a:gd name="T102" fmla="*/ 174 w 292"/>
                  <a:gd name="T103" fmla="*/ 67 h 292"/>
                  <a:gd name="T104" fmla="*/ 167 w 292"/>
                  <a:gd name="T105" fmla="*/ 58 h 292"/>
                  <a:gd name="T106" fmla="*/ 157 w 292"/>
                  <a:gd name="T107" fmla="*/ 51 h 292"/>
                  <a:gd name="T108" fmla="*/ 145 w 292"/>
                  <a:gd name="T109" fmla="*/ 49 h 292"/>
                  <a:gd name="T110" fmla="*/ 133 w 292"/>
                  <a:gd name="T111" fmla="*/ 51 h 292"/>
                  <a:gd name="T112" fmla="*/ 124 w 292"/>
                  <a:gd name="T113" fmla="*/ 58 h 292"/>
                  <a:gd name="T114" fmla="*/ 117 w 292"/>
                  <a:gd name="T115" fmla="*/ 67 h 292"/>
                  <a:gd name="T116" fmla="*/ 115 w 292"/>
                  <a:gd name="T117" fmla="*/ 79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92" h="292">
                    <a:moveTo>
                      <a:pt x="0" y="146"/>
                    </a:moveTo>
                    <a:lnTo>
                      <a:pt x="4" y="113"/>
                    </a:lnTo>
                    <a:lnTo>
                      <a:pt x="14" y="82"/>
                    </a:lnTo>
                    <a:lnTo>
                      <a:pt x="31" y="55"/>
                    </a:lnTo>
                    <a:lnTo>
                      <a:pt x="53" y="32"/>
                    </a:lnTo>
                    <a:lnTo>
                      <a:pt x="81" y="15"/>
                    </a:lnTo>
                    <a:lnTo>
                      <a:pt x="112" y="4"/>
                    </a:lnTo>
                    <a:lnTo>
                      <a:pt x="145" y="0"/>
                    </a:lnTo>
                    <a:lnTo>
                      <a:pt x="179" y="4"/>
                    </a:lnTo>
                    <a:lnTo>
                      <a:pt x="209" y="15"/>
                    </a:lnTo>
                    <a:lnTo>
                      <a:pt x="237" y="32"/>
                    </a:lnTo>
                    <a:lnTo>
                      <a:pt x="259" y="55"/>
                    </a:lnTo>
                    <a:lnTo>
                      <a:pt x="276" y="82"/>
                    </a:lnTo>
                    <a:lnTo>
                      <a:pt x="288" y="113"/>
                    </a:lnTo>
                    <a:lnTo>
                      <a:pt x="292" y="146"/>
                    </a:lnTo>
                    <a:lnTo>
                      <a:pt x="288" y="180"/>
                    </a:lnTo>
                    <a:lnTo>
                      <a:pt x="276" y="210"/>
                    </a:lnTo>
                    <a:lnTo>
                      <a:pt x="259" y="237"/>
                    </a:lnTo>
                    <a:lnTo>
                      <a:pt x="237" y="260"/>
                    </a:lnTo>
                    <a:lnTo>
                      <a:pt x="209" y="278"/>
                    </a:lnTo>
                    <a:lnTo>
                      <a:pt x="179" y="288"/>
                    </a:lnTo>
                    <a:lnTo>
                      <a:pt x="145" y="292"/>
                    </a:lnTo>
                    <a:lnTo>
                      <a:pt x="112" y="288"/>
                    </a:lnTo>
                    <a:lnTo>
                      <a:pt x="81" y="278"/>
                    </a:lnTo>
                    <a:lnTo>
                      <a:pt x="53" y="260"/>
                    </a:lnTo>
                    <a:lnTo>
                      <a:pt x="31" y="237"/>
                    </a:lnTo>
                    <a:lnTo>
                      <a:pt x="14" y="210"/>
                    </a:lnTo>
                    <a:lnTo>
                      <a:pt x="4" y="180"/>
                    </a:lnTo>
                    <a:lnTo>
                      <a:pt x="0" y="146"/>
                    </a:lnTo>
                    <a:close/>
                    <a:moveTo>
                      <a:pt x="102" y="121"/>
                    </a:moveTo>
                    <a:lnTo>
                      <a:pt x="102" y="142"/>
                    </a:lnTo>
                    <a:lnTo>
                      <a:pt x="120" y="142"/>
                    </a:lnTo>
                    <a:lnTo>
                      <a:pt x="120" y="223"/>
                    </a:lnTo>
                    <a:lnTo>
                      <a:pt x="102" y="223"/>
                    </a:lnTo>
                    <a:lnTo>
                      <a:pt x="102" y="244"/>
                    </a:lnTo>
                    <a:lnTo>
                      <a:pt x="188" y="244"/>
                    </a:lnTo>
                    <a:lnTo>
                      <a:pt x="188" y="223"/>
                    </a:lnTo>
                    <a:lnTo>
                      <a:pt x="170" y="223"/>
                    </a:lnTo>
                    <a:lnTo>
                      <a:pt x="170" y="142"/>
                    </a:lnTo>
                    <a:lnTo>
                      <a:pt x="188" y="142"/>
                    </a:lnTo>
                    <a:lnTo>
                      <a:pt x="188" y="121"/>
                    </a:lnTo>
                    <a:lnTo>
                      <a:pt x="102" y="121"/>
                    </a:lnTo>
                    <a:close/>
                    <a:moveTo>
                      <a:pt x="115" y="79"/>
                    </a:moveTo>
                    <a:lnTo>
                      <a:pt x="117" y="92"/>
                    </a:lnTo>
                    <a:lnTo>
                      <a:pt x="124" y="101"/>
                    </a:lnTo>
                    <a:lnTo>
                      <a:pt x="133" y="108"/>
                    </a:lnTo>
                    <a:lnTo>
                      <a:pt x="145" y="110"/>
                    </a:lnTo>
                    <a:lnTo>
                      <a:pt x="157" y="108"/>
                    </a:lnTo>
                    <a:lnTo>
                      <a:pt x="167" y="101"/>
                    </a:lnTo>
                    <a:lnTo>
                      <a:pt x="174" y="92"/>
                    </a:lnTo>
                    <a:lnTo>
                      <a:pt x="176" y="79"/>
                    </a:lnTo>
                    <a:lnTo>
                      <a:pt x="174" y="67"/>
                    </a:lnTo>
                    <a:lnTo>
                      <a:pt x="167" y="58"/>
                    </a:lnTo>
                    <a:lnTo>
                      <a:pt x="157" y="51"/>
                    </a:lnTo>
                    <a:lnTo>
                      <a:pt x="145" y="49"/>
                    </a:lnTo>
                    <a:lnTo>
                      <a:pt x="133" y="51"/>
                    </a:lnTo>
                    <a:lnTo>
                      <a:pt x="124" y="58"/>
                    </a:lnTo>
                    <a:lnTo>
                      <a:pt x="117" y="67"/>
                    </a:lnTo>
                    <a:lnTo>
                      <a:pt x="115" y="79"/>
                    </a:lnTo>
                    <a:close/>
                  </a:path>
                </a:pathLst>
              </a:custGeom>
              <a:solidFill>
                <a:srgbClr val="FF78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nl-NL" sz="1000">
                  <a:solidFill>
                    <a:srgbClr val="000000"/>
                  </a:solidFill>
                  <a:ea typeface="ＭＳ Ｐゴシック" pitchFamily="34" charset="-128"/>
                  <a:cs typeface="+mn-cs"/>
                </a:endParaRPr>
              </a:p>
            </p:txBody>
          </p:sp>
          <p:sp>
            <p:nvSpPr>
              <p:cNvPr id="47" name="Rechthoek 46">
                <a:extLst>
                  <a:ext uri="{FF2B5EF4-FFF2-40B4-BE49-F238E27FC236}">
                    <a16:creationId xmlns:a16="http://schemas.microsoft.com/office/drawing/2014/main" xmlns="" id="{927B136C-F449-4BB7-8EAC-1F18D25EA79B}"/>
                  </a:ext>
                </a:extLst>
              </p:cNvPr>
              <p:cNvSpPr/>
              <p:nvPr userDrawn="1"/>
            </p:nvSpPr>
            <p:spPr>
              <a:xfrm>
                <a:off x="-3380966" y="3419145"/>
                <a:ext cx="2817995" cy="592123"/>
              </a:xfrm>
              <a:prstGeom prst="rect">
                <a:avLst/>
              </a:prstGeom>
              <a:noFill/>
              <a:ln w="25400" cap="flat" cmpd="sng" algn="ctr">
                <a:noFill/>
                <a:prstDash val="solid"/>
              </a:ln>
              <a:effectLst/>
            </p:spPr>
            <p:txBody>
              <a:bodyPr lIns="0" tIns="0" rIns="0" bIns="0" rtlCol="0" anchor="t"/>
              <a:lstStyle/>
              <a:p>
                <a:pPr fontAlgn="auto">
                  <a:lnSpc>
                    <a:spcPct val="90000"/>
                  </a:lnSpc>
                  <a:spcBef>
                    <a:spcPts val="600"/>
                  </a:spcBef>
                  <a:spcAft>
                    <a:spcPts val="600"/>
                  </a:spcAft>
                  <a:defRPr/>
                </a:pPr>
                <a:r>
                  <a:rPr lang="nl-NL" sz="1000" kern="0" dirty="0">
                    <a:solidFill>
                      <a:srgbClr val="000000"/>
                    </a:solidFill>
                    <a:latin typeface="Verdana"/>
                    <a:ea typeface="ＭＳ Ｐゴシック" pitchFamily="34" charset="-128"/>
                    <a:cs typeface="Segoe UI Light" panose="020B0502040204020203" pitchFamily="34" charset="0"/>
                  </a:rPr>
                  <a:t>Meer weten?</a:t>
                </a:r>
                <a:br>
                  <a:rPr lang="nl-NL" sz="1000" kern="0" dirty="0">
                    <a:solidFill>
                      <a:srgbClr val="000000"/>
                    </a:solidFill>
                    <a:latin typeface="Verdana"/>
                    <a:ea typeface="ＭＳ Ｐゴシック" pitchFamily="34" charset="-128"/>
                    <a:cs typeface="Segoe UI Light" panose="020B0502040204020203" pitchFamily="34" charset="0"/>
                  </a:rPr>
                </a:br>
                <a:r>
                  <a:rPr lang="nl-NL" sz="1000" kern="0" dirty="0">
                    <a:solidFill>
                      <a:srgbClr val="000000"/>
                    </a:solidFill>
                    <a:latin typeface="Verdana"/>
                    <a:ea typeface="ＭＳ Ｐゴシック" pitchFamily="34" charset="-128"/>
                    <a:cs typeface="Segoe UI Light" panose="020B0502040204020203" pitchFamily="34" charset="0"/>
                  </a:rPr>
                  <a:t>Ga naar dia </a:t>
                </a:r>
                <a:r>
                  <a:rPr lang="nl-NL" sz="1000" b="1" kern="0" dirty="0">
                    <a:solidFill>
                      <a:srgbClr val="000000"/>
                    </a:solidFill>
                    <a:latin typeface="Verdana"/>
                    <a:ea typeface="ＭＳ Ｐゴシック" pitchFamily="34" charset="-128"/>
                    <a:cs typeface="Segoe UI Light" panose="020B0502040204020203" pitchFamily="34" charset="0"/>
                  </a:rPr>
                  <a:t>‘Instructie dia: YouTube links’</a:t>
                </a:r>
                <a:r>
                  <a:rPr lang="nl-NL" sz="1000" kern="0" dirty="0">
                    <a:solidFill>
                      <a:srgbClr val="000000"/>
                    </a:solidFill>
                    <a:latin typeface="Verdana"/>
                    <a:ea typeface="ＭＳ Ｐゴシック" pitchFamily="34" charset="-128"/>
                    <a:cs typeface="Segoe UI Light" panose="020B0502040204020203" pitchFamily="34" charset="0"/>
                  </a:rPr>
                  <a:t>, open deze in de diavoorstelling en klik op de gewenste video link.</a:t>
                </a:r>
              </a:p>
            </p:txBody>
          </p:sp>
          <p:cxnSp>
            <p:nvCxnSpPr>
              <p:cNvPr id="48" name="Rechte verbindingslijn 47">
                <a:extLst>
                  <a:ext uri="{FF2B5EF4-FFF2-40B4-BE49-F238E27FC236}">
                    <a16:creationId xmlns:a16="http://schemas.microsoft.com/office/drawing/2014/main" xmlns="" id="{C154CEDB-51A9-4AE1-9591-8193E53BD6AB}"/>
                  </a:ext>
                </a:extLst>
              </p:cNvPr>
              <p:cNvCxnSpPr>
                <a:cxnSpLocks/>
              </p:cNvCxnSpPr>
              <p:nvPr userDrawn="1"/>
            </p:nvCxnSpPr>
            <p:spPr>
              <a:xfrm>
                <a:off x="-3740987" y="4142421"/>
                <a:ext cx="3178016" cy="0"/>
              </a:xfrm>
              <a:prstGeom prst="line">
                <a:avLst/>
              </a:prstGeom>
              <a:noFill/>
              <a:ln w="3175" cap="flat" cmpd="sng" algn="ctr">
                <a:solidFill>
                  <a:schemeClr val="accent1"/>
                </a:solidFill>
                <a:prstDash val="solid"/>
              </a:ln>
              <a:effectLst/>
            </p:spPr>
          </p:cxnSp>
        </p:grpSp>
        <p:sp>
          <p:nvSpPr>
            <p:cNvPr id="25" name="Rechthoek 24">
              <a:extLst>
                <a:ext uri="{FF2B5EF4-FFF2-40B4-BE49-F238E27FC236}">
                  <a16:creationId xmlns:a16="http://schemas.microsoft.com/office/drawing/2014/main" xmlns="" id="{7D27E047-2BD1-4040-B2A6-EBB2136737FD}"/>
                </a:ext>
              </a:extLst>
            </p:cNvPr>
            <p:cNvSpPr/>
            <p:nvPr userDrawn="1"/>
          </p:nvSpPr>
          <p:spPr>
            <a:xfrm>
              <a:off x="12397262" y="0"/>
              <a:ext cx="3178016" cy="191611"/>
            </a:xfrm>
            <a:prstGeom prst="rect">
              <a:avLst/>
            </a:prstGeom>
            <a:noFill/>
            <a:ln w="25400" cap="flat" cmpd="sng" algn="ctr">
              <a:noFill/>
              <a:prstDash val="solid"/>
            </a:ln>
            <a:effectLst/>
          </p:spPr>
          <p:txBody>
            <a:bodyPr lIns="0" tIns="0" rIns="0" bIns="0" rtlCol="0" anchor="ctr"/>
            <a:lstStyle/>
            <a:p>
              <a:pPr fontAlgn="auto">
                <a:lnSpc>
                  <a:spcPct val="80000"/>
                </a:lnSpc>
                <a:spcBef>
                  <a:spcPts val="0"/>
                </a:spcBef>
                <a:spcAft>
                  <a:spcPts val="0"/>
                </a:spcAft>
                <a:defRPr/>
              </a:pPr>
              <a:r>
                <a:rPr lang="nl-NL" sz="1100" b="1" kern="0" cap="all" dirty="0">
                  <a:solidFill>
                    <a:srgbClr val="007BC7"/>
                  </a:solidFill>
                  <a:latin typeface="Verdana"/>
                  <a:ea typeface="ＭＳ Ｐゴシック" pitchFamily="34" charset="-128"/>
                  <a:cs typeface="Segoe UI Light" panose="020B0502040204020203" pitchFamily="34" charset="0"/>
                </a:rPr>
                <a:t>Tabel invoegen/veranderen</a:t>
              </a:r>
            </a:p>
          </p:txBody>
        </p:sp>
        <p:sp>
          <p:nvSpPr>
            <p:cNvPr id="26" name="Ovaal 25">
              <a:extLst>
                <a:ext uri="{FF2B5EF4-FFF2-40B4-BE49-F238E27FC236}">
                  <a16:creationId xmlns:a16="http://schemas.microsoft.com/office/drawing/2014/main" xmlns="" id="{5EF23D0D-5134-4A63-8B12-F154459A92C6}"/>
                </a:ext>
              </a:extLst>
            </p:cNvPr>
            <p:cNvSpPr/>
            <p:nvPr userDrawn="1"/>
          </p:nvSpPr>
          <p:spPr>
            <a:xfrm>
              <a:off x="12391601" y="366490"/>
              <a:ext cx="260914" cy="259683"/>
            </a:xfrm>
            <a:prstGeom prst="ellipse">
              <a:avLst/>
            </a:prstGeom>
            <a:solidFill>
              <a:schemeClr val="accent1"/>
            </a:solidFill>
            <a:ln w="25400" cap="flat" cmpd="sng" algn="ctr">
              <a:noFill/>
              <a:prstDash val="solid"/>
            </a:ln>
            <a:effectLst/>
          </p:spPr>
          <p:txBody>
            <a:bodyPr rtlCol="0" anchor="ctr"/>
            <a:lstStyle/>
            <a:p>
              <a:pPr algn="ctr" fontAlgn="auto">
                <a:spcBef>
                  <a:spcPts val="0"/>
                </a:spcBef>
                <a:spcAft>
                  <a:spcPts val="0"/>
                </a:spcAft>
                <a:defRPr/>
              </a:pPr>
              <a:r>
                <a:rPr lang="nl-NL" sz="1000" kern="0">
                  <a:solidFill>
                    <a:srgbClr val="FFFFFF"/>
                  </a:solidFill>
                  <a:latin typeface="Verdana"/>
                  <a:ea typeface="ＭＳ Ｐゴシック" pitchFamily="34" charset="-128"/>
                  <a:cs typeface="Segoe UI Light" panose="020B0502040204020203" pitchFamily="34" charset="0"/>
                </a:rPr>
                <a:t>1</a:t>
              </a:r>
            </a:p>
          </p:txBody>
        </p:sp>
        <p:cxnSp>
          <p:nvCxnSpPr>
            <p:cNvPr id="27" name="Rechte verbindingslijn 26">
              <a:extLst>
                <a:ext uri="{FF2B5EF4-FFF2-40B4-BE49-F238E27FC236}">
                  <a16:creationId xmlns:a16="http://schemas.microsoft.com/office/drawing/2014/main" xmlns="" id="{8BBAC9CC-4C46-4064-95CA-F95728CA55D8}"/>
                </a:ext>
              </a:extLst>
            </p:cNvPr>
            <p:cNvCxnSpPr>
              <a:cxnSpLocks/>
            </p:cNvCxnSpPr>
            <p:nvPr userDrawn="1"/>
          </p:nvCxnSpPr>
          <p:spPr>
            <a:xfrm>
              <a:off x="12397261" y="241635"/>
              <a:ext cx="3178017" cy="0"/>
            </a:xfrm>
            <a:prstGeom prst="line">
              <a:avLst/>
            </a:prstGeom>
            <a:noFill/>
            <a:ln w="3175" cap="flat" cmpd="sng" algn="ctr">
              <a:solidFill>
                <a:schemeClr val="accent1"/>
              </a:solidFill>
              <a:prstDash val="solid"/>
            </a:ln>
            <a:effectLst/>
          </p:spPr>
        </p:cxnSp>
        <p:cxnSp>
          <p:nvCxnSpPr>
            <p:cNvPr id="28" name="Rechte verbindingslijn 27">
              <a:extLst>
                <a:ext uri="{FF2B5EF4-FFF2-40B4-BE49-F238E27FC236}">
                  <a16:creationId xmlns:a16="http://schemas.microsoft.com/office/drawing/2014/main" xmlns="" id="{BAB0776E-97CF-4E53-8C18-145B64FA282A}"/>
                </a:ext>
              </a:extLst>
            </p:cNvPr>
            <p:cNvCxnSpPr>
              <a:cxnSpLocks/>
            </p:cNvCxnSpPr>
            <p:nvPr userDrawn="1"/>
          </p:nvCxnSpPr>
          <p:spPr>
            <a:xfrm>
              <a:off x="12397261" y="1577933"/>
              <a:ext cx="3178017" cy="0"/>
            </a:xfrm>
            <a:prstGeom prst="line">
              <a:avLst/>
            </a:prstGeom>
            <a:noFill/>
            <a:ln w="3175" cap="flat" cmpd="sng" algn="ctr">
              <a:solidFill>
                <a:schemeClr val="accent1"/>
              </a:solidFill>
              <a:prstDash val="solid"/>
            </a:ln>
            <a:effectLst/>
          </p:spPr>
        </p:cxnSp>
        <p:sp>
          <p:nvSpPr>
            <p:cNvPr id="29" name="Rechthoek 28">
              <a:extLst>
                <a:ext uri="{FF2B5EF4-FFF2-40B4-BE49-F238E27FC236}">
                  <a16:creationId xmlns:a16="http://schemas.microsoft.com/office/drawing/2014/main" xmlns="" id="{75A7D1F3-7929-493A-AE7F-5846F0B4DDEC}"/>
                </a:ext>
              </a:extLst>
            </p:cNvPr>
            <p:cNvSpPr/>
            <p:nvPr userDrawn="1"/>
          </p:nvSpPr>
          <p:spPr>
            <a:xfrm>
              <a:off x="12757282" y="432552"/>
              <a:ext cx="2817995" cy="595423"/>
            </a:xfrm>
            <a:prstGeom prst="rect">
              <a:avLst/>
            </a:prstGeom>
            <a:noFill/>
            <a:ln w="25400" cap="flat" cmpd="sng" algn="ctr">
              <a:noFill/>
              <a:prstDash val="solid"/>
            </a:ln>
            <a:effectLst/>
          </p:spPr>
          <p:txBody>
            <a:bodyPr lIns="0" tIns="0" rIns="0" bIns="0" rtlCol="0" anchor="t"/>
            <a:lstStyle/>
            <a:p>
              <a:pPr fontAlgn="auto">
                <a:lnSpc>
                  <a:spcPct val="90000"/>
                </a:lnSpc>
                <a:spcBef>
                  <a:spcPts val="600"/>
                </a:spcBef>
                <a:spcAft>
                  <a:spcPts val="600"/>
                </a:spcAft>
                <a:buClr>
                  <a:srgbClr val="007BC7"/>
                </a:buClr>
                <a:buFont typeface="Arial" panose="020B0604020202020204" pitchFamily="34" charset="0"/>
                <a:buNone/>
                <a:defRPr/>
              </a:pPr>
              <a:r>
                <a:rPr lang="nl-NL" sz="1000" kern="0" dirty="0">
                  <a:solidFill>
                    <a:srgbClr val="000000"/>
                  </a:solidFill>
                  <a:latin typeface="Verdana"/>
                  <a:ea typeface="ＭＳ Ｐゴシック" pitchFamily="34" charset="-128"/>
                  <a:cs typeface="Segoe UI Light" panose="020B0502040204020203" pitchFamily="34" charset="0"/>
                </a:rPr>
                <a:t>Wanneer nodig, verwijder de bestaande tabel d.m.v. de </a:t>
              </a:r>
              <a:r>
                <a:rPr lang="nl-NL" sz="1000" b="1" kern="0" dirty="0">
                  <a:solidFill>
                    <a:srgbClr val="000000"/>
                  </a:solidFill>
                  <a:latin typeface="Verdana"/>
                  <a:ea typeface="ＭＳ Ｐゴシック" pitchFamily="34" charset="-128"/>
                  <a:cs typeface="Segoe UI Light" panose="020B0502040204020203" pitchFamily="34" charset="0"/>
                </a:rPr>
                <a:t>‘Delete’-knop</a:t>
              </a:r>
              <a:r>
                <a:rPr lang="nl-NL" sz="1000" kern="0" dirty="0">
                  <a:solidFill>
                    <a:srgbClr val="000000"/>
                  </a:solidFill>
                  <a:latin typeface="Verdana"/>
                  <a:ea typeface="ＭＳ Ｐゴシック" pitchFamily="34" charset="-128"/>
                  <a:cs typeface="Segoe UI Light" panose="020B0502040204020203" pitchFamily="34" charset="0"/>
                </a:rPr>
                <a:t>. Klik op het pictogram om een nieuwe tabel in te voegen. </a:t>
              </a:r>
              <a:r>
                <a:rPr lang="nl-NL" sz="1000" i="1" kern="0" dirty="0">
                  <a:solidFill>
                    <a:srgbClr val="000000"/>
                  </a:solidFill>
                  <a:latin typeface="Verdana"/>
                  <a:ea typeface="ＭＳ Ｐゴシック" pitchFamily="34" charset="-128"/>
                  <a:cs typeface="Segoe UI Light" panose="020B0502040204020203" pitchFamily="34" charset="0"/>
                </a:rPr>
                <a:t>(zie onderstaand voorbeeld).</a:t>
              </a:r>
              <a:endParaRPr lang="nl-NL" sz="1000" kern="0" dirty="0">
                <a:solidFill>
                  <a:srgbClr val="000000"/>
                </a:solidFill>
                <a:latin typeface="Verdana"/>
                <a:ea typeface="ＭＳ Ｐゴシック" pitchFamily="34" charset="-128"/>
                <a:cs typeface="Segoe UI Light" panose="020B0502040204020203" pitchFamily="34" charset="0"/>
              </a:endParaRPr>
            </a:p>
          </p:txBody>
        </p:sp>
        <p:sp>
          <p:nvSpPr>
            <p:cNvPr id="30" name="Ovaal 29">
              <a:extLst>
                <a:ext uri="{FF2B5EF4-FFF2-40B4-BE49-F238E27FC236}">
                  <a16:creationId xmlns:a16="http://schemas.microsoft.com/office/drawing/2014/main" xmlns="" id="{4846B351-2BEC-4F23-A3CF-70C36448679A}"/>
                </a:ext>
              </a:extLst>
            </p:cNvPr>
            <p:cNvSpPr/>
            <p:nvPr userDrawn="1"/>
          </p:nvSpPr>
          <p:spPr>
            <a:xfrm>
              <a:off x="12391601" y="1706398"/>
              <a:ext cx="260914" cy="259683"/>
            </a:xfrm>
            <a:prstGeom prst="ellipse">
              <a:avLst/>
            </a:prstGeom>
            <a:solidFill>
              <a:schemeClr val="accent1"/>
            </a:solidFill>
            <a:ln w="25400" cap="flat" cmpd="sng" algn="ctr">
              <a:noFill/>
              <a:prstDash val="solid"/>
            </a:ln>
            <a:effectLst/>
          </p:spPr>
          <p:txBody>
            <a:bodyPr rtlCol="0" anchor="ctr"/>
            <a:lstStyle/>
            <a:p>
              <a:pPr algn="ctr" fontAlgn="auto">
                <a:spcBef>
                  <a:spcPts val="0"/>
                </a:spcBef>
                <a:spcAft>
                  <a:spcPts val="0"/>
                </a:spcAft>
                <a:defRPr/>
              </a:pPr>
              <a:r>
                <a:rPr lang="nl-NL" sz="1000" kern="0">
                  <a:solidFill>
                    <a:srgbClr val="FFFFFF"/>
                  </a:solidFill>
                  <a:latin typeface="Verdana"/>
                  <a:ea typeface="ＭＳ Ｐゴシック" pitchFamily="34" charset="-128"/>
                  <a:cs typeface="Segoe UI Light" panose="020B0502040204020203" pitchFamily="34" charset="0"/>
                </a:rPr>
                <a:t>2</a:t>
              </a:r>
            </a:p>
          </p:txBody>
        </p:sp>
        <p:sp>
          <p:nvSpPr>
            <p:cNvPr id="31" name="Rechthoek 30">
              <a:extLst>
                <a:ext uri="{FF2B5EF4-FFF2-40B4-BE49-F238E27FC236}">
                  <a16:creationId xmlns:a16="http://schemas.microsoft.com/office/drawing/2014/main" xmlns="" id="{12695BA8-BBDF-44DD-9099-5DB354BB4BF3}"/>
                </a:ext>
              </a:extLst>
            </p:cNvPr>
            <p:cNvSpPr/>
            <p:nvPr userDrawn="1"/>
          </p:nvSpPr>
          <p:spPr>
            <a:xfrm>
              <a:off x="12757282" y="1772461"/>
              <a:ext cx="2817995" cy="318048"/>
            </a:xfrm>
            <a:prstGeom prst="rect">
              <a:avLst/>
            </a:prstGeom>
            <a:noFill/>
            <a:ln w="25400" cap="flat" cmpd="sng" algn="ctr">
              <a:noFill/>
              <a:prstDash val="solid"/>
            </a:ln>
            <a:effectLst/>
          </p:spPr>
          <p:txBody>
            <a:bodyPr lIns="0" tIns="0" rIns="0" bIns="0" rtlCol="0" anchor="t"/>
            <a:lstStyle/>
            <a:p>
              <a:pPr fontAlgn="auto">
                <a:lnSpc>
                  <a:spcPct val="90000"/>
                </a:lnSpc>
                <a:spcBef>
                  <a:spcPts val="600"/>
                </a:spcBef>
                <a:spcAft>
                  <a:spcPts val="600"/>
                </a:spcAft>
                <a:buClr>
                  <a:srgbClr val="007BC7"/>
                </a:buClr>
                <a:buFont typeface="Arial" panose="020B0604020202020204" pitchFamily="34" charset="0"/>
                <a:buNone/>
                <a:defRPr/>
              </a:pPr>
              <a:r>
                <a:rPr lang="nl-NL" sz="1000" kern="0" dirty="0">
                  <a:solidFill>
                    <a:srgbClr val="000000"/>
                  </a:solidFill>
                  <a:latin typeface="Verdana"/>
                  <a:ea typeface="ＭＳ Ｐゴシック" pitchFamily="34" charset="-128"/>
                  <a:cs typeface="Segoe UI Light" panose="020B0502040204020203" pitchFamily="34" charset="0"/>
                </a:rPr>
                <a:t>Selecteer het gewenste aantal rijen en kolommen en klik op </a:t>
              </a:r>
              <a:r>
                <a:rPr lang="nl-NL" sz="1000" b="1" kern="0" dirty="0">
                  <a:solidFill>
                    <a:srgbClr val="000000"/>
                  </a:solidFill>
                  <a:latin typeface="Verdana"/>
                  <a:ea typeface="ＭＳ Ｐゴシック" pitchFamily="34" charset="-128"/>
                  <a:cs typeface="Segoe UI Light" panose="020B0502040204020203" pitchFamily="34" charset="0"/>
                </a:rPr>
                <a:t>‘OK’</a:t>
              </a:r>
              <a:r>
                <a:rPr lang="nl-NL" sz="1000" kern="0" dirty="0">
                  <a:solidFill>
                    <a:srgbClr val="000000"/>
                  </a:solidFill>
                  <a:latin typeface="Verdana"/>
                  <a:ea typeface="ＭＳ Ｐゴシック" pitchFamily="34" charset="-128"/>
                  <a:cs typeface="Segoe UI Light" panose="020B0502040204020203" pitchFamily="34" charset="0"/>
                </a:rPr>
                <a:t>.</a:t>
              </a:r>
              <a:endParaRPr lang="nl-NL" sz="1000" b="1" kern="0" dirty="0">
                <a:solidFill>
                  <a:srgbClr val="000000"/>
                </a:solidFill>
                <a:latin typeface="Verdana"/>
                <a:ea typeface="ＭＳ Ｐゴシック" pitchFamily="34" charset="-128"/>
                <a:cs typeface="Segoe UI Light" panose="020B0502040204020203" pitchFamily="34" charset="0"/>
              </a:endParaRPr>
            </a:p>
          </p:txBody>
        </p:sp>
        <p:grpSp>
          <p:nvGrpSpPr>
            <p:cNvPr id="32" name="Groep 31">
              <a:extLst>
                <a:ext uri="{FF2B5EF4-FFF2-40B4-BE49-F238E27FC236}">
                  <a16:creationId xmlns:a16="http://schemas.microsoft.com/office/drawing/2014/main" xmlns="" id="{C3229D8B-3914-4109-8A28-1B7DFAA309F7}"/>
                </a:ext>
              </a:extLst>
            </p:cNvPr>
            <p:cNvGrpSpPr/>
            <p:nvPr userDrawn="1"/>
          </p:nvGrpSpPr>
          <p:grpSpPr>
            <a:xfrm>
              <a:off x="12757282" y="2184550"/>
              <a:ext cx="825500" cy="209550"/>
              <a:chOff x="13504624" y="2482850"/>
              <a:chExt cx="825500" cy="209550"/>
            </a:xfrm>
          </p:grpSpPr>
          <p:sp>
            <p:nvSpPr>
              <p:cNvPr id="43" name="Rechthoek 42">
                <a:extLst>
                  <a:ext uri="{FF2B5EF4-FFF2-40B4-BE49-F238E27FC236}">
                    <a16:creationId xmlns:a16="http://schemas.microsoft.com/office/drawing/2014/main" xmlns="" id="{FC10D71C-C148-497C-B5AE-F07EA7AD0114}"/>
                  </a:ext>
                </a:extLst>
              </p:cNvPr>
              <p:cNvSpPr/>
              <p:nvPr userDrawn="1"/>
            </p:nvSpPr>
            <p:spPr>
              <a:xfrm>
                <a:off x="13504624" y="2482850"/>
                <a:ext cx="825500" cy="209550"/>
              </a:xfrm>
              <a:prstGeom prst="rect">
                <a:avLst/>
              </a:prstGeom>
              <a:solidFill>
                <a:srgbClr val="E5F1FB"/>
              </a:solidFill>
              <a:ln w="12700">
                <a:solidFill>
                  <a:srgbClr val="0B7ED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252000" tIns="0" rIns="0" bIns="0" numCol="1" spcCol="0" rtlCol="0" fromWordArt="0" anchor="ctr" anchorCtr="0" forceAA="0" compatLnSpc="1">
                <a:prstTxWarp prst="textNoShape">
                  <a:avLst/>
                </a:prstTxWarp>
                <a:noAutofit/>
              </a:bodyPr>
              <a:lstStyle/>
              <a:p>
                <a:pPr>
                  <a:lnSpc>
                    <a:spcPct val="90000"/>
                  </a:lnSpc>
                  <a:spcBef>
                    <a:spcPts val="600"/>
                  </a:spcBef>
                  <a:spcAft>
                    <a:spcPts val="600"/>
                  </a:spcAft>
                </a:pPr>
                <a:r>
                  <a:rPr lang="nl-NL" sz="600" dirty="0">
                    <a:solidFill>
                      <a:srgbClr val="000000"/>
                    </a:solidFill>
                    <a:latin typeface="Arial" panose="020B0604020202020204" pitchFamily="34" charset="0"/>
                    <a:cs typeface="Arial" panose="020B0604020202020204" pitchFamily="34" charset="0"/>
                  </a:rPr>
                  <a:t>OK</a:t>
                </a:r>
              </a:p>
            </p:txBody>
          </p:sp>
          <p:cxnSp>
            <p:nvCxnSpPr>
              <p:cNvPr id="44" name="Rechte verbindingslijn 43">
                <a:extLst>
                  <a:ext uri="{FF2B5EF4-FFF2-40B4-BE49-F238E27FC236}">
                    <a16:creationId xmlns:a16="http://schemas.microsoft.com/office/drawing/2014/main" xmlns="" id="{6EDAC042-EFFA-4C25-B121-3C58E4B1D042}"/>
                  </a:ext>
                </a:extLst>
              </p:cNvPr>
              <p:cNvCxnSpPr/>
              <p:nvPr userDrawn="1"/>
            </p:nvCxnSpPr>
            <p:spPr>
              <a:xfrm>
                <a:off x="14155269" y="2515250"/>
                <a:ext cx="0" cy="142717"/>
              </a:xfrm>
              <a:prstGeom prst="line">
                <a:avLst/>
              </a:prstGeom>
              <a:noFill/>
              <a:ln w="3175" cap="flat" cmpd="sng" algn="ctr">
                <a:solidFill>
                  <a:srgbClr val="44546A"/>
                </a:solidFill>
                <a:prstDash val="solid"/>
              </a:ln>
              <a:effectLst/>
            </p:spPr>
          </p:cxnSp>
          <p:sp>
            <p:nvSpPr>
              <p:cNvPr id="45" name="Gelijkbenige driehoek 44">
                <a:extLst>
                  <a:ext uri="{FF2B5EF4-FFF2-40B4-BE49-F238E27FC236}">
                    <a16:creationId xmlns:a16="http://schemas.microsoft.com/office/drawing/2014/main" xmlns="" id="{7E1E226D-E3B2-4B03-AFEF-5594B148539F}"/>
                  </a:ext>
                </a:extLst>
              </p:cNvPr>
              <p:cNvSpPr/>
              <p:nvPr userDrawn="1"/>
            </p:nvSpPr>
            <p:spPr>
              <a:xfrm rot="10800000">
                <a:off x="14196089" y="2566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endParaRPr lang="nl-NL" sz="800" b="1">
                  <a:solidFill>
                    <a:srgbClr val="000000"/>
                  </a:solidFill>
                </a:endParaRPr>
              </a:p>
            </p:txBody>
          </p:sp>
        </p:grpSp>
        <p:cxnSp>
          <p:nvCxnSpPr>
            <p:cNvPr id="33" name="Rechte verbindingslijn 32">
              <a:extLst>
                <a:ext uri="{FF2B5EF4-FFF2-40B4-BE49-F238E27FC236}">
                  <a16:creationId xmlns:a16="http://schemas.microsoft.com/office/drawing/2014/main" xmlns="" id="{C0704C26-D075-4507-8129-28DA077F6A79}"/>
                </a:ext>
              </a:extLst>
            </p:cNvPr>
            <p:cNvCxnSpPr>
              <a:cxnSpLocks/>
            </p:cNvCxnSpPr>
            <p:nvPr userDrawn="1"/>
          </p:nvCxnSpPr>
          <p:spPr>
            <a:xfrm>
              <a:off x="12397261" y="2499789"/>
              <a:ext cx="3178017" cy="0"/>
            </a:xfrm>
            <a:prstGeom prst="line">
              <a:avLst/>
            </a:prstGeom>
            <a:noFill/>
            <a:ln w="3175" cap="flat" cmpd="sng" algn="ctr">
              <a:solidFill>
                <a:schemeClr val="accent1"/>
              </a:solidFill>
              <a:prstDash val="solid"/>
            </a:ln>
            <a:effectLst/>
          </p:spPr>
        </p:cxnSp>
        <p:grpSp>
          <p:nvGrpSpPr>
            <p:cNvPr id="34" name="Tabel icoon">
              <a:extLst>
                <a:ext uri="{FF2B5EF4-FFF2-40B4-BE49-F238E27FC236}">
                  <a16:creationId xmlns:a16="http://schemas.microsoft.com/office/drawing/2014/main" xmlns="" id="{35FEB943-8888-4CF5-B8FB-11FBCC7BD94D}"/>
                </a:ext>
              </a:extLst>
            </p:cNvPr>
            <p:cNvGrpSpPr/>
            <p:nvPr userDrawn="1"/>
          </p:nvGrpSpPr>
          <p:grpSpPr>
            <a:xfrm>
              <a:off x="12757283" y="1133664"/>
              <a:ext cx="375500" cy="339168"/>
              <a:chOff x="6072040" y="3376043"/>
              <a:chExt cx="1227920" cy="1109109"/>
            </a:xfrm>
          </p:grpSpPr>
          <p:sp>
            <p:nvSpPr>
              <p:cNvPr id="35" name="Rechthoek 34">
                <a:extLst>
                  <a:ext uri="{FF2B5EF4-FFF2-40B4-BE49-F238E27FC236}">
                    <a16:creationId xmlns:a16="http://schemas.microsoft.com/office/drawing/2014/main" xmlns="" id="{AC267251-2376-4CE5-844A-86613A1302A0}"/>
                  </a:ext>
                </a:extLst>
              </p:cNvPr>
              <p:cNvSpPr/>
              <p:nvPr userDrawn="1"/>
            </p:nvSpPr>
            <p:spPr>
              <a:xfrm>
                <a:off x="6072040" y="3376043"/>
                <a:ext cx="1227920" cy="1109109"/>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rgbClr val="FFFFFF"/>
                  </a:solidFill>
                </a:endParaRPr>
              </a:p>
            </p:txBody>
          </p:sp>
          <p:sp>
            <p:nvSpPr>
              <p:cNvPr id="36" name="Rechthoek 35">
                <a:extLst>
                  <a:ext uri="{FF2B5EF4-FFF2-40B4-BE49-F238E27FC236}">
                    <a16:creationId xmlns:a16="http://schemas.microsoft.com/office/drawing/2014/main" xmlns="" id="{7E7D3A25-AA61-4604-B887-A8C3AFE81DF9}"/>
                  </a:ext>
                </a:extLst>
              </p:cNvPr>
              <p:cNvSpPr/>
              <p:nvPr userDrawn="1"/>
            </p:nvSpPr>
            <p:spPr>
              <a:xfrm>
                <a:off x="6090829" y="3393962"/>
                <a:ext cx="1209131" cy="218971"/>
              </a:xfrm>
              <a:prstGeom prst="rect">
                <a:avLst/>
              </a:prstGeom>
              <a:solidFill>
                <a:srgbClr val="6C6C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rgbClr val="FFFFFF"/>
                  </a:solidFill>
                </a:endParaRPr>
              </a:p>
            </p:txBody>
          </p:sp>
          <p:cxnSp>
            <p:nvCxnSpPr>
              <p:cNvPr id="37" name="Rechte verbindingslijn 36">
                <a:extLst>
                  <a:ext uri="{FF2B5EF4-FFF2-40B4-BE49-F238E27FC236}">
                    <a16:creationId xmlns:a16="http://schemas.microsoft.com/office/drawing/2014/main" xmlns="" id="{98F8FC3C-E9AF-4F02-B77B-E0230715437D}"/>
                  </a:ext>
                </a:extLst>
              </p:cNvPr>
              <p:cNvCxnSpPr/>
              <p:nvPr userDrawn="1"/>
            </p:nvCxnSpPr>
            <p:spPr>
              <a:xfrm>
                <a:off x="6493304" y="3605313"/>
                <a:ext cx="0" cy="872219"/>
              </a:xfrm>
              <a:prstGeom prst="line">
                <a:avLst/>
              </a:prstGeom>
              <a:ln w="12700">
                <a:solidFill>
                  <a:srgbClr val="B5B5B5"/>
                </a:solidFill>
              </a:ln>
            </p:spPr>
            <p:style>
              <a:lnRef idx="1">
                <a:schemeClr val="accent1"/>
              </a:lnRef>
              <a:fillRef idx="0">
                <a:schemeClr val="accent1"/>
              </a:fillRef>
              <a:effectRef idx="0">
                <a:schemeClr val="accent1"/>
              </a:effectRef>
              <a:fontRef idx="minor">
                <a:schemeClr val="tx1"/>
              </a:fontRef>
            </p:style>
          </p:cxnSp>
          <p:cxnSp>
            <p:nvCxnSpPr>
              <p:cNvPr id="38" name="Rechte verbindingslijn 37">
                <a:extLst>
                  <a:ext uri="{FF2B5EF4-FFF2-40B4-BE49-F238E27FC236}">
                    <a16:creationId xmlns:a16="http://schemas.microsoft.com/office/drawing/2014/main" xmlns="" id="{841DEE51-B3D3-4E06-BE71-DA9A2AE51005}"/>
                  </a:ext>
                </a:extLst>
              </p:cNvPr>
              <p:cNvCxnSpPr/>
              <p:nvPr userDrawn="1"/>
            </p:nvCxnSpPr>
            <p:spPr>
              <a:xfrm>
                <a:off x="6883025" y="3605313"/>
                <a:ext cx="0" cy="872219"/>
              </a:xfrm>
              <a:prstGeom prst="line">
                <a:avLst/>
              </a:prstGeom>
              <a:ln w="12700">
                <a:solidFill>
                  <a:srgbClr val="B5B5B5"/>
                </a:solidFill>
              </a:ln>
            </p:spPr>
            <p:style>
              <a:lnRef idx="1">
                <a:schemeClr val="accent1"/>
              </a:lnRef>
              <a:fillRef idx="0">
                <a:schemeClr val="accent1"/>
              </a:fillRef>
              <a:effectRef idx="0">
                <a:schemeClr val="accent1"/>
              </a:effectRef>
              <a:fontRef idx="minor">
                <a:schemeClr val="tx1"/>
              </a:fontRef>
            </p:style>
          </p:cxnSp>
          <p:cxnSp>
            <p:nvCxnSpPr>
              <p:cNvPr id="39" name="Rechte verbindingslijn 38">
                <a:extLst>
                  <a:ext uri="{FF2B5EF4-FFF2-40B4-BE49-F238E27FC236}">
                    <a16:creationId xmlns:a16="http://schemas.microsoft.com/office/drawing/2014/main" xmlns="" id="{10FCFC2B-70D1-4F73-AA44-BED4747CE025}"/>
                  </a:ext>
                </a:extLst>
              </p:cNvPr>
              <p:cNvCxnSpPr/>
              <p:nvPr userDrawn="1"/>
            </p:nvCxnSpPr>
            <p:spPr>
              <a:xfrm flipH="1">
                <a:off x="6090561" y="3827108"/>
                <a:ext cx="1209399" cy="0"/>
              </a:xfrm>
              <a:prstGeom prst="line">
                <a:avLst/>
              </a:prstGeom>
              <a:ln w="12700">
                <a:solidFill>
                  <a:srgbClr val="B5B5B5"/>
                </a:solidFill>
              </a:ln>
            </p:spPr>
            <p:style>
              <a:lnRef idx="1">
                <a:schemeClr val="accent1"/>
              </a:lnRef>
              <a:fillRef idx="0">
                <a:schemeClr val="accent1"/>
              </a:fillRef>
              <a:effectRef idx="0">
                <a:schemeClr val="accent1"/>
              </a:effectRef>
              <a:fontRef idx="minor">
                <a:schemeClr val="tx1"/>
              </a:fontRef>
            </p:style>
          </p:cxnSp>
          <p:cxnSp>
            <p:nvCxnSpPr>
              <p:cNvPr id="40" name="Rechte verbindingslijn 39">
                <a:extLst>
                  <a:ext uri="{FF2B5EF4-FFF2-40B4-BE49-F238E27FC236}">
                    <a16:creationId xmlns:a16="http://schemas.microsoft.com/office/drawing/2014/main" xmlns="" id="{98476578-2AEF-4806-831A-E3DE9D77B735}"/>
                  </a:ext>
                </a:extLst>
              </p:cNvPr>
              <p:cNvCxnSpPr/>
              <p:nvPr userDrawn="1"/>
            </p:nvCxnSpPr>
            <p:spPr>
              <a:xfrm flipH="1">
                <a:off x="6090561" y="4055708"/>
                <a:ext cx="1209399" cy="0"/>
              </a:xfrm>
              <a:prstGeom prst="line">
                <a:avLst/>
              </a:prstGeom>
              <a:ln w="12700">
                <a:solidFill>
                  <a:srgbClr val="B5B5B5"/>
                </a:solidFill>
              </a:ln>
            </p:spPr>
            <p:style>
              <a:lnRef idx="1">
                <a:schemeClr val="accent1"/>
              </a:lnRef>
              <a:fillRef idx="0">
                <a:schemeClr val="accent1"/>
              </a:fillRef>
              <a:effectRef idx="0">
                <a:schemeClr val="accent1"/>
              </a:effectRef>
              <a:fontRef idx="minor">
                <a:schemeClr val="tx1"/>
              </a:fontRef>
            </p:style>
          </p:cxnSp>
          <p:cxnSp>
            <p:nvCxnSpPr>
              <p:cNvPr id="41" name="Rechte verbindingslijn 40">
                <a:extLst>
                  <a:ext uri="{FF2B5EF4-FFF2-40B4-BE49-F238E27FC236}">
                    <a16:creationId xmlns:a16="http://schemas.microsoft.com/office/drawing/2014/main" xmlns="" id="{3D708D72-FD95-4D37-9CA5-99973C326DE5}"/>
                  </a:ext>
                </a:extLst>
              </p:cNvPr>
              <p:cNvCxnSpPr/>
              <p:nvPr userDrawn="1"/>
            </p:nvCxnSpPr>
            <p:spPr>
              <a:xfrm flipH="1">
                <a:off x="6090561" y="4276688"/>
                <a:ext cx="1209399" cy="0"/>
              </a:xfrm>
              <a:prstGeom prst="line">
                <a:avLst/>
              </a:prstGeom>
              <a:ln w="12700">
                <a:solidFill>
                  <a:srgbClr val="B5B5B5"/>
                </a:solidFill>
              </a:ln>
            </p:spPr>
            <p:style>
              <a:lnRef idx="1">
                <a:schemeClr val="accent1"/>
              </a:lnRef>
              <a:fillRef idx="0">
                <a:schemeClr val="accent1"/>
              </a:fillRef>
              <a:effectRef idx="0">
                <a:schemeClr val="accent1"/>
              </a:effectRef>
              <a:fontRef idx="minor">
                <a:schemeClr val="tx1"/>
              </a:fontRef>
            </p:style>
          </p:cxnSp>
          <p:sp>
            <p:nvSpPr>
              <p:cNvPr id="42" name="Rechthoek 41">
                <a:extLst>
                  <a:ext uri="{FF2B5EF4-FFF2-40B4-BE49-F238E27FC236}">
                    <a16:creationId xmlns:a16="http://schemas.microsoft.com/office/drawing/2014/main" xmlns="" id="{57A78FAD-C422-4722-8108-C8E603FCA119}"/>
                  </a:ext>
                </a:extLst>
              </p:cNvPr>
              <p:cNvSpPr/>
              <p:nvPr userDrawn="1"/>
            </p:nvSpPr>
            <p:spPr>
              <a:xfrm>
                <a:off x="6072040" y="3376043"/>
                <a:ext cx="1227920" cy="1109109"/>
              </a:xfrm>
              <a:prstGeom prst="rect">
                <a:avLst/>
              </a:prstGeom>
              <a:noFill/>
              <a:ln w="12700">
                <a:solidFill>
                  <a:srgbClr val="6C6C6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rgbClr val="FFFFFF"/>
                  </a:solidFill>
                </a:endParaRPr>
              </a:p>
            </p:txBody>
          </p:sp>
        </p:grpSp>
      </p:grpSp>
      <p:sp>
        <p:nvSpPr>
          <p:cNvPr id="49" name="Tijdelijke aanduiding voor tekst 10">
            <a:extLst>
              <a:ext uri="{FF2B5EF4-FFF2-40B4-BE49-F238E27FC236}">
                <a16:creationId xmlns:a16="http://schemas.microsoft.com/office/drawing/2014/main" xmlns="" id="{12F1E4CF-EF67-444D-BA79-53E870933C55}"/>
              </a:ext>
            </a:extLst>
          </p:cNvPr>
          <p:cNvSpPr>
            <a:spLocks noGrp="1"/>
          </p:cNvSpPr>
          <p:nvPr>
            <p:ph type="body" sz="quarter" idx="17" hasCustomPrompt="1"/>
          </p:nvPr>
        </p:nvSpPr>
        <p:spPr>
          <a:xfrm>
            <a:off x="4410067" y="6576638"/>
            <a:ext cx="323867" cy="281362"/>
          </a:xfrm>
          <a:solidFill>
            <a:srgbClr val="154273"/>
          </a:solidFill>
        </p:spPr>
        <p:txBody>
          <a:bodyPr/>
          <a:lstStyle>
            <a:lvl1pPr marL="0" indent="0">
              <a:buNone/>
              <a:defRPr sz="100">
                <a:solidFill>
                  <a:srgbClr val="00588E"/>
                </a:solidFill>
              </a:defRPr>
            </a:lvl1pPr>
          </a:lstStyle>
          <a:p>
            <a:pPr lvl="0"/>
            <a:r>
              <a:rPr lang="nl-NL" dirty="0"/>
              <a:t>  </a:t>
            </a:r>
          </a:p>
        </p:txBody>
      </p:sp>
      <p:sp>
        <p:nvSpPr>
          <p:cNvPr id="51" name="Tijdelijke aanduiding voor tekst 12">
            <a:extLst>
              <a:ext uri="{FF2B5EF4-FFF2-40B4-BE49-F238E27FC236}">
                <a16:creationId xmlns:a16="http://schemas.microsoft.com/office/drawing/2014/main" xmlns="" id="{CB4C4C35-D7EB-47CC-852D-82B9422385F5}"/>
              </a:ext>
            </a:extLst>
          </p:cNvPr>
          <p:cNvSpPr txBox="1">
            <a:spLocks/>
          </p:cNvSpPr>
          <p:nvPr userDrawn="1"/>
        </p:nvSpPr>
        <p:spPr bwMode="auto">
          <a:xfrm>
            <a:off x="3055314" y="-16237"/>
            <a:ext cx="3033375" cy="854536"/>
          </a:xfrm>
          <a:prstGeom prst="rect">
            <a:avLst/>
          </a:prstGeom>
          <a:blipFill>
            <a:blip r:embed="rId2" cstate="print">
              <a:extLst>
                <a:ext uri="{28A0092B-C50C-407E-A947-70E740481C1C}">
                  <a14:useLocalDpi xmlns:a14="http://schemas.microsoft.com/office/drawing/2010/main"/>
                </a:ext>
              </a:extLst>
            </a:blip>
            <a:srcRect/>
            <a:stretch>
              <a:fillRect l="43038" r="43136"/>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noAutofit/>
          </a:bodyPr>
          <a:lstStyle>
            <a:lvl1pPr marL="0" indent="0" algn="l" rtl="0" eaLnBrk="0" fontAlgn="base" hangingPunct="0">
              <a:lnSpc>
                <a:spcPct val="100000"/>
              </a:lnSpc>
              <a:spcBef>
                <a:spcPts val="600"/>
              </a:spcBef>
              <a:spcAft>
                <a:spcPts val="600"/>
              </a:spcAft>
              <a:buClr>
                <a:schemeClr val="accent1"/>
              </a:buClr>
              <a:buFont typeface="Verdana" panose="020B0604030504040204" pitchFamily="34" charset="0"/>
              <a:buNone/>
              <a:defRPr lang="nl-NL" sz="100" kern="1200" baseline="0">
                <a:solidFill>
                  <a:schemeClr val="accent1"/>
                </a:solidFill>
                <a:latin typeface="+mn-lt"/>
                <a:ea typeface="Verdana" pitchFamily="34" charset="0"/>
                <a:cs typeface="Verdana" pitchFamily="34" charset="0"/>
              </a:defRPr>
            </a:lvl1pPr>
            <a:lvl2pPr marL="361950" indent="-180975" algn="l" rtl="0" eaLnBrk="0" fontAlgn="base" hangingPunct="0">
              <a:lnSpc>
                <a:spcPct val="100000"/>
              </a:lnSpc>
              <a:spcBef>
                <a:spcPts val="600"/>
              </a:spcBef>
              <a:spcAft>
                <a:spcPts val="600"/>
              </a:spcAft>
              <a:buClr>
                <a:schemeClr val="accent1"/>
              </a:buClr>
              <a:buFont typeface="Verdana" panose="020B0604030504040204" pitchFamily="34" charset="0"/>
              <a:buChar char="-"/>
              <a:defRPr lang="nl-NL" sz="100" kern="1200">
                <a:solidFill>
                  <a:schemeClr val="tx1"/>
                </a:solidFill>
                <a:latin typeface="+mn-lt"/>
                <a:ea typeface="Verdana" pitchFamily="34" charset="0"/>
                <a:cs typeface="Verdana" pitchFamily="34" charset="0"/>
              </a:defRPr>
            </a:lvl2pPr>
            <a:lvl3pPr marL="542925" indent="-180975" algn="l" rtl="0" eaLnBrk="0" fontAlgn="base" hangingPunct="0">
              <a:lnSpc>
                <a:spcPct val="100000"/>
              </a:lnSpc>
              <a:spcBef>
                <a:spcPts val="600"/>
              </a:spcBef>
              <a:spcAft>
                <a:spcPts val="600"/>
              </a:spcAft>
              <a:buClr>
                <a:schemeClr val="accent1"/>
              </a:buClr>
              <a:buFont typeface="Wingdings" panose="05000000000000000000" pitchFamily="2" charset="2"/>
              <a:buChar char="§"/>
              <a:defRPr lang="nl-NL" sz="100" kern="1200">
                <a:solidFill>
                  <a:schemeClr val="tx1"/>
                </a:solidFill>
                <a:latin typeface="+mn-lt"/>
                <a:ea typeface="Verdana" pitchFamily="34" charset="0"/>
                <a:cs typeface="Verdana" pitchFamily="34" charset="0"/>
              </a:defRPr>
            </a:lvl3pPr>
            <a:lvl4pPr marL="0" indent="0" algn="l" rtl="0" eaLnBrk="0" fontAlgn="base" hangingPunct="0">
              <a:lnSpc>
                <a:spcPct val="100000"/>
              </a:lnSpc>
              <a:spcBef>
                <a:spcPts val="600"/>
              </a:spcBef>
              <a:spcAft>
                <a:spcPts val="600"/>
              </a:spcAft>
              <a:buFont typeface="Arial" panose="020B0604020202020204" pitchFamily="34" charset="0"/>
              <a:buNone/>
              <a:tabLst/>
              <a:defRPr lang="nl-NL" sz="100" b="0" kern="1200">
                <a:solidFill>
                  <a:schemeClr val="tx1"/>
                </a:solidFill>
                <a:latin typeface="+mn-lt"/>
                <a:ea typeface="Verdana" pitchFamily="34" charset="0"/>
                <a:cs typeface="Verdana" pitchFamily="34" charset="0"/>
              </a:defRPr>
            </a:lvl4pPr>
            <a:lvl5pPr marL="0" indent="0" algn="l" rtl="0" eaLnBrk="0" fontAlgn="base" hangingPunct="0">
              <a:lnSpc>
                <a:spcPct val="100000"/>
              </a:lnSpc>
              <a:spcBef>
                <a:spcPts val="600"/>
              </a:spcBef>
              <a:spcAft>
                <a:spcPts val="600"/>
              </a:spcAft>
              <a:defRPr lang="nl-NL" sz="100" b="1" i="0" kern="1200" baseline="0">
                <a:solidFill>
                  <a:schemeClr val="bg2"/>
                </a:solidFill>
                <a:latin typeface="+mn-lt"/>
                <a:ea typeface="Verdana" pitchFamily="34" charset="0"/>
                <a:cs typeface="Verdana" pitchFamily="34" charset="0"/>
              </a:defRPr>
            </a:lvl5pPr>
            <a:lvl6pPr marL="180975" indent="-180975" algn="l" rtl="0" fontAlgn="base">
              <a:lnSpc>
                <a:spcPct val="100000"/>
              </a:lnSpc>
              <a:spcBef>
                <a:spcPts val="600"/>
              </a:spcBef>
              <a:spcAft>
                <a:spcPts val="600"/>
              </a:spcAft>
              <a:buClr>
                <a:schemeClr val="accent1"/>
              </a:buClr>
              <a:buFont typeface="Verdana" panose="020B0604030504040204" pitchFamily="34" charset="0"/>
              <a:buChar char="›"/>
              <a:defRPr sz="1800">
                <a:solidFill>
                  <a:schemeClr val="tx1"/>
                </a:solidFill>
                <a:latin typeface="+mn-lt"/>
                <a:cs typeface="+mn-cs"/>
              </a:defRPr>
            </a:lvl6pPr>
            <a:lvl7pPr marL="361950" indent="-180975" algn="l" rtl="0" fontAlgn="base">
              <a:lnSpc>
                <a:spcPct val="100000"/>
              </a:lnSpc>
              <a:spcBef>
                <a:spcPts val="600"/>
              </a:spcBef>
              <a:spcAft>
                <a:spcPts val="600"/>
              </a:spcAft>
              <a:buClr>
                <a:schemeClr val="accent1"/>
              </a:buClr>
              <a:buFont typeface="Verdana" panose="020B0604030504040204" pitchFamily="34" charset="0"/>
              <a:buChar char="-"/>
              <a:defRPr sz="1800">
                <a:solidFill>
                  <a:schemeClr val="tx1"/>
                </a:solidFill>
                <a:latin typeface="+mn-lt"/>
                <a:cs typeface="+mn-cs"/>
              </a:defRPr>
            </a:lvl7pPr>
            <a:lvl8pPr marL="542925" indent="-180975" algn="l" rtl="0" fontAlgn="base">
              <a:lnSpc>
                <a:spcPct val="100000"/>
              </a:lnSpc>
              <a:spcBef>
                <a:spcPts val="600"/>
              </a:spcBef>
              <a:spcAft>
                <a:spcPts val="600"/>
              </a:spcAft>
              <a:buClr>
                <a:schemeClr val="accent1"/>
              </a:buClr>
              <a:buFont typeface="Wingdings" panose="05000000000000000000" pitchFamily="2" charset="2"/>
              <a:buChar char="§"/>
              <a:defRPr sz="1800">
                <a:solidFill>
                  <a:schemeClr val="tx1"/>
                </a:solidFill>
                <a:latin typeface="+mn-lt"/>
                <a:cs typeface="+mn-cs"/>
              </a:defRPr>
            </a:lvl8pPr>
            <a:lvl9pPr marL="0" indent="0" algn="l" rtl="0" fontAlgn="base">
              <a:lnSpc>
                <a:spcPct val="100000"/>
              </a:lnSpc>
              <a:spcBef>
                <a:spcPts val="600"/>
              </a:spcBef>
              <a:spcAft>
                <a:spcPts val="600"/>
              </a:spcAft>
              <a:buNone/>
              <a:defRPr sz="1800" b="0">
                <a:solidFill>
                  <a:schemeClr val="tx1"/>
                </a:solidFill>
                <a:latin typeface="+mn-lt"/>
                <a:cs typeface="+mn-cs"/>
              </a:defRPr>
            </a:lvl9pPr>
          </a:lstStyle>
          <a:p>
            <a:pPr>
              <a:buClr>
                <a:srgbClr val="007BC7"/>
              </a:buClr>
            </a:pPr>
            <a:r>
              <a:rPr>
                <a:solidFill>
                  <a:srgbClr val="007BC7"/>
                </a:solidFill>
              </a:rPr>
              <a:t> </a:t>
            </a:r>
            <a:endParaRPr dirty="0">
              <a:solidFill>
                <a:srgbClr val="007BC7"/>
              </a:solidFill>
            </a:endParaRPr>
          </a:p>
        </p:txBody>
      </p:sp>
    </p:spTree>
    <p:extLst>
      <p:ext uri="{BB962C8B-B14F-4D97-AF65-F5344CB8AC3E}">
        <p14:creationId xmlns:p14="http://schemas.microsoft.com/office/powerpoint/2010/main" val="13992540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Video 100%">
    <p:spTree>
      <p:nvGrpSpPr>
        <p:cNvPr id="1" name=""/>
        <p:cNvGrpSpPr/>
        <p:nvPr/>
      </p:nvGrpSpPr>
      <p:grpSpPr>
        <a:xfrm>
          <a:off x="0" y="0"/>
          <a:ext cx="0" cy="0"/>
          <a:chOff x="0" y="0"/>
          <a:chExt cx="0" cy="0"/>
        </a:xfrm>
      </p:grpSpPr>
      <p:sp>
        <p:nvSpPr>
          <p:cNvPr id="12" name="Tijdelijke aanduiding voor media 6">
            <a:extLst>
              <a:ext uri="{FF2B5EF4-FFF2-40B4-BE49-F238E27FC236}">
                <a16:creationId xmlns:a16="http://schemas.microsoft.com/office/drawing/2014/main" xmlns="" id="{B052417F-FAB8-4081-BC00-41F178910743}"/>
              </a:ext>
            </a:extLst>
          </p:cNvPr>
          <p:cNvSpPr>
            <a:spLocks noGrp="1"/>
          </p:cNvSpPr>
          <p:nvPr>
            <p:ph type="media" sz="quarter" idx="18" hasCustomPrompt="1"/>
          </p:nvPr>
        </p:nvSpPr>
        <p:spPr>
          <a:xfrm>
            <a:off x="0" y="0"/>
            <a:ext cx="9144000" cy="6858000"/>
          </a:xfrm>
          <a:solidFill>
            <a:schemeClr val="bg1">
              <a:lumMod val="9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0" tIns="2160000" rIns="0" bIns="0" numCol="1" anchor="t" anchorCtr="0" compatLnSpc="1">
            <a:prstTxWarp prst="textNoShape">
              <a:avLst/>
            </a:prstTxWarp>
            <a:noAutofit/>
          </a:bodyPr>
          <a:lstStyle>
            <a:lvl1pPr marL="0" indent="0" algn="ctr">
              <a:spcBef>
                <a:spcPts val="0"/>
              </a:spcBef>
              <a:spcAft>
                <a:spcPts val="0"/>
              </a:spcAft>
              <a:buFont typeface="Arial" panose="020B0604020202020204" pitchFamily="34" charset="0"/>
              <a:buNone/>
              <a:defRPr lang="en-GB" sz="1200" i="1">
                <a:solidFill>
                  <a:schemeClr val="bg2">
                    <a:lumMod val="75000"/>
                  </a:schemeClr>
                </a:solidFill>
              </a:defRPr>
            </a:lvl1pPr>
          </a:lstStyle>
          <a:p>
            <a:pPr marL="171450" lvl="0" indent="-171450" algn="ctr"/>
            <a:r>
              <a:rPr lang="nl-NL" noProof="0" dirty="0"/>
              <a:t>1. Klik op onderstaand pictogram</a:t>
            </a:r>
            <a:br>
              <a:rPr lang="nl-NL" noProof="0" dirty="0"/>
            </a:br>
            <a:r>
              <a:rPr lang="nl-NL" noProof="0" dirty="0"/>
              <a:t>om een video in te voegen</a:t>
            </a:r>
            <a:br>
              <a:rPr lang="nl-NL" noProof="0" dirty="0"/>
            </a:br>
            <a:r>
              <a:rPr lang="nl-NL" noProof="0" dirty="0"/>
              <a:t/>
            </a:r>
            <a:br>
              <a:rPr lang="nl-NL" noProof="0" dirty="0"/>
            </a:br>
            <a:r>
              <a:rPr lang="nl-NL" noProof="0" dirty="0"/>
              <a:t>2. Daarna met rechtermuisknop</a:t>
            </a:r>
            <a:br>
              <a:rPr lang="nl-NL" noProof="0" dirty="0"/>
            </a:br>
            <a:r>
              <a:rPr lang="nl-NL" noProof="0" dirty="0"/>
              <a:t>&gt; Naar achtergrond</a:t>
            </a:r>
          </a:p>
        </p:txBody>
      </p:sp>
      <p:sp>
        <p:nvSpPr>
          <p:cNvPr id="2" name="Titel 1">
            <a:extLst>
              <a:ext uri="{FF2B5EF4-FFF2-40B4-BE49-F238E27FC236}">
                <a16:creationId xmlns:a16="http://schemas.microsoft.com/office/drawing/2014/main" xmlns="" id="{695DA31B-33BB-4EE3-B867-DB83BBC4C72B}"/>
              </a:ext>
            </a:extLst>
          </p:cNvPr>
          <p:cNvSpPr>
            <a:spLocks noGrp="1"/>
          </p:cNvSpPr>
          <p:nvPr>
            <p:ph type="title"/>
          </p:nvPr>
        </p:nvSpPr>
        <p:spPr/>
        <p:txBody>
          <a:bodyPr/>
          <a:lstStyle/>
          <a:p>
            <a:r>
              <a:rPr lang="nl-NL"/>
              <a:t>Klik om stijl te bewerken</a:t>
            </a:r>
          </a:p>
        </p:txBody>
      </p:sp>
      <p:sp>
        <p:nvSpPr>
          <p:cNvPr id="4" name="Tijdelijke aanduiding voor datum 3">
            <a:extLst>
              <a:ext uri="{FF2B5EF4-FFF2-40B4-BE49-F238E27FC236}">
                <a16:creationId xmlns:a16="http://schemas.microsoft.com/office/drawing/2014/main" xmlns="" id="{A26BCF30-66F2-4184-8EA9-41F209F126C5}"/>
              </a:ext>
            </a:extLst>
          </p:cNvPr>
          <p:cNvSpPr>
            <a:spLocks noGrp="1"/>
          </p:cNvSpPr>
          <p:nvPr>
            <p:ph type="dt" sz="half" idx="10"/>
          </p:nvPr>
        </p:nvSpPr>
        <p:spPr/>
        <p:txBody>
          <a:bodyPr/>
          <a:lstStyle/>
          <a:p>
            <a:r>
              <a:rPr lang="nl-NL" smtClean="0">
                <a:solidFill>
                  <a:srgbClr val="000000"/>
                </a:solidFill>
              </a:rPr>
              <a:t>16-03-2018</a:t>
            </a:r>
            <a:endParaRPr lang="nl-NL" dirty="0">
              <a:solidFill>
                <a:srgbClr val="000000"/>
              </a:solidFill>
            </a:endParaRPr>
          </a:p>
        </p:txBody>
      </p:sp>
      <p:sp>
        <p:nvSpPr>
          <p:cNvPr id="5" name="Tijdelijke aanduiding voor voettekst 4">
            <a:extLst>
              <a:ext uri="{FF2B5EF4-FFF2-40B4-BE49-F238E27FC236}">
                <a16:creationId xmlns:a16="http://schemas.microsoft.com/office/drawing/2014/main" xmlns="" id="{5D35D6EB-48A8-418E-B320-85D3B9D1A6D5}"/>
              </a:ext>
            </a:extLst>
          </p:cNvPr>
          <p:cNvSpPr>
            <a:spLocks noGrp="1"/>
          </p:cNvSpPr>
          <p:nvPr>
            <p:ph type="ftr" sz="quarter" idx="11"/>
          </p:nvPr>
        </p:nvSpPr>
        <p:spPr/>
        <p:txBody>
          <a:bodyPr/>
          <a:lstStyle/>
          <a:p>
            <a:endParaRPr lang="nl-NL">
              <a:solidFill>
                <a:srgbClr val="FFFFFF"/>
              </a:solidFill>
            </a:endParaRPr>
          </a:p>
        </p:txBody>
      </p:sp>
      <p:sp>
        <p:nvSpPr>
          <p:cNvPr id="6" name="Tijdelijke aanduiding voor dianummer 5">
            <a:extLst>
              <a:ext uri="{FF2B5EF4-FFF2-40B4-BE49-F238E27FC236}">
                <a16:creationId xmlns:a16="http://schemas.microsoft.com/office/drawing/2014/main" xmlns="" id="{7A4CE67B-30A1-45F6-98F6-67A0ED117D08}"/>
              </a:ext>
            </a:extLst>
          </p:cNvPr>
          <p:cNvSpPr>
            <a:spLocks noGrp="1"/>
          </p:cNvSpPr>
          <p:nvPr>
            <p:ph type="sldNum" sz="quarter" idx="12"/>
          </p:nvPr>
        </p:nvSpPr>
        <p:spPr/>
        <p:txBody>
          <a:bodyPr/>
          <a:lstStyle/>
          <a:p>
            <a:fld id="{514C0851-DDD2-479D-B090-D94045F7DF35}" type="slidenum">
              <a:rPr lang="nl-NL" smtClean="0">
                <a:solidFill>
                  <a:srgbClr val="000000"/>
                </a:solidFill>
              </a:rPr>
              <a:pPr/>
              <a:t>‹nr.›</a:t>
            </a:fld>
            <a:endParaRPr lang="nl-NL">
              <a:solidFill>
                <a:srgbClr val="000000"/>
              </a:solidFill>
            </a:endParaRPr>
          </a:p>
        </p:txBody>
      </p:sp>
      <p:sp>
        <p:nvSpPr>
          <p:cNvPr id="7" name="Rechthoek 6">
            <a:extLst>
              <a:ext uri="{FF2B5EF4-FFF2-40B4-BE49-F238E27FC236}">
                <a16:creationId xmlns:a16="http://schemas.microsoft.com/office/drawing/2014/main" xmlns="" id="{8B7DCDE1-E8CC-42F8-843C-512E32A3DDBA}"/>
              </a:ext>
            </a:extLst>
          </p:cNvPr>
          <p:cNvSpPr/>
          <p:nvPr userDrawn="1"/>
        </p:nvSpPr>
        <p:spPr>
          <a:xfrm>
            <a:off x="2689185" y="-524331"/>
            <a:ext cx="3765633" cy="2880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nl-NL" sz="1400" b="1" i="1" dirty="0">
                <a:solidFill>
                  <a:srgbClr val="000000"/>
                </a:solidFill>
              </a:rPr>
              <a:t>Video 100%</a:t>
            </a:r>
          </a:p>
        </p:txBody>
      </p:sp>
      <p:grpSp>
        <p:nvGrpSpPr>
          <p:cNvPr id="15" name="Instructie">
            <a:extLst>
              <a:ext uri="{FF2B5EF4-FFF2-40B4-BE49-F238E27FC236}">
                <a16:creationId xmlns:a16="http://schemas.microsoft.com/office/drawing/2014/main" xmlns="" id="{96E03F35-B3CD-433C-BE54-F0AE3127CE15}"/>
              </a:ext>
            </a:extLst>
          </p:cNvPr>
          <p:cNvGrpSpPr/>
          <p:nvPr userDrawn="1"/>
        </p:nvGrpSpPr>
        <p:grpSpPr>
          <a:xfrm>
            <a:off x="9288863" y="0"/>
            <a:ext cx="2386516" cy="5176544"/>
            <a:chOff x="12391601" y="0"/>
            <a:chExt cx="3183678" cy="5176544"/>
          </a:xfrm>
        </p:grpSpPr>
        <p:grpSp>
          <p:nvGrpSpPr>
            <p:cNvPr id="16" name="Video icoon">
              <a:extLst>
                <a:ext uri="{FF2B5EF4-FFF2-40B4-BE49-F238E27FC236}">
                  <a16:creationId xmlns:a16="http://schemas.microsoft.com/office/drawing/2014/main" xmlns="" id="{6E2369A6-3392-472A-9600-8E14097E5DCE}"/>
                </a:ext>
              </a:extLst>
            </p:cNvPr>
            <p:cNvGrpSpPr/>
            <p:nvPr userDrawn="1"/>
          </p:nvGrpSpPr>
          <p:grpSpPr>
            <a:xfrm>
              <a:off x="12757282" y="1122460"/>
              <a:ext cx="326087" cy="328143"/>
              <a:chOff x="8066315" y="1676399"/>
              <a:chExt cx="1371600" cy="1380253"/>
            </a:xfrm>
          </p:grpSpPr>
          <p:sp>
            <p:nvSpPr>
              <p:cNvPr id="54" name="Rechthoek 53">
                <a:extLst>
                  <a:ext uri="{FF2B5EF4-FFF2-40B4-BE49-F238E27FC236}">
                    <a16:creationId xmlns:a16="http://schemas.microsoft.com/office/drawing/2014/main" xmlns="" id="{0E1002AC-E131-4324-AD7B-8FF1C7682939}"/>
                  </a:ext>
                </a:extLst>
              </p:cNvPr>
              <p:cNvSpPr/>
              <p:nvPr userDrawn="1"/>
            </p:nvSpPr>
            <p:spPr>
              <a:xfrm>
                <a:off x="8066315" y="1687286"/>
                <a:ext cx="1360714" cy="1360714"/>
              </a:xfrm>
              <a:prstGeom prst="rect">
                <a:avLst/>
              </a:prstGeom>
              <a:solidFill>
                <a:schemeClr val="bg1"/>
              </a:solidFill>
              <a:ln w="12700">
                <a:solidFill>
                  <a:srgbClr val="6C6C6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rgbClr val="FFFFFF"/>
                  </a:solidFill>
                </a:endParaRPr>
              </a:p>
            </p:txBody>
          </p:sp>
          <p:sp>
            <p:nvSpPr>
              <p:cNvPr id="55" name="Vrije vorm 112">
                <a:extLst>
                  <a:ext uri="{FF2B5EF4-FFF2-40B4-BE49-F238E27FC236}">
                    <a16:creationId xmlns:a16="http://schemas.microsoft.com/office/drawing/2014/main" xmlns="" id="{A9F9D513-EF17-4E62-B19C-0B7538ED67C1}"/>
                  </a:ext>
                </a:extLst>
              </p:cNvPr>
              <p:cNvSpPr/>
              <p:nvPr userDrawn="1"/>
            </p:nvSpPr>
            <p:spPr>
              <a:xfrm>
                <a:off x="8077201" y="1676399"/>
                <a:ext cx="1360714" cy="206829"/>
              </a:xfrm>
              <a:custGeom>
                <a:avLst/>
                <a:gdLst>
                  <a:gd name="connsiteX0" fmla="*/ 1186901 w 1360714"/>
                  <a:gd name="connsiteY0" fmla="*/ 41746 h 206829"/>
                  <a:gd name="connsiteX1" fmla="*/ 1186901 w 1360714"/>
                  <a:gd name="connsiteY1" fmla="*/ 175847 h 206829"/>
                  <a:gd name="connsiteX2" fmla="*/ 1315854 w 1360714"/>
                  <a:gd name="connsiteY2" fmla="*/ 175847 h 206829"/>
                  <a:gd name="connsiteX3" fmla="*/ 1315854 w 1360714"/>
                  <a:gd name="connsiteY3" fmla="*/ 41746 h 206829"/>
                  <a:gd name="connsiteX4" fmla="*/ 958249 w 1360714"/>
                  <a:gd name="connsiteY4" fmla="*/ 41746 h 206829"/>
                  <a:gd name="connsiteX5" fmla="*/ 958249 w 1360714"/>
                  <a:gd name="connsiteY5" fmla="*/ 175847 h 206829"/>
                  <a:gd name="connsiteX6" fmla="*/ 1087202 w 1360714"/>
                  <a:gd name="connsiteY6" fmla="*/ 175847 h 206829"/>
                  <a:gd name="connsiteX7" fmla="*/ 1087202 w 1360714"/>
                  <a:gd name="connsiteY7" fmla="*/ 41746 h 206829"/>
                  <a:gd name="connsiteX8" fmla="*/ 729440 w 1360714"/>
                  <a:gd name="connsiteY8" fmla="*/ 41746 h 206829"/>
                  <a:gd name="connsiteX9" fmla="*/ 729440 w 1360714"/>
                  <a:gd name="connsiteY9" fmla="*/ 175847 h 206829"/>
                  <a:gd name="connsiteX10" fmla="*/ 858393 w 1360714"/>
                  <a:gd name="connsiteY10" fmla="*/ 175847 h 206829"/>
                  <a:gd name="connsiteX11" fmla="*/ 858393 w 1360714"/>
                  <a:gd name="connsiteY11" fmla="*/ 41746 h 206829"/>
                  <a:gd name="connsiteX12" fmla="*/ 493889 w 1360714"/>
                  <a:gd name="connsiteY12" fmla="*/ 41746 h 206829"/>
                  <a:gd name="connsiteX13" fmla="*/ 493889 w 1360714"/>
                  <a:gd name="connsiteY13" fmla="*/ 175847 h 206829"/>
                  <a:gd name="connsiteX14" fmla="*/ 622842 w 1360714"/>
                  <a:gd name="connsiteY14" fmla="*/ 175847 h 206829"/>
                  <a:gd name="connsiteX15" fmla="*/ 622842 w 1360714"/>
                  <a:gd name="connsiteY15" fmla="*/ 41746 h 206829"/>
                  <a:gd name="connsiteX16" fmla="*/ 260368 w 1360714"/>
                  <a:gd name="connsiteY16" fmla="*/ 41746 h 206829"/>
                  <a:gd name="connsiteX17" fmla="*/ 260368 w 1360714"/>
                  <a:gd name="connsiteY17" fmla="*/ 175847 h 206829"/>
                  <a:gd name="connsiteX18" fmla="*/ 389321 w 1360714"/>
                  <a:gd name="connsiteY18" fmla="*/ 175847 h 206829"/>
                  <a:gd name="connsiteX19" fmla="*/ 389321 w 1360714"/>
                  <a:gd name="connsiteY19" fmla="*/ 41746 h 206829"/>
                  <a:gd name="connsiteX20" fmla="*/ 35169 w 1360714"/>
                  <a:gd name="connsiteY20" fmla="*/ 41746 h 206829"/>
                  <a:gd name="connsiteX21" fmla="*/ 35169 w 1360714"/>
                  <a:gd name="connsiteY21" fmla="*/ 175847 h 206829"/>
                  <a:gd name="connsiteX22" fmla="*/ 164122 w 1360714"/>
                  <a:gd name="connsiteY22" fmla="*/ 175847 h 206829"/>
                  <a:gd name="connsiteX23" fmla="*/ 164122 w 1360714"/>
                  <a:gd name="connsiteY23" fmla="*/ 41746 h 206829"/>
                  <a:gd name="connsiteX24" fmla="*/ 0 w 1360714"/>
                  <a:gd name="connsiteY24" fmla="*/ 0 h 206829"/>
                  <a:gd name="connsiteX25" fmla="*/ 1360714 w 1360714"/>
                  <a:gd name="connsiteY25" fmla="*/ 0 h 206829"/>
                  <a:gd name="connsiteX26" fmla="*/ 1360714 w 1360714"/>
                  <a:gd name="connsiteY26" fmla="*/ 206829 h 206829"/>
                  <a:gd name="connsiteX27" fmla="*/ 0 w 1360714"/>
                  <a:gd name="connsiteY27" fmla="*/ 206829 h 206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360714" h="206829">
                    <a:moveTo>
                      <a:pt x="1186901" y="41746"/>
                    </a:moveTo>
                    <a:lnTo>
                      <a:pt x="1186901" y="175847"/>
                    </a:lnTo>
                    <a:lnTo>
                      <a:pt x="1315854" y="175847"/>
                    </a:lnTo>
                    <a:lnTo>
                      <a:pt x="1315854" y="41746"/>
                    </a:lnTo>
                    <a:close/>
                    <a:moveTo>
                      <a:pt x="958249" y="41746"/>
                    </a:moveTo>
                    <a:lnTo>
                      <a:pt x="958249" y="175847"/>
                    </a:lnTo>
                    <a:lnTo>
                      <a:pt x="1087202" y="175847"/>
                    </a:lnTo>
                    <a:lnTo>
                      <a:pt x="1087202" y="41746"/>
                    </a:lnTo>
                    <a:close/>
                    <a:moveTo>
                      <a:pt x="729440" y="41746"/>
                    </a:moveTo>
                    <a:lnTo>
                      <a:pt x="729440" y="175847"/>
                    </a:lnTo>
                    <a:lnTo>
                      <a:pt x="858393" y="175847"/>
                    </a:lnTo>
                    <a:lnTo>
                      <a:pt x="858393" y="41746"/>
                    </a:lnTo>
                    <a:close/>
                    <a:moveTo>
                      <a:pt x="493889" y="41746"/>
                    </a:moveTo>
                    <a:lnTo>
                      <a:pt x="493889" y="175847"/>
                    </a:lnTo>
                    <a:lnTo>
                      <a:pt x="622842" y="175847"/>
                    </a:lnTo>
                    <a:lnTo>
                      <a:pt x="622842" y="41746"/>
                    </a:lnTo>
                    <a:close/>
                    <a:moveTo>
                      <a:pt x="260368" y="41746"/>
                    </a:moveTo>
                    <a:lnTo>
                      <a:pt x="260368" y="175847"/>
                    </a:lnTo>
                    <a:lnTo>
                      <a:pt x="389321" y="175847"/>
                    </a:lnTo>
                    <a:lnTo>
                      <a:pt x="389321" y="41746"/>
                    </a:lnTo>
                    <a:close/>
                    <a:moveTo>
                      <a:pt x="35169" y="41746"/>
                    </a:moveTo>
                    <a:lnTo>
                      <a:pt x="35169" y="175847"/>
                    </a:lnTo>
                    <a:lnTo>
                      <a:pt x="164122" y="175847"/>
                    </a:lnTo>
                    <a:lnTo>
                      <a:pt x="164122" y="41746"/>
                    </a:lnTo>
                    <a:close/>
                    <a:moveTo>
                      <a:pt x="0" y="0"/>
                    </a:moveTo>
                    <a:lnTo>
                      <a:pt x="1360714" y="0"/>
                    </a:lnTo>
                    <a:lnTo>
                      <a:pt x="1360714" y="206829"/>
                    </a:lnTo>
                    <a:lnTo>
                      <a:pt x="0" y="206829"/>
                    </a:lnTo>
                    <a:close/>
                  </a:path>
                </a:pathLst>
              </a:custGeom>
              <a:solidFill>
                <a:srgbClr val="6C6C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rgbClr val="FFFFFF"/>
                  </a:solidFill>
                </a:endParaRPr>
              </a:p>
            </p:txBody>
          </p:sp>
          <p:sp>
            <p:nvSpPr>
              <p:cNvPr id="56" name="Vrije vorm 113">
                <a:extLst>
                  <a:ext uri="{FF2B5EF4-FFF2-40B4-BE49-F238E27FC236}">
                    <a16:creationId xmlns:a16="http://schemas.microsoft.com/office/drawing/2014/main" xmlns="" id="{0AEEB554-3A4B-4F5E-959F-C8E2193A8A0D}"/>
                  </a:ext>
                </a:extLst>
              </p:cNvPr>
              <p:cNvSpPr/>
              <p:nvPr userDrawn="1"/>
            </p:nvSpPr>
            <p:spPr>
              <a:xfrm>
                <a:off x="8071339" y="2849823"/>
                <a:ext cx="1360714" cy="206829"/>
              </a:xfrm>
              <a:custGeom>
                <a:avLst/>
                <a:gdLst>
                  <a:gd name="connsiteX0" fmla="*/ 1186901 w 1360714"/>
                  <a:gd name="connsiteY0" fmla="*/ 41746 h 206829"/>
                  <a:gd name="connsiteX1" fmla="*/ 1186901 w 1360714"/>
                  <a:gd name="connsiteY1" fmla="*/ 175847 h 206829"/>
                  <a:gd name="connsiteX2" fmla="*/ 1315854 w 1360714"/>
                  <a:gd name="connsiteY2" fmla="*/ 175847 h 206829"/>
                  <a:gd name="connsiteX3" fmla="*/ 1315854 w 1360714"/>
                  <a:gd name="connsiteY3" fmla="*/ 41746 h 206829"/>
                  <a:gd name="connsiteX4" fmla="*/ 958249 w 1360714"/>
                  <a:gd name="connsiteY4" fmla="*/ 41746 h 206829"/>
                  <a:gd name="connsiteX5" fmla="*/ 958249 w 1360714"/>
                  <a:gd name="connsiteY5" fmla="*/ 175847 h 206829"/>
                  <a:gd name="connsiteX6" fmla="*/ 1087202 w 1360714"/>
                  <a:gd name="connsiteY6" fmla="*/ 175847 h 206829"/>
                  <a:gd name="connsiteX7" fmla="*/ 1087202 w 1360714"/>
                  <a:gd name="connsiteY7" fmla="*/ 41746 h 206829"/>
                  <a:gd name="connsiteX8" fmla="*/ 729440 w 1360714"/>
                  <a:gd name="connsiteY8" fmla="*/ 41746 h 206829"/>
                  <a:gd name="connsiteX9" fmla="*/ 729440 w 1360714"/>
                  <a:gd name="connsiteY9" fmla="*/ 175847 h 206829"/>
                  <a:gd name="connsiteX10" fmla="*/ 858393 w 1360714"/>
                  <a:gd name="connsiteY10" fmla="*/ 175847 h 206829"/>
                  <a:gd name="connsiteX11" fmla="*/ 858393 w 1360714"/>
                  <a:gd name="connsiteY11" fmla="*/ 41746 h 206829"/>
                  <a:gd name="connsiteX12" fmla="*/ 493889 w 1360714"/>
                  <a:gd name="connsiteY12" fmla="*/ 41746 h 206829"/>
                  <a:gd name="connsiteX13" fmla="*/ 493889 w 1360714"/>
                  <a:gd name="connsiteY13" fmla="*/ 175847 h 206829"/>
                  <a:gd name="connsiteX14" fmla="*/ 622842 w 1360714"/>
                  <a:gd name="connsiteY14" fmla="*/ 175847 h 206829"/>
                  <a:gd name="connsiteX15" fmla="*/ 622842 w 1360714"/>
                  <a:gd name="connsiteY15" fmla="*/ 41746 h 206829"/>
                  <a:gd name="connsiteX16" fmla="*/ 260368 w 1360714"/>
                  <a:gd name="connsiteY16" fmla="*/ 41746 h 206829"/>
                  <a:gd name="connsiteX17" fmla="*/ 260368 w 1360714"/>
                  <a:gd name="connsiteY17" fmla="*/ 175847 h 206829"/>
                  <a:gd name="connsiteX18" fmla="*/ 389321 w 1360714"/>
                  <a:gd name="connsiteY18" fmla="*/ 175847 h 206829"/>
                  <a:gd name="connsiteX19" fmla="*/ 389321 w 1360714"/>
                  <a:gd name="connsiteY19" fmla="*/ 41746 h 206829"/>
                  <a:gd name="connsiteX20" fmla="*/ 35169 w 1360714"/>
                  <a:gd name="connsiteY20" fmla="*/ 41746 h 206829"/>
                  <a:gd name="connsiteX21" fmla="*/ 35169 w 1360714"/>
                  <a:gd name="connsiteY21" fmla="*/ 175847 h 206829"/>
                  <a:gd name="connsiteX22" fmla="*/ 164122 w 1360714"/>
                  <a:gd name="connsiteY22" fmla="*/ 175847 h 206829"/>
                  <a:gd name="connsiteX23" fmla="*/ 164122 w 1360714"/>
                  <a:gd name="connsiteY23" fmla="*/ 41746 h 206829"/>
                  <a:gd name="connsiteX24" fmla="*/ 0 w 1360714"/>
                  <a:gd name="connsiteY24" fmla="*/ 0 h 206829"/>
                  <a:gd name="connsiteX25" fmla="*/ 1360714 w 1360714"/>
                  <a:gd name="connsiteY25" fmla="*/ 0 h 206829"/>
                  <a:gd name="connsiteX26" fmla="*/ 1360714 w 1360714"/>
                  <a:gd name="connsiteY26" fmla="*/ 206829 h 206829"/>
                  <a:gd name="connsiteX27" fmla="*/ 0 w 1360714"/>
                  <a:gd name="connsiteY27" fmla="*/ 206829 h 206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360714" h="206829">
                    <a:moveTo>
                      <a:pt x="1186901" y="41746"/>
                    </a:moveTo>
                    <a:lnTo>
                      <a:pt x="1186901" y="175847"/>
                    </a:lnTo>
                    <a:lnTo>
                      <a:pt x="1315854" y="175847"/>
                    </a:lnTo>
                    <a:lnTo>
                      <a:pt x="1315854" y="41746"/>
                    </a:lnTo>
                    <a:close/>
                    <a:moveTo>
                      <a:pt x="958249" y="41746"/>
                    </a:moveTo>
                    <a:lnTo>
                      <a:pt x="958249" y="175847"/>
                    </a:lnTo>
                    <a:lnTo>
                      <a:pt x="1087202" y="175847"/>
                    </a:lnTo>
                    <a:lnTo>
                      <a:pt x="1087202" y="41746"/>
                    </a:lnTo>
                    <a:close/>
                    <a:moveTo>
                      <a:pt x="729440" y="41746"/>
                    </a:moveTo>
                    <a:lnTo>
                      <a:pt x="729440" y="175847"/>
                    </a:lnTo>
                    <a:lnTo>
                      <a:pt x="858393" y="175847"/>
                    </a:lnTo>
                    <a:lnTo>
                      <a:pt x="858393" y="41746"/>
                    </a:lnTo>
                    <a:close/>
                    <a:moveTo>
                      <a:pt x="493889" y="41746"/>
                    </a:moveTo>
                    <a:lnTo>
                      <a:pt x="493889" y="175847"/>
                    </a:lnTo>
                    <a:lnTo>
                      <a:pt x="622842" y="175847"/>
                    </a:lnTo>
                    <a:lnTo>
                      <a:pt x="622842" y="41746"/>
                    </a:lnTo>
                    <a:close/>
                    <a:moveTo>
                      <a:pt x="260368" y="41746"/>
                    </a:moveTo>
                    <a:lnTo>
                      <a:pt x="260368" y="175847"/>
                    </a:lnTo>
                    <a:lnTo>
                      <a:pt x="389321" y="175847"/>
                    </a:lnTo>
                    <a:lnTo>
                      <a:pt x="389321" y="41746"/>
                    </a:lnTo>
                    <a:close/>
                    <a:moveTo>
                      <a:pt x="35169" y="41746"/>
                    </a:moveTo>
                    <a:lnTo>
                      <a:pt x="35169" y="175847"/>
                    </a:lnTo>
                    <a:lnTo>
                      <a:pt x="164122" y="175847"/>
                    </a:lnTo>
                    <a:lnTo>
                      <a:pt x="164122" y="41746"/>
                    </a:lnTo>
                    <a:close/>
                    <a:moveTo>
                      <a:pt x="0" y="0"/>
                    </a:moveTo>
                    <a:lnTo>
                      <a:pt x="1360714" y="0"/>
                    </a:lnTo>
                    <a:lnTo>
                      <a:pt x="1360714" y="206829"/>
                    </a:lnTo>
                    <a:lnTo>
                      <a:pt x="0" y="206829"/>
                    </a:lnTo>
                    <a:close/>
                  </a:path>
                </a:pathLst>
              </a:custGeom>
              <a:solidFill>
                <a:srgbClr val="6C6C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rgbClr val="FFFFFF"/>
                  </a:solidFill>
                </a:endParaRPr>
              </a:p>
            </p:txBody>
          </p:sp>
        </p:grpSp>
        <p:sp>
          <p:nvSpPr>
            <p:cNvPr id="17" name="Rechthoek 16">
              <a:extLst>
                <a:ext uri="{FF2B5EF4-FFF2-40B4-BE49-F238E27FC236}">
                  <a16:creationId xmlns:a16="http://schemas.microsoft.com/office/drawing/2014/main" xmlns="" id="{E1B41C87-FDA4-47B9-B115-D56575A2AE8D}"/>
                </a:ext>
              </a:extLst>
            </p:cNvPr>
            <p:cNvSpPr/>
            <p:nvPr userDrawn="1"/>
          </p:nvSpPr>
          <p:spPr>
            <a:xfrm>
              <a:off x="12397262" y="0"/>
              <a:ext cx="3178016" cy="191611"/>
            </a:xfrm>
            <a:prstGeom prst="rect">
              <a:avLst/>
            </a:prstGeom>
            <a:noFill/>
            <a:ln w="25400" cap="flat" cmpd="sng" algn="ctr">
              <a:noFill/>
              <a:prstDash val="solid"/>
            </a:ln>
            <a:effectLst/>
          </p:spPr>
          <p:txBody>
            <a:bodyPr lIns="0" tIns="0" rIns="0" bIns="0" rtlCol="0" anchor="ctr"/>
            <a:lstStyle/>
            <a:p>
              <a:pPr fontAlgn="auto">
                <a:lnSpc>
                  <a:spcPct val="80000"/>
                </a:lnSpc>
                <a:spcBef>
                  <a:spcPts val="0"/>
                </a:spcBef>
                <a:spcAft>
                  <a:spcPts val="0"/>
                </a:spcAft>
                <a:defRPr/>
              </a:pPr>
              <a:r>
                <a:rPr lang="nl-NL" sz="1100" b="1" kern="0" cap="all" dirty="0">
                  <a:solidFill>
                    <a:srgbClr val="007BC7"/>
                  </a:solidFill>
                  <a:latin typeface="Verdana"/>
                  <a:ea typeface="ＭＳ Ｐゴシック" pitchFamily="34" charset="-128"/>
                  <a:cs typeface="Segoe UI Light" panose="020B0502040204020203" pitchFamily="34" charset="0"/>
                </a:rPr>
                <a:t>Video invoegen/veranderen</a:t>
              </a:r>
            </a:p>
          </p:txBody>
        </p:sp>
        <p:sp>
          <p:nvSpPr>
            <p:cNvPr id="18" name="Ovaal 17">
              <a:extLst>
                <a:ext uri="{FF2B5EF4-FFF2-40B4-BE49-F238E27FC236}">
                  <a16:creationId xmlns:a16="http://schemas.microsoft.com/office/drawing/2014/main" xmlns="" id="{7E69CCB3-8F2E-4599-A490-CB44DAAE8EE3}"/>
                </a:ext>
              </a:extLst>
            </p:cNvPr>
            <p:cNvSpPr/>
            <p:nvPr userDrawn="1"/>
          </p:nvSpPr>
          <p:spPr>
            <a:xfrm>
              <a:off x="12391601" y="366490"/>
              <a:ext cx="260914" cy="259683"/>
            </a:xfrm>
            <a:prstGeom prst="ellipse">
              <a:avLst/>
            </a:prstGeom>
            <a:solidFill>
              <a:schemeClr val="accent1"/>
            </a:solidFill>
            <a:ln w="25400" cap="flat" cmpd="sng" algn="ctr">
              <a:noFill/>
              <a:prstDash val="solid"/>
            </a:ln>
            <a:effectLst/>
          </p:spPr>
          <p:txBody>
            <a:bodyPr rtlCol="0" anchor="ctr"/>
            <a:lstStyle/>
            <a:p>
              <a:pPr algn="ctr" fontAlgn="auto">
                <a:spcBef>
                  <a:spcPts val="0"/>
                </a:spcBef>
                <a:spcAft>
                  <a:spcPts val="0"/>
                </a:spcAft>
                <a:defRPr/>
              </a:pPr>
              <a:r>
                <a:rPr lang="nl-NL" sz="1000" kern="0">
                  <a:solidFill>
                    <a:srgbClr val="FFFFFF"/>
                  </a:solidFill>
                  <a:latin typeface="Verdana"/>
                  <a:ea typeface="ＭＳ Ｐゴシック" pitchFamily="34" charset="-128"/>
                  <a:cs typeface="Segoe UI Light" panose="020B0502040204020203" pitchFamily="34" charset="0"/>
                </a:rPr>
                <a:t>1</a:t>
              </a:r>
            </a:p>
          </p:txBody>
        </p:sp>
        <p:cxnSp>
          <p:nvCxnSpPr>
            <p:cNvPr id="19" name="Rechte verbindingslijn 18">
              <a:extLst>
                <a:ext uri="{FF2B5EF4-FFF2-40B4-BE49-F238E27FC236}">
                  <a16:creationId xmlns:a16="http://schemas.microsoft.com/office/drawing/2014/main" xmlns="" id="{991E0581-4256-40FD-9756-604B17FEE035}"/>
                </a:ext>
              </a:extLst>
            </p:cNvPr>
            <p:cNvCxnSpPr>
              <a:cxnSpLocks/>
            </p:cNvCxnSpPr>
            <p:nvPr userDrawn="1"/>
          </p:nvCxnSpPr>
          <p:spPr>
            <a:xfrm>
              <a:off x="12397261" y="241635"/>
              <a:ext cx="3178017" cy="0"/>
            </a:xfrm>
            <a:prstGeom prst="line">
              <a:avLst/>
            </a:prstGeom>
            <a:noFill/>
            <a:ln w="3175" cap="flat" cmpd="sng" algn="ctr">
              <a:solidFill>
                <a:schemeClr val="accent1"/>
              </a:solidFill>
              <a:prstDash val="solid"/>
            </a:ln>
            <a:effectLst/>
          </p:spPr>
        </p:cxnSp>
        <p:cxnSp>
          <p:nvCxnSpPr>
            <p:cNvPr id="20" name="Rechte verbindingslijn 19">
              <a:extLst>
                <a:ext uri="{FF2B5EF4-FFF2-40B4-BE49-F238E27FC236}">
                  <a16:creationId xmlns:a16="http://schemas.microsoft.com/office/drawing/2014/main" xmlns="" id="{4BA13B2F-4330-4E40-9D26-5EB81FBCEEC6}"/>
                </a:ext>
              </a:extLst>
            </p:cNvPr>
            <p:cNvCxnSpPr>
              <a:cxnSpLocks/>
            </p:cNvCxnSpPr>
            <p:nvPr userDrawn="1"/>
          </p:nvCxnSpPr>
          <p:spPr>
            <a:xfrm>
              <a:off x="12397261" y="1577933"/>
              <a:ext cx="3178017" cy="0"/>
            </a:xfrm>
            <a:prstGeom prst="line">
              <a:avLst/>
            </a:prstGeom>
            <a:noFill/>
            <a:ln w="3175" cap="flat" cmpd="sng" algn="ctr">
              <a:solidFill>
                <a:schemeClr val="accent1"/>
              </a:solidFill>
              <a:prstDash val="solid"/>
            </a:ln>
            <a:effectLst/>
          </p:spPr>
        </p:cxnSp>
        <p:sp>
          <p:nvSpPr>
            <p:cNvPr id="21" name="Rechthoek 20">
              <a:extLst>
                <a:ext uri="{FF2B5EF4-FFF2-40B4-BE49-F238E27FC236}">
                  <a16:creationId xmlns:a16="http://schemas.microsoft.com/office/drawing/2014/main" xmlns="" id="{8ADEC63A-3A7C-4368-8CE8-16A88C28B88D}"/>
                </a:ext>
              </a:extLst>
            </p:cNvPr>
            <p:cNvSpPr/>
            <p:nvPr userDrawn="1"/>
          </p:nvSpPr>
          <p:spPr>
            <a:xfrm>
              <a:off x="12757282" y="432552"/>
              <a:ext cx="2817995" cy="595423"/>
            </a:xfrm>
            <a:prstGeom prst="rect">
              <a:avLst/>
            </a:prstGeom>
            <a:noFill/>
            <a:ln w="25400" cap="flat" cmpd="sng" algn="ctr">
              <a:noFill/>
              <a:prstDash val="solid"/>
            </a:ln>
            <a:effectLst/>
          </p:spPr>
          <p:txBody>
            <a:bodyPr lIns="0" tIns="0" rIns="0" bIns="0" rtlCol="0" anchor="t"/>
            <a:lstStyle/>
            <a:p>
              <a:pPr fontAlgn="auto">
                <a:lnSpc>
                  <a:spcPct val="90000"/>
                </a:lnSpc>
                <a:spcBef>
                  <a:spcPts val="600"/>
                </a:spcBef>
                <a:spcAft>
                  <a:spcPts val="600"/>
                </a:spcAft>
                <a:buClr>
                  <a:srgbClr val="007BC7"/>
                </a:buClr>
                <a:buFont typeface="Arial" panose="020B0604020202020204" pitchFamily="34" charset="0"/>
                <a:buNone/>
                <a:defRPr/>
              </a:pPr>
              <a:r>
                <a:rPr lang="nl-NL" sz="1000" kern="0" dirty="0">
                  <a:solidFill>
                    <a:srgbClr val="000000"/>
                  </a:solidFill>
                  <a:latin typeface="Verdana"/>
                  <a:ea typeface="ＭＳ Ｐゴシック" pitchFamily="34" charset="-128"/>
                  <a:cs typeface="Segoe UI Light" panose="020B0502040204020203" pitchFamily="34" charset="0"/>
                </a:rPr>
                <a:t>Wanneer nodig, verwijder de bestaande afbeelding/video d.m.v. de </a:t>
              </a:r>
              <a:r>
                <a:rPr lang="nl-NL" sz="1000" b="1" kern="0" dirty="0">
                  <a:solidFill>
                    <a:srgbClr val="000000"/>
                  </a:solidFill>
                  <a:latin typeface="Verdana"/>
                  <a:ea typeface="ＭＳ Ｐゴシック" pitchFamily="34" charset="-128"/>
                  <a:cs typeface="Segoe UI Light" panose="020B0502040204020203" pitchFamily="34" charset="0"/>
                </a:rPr>
                <a:t>‘Delete’-knop</a:t>
              </a:r>
              <a:r>
                <a:rPr lang="nl-NL" sz="1000" kern="0" dirty="0">
                  <a:solidFill>
                    <a:srgbClr val="000000"/>
                  </a:solidFill>
                  <a:latin typeface="Verdana"/>
                  <a:ea typeface="ＭＳ Ｐゴシック" pitchFamily="34" charset="-128"/>
                  <a:cs typeface="Segoe UI Light" panose="020B0502040204020203" pitchFamily="34" charset="0"/>
                </a:rPr>
                <a:t>. Klik op het pictogram om een nieuwe video in te voegen. </a:t>
              </a:r>
              <a:r>
                <a:rPr lang="nl-NL" sz="1000" i="1" kern="0" dirty="0">
                  <a:solidFill>
                    <a:srgbClr val="000000"/>
                  </a:solidFill>
                  <a:latin typeface="Verdana"/>
                  <a:ea typeface="ＭＳ Ｐゴシック" pitchFamily="34" charset="-128"/>
                  <a:cs typeface="Segoe UI Light" panose="020B0502040204020203" pitchFamily="34" charset="0"/>
                </a:rPr>
                <a:t>(zie onderstaand voorbeeld).</a:t>
              </a:r>
              <a:endParaRPr lang="nl-NL" sz="1000" kern="0" dirty="0">
                <a:solidFill>
                  <a:srgbClr val="000000"/>
                </a:solidFill>
                <a:latin typeface="Verdana"/>
                <a:ea typeface="ＭＳ Ｐゴシック" pitchFamily="34" charset="-128"/>
                <a:cs typeface="Segoe UI Light" panose="020B0502040204020203" pitchFamily="34" charset="0"/>
              </a:endParaRPr>
            </a:p>
          </p:txBody>
        </p:sp>
        <p:grpSp>
          <p:nvGrpSpPr>
            <p:cNvPr id="22" name="Groep 21">
              <a:extLst>
                <a:ext uri="{FF2B5EF4-FFF2-40B4-BE49-F238E27FC236}">
                  <a16:creationId xmlns:a16="http://schemas.microsoft.com/office/drawing/2014/main" xmlns="" id="{B298DA41-AFAD-4983-8BAC-00F5917FF06F}"/>
                </a:ext>
              </a:extLst>
            </p:cNvPr>
            <p:cNvGrpSpPr/>
            <p:nvPr userDrawn="1"/>
          </p:nvGrpSpPr>
          <p:grpSpPr>
            <a:xfrm>
              <a:off x="12396764" y="4275388"/>
              <a:ext cx="3178515" cy="901156"/>
              <a:chOff x="12396764" y="4439101"/>
              <a:chExt cx="3178515" cy="901156"/>
            </a:xfrm>
          </p:grpSpPr>
          <p:grpSp>
            <p:nvGrpSpPr>
              <p:cNvPr id="49" name="Meer informatie">
                <a:extLst>
                  <a:ext uri="{FF2B5EF4-FFF2-40B4-BE49-F238E27FC236}">
                    <a16:creationId xmlns:a16="http://schemas.microsoft.com/office/drawing/2014/main" xmlns="" id="{0470BDAA-4C04-4210-AE04-41AFDB1AAF21}"/>
                  </a:ext>
                </a:extLst>
              </p:cNvPr>
              <p:cNvGrpSpPr/>
              <p:nvPr userDrawn="1"/>
            </p:nvGrpSpPr>
            <p:grpSpPr>
              <a:xfrm>
                <a:off x="12396764" y="4556984"/>
                <a:ext cx="3178515" cy="783273"/>
                <a:chOff x="-3741486" y="3386444"/>
                <a:chExt cx="3178515" cy="783273"/>
              </a:xfrm>
            </p:grpSpPr>
            <p:sp>
              <p:nvSpPr>
                <p:cNvPr id="51" name="Freeform 101">
                  <a:extLst>
                    <a:ext uri="{FF2B5EF4-FFF2-40B4-BE49-F238E27FC236}">
                      <a16:creationId xmlns:a16="http://schemas.microsoft.com/office/drawing/2014/main" xmlns="" id="{868E6743-C0EE-4262-86B6-4584360FC4DD}"/>
                    </a:ext>
                  </a:extLst>
                </p:cNvPr>
                <p:cNvSpPr>
                  <a:spLocks noEditPoints="1"/>
                </p:cNvSpPr>
                <p:nvPr/>
              </p:nvSpPr>
              <p:spPr bwMode="auto">
                <a:xfrm>
                  <a:off x="-3741486" y="3386444"/>
                  <a:ext cx="255753" cy="255753"/>
                </a:xfrm>
                <a:custGeom>
                  <a:avLst/>
                  <a:gdLst>
                    <a:gd name="T0" fmla="*/ 0 w 292"/>
                    <a:gd name="T1" fmla="*/ 146 h 292"/>
                    <a:gd name="T2" fmla="*/ 4 w 292"/>
                    <a:gd name="T3" fmla="*/ 113 h 292"/>
                    <a:gd name="T4" fmla="*/ 14 w 292"/>
                    <a:gd name="T5" fmla="*/ 82 h 292"/>
                    <a:gd name="T6" fmla="*/ 31 w 292"/>
                    <a:gd name="T7" fmla="*/ 55 h 292"/>
                    <a:gd name="T8" fmla="*/ 53 w 292"/>
                    <a:gd name="T9" fmla="*/ 32 h 292"/>
                    <a:gd name="T10" fmla="*/ 81 w 292"/>
                    <a:gd name="T11" fmla="*/ 15 h 292"/>
                    <a:gd name="T12" fmla="*/ 112 w 292"/>
                    <a:gd name="T13" fmla="*/ 4 h 292"/>
                    <a:gd name="T14" fmla="*/ 145 w 292"/>
                    <a:gd name="T15" fmla="*/ 0 h 292"/>
                    <a:gd name="T16" fmla="*/ 179 w 292"/>
                    <a:gd name="T17" fmla="*/ 4 h 292"/>
                    <a:gd name="T18" fmla="*/ 209 w 292"/>
                    <a:gd name="T19" fmla="*/ 15 h 292"/>
                    <a:gd name="T20" fmla="*/ 237 w 292"/>
                    <a:gd name="T21" fmla="*/ 32 h 292"/>
                    <a:gd name="T22" fmla="*/ 259 w 292"/>
                    <a:gd name="T23" fmla="*/ 55 h 292"/>
                    <a:gd name="T24" fmla="*/ 276 w 292"/>
                    <a:gd name="T25" fmla="*/ 82 h 292"/>
                    <a:gd name="T26" fmla="*/ 288 w 292"/>
                    <a:gd name="T27" fmla="*/ 113 h 292"/>
                    <a:gd name="T28" fmla="*/ 292 w 292"/>
                    <a:gd name="T29" fmla="*/ 146 h 292"/>
                    <a:gd name="T30" fmla="*/ 288 w 292"/>
                    <a:gd name="T31" fmla="*/ 180 h 292"/>
                    <a:gd name="T32" fmla="*/ 276 w 292"/>
                    <a:gd name="T33" fmla="*/ 210 h 292"/>
                    <a:gd name="T34" fmla="*/ 259 w 292"/>
                    <a:gd name="T35" fmla="*/ 237 h 292"/>
                    <a:gd name="T36" fmla="*/ 237 w 292"/>
                    <a:gd name="T37" fmla="*/ 260 h 292"/>
                    <a:gd name="T38" fmla="*/ 209 w 292"/>
                    <a:gd name="T39" fmla="*/ 278 h 292"/>
                    <a:gd name="T40" fmla="*/ 179 w 292"/>
                    <a:gd name="T41" fmla="*/ 288 h 292"/>
                    <a:gd name="T42" fmla="*/ 145 w 292"/>
                    <a:gd name="T43" fmla="*/ 292 h 292"/>
                    <a:gd name="T44" fmla="*/ 112 w 292"/>
                    <a:gd name="T45" fmla="*/ 288 h 292"/>
                    <a:gd name="T46" fmla="*/ 81 w 292"/>
                    <a:gd name="T47" fmla="*/ 278 h 292"/>
                    <a:gd name="T48" fmla="*/ 53 w 292"/>
                    <a:gd name="T49" fmla="*/ 260 h 292"/>
                    <a:gd name="T50" fmla="*/ 31 w 292"/>
                    <a:gd name="T51" fmla="*/ 237 h 292"/>
                    <a:gd name="T52" fmla="*/ 14 w 292"/>
                    <a:gd name="T53" fmla="*/ 210 h 292"/>
                    <a:gd name="T54" fmla="*/ 4 w 292"/>
                    <a:gd name="T55" fmla="*/ 180 h 292"/>
                    <a:gd name="T56" fmla="*/ 0 w 292"/>
                    <a:gd name="T57" fmla="*/ 146 h 292"/>
                    <a:gd name="T58" fmla="*/ 102 w 292"/>
                    <a:gd name="T59" fmla="*/ 121 h 292"/>
                    <a:gd name="T60" fmla="*/ 102 w 292"/>
                    <a:gd name="T61" fmla="*/ 142 h 292"/>
                    <a:gd name="T62" fmla="*/ 120 w 292"/>
                    <a:gd name="T63" fmla="*/ 142 h 292"/>
                    <a:gd name="T64" fmla="*/ 120 w 292"/>
                    <a:gd name="T65" fmla="*/ 223 h 292"/>
                    <a:gd name="T66" fmla="*/ 102 w 292"/>
                    <a:gd name="T67" fmla="*/ 223 h 292"/>
                    <a:gd name="T68" fmla="*/ 102 w 292"/>
                    <a:gd name="T69" fmla="*/ 244 h 292"/>
                    <a:gd name="T70" fmla="*/ 188 w 292"/>
                    <a:gd name="T71" fmla="*/ 244 h 292"/>
                    <a:gd name="T72" fmla="*/ 188 w 292"/>
                    <a:gd name="T73" fmla="*/ 223 h 292"/>
                    <a:gd name="T74" fmla="*/ 170 w 292"/>
                    <a:gd name="T75" fmla="*/ 223 h 292"/>
                    <a:gd name="T76" fmla="*/ 170 w 292"/>
                    <a:gd name="T77" fmla="*/ 142 h 292"/>
                    <a:gd name="T78" fmla="*/ 188 w 292"/>
                    <a:gd name="T79" fmla="*/ 142 h 292"/>
                    <a:gd name="T80" fmla="*/ 188 w 292"/>
                    <a:gd name="T81" fmla="*/ 121 h 292"/>
                    <a:gd name="T82" fmla="*/ 102 w 292"/>
                    <a:gd name="T83" fmla="*/ 121 h 292"/>
                    <a:gd name="T84" fmla="*/ 115 w 292"/>
                    <a:gd name="T85" fmla="*/ 79 h 292"/>
                    <a:gd name="T86" fmla="*/ 117 w 292"/>
                    <a:gd name="T87" fmla="*/ 92 h 292"/>
                    <a:gd name="T88" fmla="*/ 124 w 292"/>
                    <a:gd name="T89" fmla="*/ 101 h 292"/>
                    <a:gd name="T90" fmla="*/ 133 w 292"/>
                    <a:gd name="T91" fmla="*/ 108 h 292"/>
                    <a:gd name="T92" fmla="*/ 145 w 292"/>
                    <a:gd name="T93" fmla="*/ 110 h 292"/>
                    <a:gd name="T94" fmla="*/ 157 w 292"/>
                    <a:gd name="T95" fmla="*/ 108 h 292"/>
                    <a:gd name="T96" fmla="*/ 167 w 292"/>
                    <a:gd name="T97" fmla="*/ 101 h 292"/>
                    <a:gd name="T98" fmla="*/ 174 w 292"/>
                    <a:gd name="T99" fmla="*/ 92 h 292"/>
                    <a:gd name="T100" fmla="*/ 176 w 292"/>
                    <a:gd name="T101" fmla="*/ 79 h 292"/>
                    <a:gd name="T102" fmla="*/ 174 w 292"/>
                    <a:gd name="T103" fmla="*/ 67 h 292"/>
                    <a:gd name="T104" fmla="*/ 167 w 292"/>
                    <a:gd name="T105" fmla="*/ 58 h 292"/>
                    <a:gd name="T106" fmla="*/ 157 w 292"/>
                    <a:gd name="T107" fmla="*/ 51 h 292"/>
                    <a:gd name="T108" fmla="*/ 145 w 292"/>
                    <a:gd name="T109" fmla="*/ 49 h 292"/>
                    <a:gd name="T110" fmla="*/ 133 w 292"/>
                    <a:gd name="T111" fmla="*/ 51 h 292"/>
                    <a:gd name="T112" fmla="*/ 124 w 292"/>
                    <a:gd name="T113" fmla="*/ 58 h 292"/>
                    <a:gd name="T114" fmla="*/ 117 w 292"/>
                    <a:gd name="T115" fmla="*/ 67 h 292"/>
                    <a:gd name="T116" fmla="*/ 115 w 292"/>
                    <a:gd name="T117" fmla="*/ 79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92" h="292">
                      <a:moveTo>
                        <a:pt x="0" y="146"/>
                      </a:moveTo>
                      <a:lnTo>
                        <a:pt x="4" y="113"/>
                      </a:lnTo>
                      <a:lnTo>
                        <a:pt x="14" y="82"/>
                      </a:lnTo>
                      <a:lnTo>
                        <a:pt x="31" y="55"/>
                      </a:lnTo>
                      <a:lnTo>
                        <a:pt x="53" y="32"/>
                      </a:lnTo>
                      <a:lnTo>
                        <a:pt x="81" y="15"/>
                      </a:lnTo>
                      <a:lnTo>
                        <a:pt x="112" y="4"/>
                      </a:lnTo>
                      <a:lnTo>
                        <a:pt x="145" y="0"/>
                      </a:lnTo>
                      <a:lnTo>
                        <a:pt x="179" y="4"/>
                      </a:lnTo>
                      <a:lnTo>
                        <a:pt x="209" y="15"/>
                      </a:lnTo>
                      <a:lnTo>
                        <a:pt x="237" y="32"/>
                      </a:lnTo>
                      <a:lnTo>
                        <a:pt x="259" y="55"/>
                      </a:lnTo>
                      <a:lnTo>
                        <a:pt x="276" y="82"/>
                      </a:lnTo>
                      <a:lnTo>
                        <a:pt x="288" y="113"/>
                      </a:lnTo>
                      <a:lnTo>
                        <a:pt x="292" y="146"/>
                      </a:lnTo>
                      <a:lnTo>
                        <a:pt x="288" y="180"/>
                      </a:lnTo>
                      <a:lnTo>
                        <a:pt x="276" y="210"/>
                      </a:lnTo>
                      <a:lnTo>
                        <a:pt x="259" y="237"/>
                      </a:lnTo>
                      <a:lnTo>
                        <a:pt x="237" y="260"/>
                      </a:lnTo>
                      <a:lnTo>
                        <a:pt x="209" y="278"/>
                      </a:lnTo>
                      <a:lnTo>
                        <a:pt x="179" y="288"/>
                      </a:lnTo>
                      <a:lnTo>
                        <a:pt x="145" y="292"/>
                      </a:lnTo>
                      <a:lnTo>
                        <a:pt x="112" y="288"/>
                      </a:lnTo>
                      <a:lnTo>
                        <a:pt x="81" y="278"/>
                      </a:lnTo>
                      <a:lnTo>
                        <a:pt x="53" y="260"/>
                      </a:lnTo>
                      <a:lnTo>
                        <a:pt x="31" y="237"/>
                      </a:lnTo>
                      <a:lnTo>
                        <a:pt x="14" y="210"/>
                      </a:lnTo>
                      <a:lnTo>
                        <a:pt x="4" y="180"/>
                      </a:lnTo>
                      <a:lnTo>
                        <a:pt x="0" y="146"/>
                      </a:lnTo>
                      <a:close/>
                      <a:moveTo>
                        <a:pt x="102" y="121"/>
                      </a:moveTo>
                      <a:lnTo>
                        <a:pt x="102" y="142"/>
                      </a:lnTo>
                      <a:lnTo>
                        <a:pt x="120" y="142"/>
                      </a:lnTo>
                      <a:lnTo>
                        <a:pt x="120" y="223"/>
                      </a:lnTo>
                      <a:lnTo>
                        <a:pt x="102" y="223"/>
                      </a:lnTo>
                      <a:lnTo>
                        <a:pt x="102" y="244"/>
                      </a:lnTo>
                      <a:lnTo>
                        <a:pt x="188" y="244"/>
                      </a:lnTo>
                      <a:lnTo>
                        <a:pt x="188" y="223"/>
                      </a:lnTo>
                      <a:lnTo>
                        <a:pt x="170" y="223"/>
                      </a:lnTo>
                      <a:lnTo>
                        <a:pt x="170" y="142"/>
                      </a:lnTo>
                      <a:lnTo>
                        <a:pt x="188" y="142"/>
                      </a:lnTo>
                      <a:lnTo>
                        <a:pt x="188" y="121"/>
                      </a:lnTo>
                      <a:lnTo>
                        <a:pt x="102" y="121"/>
                      </a:lnTo>
                      <a:close/>
                      <a:moveTo>
                        <a:pt x="115" y="79"/>
                      </a:moveTo>
                      <a:lnTo>
                        <a:pt x="117" y="92"/>
                      </a:lnTo>
                      <a:lnTo>
                        <a:pt x="124" y="101"/>
                      </a:lnTo>
                      <a:lnTo>
                        <a:pt x="133" y="108"/>
                      </a:lnTo>
                      <a:lnTo>
                        <a:pt x="145" y="110"/>
                      </a:lnTo>
                      <a:lnTo>
                        <a:pt x="157" y="108"/>
                      </a:lnTo>
                      <a:lnTo>
                        <a:pt x="167" y="101"/>
                      </a:lnTo>
                      <a:lnTo>
                        <a:pt x="174" y="92"/>
                      </a:lnTo>
                      <a:lnTo>
                        <a:pt x="176" y="79"/>
                      </a:lnTo>
                      <a:lnTo>
                        <a:pt x="174" y="67"/>
                      </a:lnTo>
                      <a:lnTo>
                        <a:pt x="167" y="58"/>
                      </a:lnTo>
                      <a:lnTo>
                        <a:pt x="157" y="51"/>
                      </a:lnTo>
                      <a:lnTo>
                        <a:pt x="145" y="49"/>
                      </a:lnTo>
                      <a:lnTo>
                        <a:pt x="133" y="51"/>
                      </a:lnTo>
                      <a:lnTo>
                        <a:pt x="124" y="58"/>
                      </a:lnTo>
                      <a:lnTo>
                        <a:pt x="117" y="67"/>
                      </a:lnTo>
                      <a:lnTo>
                        <a:pt x="115" y="79"/>
                      </a:lnTo>
                      <a:close/>
                    </a:path>
                  </a:pathLst>
                </a:custGeom>
                <a:solidFill>
                  <a:srgbClr val="FF78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nl-NL" sz="1000">
                    <a:solidFill>
                      <a:srgbClr val="000000"/>
                    </a:solidFill>
                    <a:ea typeface="ＭＳ Ｐゴシック" pitchFamily="34" charset="-128"/>
                    <a:cs typeface="+mn-cs"/>
                  </a:endParaRPr>
                </a:p>
              </p:txBody>
            </p:sp>
            <p:sp>
              <p:nvSpPr>
                <p:cNvPr id="52" name="Rechthoek 51">
                  <a:extLst>
                    <a:ext uri="{FF2B5EF4-FFF2-40B4-BE49-F238E27FC236}">
                      <a16:creationId xmlns:a16="http://schemas.microsoft.com/office/drawing/2014/main" xmlns="" id="{47025274-098F-4BC5-BF31-05A31E83E242}"/>
                    </a:ext>
                  </a:extLst>
                </p:cNvPr>
                <p:cNvSpPr/>
                <p:nvPr userDrawn="1"/>
              </p:nvSpPr>
              <p:spPr>
                <a:xfrm>
                  <a:off x="-3380966" y="3458473"/>
                  <a:ext cx="2817995" cy="592123"/>
                </a:xfrm>
                <a:prstGeom prst="rect">
                  <a:avLst/>
                </a:prstGeom>
                <a:noFill/>
                <a:ln w="25400" cap="flat" cmpd="sng" algn="ctr">
                  <a:noFill/>
                  <a:prstDash val="solid"/>
                </a:ln>
                <a:effectLst/>
              </p:spPr>
              <p:txBody>
                <a:bodyPr lIns="0" tIns="0" rIns="0" bIns="0" rtlCol="0" anchor="t"/>
                <a:lstStyle/>
                <a:p>
                  <a:pPr fontAlgn="auto">
                    <a:lnSpc>
                      <a:spcPct val="90000"/>
                    </a:lnSpc>
                    <a:spcBef>
                      <a:spcPts val="600"/>
                    </a:spcBef>
                    <a:spcAft>
                      <a:spcPts val="600"/>
                    </a:spcAft>
                    <a:defRPr/>
                  </a:pPr>
                  <a:r>
                    <a:rPr lang="nl-NL" sz="1000" kern="0" dirty="0">
                      <a:solidFill>
                        <a:srgbClr val="000000"/>
                      </a:solidFill>
                      <a:latin typeface="Verdana"/>
                      <a:ea typeface="ＭＳ Ｐゴシック" pitchFamily="34" charset="-128"/>
                      <a:cs typeface="Segoe UI Light" panose="020B0502040204020203" pitchFamily="34" charset="0"/>
                    </a:rPr>
                    <a:t>Meer weten?</a:t>
                  </a:r>
                  <a:br>
                    <a:rPr lang="nl-NL" sz="1000" kern="0" dirty="0">
                      <a:solidFill>
                        <a:srgbClr val="000000"/>
                      </a:solidFill>
                      <a:latin typeface="Verdana"/>
                      <a:ea typeface="ＭＳ Ｐゴシック" pitchFamily="34" charset="-128"/>
                      <a:cs typeface="Segoe UI Light" panose="020B0502040204020203" pitchFamily="34" charset="0"/>
                    </a:rPr>
                  </a:br>
                  <a:r>
                    <a:rPr lang="nl-NL" sz="1000" kern="0" dirty="0">
                      <a:solidFill>
                        <a:srgbClr val="000000"/>
                      </a:solidFill>
                      <a:latin typeface="Verdana"/>
                      <a:ea typeface="ＭＳ Ｐゴシック" pitchFamily="34" charset="-128"/>
                      <a:cs typeface="Segoe UI Light" panose="020B0502040204020203" pitchFamily="34" charset="0"/>
                    </a:rPr>
                    <a:t>Ga naar dia </a:t>
                  </a:r>
                  <a:r>
                    <a:rPr lang="nl-NL" sz="1000" b="1" kern="0" dirty="0">
                      <a:solidFill>
                        <a:srgbClr val="000000"/>
                      </a:solidFill>
                      <a:latin typeface="Verdana"/>
                      <a:ea typeface="ＭＳ Ｐゴシック" pitchFamily="34" charset="-128"/>
                      <a:cs typeface="Segoe UI Light" panose="020B0502040204020203" pitchFamily="34" charset="0"/>
                    </a:rPr>
                    <a:t>‘Instructie dia: YouTube links’</a:t>
                  </a:r>
                  <a:r>
                    <a:rPr lang="nl-NL" sz="1000" kern="0" dirty="0">
                      <a:solidFill>
                        <a:srgbClr val="000000"/>
                      </a:solidFill>
                      <a:latin typeface="Verdana"/>
                      <a:ea typeface="ＭＳ Ｐゴシック" pitchFamily="34" charset="-128"/>
                      <a:cs typeface="Segoe UI Light" panose="020B0502040204020203" pitchFamily="34" charset="0"/>
                    </a:rPr>
                    <a:t>, open deze in de diavoorstelling en klik op de gewenste video link.</a:t>
                  </a:r>
                </a:p>
              </p:txBody>
            </p:sp>
            <p:cxnSp>
              <p:nvCxnSpPr>
                <p:cNvPr id="53" name="Rechte verbindingslijn 52">
                  <a:extLst>
                    <a:ext uri="{FF2B5EF4-FFF2-40B4-BE49-F238E27FC236}">
                      <a16:creationId xmlns:a16="http://schemas.microsoft.com/office/drawing/2014/main" xmlns="" id="{B8AA5D2E-7073-4512-9472-3B7A9A78F2C9}"/>
                    </a:ext>
                  </a:extLst>
                </p:cNvPr>
                <p:cNvCxnSpPr>
                  <a:cxnSpLocks/>
                </p:cNvCxnSpPr>
                <p:nvPr userDrawn="1"/>
              </p:nvCxnSpPr>
              <p:spPr>
                <a:xfrm>
                  <a:off x="-3740987" y="4169717"/>
                  <a:ext cx="3178016" cy="0"/>
                </a:xfrm>
                <a:prstGeom prst="line">
                  <a:avLst/>
                </a:prstGeom>
                <a:noFill/>
                <a:ln w="3175" cap="flat" cmpd="sng" algn="ctr">
                  <a:solidFill>
                    <a:schemeClr val="accent1"/>
                  </a:solidFill>
                  <a:prstDash val="solid"/>
                </a:ln>
                <a:effectLst/>
              </p:spPr>
            </p:cxnSp>
          </p:grpSp>
          <p:cxnSp>
            <p:nvCxnSpPr>
              <p:cNvPr id="50" name="Rechte verbindingslijn 49">
                <a:extLst>
                  <a:ext uri="{FF2B5EF4-FFF2-40B4-BE49-F238E27FC236}">
                    <a16:creationId xmlns:a16="http://schemas.microsoft.com/office/drawing/2014/main" xmlns="" id="{7F99DD60-10E2-487C-9080-3578E5E2E4AB}"/>
                  </a:ext>
                </a:extLst>
              </p:cNvPr>
              <p:cNvCxnSpPr>
                <a:cxnSpLocks/>
              </p:cNvCxnSpPr>
              <p:nvPr userDrawn="1"/>
            </p:nvCxnSpPr>
            <p:spPr>
              <a:xfrm>
                <a:off x="12397261" y="4439101"/>
                <a:ext cx="3178017" cy="0"/>
              </a:xfrm>
              <a:prstGeom prst="line">
                <a:avLst/>
              </a:prstGeom>
              <a:noFill/>
              <a:ln w="3175" cap="flat" cmpd="sng" algn="ctr">
                <a:solidFill>
                  <a:schemeClr val="accent1"/>
                </a:solidFill>
                <a:prstDash val="solid"/>
              </a:ln>
              <a:effectLst/>
            </p:spPr>
          </p:cxnSp>
        </p:grpSp>
        <p:sp>
          <p:nvSpPr>
            <p:cNvPr id="23" name="Ovaal 22">
              <a:extLst>
                <a:ext uri="{FF2B5EF4-FFF2-40B4-BE49-F238E27FC236}">
                  <a16:creationId xmlns:a16="http://schemas.microsoft.com/office/drawing/2014/main" xmlns="" id="{7BC43677-7ED8-4574-8D09-EFE3F1FB9D42}"/>
                </a:ext>
              </a:extLst>
            </p:cNvPr>
            <p:cNvSpPr/>
            <p:nvPr userDrawn="1"/>
          </p:nvSpPr>
          <p:spPr>
            <a:xfrm>
              <a:off x="12391601" y="1706398"/>
              <a:ext cx="260914" cy="259683"/>
            </a:xfrm>
            <a:prstGeom prst="ellipse">
              <a:avLst/>
            </a:prstGeom>
            <a:solidFill>
              <a:schemeClr val="accent1"/>
            </a:solidFill>
            <a:ln w="25400" cap="flat" cmpd="sng" algn="ctr">
              <a:noFill/>
              <a:prstDash val="solid"/>
            </a:ln>
            <a:effectLst/>
          </p:spPr>
          <p:txBody>
            <a:bodyPr rtlCol="0" anchor="ctr"/>
            <a:lstStyle/>
            <a:p>
              <a:pPr algn="ctr" fontAlgn="auto">
                <a:spcBef>
                  <a:spcPts val="0"/>
                </a:spcBef>
                <a:spcAft>
                  <a:spcPts val="0"/>
                </a:spcAft>
                <a:defRPr/>
              </a:pPr>
              <a:r>
                <a:rPr lang="nl-NL" sz="1000" kern="0">
                  <a:solidFill>
                    <a:srgbClr val="FFFFFF"/>
                  </a:solidFill>
                  <a:latin typeface="Verdana"/>
                  <a:ea typeface="ＭＳ Ｐゴシック" pitchFamily="34" charset="-128"/>
                  <a:cs typeface="Segoe UI Light" panose="020B0502040204020203" pitchFamily="34" charset="0"/>
                </a:rPr>
                <a:t>2</a:t>
              </a:r>
            </a:p>
          </p:txBody>
        </p:sp>
        <p:sp>
          <p:nvSpPr>
            <p:cNvPr id="24" name="Rechthoek 23">
              <a:extLst>
                <a:ext uri="{FF2B5EF4-FFF2-40B4-BE49-F238E27FC236}">
                  <a16:creationId xmlns:a16="http://schemas.microsoft.com/office/drawing/2014/main" xmlns="" id="{237E41BB-A7FF-4F42-B614-F05730A8A862}"/>
                </a:ext>
              </a:extLst>
            </p:cNvPr>
            <p:cNvSpPr/>
            <p:nvPr userDrawn="1"/>
          </p:nvSpPr>
          <p:spPr>
            <a:xfrm>
              <a:off x="12757282" y="1772461"/>
              <a:ext cx="2817995" cy="318048"/>
            </a:xfrm>
            <a:prstGeom prst="rect">
              <a:avLst/>
            </a:prstGeom>
            <a:noFill/>
            <a:ln w="25400" cap="flat" cmpd="sng" algn="ctr">
              <a:noFill/>
              <a:prstDash val="solid"/>
            </a:ln>
            <a:effectLst/>
          </p:spPr>
          <p:txBody>
            <a:bodyPr lIns="0" tIns="0" rIns="0" bIns="0" rtlCol="0" anchor="t"/>
            <a:lstStyle/>
            <a:p>
              <a:pPr fontAlgn="auto">
                <a:lnSpc>
                  <a:spcPct val="90000"/>
                </a:lnSpc>
                <a:spcBef>
                  <a:spcPts val="600"/>
                </a:spcBef>
                <a:spcAft>
                  <a:spcPts val="600"/>
                </a:spcAft>
                <a:buClr>
                  <a:srgbClr val="007BC7"/>
                </a:buClr>
                <a:buFont typeface="Arial" panose="020B0604020202020204" pitchFamily="34" charset="0"/>
                <a:buNone/>
                <a:defRPr/>
              </a:pPr>
              <a:r>
                <a:rPr lang="nl-NL" sz="1000" kern="0" dirty="0">
                  <a:solidFill>
                    <a:srgbClr val="000000"/>
                  </a:solidFill>
                  <a:latin typeface="Verdana"/>
                  <a:ea typeface="ＭＳ Ｐゴシック" pitchFamily="34" charset="-128"/>
                  <a:cs typeface="Segoe UI Light" panose="020B0502040204020203" pitchFamily="34" charset="0"/>
                </a:rPr>
                <a:t>Selecteer de gewenste video</a:t>
              </a:r>
              <a:br>
                <a:rPr lang="nl-NL" sz="1000" kern="0" dirty="0">
                  <a:solidFill>
                    <a:srgbClr val="000000"/>
                  </a:solidFill>
                  <a:latin typeface="Verdana"/>
                  <a:ea typeface="ＭＳ Ｐゴシック" pitchFamily="34" charset="-128"/>
                  <a:cs typeface="Segoe UI Light" panose="020B0502040204020203" pitchFamily="34" charset="0"/>
                </a:rPr>
              </a:br>
              <a:r>
                <a:rPr lang="nl-NL" sz="1000" kern="0" dirty="0">
                  <a:solidFill>
                    <a:srgbClr val="000000"/>
                  </a:solidFill>
                  <a:latin typeface="Verdana"/>
                  <a:ea typeface="ＭＳ Ｐゴシック" pitchFamily="34" charset="-128"/>
                  <a:cs typeface="Segoe UI Light" panose="020B0502040204020203" pitchFamily="34" charset="0"/>
                </a:rPr>
                <a:t>en klik op </a:t>
              </a:r>
              <a:r>
                <a:rPr lang="nl-NL" sz="1000" b="1" kern="0" dirty="0">
                  <a:solidFill>
                    <a:srgbClr val="000000"/>
                  </a:solidFill>
                  <a:latin typeface="Verdana"/>
                  <a:ea typeface="ＭＳ Ｐゴシック" pitchFamily="34" charset="-128"/>
                  <a:cs typeface="Segoe UI Light" panose="020B0502040204020203" pitchFamily="34" charset="0"/>
                </a:rPr>
                <a:t>‘Invoegen’</a:t>
              </a:r>
              <a:r>
                <a:rPr lang="nl-NL" sz="1000" kern="0" dirty="0">
                  <a:solidFill>
                    <a:srgbClr val="000000"/>
                  </a:solidFill>
                  <a:latin typeface="Verdana"/>
                  <a:ea typeface="ＭＳ Ｐゴシック" pitchFamily="34" charset="-128"/>
                  <a:cs typeface="Segoe UI Light" panose="020B0502040204020203" pitchFamily="34" charset="0"/>
                </a:rPr>
                <a:t>.</a:t>
              </a:r>
              <a:endParaRPr lang="nl-NL" sz="1000" b="1" kern="0" dirty="0">
                <a:solidFill>
                  <a:srgbClr val="000000"/>
                </a:solidFill>
                <a:latin typeface="Verdana"/>
                <a:ea typeface="ＭＳ Ｐゴシック" pitchFamily="34" charset="-128"/>
                <a:cs typeface="Segoe UI Light" panose="020B0502040204020203" pitchFamily="34" charset="0"/>
              </a:endParaRPr>
            </a:p>
          </p:txBody>
        </p:sp>
        <p:grpSp>
          <p:nvGrpSpPr>
            <p:cNvPr id="25" name="Groep 24">
              <a:extLst>
                <a:ext uri="{FF2B5EF4-FFF2-40B4-BE49-F238E27FC236}">
                  <a16:creationId xmlns:a16="http://schemas.microsoft.com/office/drawing/2014/main" xmlns="" id="{5A6A903F-D95D-4C6A-8B7D-57E167E2C518}"/>
                </a:ext>
              </a:extLst>
            </p:cNvPr>
            <p:cNvGrpSpPr/>
            <p:nvPr userDrawn="1"/>
          </p:nvGrpSpPr>
          <p:grpSpPr>
            <a:xfrm>
              <a:off x="12757282" y="2184550"/>
              <a:ext cx="825500" cy="209550"/>
              <a:chOff x="13504624" y="2482850"/>
              <a:chExt cx="825500" cy="209550"/>
            </a:xfrm>
          </p:grpSpPr>
          <p:sp>
            <p:nvSpPr>
              <p:cNvPr id="46" name="Rechthoek 45">
                <a:extLst>
                  <a:ext uri="{FF2B5EF4-FFF2-40B4-BE49-F238E27FC236}">
                    <a16:creationId xmlns:a16="http://schemas.microsoft.com/office/drawing/2014/main" xmlns="" id="{EE5AA35E-38CB-4442-AE0A-E85C32BCF66B}"/>
                  </a:ext>
                </a:extLst>
              </p:cNvPr>
              <p:cNvSpPr/>
              <p:nvPr userDrawn="1"/>
            </p:nvSpPr>
            <p:spPr>
              <a:xfrm>
                <a:off x="13504624" y="2482850"/>
                <a:ext cx="825500" cy="209550"/>
              </a:xfrm>
              <a:prstGeom prst="rect">
                <a:avLst/>
              </a:prstGeom>
              <a:solidFill>
                <a:srgbClr val="E5F1FB"/>
              </a:solidFill>
              <a:ln w="12700">
                <a:solidFill>
                  <a:srgbClr val="0B7ED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nSpc>
                    <a:spcPct val="90000"/>
                  </a:lnSpc>
                  <a:spcBef>
                    <a:spcPts val="600"/>
                  </a:spcBef>
                  <a:spcAft>
                    <a:spcPts val="600"/>
                  </a:spcAft>
                </a:pPr>
                <a:r>
                  <a:rPr lang="nl-NL" sz="600">
                    <a:solidFill>
                      <a:srgbClr val="000000"/>
                    </a:solidFill>
                    <a:latin typeface="Arial" panose="020B0604020202020204" pitchFamily="34" charset="0"/>
                    <a:cs typeface="Arial" panose="020B0604020202020204" pitchFamily="34" charset="0"/>
                  </a:rPr>
                  <a:t>Invoegen</a:t>
                </a:r>
              </a:p>
            </p:txBody>
          </p:sp>
          <p:cxnSp>
            <p:nvCxnSpPr>
              <p:cNvPr id="47" name="Rechte verbindingslijn 46">
                <a:extLst>
                  <a:ext uri="{FF2B5EF4-FFF2-40B4-BE49-F238E27FC236}">
                    <a16:creationId xmlns:a16="http://schemas.microsoft.com/office/drawing/2014/main" xmlns="" id="{D0C42EA6-3036-422F-A706-3A479ABA5F76}"/>
                  </a:ext>
                </a:extLst>
              </p:cNvPr>
              <p:cNvCxnSpPr/>
              <p:nvPr userDrawn="1"/>
            </p:nvCxnSpPr>
            <p:spPr>
              <a:xfrm>
                <a:off x="14155269" y="2515250"/>
                <a:ext cx="0" cy="142717"/>
              </a:xfrm>
              <a:prstGeom prst="line">
                <a:avLst/>
              </a:prstGeom>
              <a:noFill/>
              <a:ln w="3175" cap="flat" cmpd="sng" algn="ctr">
                <a:solidFill>
                  <a:srgbClr val="44546A"/>
                </a:solidFill>
                <a:prstDash val="solid"/>
              </a:ln>
              <a:effectLst/>
            </p:spPr>
          </p:cxnSp>
          <p:sp>
            <p:nvSpPr>
              <p:cNvPr id="48" name="Gelijkbenige driehoek 47">
                <a:extLst>
                  <a:ext uri="{FF2B5EF4-FFF2-40B4-BE49-F238E27FC236}">
                    <a16:creationId xmlns:a16="http://schemas.microsoft.com/office/drawing/2014/main" xmlns="" id="{6C3D251E-8333-4A43-A2CD-B9FFED9A8FAE}"/>
                  </a:ext>
                </a:extLst>
              </p:cNvPr>
              <p:cNvSpPr/>
              <p:nvPr userDrawn="1"/>
            </p:nvSpPr>
            <p:spPr>
              <a:xfrm rot="10800000">
                <a:off x="14196089" y="2566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endParaRPr lang="nl-NL" sz="800" b="1">
                  <a:solidFill>
                    <a:srgbClr val="000000"/>
                  </a:solidFill>
                </a:endParaRPr>
              </a:p>
            </p:txBody>
          </p:sp>
        </p:grpSp>
        <p:sp>
          <p:nvSpPr>
            <p:cNvPr id="26" name="Ovaal 25">
              <a:extLst>
                <a:ext uri="{FF2B5EF4-FFF2-40B4-BE49-F238E27FC236}">
                  <a16:creationId xmlns:a16="http://schemas.microsoft.com/office/drawing/2014/main" xmlns="" id="{98104A6C-DE25-468E-A5F3-A708993D70D0}"/>
                </a:ext>
              </a:extLst>
            </p:cNvPr>
            <p:cNvSpPr/>
            <p:nvPr userDrawn="1"/>
          </p:nvSpPr>
          <p:spPr>
            <a:xfrm>
              <a:off x="12391601" y="2617951"/>
              <a:ext cx="260914" cy="259683"/>
            </a:xfrm>
            <a:prstGeom prst="ellipse">
              <a:avLst/>
            </a:prstGeom>
            <a:solidFill>
              <a:schemeClr val="accent1"/>
            </a:solidFill>
            <a:ln w="25400" cap="flat" cmpd="sng" algn="ctr">
              <a:noFill/>
              <a:prstDash val="solid"/>
            </a:ln>
            <a:effectLst/>
          </p:spPr>
          <p:txBody>
            <a:bodyPr rtlCol="0" anchor="ctr"/>
            <a:lstStyle/>
            <a:p>
              <a:pPr algn="ctr" fontAlgn="auto">
                <a:spcBef>
                  <a:spcPts val="0"/>
                </a:spcBef>
                <a:spcAft>
                  <a:spcPts val="0"/>
                </a:spcAft>
                <a:defRPr/>
              </a:pPr>
              <a:r>
                <a:rPr lang="nl-NL" sz="1000" kern="0" dirty="0">
                  <a:solidFill>
                    <a:srgbClr val="FFFFFF"/>
                  </a:solidFill>
                  <a:latin typeface="Verdana"/>
                  <a:ea typeface="ＭＳ Ｐゴシック" pitchFamily="34" charset="-128"/>
                  <a:cs typeface="Segoe UI Light" panose="020B0502040204020203" pitchFamily="34" charset="0"/>
                </a:rPr>
                <a:t>3</a:t>
              </a:r>
            </a:p>
          </p:txBody>
        </p:sp>
        <p:sp>
          <p:nvSpPr>
            <p:cNvPr id="27" name="Rechthoek 26">
              <a:extLst>
                <a:ext uri="{FF2B5EF4-FFF2-40B4-BE49-F238E27FC236}">
                  <a16:creationId xmlns:a16="http://schemas.microsoft.com/office/drawing/2014/main" xmlns="" id="{FE8D103A-4D46-49A8-A559-1B3C0767B008}"/>
                </a:ext>
              </a:extLst>
            </p:cNvPr>
            <p:cNvSpPr/>
            <p:nvPr userDrawn="1"/>
          </p:nvSpPr>
          <p:spPr>
            <a:xfrm>
              <a:off x="12757283" y="2684014"/>
              <a:ext cx="2817996" cy="887319"/>
            </a:xfrm>
            <a:prstGeom prst="rect">
              <a:avLst/>
            </a:prstGeom>
            <a:noFill/>
            <a:ln w="25400" cap="flat" cmpd="sng" algn="ctr">
              <a:noFill/>
              <a:prstDash val="solid"/>
            </a:ln>
            <a:effectLst/>
          </p:spPr>
          <p:txBody>
            <a:bodyPr lIns="0" tIns="0" rIns="0" bIns="0" rtlCol="0" anchor="t"/>
            <a:lstStyle/>
            <a:p>
              <a:pPr fontAlgn="auto">
                <a:lnSpc>
                  <a:spcPct val="90000"/>
                </a:lnSpc>
                <a:spcBef>
                  <a:spcPts val="600"/>
                </a:spcBef>
                <a:spcAft>
                  <a:spcPts val="600"/>
                </a:spcAft>
                <a:buClr>
                  <a:srgbClr val="007BC7"/>
                </a:buClr>
                <a:buFont typeface="Arial" panose="020B0604020202020204" pitchFamily="34" charset="0"/>
                <a:buNone/>
                <a:defRPr/>
              </a:pPr>
              <a:r>
                <a:rPr lang="nl-NL" sz="1000" kern="0" dirty="0">
                  <a:solidFill>
                    <a:srgbClr val="000000"/>
                  </a:solidFill>
                  <a:latin typeface="Verdana"/>
                  <a:ea typeface="ＭＳ Ｐゴシック" pitchFamily="34" charset="-128"/>
                  <a:cs typeface="Segoe UI Light" panose="020B0502040204020203" pitchFamily="34" charset="0"/>
                </a:rPr>
                <a:t>Om de video te schalen of bij te snijden, ga naar de tab </a:t>
              </a:r>
              <a:r>
                <a:rPr lang="nl-NL" sz="1000" b="1" kern="0" dirty="0">
                  <a:solidFill>
                    <a:srgbClr val="000000"/>
                  </a:solidFill>
                  <a:latin typeface="Verdana"/>
                  <a:ea typeface="ＭＳ Ｐゴシック" pitchFamily="34" charset="-128"/>
                  <a:cs typeface="Segoe UI Light" panose="020B0502040204020203" pitchFamily="34" charset="0"/>
                </a:rPr>
                <a:t>‘Hulpmiddelen voor video - Opmaak’</a:t>
              </a:r>
              <a:r>
                <a:rPr lang="nl-NL" sz="1000" kern="0" dirty="0">
                  <a:solidFill>
                    <a:srgbClr val="000000"/>
                  </a:solidFill>
                  <a:latin typeface="Verdana"/>
                  <a:ea typeface="ＭＳ Ｐゴシック" pitchFamily="34" charset="-128"/>
                  <a:cs typeface="Segoe UI Light" panose="020B0502040204020203" pitchFamily="34" charset="0"/>
                </a:rPr>
                <a:t> en klik op de knop </a:t>
              </a:r>
              <a:r>
                <a:rPr lang="nl-NL" sz="1000" b="1" kern="0" dirty="0">
                  <a:solidFill>
                    <a:srgbClr val="000000"/>
                  </a:solidFill>
                  <a:latin typeface="Verdana"/>
                  <a:ea typeface="ＭＳ Ｐゴシック" pitchFamily="34" charset="-128"/>
                  <a:cs typeface="Segoe UI Light" panose="020B0502040204020203" pitchFamily="34" charset="0"/>
                </a:rPr>
                <a:t>‘Bijsnijden’</a:t>
              </a:r>
              <a:r>
                <a:rPr lang="nl-NL" sz="1000" kern="0" dirty="0">
                  <a:solidFill>
                    <a:srgbClr val="000000"/>
                  </a:solidFill>
                  <a:latin typeface="Verdana"/>
                  <a:ea typeface="ＭＳ Ｐゴシック" pitchFamily="34" charset="-128"/>
                  <a:cs typeface="Segoe UI Light" panose="020B0502040204020203" pitchFamily="34" charset="0"/>
                </a:rPr>
                <a:t>. Schaal met de bolletjes de video en met de hoekjes het videokader.</a:t>
              </a:r>
              <a:endParaRPr lang="nl-NL" sz="1000" b="1" kern="0" dirty="0">
                <a:solidFill>
                  <a:srgbClr val="000000"/>
                </a:solidFill>
                <a:latin typeface="Verdana"/>
                <a:ea typeface="ＭＳ Ｐゴシック" pitchFamily="34" charset="-128"/>
                <a:cs typeface="Segoe UI Light" panose="020B0502040204020203" pitchFamily="34" charset="0"/>
              </a:endParaRPr>
            </a:p>
          </p:txBody>
        </p:sp>
        <p:cxnSp>
          <p:nvCxnSpPr>
            <p:cNvPr id="28" name="Rechte verbindingslijn 27">
              <a:extLst>
                <a:ext uri="{FF2B5EF4-FFF2-40B4-BE49-F238E27FC236}">
                  <a16:creationId xmlns:a16="http://schemas.microsoft.com/office/drawing/2014/main" xmlns="" id="{68BD2B7D-1645-40CA-9D71-D1243F49B6BB}"/>
                </a:ext>
              </a:extLst>
            </p:cNvPr>
            <p:cNvCxnSpPr>
              <a:cxnSpLocks/>
            </p:cNvCxnSpPr>
            <p:nvPr userDrawn="1"/>
          </p:nvCxnSpPr>
          <p:spPr>
            <a:xfrm>
              <a:off x="12397261" y="2499789"/>
              <a:ext cx="3178017" cy="0"/>
            </a:xfrm>
            <a:prstGeom prst="line">
              <a:avLst/>
            </a:prstGeom>
            <a:noFill/>
            <a:ln w="3175" cap="flat" cmpd="sng" algn="ctr">
              <a:solidFill>
                <a:schemeClr val="accent1"/>
              </a:solidFill>
              <a:prstDash val="solid"/>
            </a:ln>
            <a:effectLst/>
          </p:spPr>
        </p:cxnSp>
        <p:grpSp>
          <p:nvGrpSpPr>
            <p:cNvPr id="29" name="Groep 28">
              <a:extLst>
                <a:ext uri="{FF2B5EF4-FFF2-40B4-BE49-F238E27FC236}">
                  <a16:creationId xmlns:a16="http://schemas.microsoft.com/office/drawing/2014/main" xmlns="" id="{E60DD9B2-B9A1-4060-BA1C-321D7E41EDCE}"/>
                </a:ext>
              </a:extLst>
            </p:cNvPr>
            <p:cNvGrpSpPr/>
            <p:nvPr userDrawn="1"/>
          </p:nvGrpSpPr>
          <p:grpSpPr>
            <a:xfrm>
              <a:off x="12696514" y="3527144"/>
              <a:ext cx="514284" cy="612918"/>
              <a:chOff x="12682980" y="3403241"/>
              <a:chExt cx="622284" cy="741632"/>
            </a:xfrm>
          </p:grpSpPr>
          <p:grpSp>
            <p:nvGrpSpPr>
              <p:cNvPr id="30" name="Groep 29">
                <a:extLst>
                  <a:ext uri="{FF2B5EF4-FFF2-40B4-BE49-F238E27FC236}">
                    <a16:creationId xmlns:a16="http://schemas.microsoft.com/office/drawing/2014/main" xmlns="" id="{826899FC-0D5A-4820-88B1-220A328C6AA8}"/>
                  </a:ext>
                </a:extLst>
              </p:cNvPr>
              <p:cNvGrpSpPr/>
              <p:nvPr userDrawn="1"/>
            </p:nvGrpSpPr>
            <p:grpSpPr>
              <a:xfrm>
                <a:off x="12771568" y="3403241"/>
                <a:ext cx="467138" cy="448489"/>
                <a:chOff x="12782195" y="3403241"/>
                <a:chExt cx="467138" cy="448489"/>
              </a:xfrm>
            </p:grpSpPr>
            <p:grpSp>
              <p:nvGrpSpPr>
                <p:cNvPr id="33" name="Groep 32">
                  <a:extLst>
                    <a:ext uri="{FF2B5EF4-FFF2-40B4-BE49-F238E27FC236}">
                      <a16:creationId xmlns:a16="http://schemas.microsoft.com/office/drawing/2014/main" xmlns="" id="{2314247B-59AF-414B-AC50-788FE571D8B6}"/>
                    </a:ext>
                  </a:extLst>
                </p:cNvPr>
                <p:cNvGrpSpPr/>
                <p:nvPr userDrawn="1"/>
              </p:nvGrpSpPr>
              <p:grpSpPr>
                <a:xfrm>
                  <a:off x="12782195" y="3403241"/>
                  <a:ext cx="412967" cy="393907"/>
                  <a:chOff x="13554906" y="3320109"/>
                  <a:chExt cx="443906" cy="423419"/>
                </a:xfrm>
              </p:grpSpPr>
              <p:grpSp>
                <p:nvGrpSpPr>
                  <p:cNvPr id="40" name="Groep 39">
                    <a:extLst>
                      <a:ext uri="{FF2B5EF4-FFF2-40B4-BE49-F238E27FC236}">
                        <a16:creationId xmlns:a16="http://schemas.microsoft.com/office/drawing/2014/main" xmlns="" id="{F5F12384-4F1E-4F78-993D-34893ECA315C}"/>
                      </a:ext>
                    </a:extLst>
                  </p:cNvPr>
                  <p:cNvGrpSpPr/>
                  <p:nvPr userDrawn="1"/>
                </p:nvGrpSpPr>
                <p:grpSpPr>
                  <a:xfrm>
                    <a:off x="13554906" y="3320109"/>
                    <a:ext cx="443906" cy="423419"/>
                    <a:chOff x="12909684" y="1276143"/>
                    <a:chExt cx="443906" cy="423419"/>
                  </a:xfrm>
                </p:grpSpPr>
                <p:sp>
                  <p:nvSpPr>
                    <p:cNvPr id="43" name="Rechthoek 42">
                      <a:extLst>
                        <a:ext uri="{FF2B5EF4-FFF2-40B4-BE49-F238E27FC236}">
                          <a16:creationId xmlns:a16="http://schemas.microsoft.com/office/drawing/2014/main" xmlns="" id="{3DA19345-CF38-4768-B838-CB0BFA14F777}"/>
                        </a:ext>
                      </a:extLst>
                    </p:cNvPr>
                    <p:cNvSpPr/>
                    <p:nvPr userDrawn="1"/>
                  </p:nvSpPr>
                  <p:spPr>
                    <a:xfrm>
                      <a:off x="12918700" y="1285262"/>
                      <a:ext cx="434890" cy="414300"/>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a:lnSpc>
                          <a:spcPct val="90000"/>
                        </a:lnSpc>
                        <a:spcBef>
                          <a:spcPts val="600"/>
                        </a:spcBef>
                        <a:spcAft>
                          <a:spcPts val="600"/>
                        </a:spcAft>
                      </a:pPr>
                      <a:endParaRPr lang="nl-NL" sz="600">
                        <a:solidFill>
                          <a:srgbClr val="000000"/>
                        </a:solidFill>
                        <a:latin typeface="Arial" panose="020B0604020202020204" pitchFamily="34" charset="0"/>
                        <a:cs typeface="Arial" panose="020B0604020202020204" pitchFamily="34" charset="0"/>
                      </a:endParaRPr>
                    </a:p>
                  </p:txBody>
                </p:sp>
                <p:sp>
                  <p:nvSpPr>
                    <p:cNvPr id="44" name="Rechthoek 43">
                      <a:extLst>
                        <a:ext uri="{FF2B5EF4-FFF2-40B4-BE49-F238E27FC236}">
                          <a16:creationId xmlns:a16="http://schemas.microsoft.com/office/drawing/2014/main" xmlns="" id="{BEC25566-8440-4954-AC9D-C8BDF1886294}"/>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a:lnSpc>
                          <a:spcPct val="90000"/>
                        </a:lnSpc>
                        <a:spcBef>
                          <a:spcPts val="600"/>
                        </a:spcBef>
                        <a:spcAft>
                          <a:spcPts val="600"/>
                        </a:spcAft>
                      </a:pPr>
                      <a:endParaRPr lang="nl-NL" sz="600">
                        <a:solidFill>
                          <a:srgbClr val="000000"/>
                        </a:solidFill>
                        <a:latin typeface="Arial" panose="020B0604020202020204" pitchFamily="34" charset="0"/>
                        <a:cs typeface="Arial" panose="020B0604020202020204" pitchFamily="34" charset="0"/>
                      </a:endParaRPr>
                    </a:p>
                  </p:txBody>
                </p:sp>
                <p:sp>
                  <p:nvSpPr>
                    <p:cNvPr id="45" name="Ovaal 44">
                      <a:extLst>
                        <a:ext uri="{FF2B5EF4-FFF2-40B4-BE49-F238E27FC236}">
                          <a16:creationId xmlns:a16="http://schemas.microsoft.com/office/drawing/2014/main" xmlns="" id="{6309243A-7C02-4CE4-8262-F79033A8774B}"/>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endParaRPr lang="nl-NL" sz="800" b="1">
                        <a:solidFill>
                          <a:srgbClr val="000000"/>
                        </a:solidFill>
                      </a:endParaRPr>
                    </a:p>
                  </p:txBody>
                </p:sp>
              </p:grpSp>
              <p:pic>
                <p:nvPicPr>
                  <p:cNvPr id="41" name="Afbeelding 40">
                    <a:extLst>
                      <a:ext uri="{FF2B5EF4-FFF2-40B4-BE49-F238E27FC236}">
                        <a16:creationId xmlns:a16="http://schemas.microsoft.com/office/drawing/2014/main" xmlns="" id="{DB63892E-C4B1-4BCD-9E6E-B2D912252FD0}"/>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a:off x="13567296" y="3424991"/>
                    <a:ext cx="173367" cy="140220"/>
                  </a:xfrm>
                  <a:prstGeom prst="rect">
                    <a:avLst/>
                  </a:prstGeom>
                </p:spPr>
              </p:pic>
              <p:pic>
                <p:nvPicPr>
                  <p:cNvPr id="42" name="Afbeelding 41">
                    <a:extLst>
                      <a:ext uri="{FF2B5EF4-FFF2-40B4-BE49-F238E27FC236}">
                        <a16:creationId xmlns:a16="http://schemas.microsoft.com/office/drawing/2014/main" xmlns="" id="{D28C5C5C-2FFC-44A3-98C5-03AE74494068}"/>
                      </a:ext>
                    </a:extLst>
                  </p:cNvPr>
                  <p:cNvPicPr>
                    <a:picLocks noChangeAspect="1"/>
                  </p:cNvPicPr>
                  <p:nvPr userDrawn="1"/>
                </p:nvPicPr>
                <p:blipFill>
                  <a:blip r:embed="rId2" cstate="print">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a:ext>
                    </a:extLst>
                  </a:blip>
                  <a:stretch>
                    <a:fillRect/>
                  </a:stretch>
                </p:blipFill>
                <p:spPr>
                  <a:xfrm flipH="1">
                    <a:off x="13635598" y="3454369"/>
                    <a:ext cx="173367" cy="111423"/>
                  </a:xfrm>
                  <a:prstGeom prst="rect">
                    <a:avLst/>
                  </a:prstGeom>
                </p:spPr>
              </p:pic>
            </p:grpSp>
            <p:grpSp>
              <p:nvGrpSpPr>
                <p:cNvPr id="34" name="Groep 33">
                  <a:extLst>
                    <a:ext uri="{FF2B5EF4-FFF2-40B4-BE49-F238E27FC236}">
                      <a16:creationId xmlns:a16="http://schemas.microsoft.com/office/drawing/2014/main" xmlns="" id="{1E1C63C6-21A8-457A-A924-6CB96C883647}"/>
                    </a:ext>
                  </a:extLst>
                </p:cNvPr>
                <p:cNvGrpSpPr/>
                <p:nvPr userDrawn="1"/>
              </p:nvGrpSpPr>
              <p:grpSpPr>
                <a:xfrm>
                  <a:off x="13103513" y="3705268"/>
                  <a:ext cx="145820" cy="146462"/>
                  <a:chOff x="13096169" y="3602278"/>
                  <a:chExt cx="145820" cy="146462"/>
                </a:xfrm>
              </p:grpSpPr>
              <p:sp>
                <p:nvSpPr>
                  <p:cNvPr id="38" name="Rechthoek 37">
                    <a:extLst>
                      <a:ext uri="{FF2B5EF4-FFF2-40B4-BE49-F238E27FC236}">
                        <a16:creationId xmlns:a16="http://schemas.microsoft.com/office/drawing/2014/main" xmlns="" id="{BE6C713F-62AB-467D-A01A-8AEC921F859F}"/>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endParaRPr lang="nl-NL" sz="800" b="1">
                      <a:solidFill>
                        <a:srgbClr val="000000"/>
                      </a:solidFill>
                    </a:endParaRPr>
                  </a:p>
                </p:txBody>
              </p:sp>
              <p:sp>
                <p:nvSpPr>
                  <p:cNvPr id="39" name="Rechthoek 38">
                    <a:extLst>
                      <a:ext uri="{FF2B5EF4-FFF2-40B4-BE49-F238E27FC236}">
                        <a16:creationId xmlns:a16="http://schemas.microsoft.com/office/drawing/2014/main" xmlns="" id="{B37D7027-F46D-4496-B495-B438AE2A3BD3}"/>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endParaRPr lang="nl-NL" sz="800" b="1">
                      <a:solidFill>
                        <a:srgbClr val="000000"/>
                      </a:solidFill>
                    </a:endParaRPr>
                  </a:p>
                </p:txBody>
              </p:sp>
            </p:grpSp>
            <p:grpSp>
              <p:nvGrpSpPr>
                <p:cNvPr id="35" name="Groep 34">
                  <a:extLst>
                    <a:ext uri="{FF2B5EF4-FFF2-40B4-BE49-F238E27FC236}">
                      <a16:creationId xmlns:a16="http://schemas.microsoft.com/office/drawing/2014/main" xmlns="" id="{3938F4A5-82CA-48B1-A617-73C69FE94BFD}"/>
                    </a:ext>
                  </a:extLst>
                </p:cNvPr>
                <p:cNvGrpSpPr/>
                <p:nvPr userDrawn="1"/>
              </p:nvGrpSpPr>
              <p:grpSpPr>
                <a:xfrm rot="10800000">
                  <a:off x="13061402" y="3665637"/>
                  <a:ext cx="145820" cy="146462"/>
                  <a:chOff x="13096169" y="3602278"/>
                  <a:chExt cx="145820" cy="146462"/>
                </a:xfrm>
              </p:grpSpPr>
              <p:sp>
                <p:nvSpPr>
                  <p:cNvPr id="36" name="Rechthoek 35">
                    <a:extLst>
                      <a:ext uri="{FF2B5EF4-FFF2-40B4-BE49-F238E27FC236}">
                        <a16:creationId xmlns:a16="http://schemas.microsoft.com/office/drawing/2014/main" xmlns="" id="{5420DCC6-2137-417D-9782-68ABE76A47DF}"/>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endParaRPr lang="nl-NL" sz="800" b="1">
                      <a:solidFill>
                        <a:srgbClr val="000000"/>
                      </a:solidFill>
                    </a:endParaRPr>
                  </a:p>
                </p:txBody>
              </p:sp>
              <p:sp>
                <p:nvSpPr>
                  <p:cNvPr id="37" name="Rechthoek 36">
                    <a:extLst>
                      <a:ext uri="{FF2B5EF4-FFF2-40B4-BE49-F238E27FC236}">
                        <a16:creationId xmlns:a16="http://schemas.microsoft.com/office/drawing/2014/main" xmlns="" id="{1AF1EB39-8D9D-4322-9AC5-0C4A631E0308}"/>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endParaRPr lang="nl-NL" sz="800" b="1">
                      <a:solidFill>
                        <a:srgbClr val="000000"/>
                      </a:solidFill>
                    </a:endParaRPr>
                  </a:p>
                </p:txBody>
              </p:sp>
            </p:grpSp>
          </p:grpSp>
          <p:sp>
            <p:nvSpPr>
              <p:cNvPr id="31" name="Rechthoek 30">
                <a:extLst>
                  <a:ext uri="{FF2B5EF4-FFF2-40B4-BE49-F238E27FC236}">
                    <a16:creationId xmlns:a16="http://schemas.microsoft.com/office/drawing/2014/main" xmlns="" id="{49758D22-EE4F-43D9-A6D7-DB246644C0EF}"/>
                  </a:ext>
                </a:extLst>
              </p:cNvPr>
              <p:cNvSpPr/>
              <p:nvPr userDrawn="1"/>
            </p:nvSpPr>
            <p:spPr>
              <a:xfrm>
                <a:off x="12682980" y="3889890"/>
                <a:ext cx="622284"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nl-NL" sz="900" dirty="0">
                    <a:solidFill>
                      <a:srgbClr val="000000"/>
                    </a:solidFill>
                    <a:latin typeface="Arial" panose="020B0604020202020204" pitchFamily="34" charset="0"/>
                    <a:cs typeface="Arial" panose="020B0604020202020204" pitchFamily="34" charset="0"/>
                  </a:rPr>
                  <a:t>Bijsnijden</a:t>
                </a:r>
              </a:p>
            </p:txBody>
          </p:sp>
          <p:sp>
            <p:nvSpPr>
              <p:cNvPr id="32" name="Gelijkbenige driehoek 31">
                <a:extLst>
                  <a:ext uri="{FF2B5EF4-FFF2-40B4-BE49-F238E27FC236}">
                    <a16:creationId xmlns:a16="http://schemas.microsoft.com/office/drawing/2014/main" xmlns="" id="{D3930B75-5F96-4BFD-A24B-501105719E1D}"/>
                  </a:ext>
                </a:extLst>
              </p:cNvPr>
              <p:cNvSpPr/>
              <p:nvPr userDrawn="1"/>
            </p:nvSpPr>
            <p:spPr>
              <a:xfrm rot="10800000">
                <a:off x="12950688" y="4093726"/>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endParaRPr lang="nl-NL" sz="800" b="1">
                  <a:solidFill>
                    <a:srgbClr val="000000"/>
                  </a:solidFill>
                </a:endParaRPr>
              </a:p>
            </p:txBody>
          </p:sp>
        </p:grpSp>
      </p:grpSp>
      <p:sp>
        <p:nvSpPr>
          <p:cNvPr id="57" name="Tijdelijke aanduiding voor tekst 10">
            <a:extLst>
              <a:ext uri="{FF2B5EF4-FFF2-40B4-BE49-F238E27FC236}">
                <a16:creationId xmlns:a16="http://schemas.microsoft.com/office/drawing/2014/main" xmlns="" id="{6B22B4F9-7AD6-489C-9F5A-FC60FCC2CF36}"/>
              </a:ext>
            </a:extLst>
          </p:cNvPr>
          <p:cNvSpPr>
            <a:spLocks noGrp="1"/>
          </p:cNvSpPr>
          <p:nvPr>
            <p:ph type="body" sz="quarter" idx="17" hasCustomPrompt="1"/>
          </p:nvPr>
        </p:nvSpPr>
        <p:spPr>
          <a:xfrm>
            <a:off x="4410067" y="6576638"/>
            <a:ext cx="323867" cy="281362"/>
          </a:xfrm>
          <a:solidFill>
            <a:srgbClr val="154273"/>
          </a:solidFill>
        </p:spPr>
        <p:txBody>
          <a:bodyPr/>
          <a:lstStyle>
            <a:lvl1pPr marL="0" indent="0">
              <a:buNone/>
              <a:defRPr sz="100">
                <a:solidFill>
                  <a:srgbClr val="00588E"/>
                </a:solidFill>
              </a:defRPr>
            </a:lvl1pPr>
          </a:lstStyle>
          <a:p>
            <a:pPr lvl="0"/>
            <a:r>
              <a:rPr lang="nl-NL" dirty="0"/>
              <a:t>  </a:t>
            </a:r>
          </a:p>
        </p:txBody>
      </p:sp>
      <p:sp>
        <p:nvSpPr>
          <p:cNvPr id="60" name="Tijdelijke aanduiding voor tekst 12">
            <a:extLst>
              <a:ext uri="{FF2B5EF4-FFF2-40B4-BE49-F238E27FC236}">
                <a16:creationId xmlns:a16="http://schemas.microsoft.com/office/drawing/2014/main" xmlns="" id="{954B41EB-DE26-4E5E-A7E4-CC60EA191C64}"/>
              </a:ext>
            </a:extLst>
          </p:cNvPr>
          <p:cNvSpPr>
            <a:spLocks noGrp="1"/>
          </p:cNvSpPr>
          <p:nvPr>
            <p:ph type="body" sz="quarter" idx="16" hasCustomPrompt="1"/>
          </p:nvPr>
        </p:nvSpPr>
        <p:spPr>
          <a:xfrm>
            <a:off x="3055314" y="-16573"/>
            <a:ext cx="3033375" cy="854536"/>
          </a:xfrm>
          <a:blipFill>
            <a:blip r:embed="rId4" cstate="print">
              <a:extLst>
                <a:ext uri="{28A0092B-C50C-407E-A947-70E740481C1C}">
                  <a14:useLocalDpi xmlns:a14="http://schemas.microsoft.com/office/drawing/2010/main"/>
                </a:ext>
              </a:extLst>
            </a:blip>
            <a:srcRect/>
            <a:stretch>
              <a:fillRect l="43038" r="43136"/>
            </a:stretch>
          </a:blipFill>
        </p:spPr>
        <p:txBody>
          <a:bodyPr/>
          <a:lstStyle>
            <a:lvl1pPr marL="0" indent="0">
              <a:buNone/>
              <a:defRPr sz="100">
                <a:solidFill>
                  <a:schemeClr val="accent1"/>
                </a:solidFill>
              </a:defRPr>
            </a:lvl1pPr>
            <a:lvl2pPr>
              <a:defRPr sz="100"/>
            </a:lvl2pPr>
            <a:lvl3pPr>
              <a:defRPr sz="100"/>
            </a:lvl3pPr>
            <a:lvl4pPr>
              <a:defRPr sz="100"/>
            </a:lvl4pPr>
            <a:lvl5pPr>
              <a:defRPr sz="100"/>
            </a:lvl5pPr>
          </a:lstStyle>
          <a:p>
            <a:pPr lvl="0"/>
            <a:r>
              <a:rPr lang="nl-NL" noProof="0" dirty="0"/>
              <a:t> </a:t>
            </a:r>
          </a:p>
        </p:txBody>
      </p:sp>
    </p:spTree>
    <p:extLst>
      <p:ext uri="{BB962C8B-B14F-4D97-AF65-F5344CB8AC3E}">
        <p14:creationId xmlns:p14="http://schemas.microsoft.com/office/powerpoint/2010/main" val="11687217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695DA31B-33BB-4EE3-B867-DB83BBC4C72B}"/>
              </a:ext>
            </a:extLst>
          </p:cNvPr>
          <p:cNvSpPr>
            <a:spLocks noGrp="1"/>
          </p:cNvSpPr>
          <p:nvPr>
            <p:ph type="title"/>
          </p:nvPr>
        </p:nvSpPr>
        <p:spPr/>
        <p:txBody>
          <a:bodyPr/>
          <a:lstStyle/>
          <a:p>
            <a:r>
              <a:rPr lang="nl-NL" dirty="0"/>
              <a:t>Klik om stijl te bewerken</a:t>
            </a:r>
          </a:p>
        </p:txBody>
      </p:sp>
      <p:sp>
        <p:nvSpPr>
          <p:cNvPr id="4" name="Tijdelijke aanduiding voor datum 3">
            <a:extLst>
              <a:ext uri="{FF2B5EF4-FFF2-40B4-BE49-F238E27FC236}">
                <a16:creationId xmlns:a16="http://schemas.microsoft.com/office/drawing/2014/main" xmlns="" id="{A26BCF30-66F2-4184-8EA9-41F209F126C5}"/>
              </a:ext>
            </a:extLst>
          </p:cNvPr>
          <p:cNvSpPr>
            <a:spLocks noGrp="1"/>
          </p:cNvSpPr>
          <p:nvPr>
            <p:ph type="dt" sz="half" idx="10"/>
          </p:nvPr>
        </p:nvSpPr>
        <p:spPr/>
        <p:txBody>
          <a:bodyPr/>
          <a:lstStyle/>
          <a:p>
            <a:r>
              <a:rPr lang="nl-NL" smtClean="0">
                <a:solidFill>
                  <a:srgbClr val="000000"/>
                </a:solidFill>
              </a:rPr>
              <a:t>16-03-2018</a:t>
            </a:r>
            <a:endParaRPr lang="nl-NL" dirty="0">
              <a:solidFill>
                <a:srgbClr val="000000"/>
              </a:solidFill>
            </a:endParaRPr>
          </a:p>
        </p:txBody>
      </p:sp>
      <p:sp>
        <p:nvSpPr>
          <p:cNvPr id="5" name="Tijdelijke aanduiding voor voettekst 4">
            <a:extLst>
              <a:ext uri="{FF2B5EF4-FFF2-40B4-BE49-F238E27FC236}">
                <a16:creationId xmlns:a16="http://schemas.microsoft.com/office/drawing/2014/main" xmlns="" id="{5D35D6EB-48A8-418E-B320-85D3B9D1A6D5}"/>
              </a:ext>
            </a:extLst>
          </p:cNvPr>
          <p:cNvSpPr>
            <a:spLocks noGrp="1"/>
          </p:cNvSpPr>
          <p:nvPr>
            <p:ph type="ftr" sz="quarter" idx="11"/>
          </p:nvPr>
        </p:nvSpPr>
        <p:spPr/>
        <p:txBody>
          <a:bodyPr/>
          <a:lstStyle/>
          <a:p>
            <a:endParaRPr lang="nl-NL">
              <a:solidFill>
                <a:srgbClr val="FFFFFF"/>
              </a:solidFill>
            </a:endParaRPr>
          </a:p>
        </p:txBody>
      </p:sp>
      <p:sp>
        <p:nvSpPr>
          <p:cNvPr id="6" name="Tijdelijke aanduiding voor dianummer 5">
            <a:extLst>
              <a:ext uri="{FF2B5EF4-FFF2-40B4-BE49-F238E27FC236}">
                <a16:creationId xmlns:a16="http://schemas.microsoft.com/office/drawing/2014/main" xmlns="" id="{7A4CE67B-30A1-45F6-98F6-67A0ED117D08}"/>
              </a:ext>
            </a:extLst>
          </p:cNvPr>
          <p:cNvSpPr>
            <a:spLocks noGrp="1"/>
          </p:cNvSpPr>
          <p:nvPr>
            <p:ph type="sldNum" sz="quarter" idx="12"/>
          </p:nvPr>
        </p:nvSpPr>
        <p:spPr/>
        <p:txBody>
          <a:bodyPr/>
          <a:lstStyle/>
          <a:p>
            <a:fld id="{514C0851-DDD2-479D-B090-D94045F7DF35}" type="slidenum">
              <a:rPr lang="nl-NL" smtClean="0">
                <a:solidFill>
                  <a:srgbClr val="000000"/>
                </a:solidFill>
              </a:rPr>
              <a:pPr/>
              <a:t>‹nr.›</a:t>
            </a:fld>
            <a:endParaRPr lang="nl-NL">
              <a:solidFill>
                <a:srgbClr val="000000"/>
              </a:solidFill>
            </a:endParaRPr>
          </a:p>
        </p:txBody>
      </p:sp>
      <p:sp>
        <p:nvSpPr>
          <p:cNvPr id="7" name="Rechthoek 6">
            <a:extLst>
              <a:ext uri="{FF2B5EF4-FFF2-40B4-BE49-F238E27FC236}">
                <a16:creationId xmlns:a16="http://schemas.microsoft.com/office/drawing/2014/main" xmlns="" id="{8B7DCDE1-E8CC-42F8-843C-512E32A3DDBA}"/>
              </a:ext>
            </a:extLst>
          </p:cNvPr>
          <p:cNvSpPr/>
          <p:nvPr userDrawn="1"/>
        </p:nvSpPr>
        <p:spPr>
          <a:xfrm>
            <a:off x="2689185" y="-524331"/>
            <a:ext cx="3765633" cy="2880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nl-NL" sz="1400" b="1" i="1" dirty="0">
                <a:solidFill>
                  <a:srgbClr val="000000"/>
                </a:solidFill>
              </a:rPr>
              <a:t>Alleen titel</a:t>
            </a:r>
          </a:p>
        </p:txBody>
      </p:sp>
      <p:sp>
        <p:nvSpPr>
          <p:cNvPr id="9" name="Tijdelijke aanduiding voor tekst 10">
            <a:extLst>
              <a:ext uri="{FF2B5EF4-FFF2-40B4-BE49-F238E27FC236}">
                <a16:creationId xmlns:a16="http://schemas.microsoft.com/office/drawing/2014/main" xmlns="" id="{E1D512DD-1EB7-497A-A154-CE2CCB05A86E}"/>
              </a:ext>
            </a:extLst>
          </p:cNvPr>
          <p:cNvSpPr>
            <a:spLocks noGrp="1"/>
          </p:cNvSpPr>
          <p:nvPr>
            <p:ph type="body" sz="quarter" idx="17" hasCustomPrompt="1"/>
          </p:nvPr>
        </p:nvSpPr>
        <p:spPr>
          <a:xfrm>
            <a:off x="4410067" y="6576638"/>
            <a:ext cx="323867" cy="281362"/>
          </a:xfrm>
          <a:solidFill>
            <a:srgbClr val="154273"/>
          </a:solidFill>
        </p:spPr>
        <p:txBody>
          <a:bodyPr/>
          <a:lstStyle>
            <a:lvl1pPr marL="0" indent="0">
              <a:buNone/>
              <a:defRPr sz="100">
                <a:solidFill>
                  <a:srgbClr val="00588E"/>
                </a:solidFill>
              </a:defRPr>
            </a:lvl1pPr>
          </a:lstStyle>
          <a:p>
            <a:pPr lvl="0"/>
            <a:r>
              <a:rPr lang="nl-NL" dirty="0"/>
              <a:t>  </a:t>
            </a:r>
          </a:p>
        </p:txBody>
      </p:sp>
      <p:sp>
        <p:nvSpPr>
          <p:cNvPr id="11" name="Tijdelijke aanduiding voor tekst 12">
            <a:extLst>
              <a:ext uri="{FF2B5EF4-FFF2-40B4-BE49-F238E27FC236}">
                <a16:creationId xmlns:a16="http://schemas.microsoft.com/office/drawing/2014/main" xmlns="" id="{1961CAAC-3DC2-4FC7-8459-87E1CC62AB13}"/>
              </a:ext>
            </a:extLst>
          </p:cNvPr>
          <p:cNvSpPr txBox="1">
            <a:spLocks/>
          </p:cNvSpPr>
          <p:nvPr userDrawn="1"/>
        </p:nvSpPr>
        <p:spPr bwMode="auto">
          <a:xfrm>
            <a:off x="3055314" y="-16237"/>
            <a:ext cx="3033375" cy="854536"/>
          </a:xfrm>
          <a:prstGeom prst="rect">
            <a:avLst/>
          </a:prstGeom>
          <a:blipFill>
            <a:blip r:embed="rId2" cstate="print">
              <a:extLst>
                <a:ext uri="{28A0092B-C50C-407E-A947-70E740481C1C}">
                  <a14:useLocalDpi xmlns:a14="http://schemas.microsoft.com/office/drawing/2010/main"/>
                </a:ext>
              </a:extLst>
            </a:blip>
            <a:srcRect/>
            <a:stretch>
              <a:fillRect l="43038" r="43136"/>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noAutofit/>
          </a:bodyPr>
          <a:lstStyle>
            <a:lvl1pPr marL="0" indent="0" algn="l" rtl="0" eaLnBrk="0" fontAlgn="base" hangingPunct="0">
              <a:lnSpc>
                <a:spcPct val="100000"/>
              </a:lnSpc>
              <a:spcBef>
                <a:spcPts val="600"/>
              </a:spcBef>
              <a:spcAft>
                <a:spcPts val="600"/>
              </a:spcAft>
              <a:buClr>
                <a:schemeClr val="accent1"/>
              </a:buClr>
              <a:buFont typeface="Verdana" panose="020B0604030504040204" pitchFamily="34" charset="0"/>
              <a:buNone/>
              <a:defRPr lang="nl-NL" sz="100" kern="1200" baseline="0">
                <a:solidFill>
                  <a:schemeClr val="accent1"/>
                </a:solidFill>
                <a:latin typeface="+mn-lt"/>
                <a:ea typeface="Verdana" pitchFamily="34" charset="0"/>
                <a:cs typeface="Verdana" pitchFamily="34" charset="0"/>
              </a:defRPr>
            </a:lvl1pPr>
            <a:lvl2pPr marL="361950" indent="-180975" algn="l" rtl="0" eaLnBrk="0" fontAlgn="base" hangingPunct="0">
              <a:lnSpc>
                <a:spcPct val="100000"/>
              </a:lnSpc>
              <a:spcBef>
                <a:spcPts val="600"/>
              </a:spcBef>
              <a:spcAft>
                <a:spcPts val="600"/>
              </a:spcAft>
              <a:buClr>
                <a:schemeClr val="accent1"/>
              </a:buClr>
              <a:buFont typeface="Verdana" panose="020B0604030504040204" pitchFamily="34" charset="0"/>
              <a:buChar char="-"/>
              <a:defRPr lang="nl-NL" sz="100" kern="1200">
                <a:solidFill>
                  <a:schemeClr val="tx1"/>
                </a:solidFill>
                <a:latin typeface="+mn-lt"/>
                <a:ea typeface="Verdana" pitchFamily="34" charset="0"/>
                <a:cs typeface="Verdana" pitchFamily="34" charset="0"/>
              </a:defRPr>
            </a:lvl2pPr>
            <a:lvl3pPr marL="542925" indent="-180975" algn="l" rtl="0" eaLnBrk="0" fontAlgn="base" hangingPunct="0">
              <a:lnSpc>
                <a:spcPct val="100000"/>
              </a:lnSpc>
              <a:spcBef>
                <a:spcPts val="600"/>
              </a:spcBef>
              <a:spcAft>
                <a:spcPts val="600"/>
              </a:spcAft>
              <a:buClr>
                <a:schemeClr val="accent1"/>
              </a:buClr>
              <a:buFont typeface="Wingdings" panose="05000000000000000000" pitchFamily="2" charset="2"/>
              <a:buChar char="§"/>
              <a:defRPr lang="nl-NL" sz="100" kern="1200">
                <a:solidFill>
                  <a:schemeClr val="tx1"/>
                </a:solidFill>
                <a:latin typeface="+mn-lt"/>
                <a:ea typeface="Verdana" pitchFamily="34" charset="0"/>
                <a:cs typeface="Verdana" pitchFamily="34" charset="0"/>
              </a:defRPr>
            </a:lvl3pPr>
            <a:lvl4pPr marL="0" indent="0" algn="l" rtl="0" eaLnBrk="0" fontAlgn="base" hangingPunct="0">
              <a:lnSpc>
                <a:spcPct val="100000"/>
              </a:lnSpc>
              <a:spcBef>
                <a:spcPts val="600"/>
              </a:spcBef>
              <a:spcAft>
                <a:spcPts val="600"/>
              </a:spcAft>
              <a:buFont typeface="Arial" panose="020B0604020202020204" pitchFamily="34" charset="0"/>
              <a:buNone/>
              <a:tabLst/>
              <a:defRPr lang="nl-NL" sz="100" b="0" kern="1200">
                <a:solidFill>
                  <a:schemeClr val="tx1"/>
                </a:solidFill>
                <a:latin typeface="+mn-lt"/>
                <a:ea typeface="Verdana" pitchFamily="34" charset="0"/>
                <a:cs typeface="Verdana" pitchFamily="34" charset="0"/>
              </a:defRPr>
            </a:lvl4pPr>
            <a:lvl5pPr marL="0" indent="0" algn="l" rtl="0" eaLnBrk="0" fontAlgn="base" hangingPunct="0">
              <a:lnSpc>
                <a:spcPct val="100000"/>
              </a:lnSpc>
              <a:spcBef>
                <a:spcPts val="600"/>
              </a:spcBef>
              <a:spcAft>
                <a:spcPts val="600"/>
              </a:spcAft>
              <a:defRPr lang="nl-NL" sz="100" b="1" i="0" kern="1200" baseline="0">
                <a:solidFill>
                  <a:schemeClr val="bg2"/>
                </a:solidFill>
                <a:latin typeface="+mn-lt"/>
                <a:ea typeface="Verdana" pitchFamily="34" charset="0"/>
                <a:cs typeface="Verdana" pitchFamily="34" charset="0"/>
              </a:defRPr>
            </a:lvl5pPr>
            <a:lvl6pPr marL="180975" indent="-180975" algn="l" rtl="0" fontAlgn="base">
              <a:lnSpc>
                <a:spcPct val="100000"/>
              </a:lnSpc>
              <a:spcBef>
                <a:spcPts val="600"/>
              </a:spcBef>
              <a:spcAft>
                <a:spcPts val="600"/>
              </a:spcAft>
              <a:buClr>
                <a:schemeClr val="accent1"/>
              </a:buClr>
              <a:buFont typeface="Verdana" panose="020B0604030504040204" pitchFamily="34" charset="0"/>
              <a:buChar char="›"/>
              <a:defRPr sz="1800">
                <a:solidFill>
                  <a:schemeClr val="tx1"/>
                </a:solidFill>
                <a:latin typeface="+mn-lt"/>
                <a:cs typeface="+mn-cs"/>
              </a:defRPr>
            </a:lvl6pPr>
            <a:lvl7pPr marL="361950" indent="-180975" algn="l" rtl="0" fontAlgn="base">
              <a:lnSpc>
                <a:spcPct val="100000"/>
              </a:lnSpc>
              <a:spcBef>
                <a:spcPts val="600"/>
              </a:spcBef>
              <a:spcAft>
                <a:spcPts val="600"/>
              </a:spcAft>
              <a:buClr>
                <a:schemeClr val="accent1"/>
              </a:buClr>
              <a:buFont typeface="Verdana" panose="020B0604030504040204" pitchFamily="34" charset="0"/>
              <a:buChar char="-"/>
              <a:defRPr sz="1800">
                <a:solidFill>
                  <a:schemeClr val="tx1"/>
                </a:solidFill>
                <a:latin typeface="+mn-lt"/>
                <a:cs typeface="+mn-cs"/>
              </a:defRPr>
            </a:lvl7pPr>
            <a:lvl8pPr marL="542925" indent="-180975" algn="l" rtl="0" fontAlgn="base">
              <a:lnSpc>
                <a:spcPct val="100000"/>
              </a:lnSpc>
              <a:spcBef>
                <a:spcPts val="600"/>
              </a:spcBef>
              <a:spcAft>
                <a:spcPts val="600"/>
              </a:spcAft>
              <a:buClr>
                <a:schemeClr val="accent1"/>
              </a:buClr>
              <a:buFont typeface="Wingdings" panose="05000000000000000000" pitchFamily="2" charset="2"/>
              <a:buChar char="§"/>
              <a:defRPr sz="1800">
                <a:solidFill>
                  <a:schemeClr val="tx1"/>
                </a:solidFill>
                <a:latin typeface="+mn-lt"/>
                <a:cs typeface="+mn-cs"/>
              </a:defRPr>
            </a:lvl8pPr>
            <a:lvl9pPr marL="0" indent="0" algn="l" rtl="0" fontAlgn="base">
              <a:lnSpc>
                <a:spcPct val="100000"/>
              </a:lnSpc>
              <a:spcBef>
                <a:spcPts val="600"/>
              </a:spcBef>
              <a:spcAft>
                <a:spcPts val="600"/>
              </a:spcAft>
              <a:buNone/>
              <a:defRPr sz="1800" b="0">
                <a:solidFill>
                  <a:schemeClr val="tx1"/>
                </a:solidFill>
                <a:latin typeface="+mn-lt"/>
                <a:cs typeface="+mn-cs"/>
              </a:defRPr>
            </a:lvl9pPr>
          </a:lstStyle>
          <a:p>
            <a:pPr>
              <a:buClr>
                <a:srgbClr val="007BC7"/>
              </a:buClr>
            </a:pPr>
            <a:r>
              <a:rPr>
                <a:solidFill>
                  <a:srgbClr val="007BC7"/>
                </a:solidFill>
              </a:rPr>
              <a:t> </a:t>
            </a:r>
            <a:endParaRPr dirty="0">
              <a:solidFill>
                <a:srgbClr val="007BC7"/>
              </a:solidFill>
            </a:endParaRPr>
          </a:p>
        </p:txBody>
      </p:sp>
    </p:spTree>
    <p:extLst>
      <p:ext uri="{BB962C8B-B14F-4D97-AF65-F5344CB8AC3E}">
        <p14:creationId xmlns:p14="http://schemas.microsoft.com/office/powerpoint/2010/main" val="13897000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PAUZE DIA">
    <p:spTree>
      <p:nvGrpSpPr>
        <p:cNvPr id="1" name=""/>
        <p:cNvGrpSpPr/>
        <p:nvPr/>
      </p:nvGrpSpPr>
      <p:grpSpPr>
        <a:xfrm>
          <a:off x="0" y="0"/>
          <a:ext cx="0" cy="0"/>
          <a:chOff x="0" y="0"/>
          <a:chExt cx="0" cy="0"/>
        </a:xfrm>
      </p:grpSpPr>
      <p:pic>
        <p:nvPicPr>
          <p:cNvPr id="204" name="Afbeelding 203">
            <a:extLst>
              <a:ext uri="{FF2B5EF4-FFF2-40B4-BE49-F238E27FC236}">
                <a16:creationId xmlns:a16="http://schemas.microsoft.com/office/drawing/2014/main" xmlns="" id="{CAA70B4D-B62E-4415-AF8C-5CD89E03F6D7}"/>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424322" y="-1"/>
            <a:ext cx="9586655" cy="6858001"/>
          </a:xfrm>
          <a:prstGeom prst="rect">
            <a:avLst/>
          </a:prstGeom>
        </p:spPr>
      </p:pic>
      <p:pic>
        <p:nvPicPr>
          <p:cNvPr id="209" name="Afbeelding 208">
            <a:extLst>
              <a:ext uri="{FF2B5EF4-FFF2-40B4-BE49-F238E27FC236}">
                <a16:creationId xmlns:a16="http://schemas.microsoft.com/office/drawing/2014/main" xmlns="" id="{BD530ACB-E607-46AC-99D3-C0543D1CF632}"/>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3759737" y="-241300"/>
            <a:ext cx="5379503" cy="5023264"/>
          </a:xfrm>
          <a:prstGeom prst="rect">
            <a:avLst/>
          </a:prstGeom>
          <a:effectLst>
            <a:softEdge rad="63500"/>
          </a:effectLst>
        </p:spPr>
      </p:pic>
      <p:pic>
        <p:nvPicPr>
          <p:cNvPr id="210" name="Afbeelding 209">
            <a:extLst>
              <a:ext uri="{FF2B5EF4-FFF2-40B4-BE49-F238E27FC236}">
                <a16:creationId xmlns:a16="http://schemas.microsoft.com/office/drawing/2014/main" xmlns="" id="{3A8281F3-EBF3-4005-B3CB-96DF02DDF206}"/>
              </a:ext>
            </a:extLst>
          </p:cNvPr>
          <p:cNvPicPr>
            <a:picLocks noChangeAspect="1"/>
          </p:cNvPicPr>
          <p:nvPr userDrawn="1"/>
        </p:nvPicPr>
        <p:blipFill rotWithShape="1">
          <a:blip r:embed="rId4" cstate="print">
            <a:extLst>
              <a:ext uri="{BEBA8EAE-BF5A-486C-A8C5-ECC9F3942E4B}">
                <a14:imgProps xmlns:a14="http://schemas.microsoft.com/office/drawing/2010/main">
                  <a14:imgLayer r:embed="rId5">
                    <a14:imgEffect>
                      <a14:artisticBlur/>
                    </a14:imgEffect>
                    <a14:imgEffect>
                      <a14:colorTemperature colorTemp="11200"/>
                    </a14:imgEffect>
                  </a14:imgLayer>
                </a14:imgProps>
              </a:ext>
              <a:ext uri="{28A0092B-C50C-407E-A947-70E740481C1C}">
                <a14:useLocalDpi xmlns:a14="http://schemas.microsoft.com/office/drawing/2010/main"/>
              </a:ext>
            </a:extLst>
          </a:blip>
          <a:srcRect b="-1092"/>
          <a:stretch/>
        </p:blipFill>
        <p:spPr>
          <a:xfrm>
            <a:off x="1470620" y="3304698"/>
            <a:ext cx="5049010" cy="4084888"/>
          </a:xfrm>
          <a:prstGeom prst="rect">
            <a:avLst/>
          </a:prstGeom>
        </p:spPr>
      </p:pic>
      <p:sp>
        <p:nvSpPr>
          <p:cNvPr id="4" name="Tijdelijke aanduiding voor datum 3">
            <a:extLst>
              <a:ext uri="{FF2B5EF4-FFF2-40B4-BE49-F238E27FC236}">
                <a16:creationId xmlns:a16="http://schemas.microsoft.com/office/drawing/2014/main" xmlns="" id="{A26BCF30-66F2-4184-8EA9-41F209F126C5}"/>
              </a:ext>
            </a:extLst>
          </p:cNvPr>
          <p:cNvSpPr>
            <a:spLocks noGrp="1"/>
          </p:cNvSpPr>
          <p:nvPr>
            <p:ph type="dt" sz="half" idx="10"/>
          </p:nvPr>
        </p:nvSpPr>
        <p:spPr>
          <a:xfrm>
            <a:off x="6083381" y="7035475"/>
            <a:ext cx="2506430" cy="142288"/>
          </a:xfrm>
        </p:spPr>
        <p:txBody>
          <a:bodyPr/>
          <a:lstStyle/>
          <a:p>
            <a:r>
              <a:rPr lang="nl-NL" smtClean="0">
                <a:solidFill>
                  <a:srgbClr val="000000"/>
                </a:solidFill>
              </a:rPr>
              <a:t>16-03-2018</a:t>
            </a:r>
            <a:endParaRPr lang="nl-NL" dirty="0">
              <a:solidFill>
                <a:srgbClr val="000000"/>
              </a:solidFill>
            </a:endParaRPr>
          </a:p>
        </p:txBody>
      </p:sp>
      <p:sp>
        <p:nvSpPr>
          <p:cNvPr id="6" name="Tijdelijke aanduiding voor dianummer 5">
            <a:extLst>
              <a:ext uri="{FF2B5EF4-FFF2-40B4-BE49-F238E27FC236}">
                <a16:creationId xmlns:a16="http://schemas.microsoft.com/office/drawing/2014/main" xmlns="" id="{7A4CE67B-30A1-45F6-98F6-67A0ED117D08}"/>
              </a:ext>
            </a:extLst>
          </p:cNvPr>
          <p:cNvSpPr>
            <a:spLocks noGrp="1"/>
          </p:cNvSpPr>
          <p:nvPr>
            <p:ph type="sldNum" sz="quarter" idx="12"/>
          </p:nvPr>
        </p:nvSpPr>
        <p:spPr>
          <a:xfrm>
            <a:off x="552447" y="7035478"/>
            <a:ext cx="580282" cy="134627"/>
          </a:xfrm>
        </p:spPr>
        <p:txBody>
          <a:bodyPr/>
          <a:lstStyle/>
          <a:p>
            <a:fld id="{514C0851-DDD2-479D-B090-D94045F7DF35}" type="slidenum">
              <a:rPr lang="nl-NL" smtClean="0">
                <a:solidFill>
                  <a:srgbClr val="000000"/>
                </a:solidFill>
              </a:rPr>
              <a:pPr/>
              <a:t>‹nr.›</a:t>
            </a:fld>
            <a:endParaRPr lang="nl-NL">
              <a:solidFill>
                <a:srgbClr val="000000"/>
              </a:solidFill>
            </a:endParaRPr>
          </a:p>
        </p:txBody>
      </p:sp>
      <p:sp>
        <p:nvSpPr>
          <p:cNvPr id="7" name="Rechthoek 6">
            <a:extLst>
              <a:ext uri="{FF2B5EF4-FFF2-40B4-BE49-F238E27FC236}">
                <a16:creationId xmlns:a16="http://schemas.microsoft.com/office/drawing/2014/main" xmlns="" id="{8B7DCDE1-E8CC-42F8-843C-512E32A3DDBA}"/>
              </a:ext>
            </a:extLst>
          </p:cNvPr>
          <p:cNvSpPr/>
          <p:nvPr userDrawn="1"/>
        </p:nvSpPr>
        <p:spPr>
          <a:xfrm>
            <a:off x="2689185" y="-524331"/>
            <a:ext cx="3765633" cy="2880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nl-NL" sz="1400" b="1" i="1" dirty="0">
                <a:solidFill>
                  <a:srgbClr val="000000"/>
                </a:solidFill>
              </a:rPr>
              <a:t>Pauze dia</a:t>
            </a:r>
          </a:p>
        </p:txBody>
      </p:sp>
      <p:sp>
        <p:nvSpPr>
          <p:cNvPr id="56" name="Tijdelijke aanduiding voor tekst 10">
            <a:extLst>
              <a:ext uri="{FF2B5EF4-FFF2-40B4-BE49-F238E27FC236}">
                <a16:creationId xmlns:a16="http://schemas.microsoft.com/office/drawing/2014/main" xmlns="" id="{63F903F0-44C9-47DC-980A-3846711D8FFA}"/>
              </a:ext>
            </a:extLst>
          </p:cNvPr>
          <p:cNvSpPr>
            <a:spLocks noGrp="1"/>
          </p:cNvSpPr>
          <p:nvPr>
            <p:ph type="body" sz="quarter" idx="17" hasCustomPrompt="1"/>
          </p:nvPr>
        </p:nvSpPr>
        <p:spPr>
          <a:xfrm>
            <a:off x="4410067" y="6576638"/>
            <a:ext cx="323867" cy="281362"/>
          </a:xfrm>
          <a:solidFill>
            <a:srgbClr val="154273"/>
          </a:solidFill>
        </p:spPr>
        <p:txBody>
          <a:bodyPr/>
          <a:lstStyle>
            <a:lvl1pPr marL="0" indent="0">
              <a:buNone/>
              <a:defRPr sz="100">
                <a:solidFill>
                  <a:srgbClr val="00588E"/>
                </a:solidFill>
              </a:defRPr>
            </a:lvl1pPr>
          </a:lstStyle>
          <a:p>
            <a:pPr lvl="0"/>
            <a:r>
              <a:rPr lang="nl-NL" dirty="0"/>
              <a:t>  </a:t>
            </a:r>
          </a:p>
        </p:txBody>
      </p:sp>
      <p:grpSp>
        <p:nvGrpSpPr>
          <p:cNvPr id="58" name="Instructie">
            <a:extLst>
              <a:ext uri="{FF2B5EF4-FFF2-40B4-BE49-F238E27FC236}">
                <a16:creationId xmlns:a16="http://schemas.microsoft.com/office/drawing/2014/main" xmlns="" id="{B76DF305-5DBB-4783-AB57-76E86ABA4CFB}"/>
              </a:ext>
            </a:extLst>
          </p:cNvPr>
          <p:cNvGrpSpPr/>
          <p:nvPr userDrawn="1"/>
        </p:nvGrpSpPr>
        <p:grpSpPr>
          <a:xfrm>
            <a:off x="9293407" y="0"/>
            <a:ext cx="2395201" cy="4929310"/>
            <a:chOff x="-3428901" y="0"/>
            <a:chExt cx="3195265" cy="4929310"/>
          </a:xfrm>
        </p:grpSpPr>
        <p:grpSp>
          <p:nvGrpSpPr>
            <p:cNvPr id="59" name="Groep 58">
              <a:extLst>
                <a:ext uri="{FF2B5EF4-FFF2-40B4-BE49-F238E27FC236}">
                  <a16:creationId xmlns:a16="http://schemas.microsoft.com/office/drawing/2014/main" xmlns="" id="{8AB4C206-420D-4EC7-AC30-4AE19A4D4289}"/>
                </a:ext>
              </a:extLst>
            </p:cNvPr>
            <p:cNvGrpSpPr/>
            <p:nvPr userDrawn="1"/>
          </p:nvGrpSpPr>
          <p:grpSpPr>
            <a:xfrm>
              <a:off x="-3063220" y="3245259"/>
              <a:ext cx="1499406" cy="678267"/>
              <a:chOff x="12757283" y="3120781"/>
              <a:chExt cx="1499406" cy="678267"/>
            </a:xfrm>
          </p:grpSpPr>
          <p:sp>
            <p:nvSpPr>
              <p:cNvPr id="86" name="Rechthoek 85">
                <a:extLst>
                  <a:ext uri="{FF2B5EF4-FFF2-40B4-BE49-F238E27FC236}">
                    <a16:creationId xmlns:a16="http://schemas.microsoft.com/office/drawing/2014/main" xmlns="" id="{FFE3B7F3-C6A6-4197-A9B1-5682F7FA52F9}"/>
                  </a:ext>
                </a:extLst>
              </p:cNvPr>
              <p:cNvSpPr/>
              <p:nvPr userDrawn="1"/>
            </p:nvSpPr>
            <p:spPr>
              <a:xfrm>
                <a:off x="12757283" y="3120781"/>
                <a:ext cx="1499406" cy="580946"/>
              </a:xfrm>
              <a:prstGeom prst="rect">
                <a:avLst/>
              </a:prstGeom>
              <a:solidFill>
                <a:schemeClr val="bg1"/>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nSpc>
                    <a:spcPct val="90000"/>
                  </a:lnSpc>
                  <a:spcBef>
                    <a:spcPts val="600"/>
                  </a:spcBef>
                  <a:spcAft>
                    <a:spcPts val="600"/>
                  </a:spcAft>
                </a:pPr>
                <a:endParaRPr lang="nl-NL" sz="600">
                  <a:solidFill>
                    <a:srgbClr val="000000"/>
                  </a:solidFill>
                  <a:latin typeface="Arial" panose="020B0604020202020204" pitchFamily="34" charset="0"/>
                  <a:cs typeface="Arial" panose="020B0604020202020204" pitchFamily="34" charset="0"/>
                </a:endParaRPr>
              </a:p>
            </p:txBody>
          </p:sp>
          <p:sp>
            <p:nvSpPr>
              <p:cNvPr id="87" name="Rechthoek 86">
                <a:extLst>
                  <a:ext uri="{FF2B5EF4-FFF2-40B4-BE49-F238E27FC236}">
                    <a16:creationId xmlns:a16="http://schemas.microsoft.com/office/drawing/2014/main" xmlns="" id="{3446A998-87FD-42B8-A5EF-C903A48B3103}"/>
                  </a:ext>
                </a:extLst>
              </p:cNvPr>
              <p:cNvSpPr/>
              <p:nvPr userDrawn="1"/>
            </p:nvSpPr>
            <p:spPr>
              <a:xfrm>
                <a:off x="12761843" y="3432170"/>
                <a:ext cx="1478943" cy="257235"/>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endParaRPr lang="nl-NL" sz="800" b="1">
                  <a:solidFill>
                    <a:srgbClr val="000000"/>
                  </a:solidFill>
                </a:endParaRPr>
              </a:p>
            </p:txBody>
          </p:sp>
          <p:sp>
            <p:nvSpPr>
              <p:cNvPr id="88" name="Tekstvak 87">
                <a:extLst>
                  <a:ext uri="{FF2B5EF4-FFF2-40B4-BE49-F238E27FC236}">
                    <a16:creationId xmlns:a16="http://schemas.microsoft.com/office/drawing/2014/main" xmlns="" id="{5C3378B6-42D5-48F9-A182-953B5F7CD59A}"/>
                  </a:ext>
                </a:extLst>
              </p:cNvPr>
              <p:cNvSpPr txBox="1"/>
              <p:nvPr userDrawn="1"/>
            </p:nvSpPr>
            <p:spPr>
              <a:xfrm>
                <a:off x="12997648" y="3159891"/>
                <a:ext cx="957818" cy="175433"/>
              </a:xfrm>
              <a:prstGeom prst="rect">
                <a:avLst/>
              </a:prstGeom>
              <a:noFill/>
            </p:spPr>
            <p:txBody>
              <a:bodyPr wrap="square" rtlCol="0">
                <a:spAutoFit/>
              </a:bodyPr>
              <a:lstStyle/>
              <a:p>
                <a:pPr defTabSz="1217512">
                  <a:lnSpc>
                    <a:spcPct val="90000"/>
                  </a:lnSpc>
                  <a:spcBef>
                    <a:spcPts val="600"/>
                  </a:spcBef>
                  <a:spcAft>
                    <a:spcPts val="600"/>
                  </a:spcAft>
                </a:pPr>
                <a:r>
                  <a:rPr lang="nl-NL" sz="600" dirty="0">
                    <a:solidFill>
                      <a:srgbClr val="000000"/>
                    </a:solidFill>
                    <a:latin typeface="Arial" panose="020B0604020202020204" pitchFamily="34" charset="0"/>
                    <a:ea typeface="ＭＳ Ｐゴシック" pitchFamily="34" charset="-128"/>
                    <a:cs typeface="Arial" panose="020B0604020202020204" pitchFamily="34" charset="0"/>
                  </a:rPr>
                  <a:t>Naar voorgrond</a:t>
                </a:r>
              </a:p>
            </p:txBody>
          </p:sp>
          <p:sp>
            <p:nvSpPr>
              <p:cNvPr id="89" name="Tekstvak 88">
                <a:extLst>
                  <a:ext uri="{FF2B5EF4-FFF2-40B4-BE49-F238E27FC236}">
                    <a16:creationId xmlns:a16="http://schemas.microsoft.com/office/drawing/2014/main" xmlns="" id="{479DD490-5194-4724-9E57-510269CCA8BC}"/>
                  </a:ext>
                </a:extLst>
              </p:cNvPr>
              <p:cNvSpPr txBox="1"/>
              <p:nvPr userDrawn="1"/>
            </p:nvSpPr>
            <p:spPr>
              <a:xfrm>
                <a:off x="12984219" y="3481017"/>
                <a:ext cx="1165564" cy="175433"/>
              </a:xfrm>
              <a:prstGeom prst="rect">
                <a:avLst/>
              </a:prstGeom>
              <a:noFill/>
            </p:spPr>
            <p:txBody>
              <a:bodyPr wrap="square" rtlCol="0">
                <a:spAutoFit/>
              </a:bodyPr>
              <a:lstStyle/>
              <a:p>
                <a:pPr defTabSz="1217512">
                  <a:lnSpc>
                    <a:spcPct val="90000"/>
                  </a:lnSpc>
                  <a:spcBef>
                    <a:spcPts val="600"/>
                  </a:spcBef>
                  <a:spcAft>
                    <a:spcPts val="600"/>
                  </a:spcAft>
                </a:pPr>
                <a:r>
                  <a:rPr lang="nl-NL" sz="600">
                    <a:solidFill>
                      <a:srgbClr val="000000"/>
                    </a:solidFill>
                    <a:latin typeface="Arial" panose="020B0604020202020204" pitchFamily="34" charset="0"/>
                    <a:ea typeface="ＭＳ Ｐゴシック" pitchFamily="34" charset="-128"/>
                    <a:cs typeface="Arial" panose="020B0604020202020204" pitchFamily="34" charset="0"/>
                  </a:rPr>
                  <a:t>Naar achtergrond</a:t>
                </a:r>
              </a:p>
            </p:txBody>
          </p:sp>
          <p:pic>
            <p:nvPicPr>
              <p:cNvPr id="90" name="Picture 3">
                <a:extLst>
                  <a:ext uri="{FF2B5EF4-FFF2-40B4-BE49-F238E27FC236}">
                    <a16:creationId xmlns:a16="http://schemas.microsoft.com/office/drawing/2014/main" xmlns="" id="{D3BF6E6A-278E-41F3-AE42-30044EC0AB23}"/>
                  </a:ext>
                </a:extLst>
              </p:cNvPr>
              <p:cNvPicPr>
                <a:picLocks noChangeAspect="1" noChangeArrowheads="1"/>
              </p:cNvPicPr>
              <p:nvPr userDrawn="1"/>
            </p:nvPicPr>
            <p:blipFill>
              <a:blip r:embed="rId6" cstate="print">
                <a:extLst>
                  <a:ext uri="{28A0092B-C50C-407E-A947-70E740481C1C}">
                    <a14:useLocalDpi xmlns:a14="http://schemas.microsoft.com/office/drawing/2010/main"/>
                  </a:ext>
                </a:extLst>
              </a:blip>
              <a:srcRect/>
              <a:stretch>
                <a:fillRect/>
              </a:stretch>
            </p:blipFill>
            <p:spPr bwMode="auto">
              <a:xfrm>
                <a:off x="13938926" y="3567717"/>
                <a:ext cx="143086" cy="231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1" name="Gelijkbenige driehoek 90">
                <a:extLst>
                  <a:ext uri="{FF2B5EF4-FFF2-40B4-BE49-F238E27FC236}">
                    <a16:creationId xmlns:a16="http://schemas.microsoft.com/office/drawing/2014/main" xmlns="" id="{A02F56E3-2CEE-4E09-8284-4505D7D36697}"/>
                  </a:ext>
                </a:extLst>
              </p:cNvPr>
              <p:cNvSpPr/>
              <p:nvPr userDrawn="1"/>
            </p:nvSpPr>
            <p:spPr>
              <a:xfrm rot="5400000">
                <a:off x="14094210" y="3548999"/>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endParaRPr lang="nl-NL" sz="800" b="1">
                  <a:solidFill>
                    <a:srgbClr val="000000"/>
                  </a:solidFill>
                </a:endParaRPr>
              </a:p>
            </p:txBody>
          </p:sp>
          <p:grpSp>
            <p:nvGrpSpPr>
              <p:cNvPr id="92" name="Groep 91">
                <a:extLst>
                  <a:ext uri="{FF2B5EF4-FFF2-40B4-BE49-F238E27FC236}">
                    <a16:creationId xmlns:a16="http://schemas.microsoft.com/office/drawing/2014/main" xmlns="" id="{A06C57B2-0510-4B29-A892-BADEEEF1BAA9}"/>
                  </a:ext>
                </a:extLst>
              </p:cNvPr>
              <p:cNvGrpSpPr/>
              <p:nvPr userDrawn="1"/>
            </p:nvGrpSpPr>
            <p:grpSpPr>
              <a:xfrm>
                <a:off x="12822311" y="3178534"/>
                <a:ext cx="182309" cy="163794"/>
                <a:chOff x="12832541" y="3162395"/>
                <a:chExt cx="219532" cy="197236"/>
              </a:xfrm>
            </p:grpSpPr>
            <p:sp>
              <p:nvSpPr>
                <p:cNvPr id="97" name="Rechthoek 96">
                  <a:extLst>
                    <a:ext uri="{FF2B5EF4-FFF2-40B4-BE49-F238E27FC236}">
                      <a16:creationId xmlns:a16="http://schemas.microsoft.com/office/drawing/2014/main" xmlns="" id="{1D71747E-603C-40A7-A11E-69519871B71D}"/>
                    </a:ext>
                  </a:extLst>
                </p:cNvPr>
                <p:cNvSpPr/>
                <p:nvPr userDrawn="1"/>
              </p:nvSpPr>
              <p:spPr>
                <a:xfrm>
                  <a:off x="12832541" y="3162395"/>
                  <a:ext cx="81487" cy="81487"/>
                </a:xfrm>
                <a:prstGeom prst="rect">
                  <a:avLst/>
                </a:prstGeom>
                <a:solidFill>
                  <a:schemeClr val="bg1"/>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rgbClr val="FFFFFF"/>
                    </a:solidFill>
                  </a:endParaRPr>
                </a:p>
              </p:txBody>
            </p:sp>
            <p:sp>
              <p:nvSpPr>
                <p:cNvPr id="98" name="Rechthoek 97">
                  <a:extLst>
                    <a:ext uri="{FF2B5EF4-FFF2-40B4-BE49-F238E27FC236}">
                      <a16:creationId xmlns:a16="http://schemas.microsoft.com/office/drawing/2014/main" xmlns="" id="{8F498178-859E-42F7-8532-D987F6C94CCB}"/>
                    </a:ext>
                  </a:extLst>
                </p:cNvPr>
                <p:cNvSpPr/>
                <p:nvPr userDrawn="1"/>
              </p:nvSpPr>
              <p:spPr>
                <a:xfrm>
                  <a:off x="12970586" y="3278144"/>
                  <a:ext cx="81487" cy="81487"/>
                </a:xfrm>
                <a:prstGeom prst="rect">
                  <a:avLst/>
                </a:prstGeom>
                <a:solidFill>
                  <a:schemeClr val="bg1"/>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rgbClr val="FFFFFF"/>
                    </a:solidFill>
                  </a:endParaRPr>
                </a:p>
              </p:txBody>
            </p:sp>
            <p:sp>
              <p:nvSpPr>
                <p:cNvPr id="99" name="Rechthoek 98">
                  <a:extLst>
                    <a:ext uri="{FF2B5EF4-FFF2-40B4-BE49-F238E27FC236}">
                      <a16:creationId xmlns:a16="http://schemas.microsoft.com/office/drawing/2014/main" xmlns="" id="{2A3F54A4-D04E-4B9B-A042-A0D33796B492}"/>
                    </a:ext>
                  </a:extLst>
                </p:cNvPr>
                <p:cNvSpPr/>
                <p:nvPr userDrawn="1"/>
              </p:nvSpPr>
              <p:spPr>
                <a:xfrm>
                  <a:off x="12873284" y="3191991"/>
                  <a:ext cx="138045" cy="138044"/>
                </a:xfrm>
                <a:prstGeom prst="rect">
                  <a:avLst/>
                </a:prstGeom>
                <a:solidFill>
                  <a:srgbClr val="EABE76"/>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rgbClr val="FFFFFF"/>
                    </a:solidFill>
                  </a:endParaRPr>
                </a:p>
              </p:txBody>
            </p:sp>
          </p:grpSp>
          <p:grpSp>
            <p:nvGrpSpPr>
              <p:cNvPr id="93" name="Groep 92">
                <a:extLst>
                  <a:ext uri="{FF2B5EF4-FFF2-40B4-BE49-F238E27FC236}">
                    <a16:creationId xmlns:a16="http://schemas.microsoft.com/office/drawing/2014/main" xmlns="" id="{1C36B9FC-275F-4229-92CD-80E0520BB4F6}"/>
                  </a:ext>
                </a:extLst>
              </p:cNvPr>
              <p:cNvGrpSpPr/>
              <p:nvPr userDrawn="1"/>
            </p:nvGrpSpPr>
            <p:grpSpPr>
              <a:xfrm>
                <a:off x="12822311" y="3480352"/>
                <a:ext cx="182309" cy="163794"/>
                <a:chOff x="12832541" y="3162395"/>
                <a:chExt cx="219532" cy="197236"/>
              </a:xfrm>
            </p:grpSpPr>
            <p:sp>
              <p:nvSpPr>
                <p:cNvPr id="94" name="Rechthoek 93">
                  <a:extLst>
                    <a:ext uri="{FF2B5EF4-FFF2-40B4-BE49-F238E27FC236}">
                      <a16:creationId xmlns:a16="http://schemas.microsoft.com/office/drawing/2014/main" xmlns="" id="{086F25F0-1CB4-4BFD-881C-75C4C1D5CCBF}"/>
                    </a:ext>
                  </a:extLst>
                </p:cNvPr>
                <p:cNvSpPr/>
                <p:nvPr userDrawn="1"/>
              </p:nvSpPr>
              <p:spPr>
                <a:xfrm>
                  <a:off x="12873284" y="3191991"/>
                  <a:ext cx="138045" cy="138044"/>
                </a:xfrm>
                <a:prstGeom prst="rect">
                  <a:avLst/>
                </a:prstGeom>
                <a:solidFill>
                  <a:srgbClr val="EABE76"/>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rgbClr val="FFFFFF"/>
                    </a:solidFill>
                  </a:endParaRPr>
                </a:p>
              </p:txBody>
            </p:sp>
            <p:sp>
              <p:nvSpPr>
                <p:cNvPr id="95" name="Rechthoek 94">
                  <a:extLst>
                    <a:ext uri="{FF2B5EF4-FFF2-40B4-BE49-F238E27FC236}">
                      <a16:creationId xmlns:a16="http://schemas.microsoft.com/office/drawing/2014/main" xmlns="" id="{A528D0FD-E62C-406D-B332-3E0323CF135D}"/>
                    </a:ext>
                  </a:extLst>
                </p:cNvPr>
                <p:cNvSpPr/>
                <p:nvPr userDrawn="1"/>
              </p:nvSpPr>
              <p:spPr>
                <a:xfrm>
                  <a:off x="12832541" y="3162395"/>
                  <a:ext cx="81487" cy="81487"/>
                </a:xfrm>
                <a:prstGeom prst="rect">
                  <a:avLst/>
                </a:prstGeom>
                <a:solidFill>
                  <a:schemeClr val="bg1"/>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rgbClr val="FFFFFF"/>
                    </a:solidFill>
                  </a:endParaRPr>
                </a:p>
              </p:txBody>
            </p:sp>
            <p:sp>
              <p:nvSpPr>
                <p:cNvPr id="96" name="Rechthoek 95">
                  <a:extLst>
                    <a:ext uri="{FF2B5EF4-FFF2-40B4-BE49-F238E27FC236}">
                      <a16:creationId xmlns:a16="http://schemas.microsoft.com/office/drawing/2014/main" xmlns="" id="{2FB54A9C-C67C-4D6B-A501-B065FAEDB25D}"/>
                    </a:ext>
                  </a:extLst>
                </p:cNvPr>
                <p:cNvSpPr/>
                <p:nvPr userDrawn="1"/>
              </p:nvSpPr>
              <p:spPr>
                <a:xfrm>
                  <a:off x="12970586" y="3278144"/>
                  <a:ext cx="81487" cy="81487"/>
                </a:xfrm>
                <a:prstGeom prst="rect">
                  <a:avLst/>
                </a:prstGeom>
                <a:solidFill>
                  <a:schemeClr val="bg1"/>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rgbClr val="FFFFFF"/>
                    </a:solidFill>
                  </a:endParaRPr>
                </a:p>
              </p:txBody>
            </p:sp>
          </p:grpSp>
        </p:grpSp>
        <p:grpSp>
          <p:nvGrpSpPr>
            <p:cNvPr id="60" name="Meer informatie">
              <a:extLst>
                <a:ext uri="{FF2B5EF4-FFF2-40B4-BE49-F238E27FC236}">
                  <a16:creationId xmlns:a16="http://schemas.microsoft.com/office/drawing/2014/main" xmlns="" id="{C00F234D-4078-4E13-872B-BB9D6AF35BFE}"/>
                </a:ext>
              </a:extLst>
            </p:cNvPr>
            <p:cNvGrpSpPr/>
            <p:nvPr userDrawn="1"/>
          </p:nvGrpSpPr>
          <p:grpSpPr>
            <a:xfrm>
              <a:off x="-3423738" y="4146037"/>
              <a:ext cx="3178515" cy="783273"/>
              <a:chOff x="-3741486" y="3386444"/>
              <a:chExt cx="3178515" cy="783273"/>
            </a:xfrm>
          </p:grpSpPr>
          <p:sp>
            <p:nvSpPr>
              <p:cNvPr id="83" name="Freeform 101">
                <a:extLst>
                  <a:ext uri="{FF2B5EF4-FFF2-40B4-BE49-F238E27FC236}">
                    <a16:creationId xmlns:a16="http://schemas.microsoft.com/office/drawing/2014/main" xmlns="" id="{A32EC361-A25E-47E8-B0FB-5CE8B9C5DFF7}"/>
                  </a:ext>
                </a:extLst>
              </p:cNvPr>
              <p:cNvSpPr>
                <a:spLocks noEditPoints="1"/>
              </p:cNvSpPr>
              <p:nvPr/>
            </p:nvSpPr>
            <p:spPr bwMode="auto">
              <a:xfrm>
                <a:off x="-3741486" y="3386444"/>
                <a:ext cx="255753" cy="255753"/>
              </a:xfrm>
              <a:custGeom>
                <a:avLst/>
                <a:gdLst>
                  <a:gd name="T0" fmla="*/ 0 w 292"/>
                  <a:gd name="T1" fmla="*/ 146 h 292"/>
                  <a:gd name="T2" fmla="*/ 4 w 292"/>
                  <a:gd name="T3" fmla="*/ 113 h 292"/>
                  <a:gd name="T4" fmla="*/ 14 w 292"/>
                  <a:gd name="T5" fmla="*/ 82 h 292"/>
                  <a:gd name="T6" fmla="*/ 31 w 292"/>
                  <a:gd name="T7" fmla="*/ 55 h 292"/>
                  <a:gd name="T8" fmla="*/ 53 w 292"/>
                  <a:gd name="T9" fmla="*/ 32 h 292"/>
                  <a:gd name="T10" fmla="*/ 81 w 292"/>
                  <a:gd name="T11" fmla="*/ 15 h 292"/>
                  <a:gd name="T12" fmla="*/ 112 w 292"/>
                  <a:gd name="T13" fmla="*/ 4 h 292"/>
                  <a:gd name="T14" fmla="*/ 145 w 292"/>
                  <a:gd name="T15" fmla="*/ 0 h 292"/>
                  <a:gd name="T16" fmla="*/ 179 w 292"/>
                  <a:gd name="T17" fmla="*/ 4 h 292"/>
                  <a:gd name="T18" fmla="*/ 209 w 292"/>
                  <a:gd name="T19" fmla="*/ 15 h 292"/>
                  <a:gd name="T20" fmla="*/ 237 w 292"/>
                  <a:gd name="T21" fmla="*/ 32 h 292"/>
                  <a:gd name="T22" fmla="*/ 259 w 292"/>
                  <a:gd name="T23" fmla="*/ 55 h 292"/>
                  <a:gd name="T24" fmla="*/ 276 w 292"/>
                  <a:gd name="T25" fmla="*/ 82 h 292"/>
                  <a:gd name="T26" fmla="*/ 288 w 292"/>
                  <a:gd name="T27" fmla="*/ 113 h 292"/>
                  <a:gd name="T28" fmla="*/ 292 w 292"/>
                  <a:gd name="T29" fmla="*/ 146 h 292"/>
                  <a:gd name="T30" fmla="*/ 288 w 292"/>
                  <a:gd name="T31" fmla="*/ 180 h 292"/>
                  <a:gd name="T32" fmla="*/ 276 w 292"/>
                  <a:gd name="T33" fmla="*/ 210 h 292"/>
                  <a:gd name="T34" fmla="*/ 259 w 292"/>
                  <a:gd name="T35" fmla="*/ 237 h 292"/>
                  <a:gd name="T36" fmla="*/ 237 w 292"/>
                  <a:gd name="T37" fmla="*/ 260 h 292"/>
                  <a:gd name="T38" fmla="*/ 209 w 292"/>
                  <a:gd name="T39" fmla="*/ 278 h 292"/>
                  <a:gd name="T40" fmla="*/ 179 w 292"/>
                  <a:gd name="T41" fmla="*/ 288 h 292"/>
                  <a:gd name="T42" fmla="*/ 145 w 292"/>
                  <a:gd name="T43" fmla="*/ 292 h 292"/>
                  <a:gd name="T44" fmla="*/ 112 w 292"/>
                  <a:gd name="T45" fmla="*/ 288 h 292"/>
                  <a:gd name="T46" fmla="*/ 81 w 292"/>
                  <a:gd name="T47" fmla="*/ 278 h 292"/>
                  <a:gd name="T48" fmla="*/ 53 w 292"/>
                  <a:gd name="T49" fmla="*/ 260 h 292"/>
                  <a:gd name="T50" fmla="*/ 31 w 292"/>
                  <a:gd name="T51" fmla="*/ 237 h 292"/>
                  <a:gd name="T52" fmla="*/ 14 w 292"/>
                  <a:gd name="T53" fmla="*/ 210 h 292"/>
                  <a:gd name="T54" fmla="*/ 4 w 292"/>
                  <a:gd name="T55" fmla="*/ 180 h 292"/>
                  <a:gd name="T56" fmla="*/ 0 w 292"/>
                  <a:gd name="T57" fmla="*/ 146 h 292"/>
                  <a:gd name="T58" fmla="*/ 102 w 292"/>
                  <a:gd name="T59" fmla="*/ 121 h 292"/>
                  <a:gd name="T60" fmla="*/ 102 w 292"/>
                  <a:gd name="T61" fmla="*/ 142 h 292"/>
                  <a:gd name="T62" fmla="*/ 120 w 292"/>
                  <a:gd name="T63" fmla="*/ 142 h 292"/>
                  <a:gd name="T64" fmla="*/ 120 w 292"/>
                  <a:gd name="T65" fmla="*/ 223 h 292"/>
                  <a:gd name="T66" fmla="*/ 102 w 292"/>
                  <a:gd name="T67" fmla="*/ 223 h 292"/>
                  <a:gd name="T68" fmla="*/ 102 w 292"/>
                  <a:gd name="T69" fmla="*/ 244 h 292"/>
                  <a:gd name="T70" fmla="*/ 188 w 292"/>
                  <a:gd name="T71" fmla="*/ 244 h 292"/>
                  <a:gd name="T72" fmla="*/ 188 w 292"/>
                  <a:gd name="T73" fmla="*/ 223 h 292"/>
                  <a:gd name="T74" fmla="*/ 170 w 292"/>
                  <a:gd name="T75" fmla="*/ 223 h 292"/>
                  <a:gd name="T76" fmla="*/ 170 w 292"/>
                  <a:gd name="T77" fmla="*/ 142 h 292"/>
                  <a:gd name="T78" fmla="*/ 188 w 292"/>
                  <a:gd name="T79" fmla="*/ 142 h 292"/>
                  <a:gd name="T80" fmla="*/ 188 w 292"/>
                  <a:gd name="T81" fmla="*/ 121 h 292"/>
                  <a:gd name="T82" fmla="*/ 102 w 292"/>
                  <a:gd name="T83" fmla="*/ 121 h 292"/>
                  <a:gd name="T84" fmla="*/ 115 w 292"/>
                  <a:gd name="T85" fmla="*/ 79 h 292"/>
                  <a:gd name="T86" fmla="*/ 117 w 292"/>
                  <a:gd name="T87" fmla="*/ 92 h 292"/>
                  <a:gd name="T88" fmla="*/ 124 w 292"/>
                  <a:gd name="T89" fmla="*/ 101 h 292"/>
                  <a:gd name="T90" fmla="*/ 133 w 292"/>
                  <a:gd name="T91" fmla="*/ 108 h 292"/>
                  <a:gd name="T92" fmla="*/ 145 w 292"/>
                  <a:gd name="T93" fmla="*/ 110 h 292"/>
                  <a:gd name="T94" fmla="*/ 157 w 292"/>
                  <a:gd name="T95" fmla="*/ 108 h 292"/>
                  <a:gd name="T96" fmla="*/ 167 w 292"/>
                  <a:gd name="T97" fmla="*/ 101 h 292"/>
                  <a:gd name="T98" fmla="*/ 174 w 292"/>
                  <a:gd name="T99" fmla="*/ 92 h 292"/>
                  <a:gd name="T100" fmla="*/ 176 w 292"/>
                  <a:gd name="T101" fmla="*/ 79 h 292"/>
                  <a:gd name="T102" fmla="*/ 174 w 292"/>
                  <a:gd name="T103" fmla="*/ 67 h 292"/>
                  <a:gd name="T104" fmla="*/ 167 w 292"/>
                  <a:gd name="T105" fmla="*/ 58 h 292"/>
                  <a:gd name="T106" fmla="*/ 157 w 292"/>
                  <a:gd name="T107" fmla="*/ 51 h 292"/>
                  <a:gd name="T108" fmla="*/ 145 w 292"/>
                  <a:gd name="T109" fmla="*/ 49 h 292"/>
                  <a:gd name="T110" fmla="*/ 133 w 292"/>
                  <a:gd name="T111" fmla="*/ 51 h 292"/>
                  <a:gd name="T112" fmla="*/ 124 w 292"/>
                  <a:gd name="T113" fmla="*/ 58 h 292"/>
                  <a:gd name="T114" fmla="*/ 117 w 292"/>
                  <a:gd name="T115" fmla="*/ 67 h 292"/>
                  <a:gd name="T116" fmla="*/ 115 w 292"/>
                  <a:gd name="T117" fmla="*/ 79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92" h="292">
                    <a:moveTo>
                      <a:pt x="0" y="146"/>
                    </a:moveTo>
                    <a:lnTo>
                      <a:pt x="4" y="113"/>
                    </a:lnTo>
                    <a:lnTo>
                      <a:pt x="14" y="82"/>
                    </a:lnTo>
                    <a:lnTo>
                      <a:pt x="31" y="55"/>
                    </a:lnTo>
                    <a:lnTo>
                      <a:pt x="53" y="32"/>
                    </a:lnTo>
                    <a:lnTo>
                      <a:pt x="81" y="15"/>
                    </a:lnTo>
                    <a:lnTo>
                      <a:pt x="112" y="4"/>
                    </a:lnTo>
                    <a:lnTo>
                      <a:pt x="145" y="0"/>
                    </a:lnTo>
                    <a:lnTo>
                      <a:pt x="179" y="4"/>
                    </a:lnTo>
                    <a:lnTo>
                      <a:pt x="209" y="15"/>
                    </a:lnTo>
                    <a:lnTo>
                      <a:pt x="237" y="32"/>
                    </a:lnTo>
                    <a:lnTo>
                      <a:pt x="259" y="55"/>
                    </a:lnTo>
                    <a:lnTo>
                      <a:pt x="276" y="82"/>
                    </a:lnTo>
                    <a:lnTo>
                      <a:pt x="288" y="113"/>
                    </a:lnTo>
                    <a:lnTo>
                      <a:pt x="292" y="146"/>
                    </a:lnTo>
                    <a:lnTo>
                      <a:pt x="288" y="180"/>
                    </a:lnTo>
                    <a:lnTo>
                      <a:pt x="276" y="210"/>
                    </a:lnTo>
                    <a:lnTo>
                      <a:pt x="259" y="237"/>
                    </a:lnTo>
                    <a:lnTo>
                      <a:pt x="237" y="260"/>
                    </a:lnTo>
                    <a:lnTo>
                      <a:pt x="209" y="278"/>
                    </a:lnTo>
                    <a:lnTo>
                      <a:pt x="179" y="288"/>
                    </a:lnTo>
                    <a:lnTo>
                      <a:pt x="145" y="292"/>
                    </a:lnTo>
                    <a:lnTo>
                      <a:pt x="112" y="288"/>
                    </a:lnTo>
                    <a:lnTo>
                      <a:pt x="81" y="278"/>
                    </a:lnTo>
                    <a:lnTo>
                      <a:pt x="53" y="260"/>
                    </a:lnTo>
                    <a:lnTo>
                      <a:pt x="31" y="237"/>
                    </a:lnTo>
                    <a:lnTo>
                      <a:pt x="14" y="210"/>
                    </a:lnTo>
                    <a:lnTo>
                      <a:pt x="4" y="180"/>
                    </a:lnTo>
                    <a:lnTo>
                      <a:pt x="0" y="146"/>
                    </a:lnTo>
                    <a:close/>
                    <a:moveTo>
                      <a:pt x="102" y="121"/>
                    </a:moveTo>
                    <a:lnTo>
                      <a:pt x="102" y="142"/>
                    </a:lnTo>
                    <a:lnTo>
                      <a:pt x="120" y="142"/>
                    </a:lnTo>
                    <a:lnTo>
                      <a:pt x="120" y="223"/>
                    </a:lnTo>
                    <a:lnTo>
                      <a:pt x="102" y="223"/>
                    </a:lnTo>
                    <a:lnTo>
                      <a:pt x="102" y="244"/>
                    </a:lnTo>
                    <a:lnTo>
                      <a:pt x="188" y="244"/>
                    </a:lnTo>
                    <a:lnTo>
                      <a:pt x="188" y="223"/>
                    </a:lnTo>
                    <a:lnTo>
                      <a:pt x="170" y="223"/>
                    </a:lnTo>
                    <a:lnTo>
                      <a:pt x="170" y="142"/>
                    </a:lnTo>
                    <a:lnTo>
                      <a:pt x="188" y="142"/>
                    </a:lnTo>
                    <a:lnTo>
                      <a:pt x="188" y="121"/>
                    </a:lnTo>
                    <a:lnTo>
                      <a:pt x="102" y="121"/>
                    </a:lnTo>
                    <a:close/>
                    <a:moveTo>
                      <a:pt x="115" y="79"/>
                    </a:moveTo>
                    <a:lnTo>
                      <a:pt x="117" y="92"/>
                    </a:lnTo>
                    <a:lnTo>
                      <a:pt x="124" y="101"/>
                    </a:lnTo>
                    <a:lnTo>
                      <a:pt x="133" y="108"/>
                    </a:lnTo>
                    <a:lnTo>
                      <a:pt x="145" y="110"/>
                    </a:lnTo>
                    <a:lnTo>
                      <a:pt x="157" y="108"/>
                    </a:lnTo>
                    <a:lnTo>
                      <a:pt x="167" y="101"/>
                    </a:lnTo>
                    <a:lnTo>
                      <a:pt x="174" y="92"/>
                    </a:lnTo>
                    <a:lnTo>
                      <a:pt x="176" y="79"/>
                    </a:lnTo>
                    <a:lnTo>
                      <a:pt x="174" y="67"/>
                    </a:lnTo>
                    <a:lnTo>
                      <a:pt x="167" y="58"/>
                    </a:lnTo>
                    <a:lnTo>
                      <a:pt x="157" y="51"/>
                    </a:lnTo>
                    <a:lnTo>
                      <a:pt x="145" y="49"/>
                    </a:lnTo>
                    <a:lnTo>
                      <a:pt x="133" y="51"/>
                    </a:lnTo>
                    <a:lnTo>
                      <a:pt x="124" y="58"/>
                    </a:lnTo>
                    <a:lnTo>
                      <a:pt x="117" y="67"/>
                    </a:lnTo>
                    <a:lnTo>
                      <a:pt x="115" y="79"/>
                    </a:lnTo>
                    <a:close/>
                  </a:path>
                </a:pathLst>
              </a:custGeom>
              <a:solidFill>
                <a:srgbClr val="FF78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nl-NL" sz="1000">
                  <a:solidFill>
                    <a:srgbClr val="000000"/>
                  </a:solidFill>
                  <a:ea typeface="ＭＳ Ｐゴシック" pitchFamily="34" charset="-128"/>
                  <a:cs typeface="+mn-cs"/>
                </a:endParaRPr>
              </a:p>
            </p:txBody>
          </p:sp>
          <p:sp>
            <p:nvSpPr>
              <p:cNvPr id="84" name="Rechthoek 83">
                <a:extLst>
                  <a:ext uri="{FF2B5EF4-FFF2-40B4-BE49-F238E27FC236}">
                    <a16:creationId xmlns:a16="http://schemas.microsoft.com/office/drawing/2014/main" xmlns="" id="{24CD5DE5-39A3-4B9D-AF8C-AC7991C6258D}"/>
                  </a:ext>
                </a:extLst>
              </p:cNvPr>
              <p:cNvSpPr/>
              <p:nvPr userDrawn="1"/>
            </p:nvSpPr>
            <p:spPr>
              <a:xfrm>
                <a:off x="-3380966" y="3458473"/>
                <a:ext cx="2817995" cy="592123"/>
              </a:xfrm>
              <a:prstGeom prst="rect">
                <a:avLst/>
              </a:prstGeom>
              <a:noFill/>
              <a:ln w="25400" cap="flat" cmpd="sng" algn="ctr">
                <a:noFill/>
                <a:prstDash val="solid"/>
              </a:ln>
              <a:effectLst/>
            </p:spPr>
            <p:txBody>
              <a:bodyPr lIns="0" tIns="0" rIns="0" bIns="0" rtlCol="0" anchor="t"/>
              <a:lstStyle/>
              <a:p>
                <a:pPr fontAlgn="auto">
                  <a:lnSpc>
                    <a:spcPct val="90000"/>
                  </a:lnSpc>
                  <a:spcBef>
                    <a:spcPts val="600"/>
                  </a:spcBef>
                  <a:spcAft>
                    <a:spcPts val="600"/>
                  </a:spcAft>
                  <a:defRPr/>
                </a:pPr>
                <a:r>
                  <a:rPr lang="nl-NL" sz="1000" kern="0" dirty="0">
                    <a:solidFill>
                      <a:srgbClr val="000000"/>
                    </a:solidFill>
                    <a:latin typeface="Verdana"/>
                    <a:ea typeface="ＭＳ Ｐゴシック" pitchFamily="34" charset="-128"/>
                    <a:cs typeface="Segoe UI Light" panose="020B0502040204020203" pitchFamily="34" charset="0"/>
                  </a:rPr>
                  <a:t>Meer weten?</a:t>
                </a:r>
                <a:br>
                  <a:rPr lang="nl-NL" sz="1000" kern="0" dirty="0">
                    <a:solidFill>
                      <a:srgbClr val="000000"/>
                    </a:solidFill>
                    <a:latin typeface="Verdana"/>
                    <a:ea typeface="ＭＳ Ｐゴシック" pitchFamily="34" charset="-128"/>
                    <a:cs typeface="Segoe UI Light" panose="020B0502040204020203" pitchFamily="34" charset="0"/>
                  </a:rPr>
                </a:br>
                <a:r>
                  <a:rPr lang="nl-NL" sz="1000" kern="0" dirty="0">
                    <a:solidFill>
                      <a:srgbClr val="000000"/>
                    </a:solidFill>
                    <a:latin typeface="Verdana"/>
                    <a:ea typeface="ＭＳ Ｐゴシック" pitchFamily="34" charset="-128"/>
                    <a:cs typeface="Segoe UI Light" panose="020B0502040204020203" pitchFamily="34" charset="0"/>
                  </a:rPr>
                  <a:t>Ga naar dia </a:t>
                </a:r>
                <a:r>
                  <a:rPr lang="nl-NL" sz="1000" b="1" kern="0" dirty="0">
                    <a:solidFill>
                      <a:srgbClr val="000000"/>
                    </a:solidFill>
                    <a:latin typeface="Verdana"/>
                    <a:ea typeface="ＭＳ Ｐゴシック" pitchFamily="34" charset="-128"/>
                    <a:cs typeface="Segoe UI Light" panose="020B0502040204020203" pitchFamily="34" charset="0"/>
                  </a:rPr>
                  <a:t>‘Instructie dia: YouTube links’</a:t>
                </a:r>
                <a:r>
                  <a:rPr lang="nl-NL" sz="1000" kern="0" dirty="0">
                    <a:solidFill>
                      <a:srgbClr val="000000"/>
                    </a:solidFill>
                    <a:latin typeface="Verdana"/>
                    <a:ea typeface="ＭＳ Ｐゴシック" pitchFamily="34" charset="-128"/>
                    <a:cs typeface="Segoe UI Light" panose="020B0502040204020203" pitchFamily="34" charset="0"/>
                  </a:rPr>
                  <a:t>, open deze in de diavoorstelling en klik op de gewenste video link.</a:t>
                </a:r>
              </a:p>
            </p:txBody>
          </p:sp>
          <p:cxnSp>
            <p:nvCxnSpPr>
              <p:cNvPr id="85" name="Rechte verbindingslijn 84">
                <a:extLst>
                  <a:ext uri="{FF2B5EF4-FFF2-40B4-BE49-F238E27FC236}">
                    <a16:creationId xmlns:a16="http://schemas.microsoft.com/office/drawing/2014/main" xmlns="" id="{C6FD43F2-4B16-4563-8192-63C0E84A40C1}"/>
                  </a:ext>
                </a:extLst>
              </p:cNvPr>
              <p:cNvCxnSpPr>
                <a:cxnSpLocks/>
              </p:cNvCxnSpPr>
              <p:nvPr userDrawn="1"/>
            </p:nvCxnSpPr>
            <p:spPr>
              <a:xfrm>
                <a:off x="-3740987" y="4169717"/>
                <a:ext cx="3178016" cy="0"/>
              </a:xfrm>
              <a:prstGeom prst="line">
                <a:avLst/>
              </a:prstGeom>
              <a:noFill/>
              <a:ln w="3175" cap="flat" cmpd="sng" algn="ctr">
                <a:solidFill>
                  <a:schemeClr val="accent1"/>
                </a:solidFill>
                <a:prstDash val="solid"/>
              </a:ln>
              <a:effectLst/>
            </p:spPr>
          </p:cxnSp>
        </p:grpSp>
        <p:sp>
          <p:nvSpPr>
            <p:cNvPr id="61" name="Rechthoek 60">
              <a:extLst>
                <a:ext uri="{FF2B5EF4-FFF2-40B4-BE49-F238E27FC236}">
                  <a16:creationId xmlns:a16="http://schemas.microsoft.com/office/drawing/2014/main" xmlns="" id="{79F5BC83-96B5-41F8-958D-42DF973A5CF5}"/>
                </a:ext>
              </a:extLst>
            </p:cNvPr>
            <p:cNvSpPr/>
            <p:nvPr userDrawn="1"/>
          </p:nvSpPr>
          <p:spPr>
            <a:xfrm>
              <a:off x="-3423240" y="0"/>
              <a:ext cx="3178016" cy="191611"/>
            </a:xfrm>
            <a:prstGeom prst="rect">
              <a:avLst/>
            </a:prstGeom>
            <a:noFill/>
            <a:ln w="25400" cap="flat" cmpd="sng" algn="ctr">
              <a:noFill/>
              <a:prstDash val="solid"/>
            </a:ln>
            <a:effectLst/>
          </p:spPr>
          <p:txBody>
            <a:bodyPr lIns="0" tIns="0" rIns="0" bIns="0" rtlCol="0" anchor="ctr"/>
            <a:lstStyle/>
            <a:p>
              <a:pPr fontAlgn="auto">
                <a:lnSpc>
                  <a:spcPct val="80000"/>
                </a:lnSpc>
                <a:spcBef>
                  <a:spcPts val="0"/>
                </a:spcBef>
                <a:spcAft>
                  <a:spcPts val="0"/>
                </a:spcAft>
                <a:defRPr/>
              </a:pPr>
              <a:r>
                <a:rPr lang="nl-NL" sz="1100" b="1" kern="0" cap="all" dirty="0">
                  <a:solidFill>
                    <a:srgbClr val="007BC7"/>
                  </a:solidFill>
                  <a:latin typeface="Verdana"/>
                  <a:ea typeface="ＭＳ Ｐゴシック" pitchFamily="34" charset="-128"/>
                  <a:cs typeface="Segoe UI Light" panose="020B0502040204020203" pitchFamily="34" charset="0"/>
                </a:rPr>
                <a:t>Afbeelding invoegen/veranderen</a:t>
              </a:r>
            </a:p>
          </p:txBody>
        </p:sp>
        <p:sp>
          <p:nvSpPr>
            <p:cNvPr id="62" name="Ovaal 61">
              <a:extLst>
                <a:ext uri="{FF2B5EF4-FFF2-40B4-BE49-F238E27FC236}">
                  <a16:creationId xmlns:a16="http://schemas.microsoft.com/office/drawing/2014/main" xmlns="" id="{A87B9772-6642-414C-8388-BD8EF0C40262}"/>
                </a:ext>
              </a:extLst>
            </p:cNvPr>
            <p:cNvSpPr/>
            <p:nvPr userDrawn="1"/>
          </p:nvSpPr>
          <p:spPr>
            <a:xfrm>
              <a:off x="-3428901" y="366490"/>
              <a:ext cx="260914" cy="259683"/>
            </a:xfrm>
            <a:prstGeom prst="ellipse">
              <a:avLst/>
            </a:prstGeom>
            <a:solidFill>
              <a:schemeClr val="accent1"/>
            </a:solidFill>
            <a:ln w="25400" cap="flat" cmpd="sng" algn="ctr">
              <a:noFill/>
              <a:prstDash val="solid"/>
            </a:ln>
            <a:effectLst/>
          </p:spPr>
          <p:txBody>
            <a:bodyPr rtlCol="0" anchor="ctr"/>
            <a:lstStyle/>
            <a:p>
              <a:pPr algn="ctr" fontAlgn="auto">
                <a:spcBef>
                  <a:spcPts val="0"/>
                </a:spcBef>
                <a:spcAft>
                  <a:spcPts val="0"/>
                </a:spcAft>
                <a:defRPr/>
              </a:pPr>
              <a:r>
                <a:rPr lang="nl-NL" sz="1000" kern="0">
                  <a:solidFill>
                    <a:srgbClr val="FFFFFF"/>
                  </a:solidFill>
                  <a:latin typeface="Verdana"/>
                  <a:ea typeface="ＭＳ Ｐゴシック" pitchFamily="34" charset="-128"/>
                  <a:cs typeface="Segoe UI Light" panose="020B0502040204020203" pitchFamily="34" charset="0"/>
                </a:rPr>
                <a:t>1</a:t>
              </a:r>
            </a:p>
          </p:txBody>
        </p:sp>
        <p:cxnSp>
          <p:nvCxnSpPr>
            <p:cNvPr id="63" name="Rechte verbindingslijn 62">
              <a:extLst>
                <a:ext uri="{FF2B5EF4-FFF2-40B4-BE49-F238E27FC236}">
                  <a16:creationId xmlns:a16="http://schemas.microsoft.com/office/drawing/2014/main" xmlns="" id="{CC0DA450-C9C2-4F25-AFB3-C15867B58550}"/>
                </a:ext>
              </a:extLst>
            </p:cNvPr>
            <p:cNvCxnSpPr>
              <a:cxnSpLocks/>
            </p:cNvCxnSpPr>
            <p:nvPr userDrawn="1"/>
          </p:nvCxnSpPr>
          <p:spPr>
            <a:xfrm>
              <a:off x="-3423241" y="241635"/>
              <a:ext cx="3178017" cy="0"/>
            </a:xfrm>
            <a:prstGeom prst="line">
              <a:avLst/>
            </a:prstGeom>
            <a:noFill/>
            <a:ln w="3175" cap="flat" cmpd="sng" algn="ctr">
              <a:solidFill>
                <a:schemeClr val="accent1"/>
              </a:solidFill>
              <a:prstDash val="solid"/>
            </a:ln>
            <a:effectLst/>
          </p:spPr>
        </p:cxnSp>
        <p:cxnSp>
          <p:nvCxnSpPr>
            <p:cNvPr id="64" name="Rechte verbindingslijn 63">
              <a:extLst>
                <a:ext uri="{FF2B5EF4-FFF2-40B4-BE49-F238E27FC236}">
                  <a16:creationId xmlns:a16="http://schemas.microsoft.com/office/drawing/2014/main" xmlns="" id="{EB952D04-C97D-442C-93E8-70FA81F6B0F4}"/>
                </a:ext>
              </a:extLst>
            </p:cNvPr>
            <p:cNvCxnSpPr>
              <a:cxnSpLocks/>
            </p:cNvCxnSpPr>
            <p:nvPr userDrawn="1"/>
          </p:nvCxnSpPr>
          <p:spPr>
            <a:xfrm>
              <a:off x="-3423241" y="1577933"/>
              <a:ext cx="3178017" cy="0"/>
            </a:xfrm>
            <a:prstGeom prst="line">
              <a:avLst/>
            </a:prstGeom>
            <a:noFill/>
            <a:ln w="3175" cap="flat" cmpd="sng" algn="ctr">
              <a:solidFill>
                <a:schemeClr val="accent1"/>
              </a:solidFill>
              <a:prstDash val="solid"/>
            </a:ln>
            <a:effectLst/>
          </p:spPr>
        </p:cxnSp>
        <p:sp>
          <p:nvSpPr>
            <p:cNvPr id="65" name="Rechthoek 64">
              <a:extLst>
                <a:ext uri="{FF2B5EF4-FFF2-40B4-BE49-F238E27FC236}">
                  <a16:creationId xmlns:a16="http://schemas.microsoft.com/office/drawing/2014/main" xmlns="" id="{3C3BD0E2-17F7-49C0-AC07-352DD14153F7}"/>
                </a:ext>
              </a:extLst>
            </p:cNvPr>
            <p:cNvSpPr/>
            <p:nvPr userDrawn="1"/>
          </p:nvSpPr>
          <p:spPr>
            <a:xfrm>
              <a:off x="-3063220" y="432552"/>
              <a:ext cx="2829584" cy="595423"/>
            </a:xfrm>
            <a:prstGeom prst="rect">
              <a:avLst/>
            </a:prstGeom>
            <a:noFill/>
            <a:ln w="25400" cap="flat" cmpd="sng" algn="ctr">
              <a:noFill/>
              <a:prstDash val="solid"/>
            </a:ln>
            <a:effectLst/>
          </p:spPr>
          <p:txBody>
            <a:bodyPr lIns="0" tIns="0" rIns="0" bIns="0" rtlCol="0" anchor="t"/>
            <a:lstStyle/>
            <a:p>
              <a:pPr fontAlgn="auto">
                <a:lnSpc>
                  <a:spcPct val="90000"/>
                </a:lnSpc>
                <a:spcBef>
                  <a:spcPts val="600"/>
                </a:spcBef>
                <a:spcAft>
                  <a:spcPts val="600"/>
                </a:spcAft>
                <a:buClr>
                  <a:srgbClr val="007BC7"/>
                </a:buClr>
                <a:buFont typeface="Arial" panose="020B0604020202020204" pitchFamily="34" charset="0"/>
                <a:buNone/>
                <a:defRPr/>
              </a:pPr>
              <a:r>
                <a:rPr lang="nl-NL" sz="1000" kern="0" dirty="0">
                  <a:solidFill>
                    <a:srgbClr val="000000"/>
                  </a:solidFill>
                  <a:latin typeface="Verdana"/>
                  <a:ea typeface="ＭＳ Ｐゴシック" pitchFamily="34" charset="-128"/>
                  <a:cs typeface="Segoe UI Light" panose="020B0502040204020203" pitchFamily="34" charset="0"/>
                </a:rPr>
                <a:t>Wanneer nodig, verwijder de bestaande afbeelding d.m.v. de </a:t>
              </a:r>
              <a:r>
                <a:rPr lang="nl-NL" sz="1000" b="1" kern="0" dirty="0">
                  <a:solidFill>
                    <a:srgbClr val="000000"/>
                  </a:solidFill>
                  <a:latin typeface="Verdana"/>
                  <a:ea typeface="ＭＳ Ｐゴシック" pitchFamily="34" charset="-128"/>
                  <a:cs typeface="Segoe UI Light" panose="020B0502040204020203" pitchFamily="34" charset="0"/>
                </a:rPr>
                <a:t>‘Delete’-knop</a:t>
              </a:r>
              <a:r>
                <a:rPr lang="nl-NL" sz="1000" kern="0" dirty="0">
                  <a:solidFill>
                    <a:srgbClr val="000000"/>
                  </a:solidFill>
                  <a:latin typeface="Verdana"/>
                  <a:ea typeface="ＭＳ Ｐゴシック" pitchFamily="34" charset="-128"/>
                  <a:cs typeface="Segoe UI Light" panose="020B0502040204020203" pitchFamily="34" charset="0"/>
                </a:rPr>
                <a:t>. Klik op het pictogram om een nieuwe afbeelding in te voegen. </a:t>
              </a:r>
              <a:r>
                <a:rPr lang="nl-NL" sz="1000" i="1" kern="0" dirty="0">
                  <a:solidFill>
                    <a:srgbClr val="000000"/>
                  </a:solidFill>
                  <a:latin typeface="Verdana"/>
                  <a:ea typeface="ＭＳ Ｐゴシック" pitchFamily="34" charset="-128"/>
                  <a:cs typeface="Segoe UI Light" panose="020B0502040204020203" pitchFamily="34" charset="0"/>
                </a:rPr>
                <a:t>(zie onderstaand voorbeeld).</a:t>
              </a:r>
              <a:endParaRPr lang="nl-NL" sz="1000" kern="0" dirty="0">
                <a:solidFill>
                  <a:srgbClr val="000000"/>
                </a:solidFill>
                <a:latin typeface="Verdana"/>
                <a:ea typeface="ＭＳ Ｐゴシック" pitchFamily="34" charset="-128"/>
                <a:cs typeface="Segoe UI Light" panose="020B0502040204020203" pitchFamily="34" charset="0"/>
              </a:endParaRPr>
            </a:p>
          </p:txBody>
        </p:sp>
        <p:cxnSp>
          <p:nvCxnSpPr>
            <p:cNvPr id="66" name="Rechte verbindingslijn 65">
              <a:extLst>
                <a:ext uri="{FF2B5EF4-FFF2-40B4-BE49-F238E27FC236}">
                  <a16:creationId xmlns:a16="http://schemas.microsoft.com/office/drawing/2014/main" xmlns="" id="{EB643FE5-5A31-4208-A787-1984CA9561EA}"/>
                </a:ext>
              </a:extLst>
            </p:cNvPr>
            <p:cNvCxnSpPr>
              <a:cxnSpLocks/>
            </p:cNvCxnSpPr>
            <p:nvPr userDrawn="1"/>
          </p:nvCxnSpPr>
          <p:spPr>
            <a:xfrm>
              <a:off x="-3423241" y="4028154"/>
              <a:ext cx="3178017" cy="0"/>
            </a:xfrm>
            <a:prstGeom prst="line">
              <a:avLst/>
            </a:prstGeom>
            <a:noFill/>
            <a:ln w="3175" cap="flat" cmpd="sng" algn="ctr">
              <a:solidFill>
                <a:schemeClr val="accent1"/>
              </a:solidFill>
              <a:prstDash val="solid"/>
            </a:ln>
            <a:effectLst/>
          </p:spPr>
        </p:cxnSp>
        <p:sp>
          <p:nvSpPr>
            <p:cNvPr id="67" name="Ovaal 66">
              <a:extLst>
                <a:ext uri="{FF2B5EF4-FFF2-40B4-BE49-F238E27FC236}">
                  <a16:creationId xmlns:a16="http://schemas.microsoft.com/office/drawing/2014/main" xmlns="" id="{A3BB33A8-AC43-4016-8B0C-C6E1F7EAB571}"/>
                </a:ext>
              </a:extLst>
            </p:cNvPr>
            <p:cNvSpPr/>
            <p:nvPr userDrawn="1"/>
          </p:nvSpPr>
          <p:spPr>
            <a:xfrm>
              <a:off x="-3428901" y="1706398"/>
              <a:ext cx="260914" cy="259683"/>
            </a:xfrm>
            <a:prstGeom prst="ellipse">
              <a:avLst/>
            </a:prstGeom>
            <a:solidFill>
              <a:schemeClr val="accent1"/>
            </a:solidFill>
            <a:ln w="25400" cap="flat" cmpd="sng" algn="ctr">
              <a:noFill/>
              <a:prstDash val="solid"/>
            </a:ln>
            <a:effectLst/>
          </p:spPr>
          <p:txBody>
            <a:bodyPr rtlCol="0" anchor="ctr"/>
            <a:lstStyle/>
            <a:p>
              <a:pPr algn="ctr" fontAlgn="auto">
                <a:spcBef>
                  <a:spcPts val="0"/>
                </a:spcBef>
                <a:spcAft>
                  <a:spcPts val="0"/>
                </a:spcAft>
                <a:defRPr/>
              </a:pPr>
              <a:r>
                <a:rPr lang="nl-NL" sz="1000" kern="0">
                  <a:solidFill>
                    <a:srgbClr val="FFFFFF"/>
                  </a:solidFill>
                  <a:latin typeface="Verdana"/>
                  <a:ea typeface="ＭＳ Ｐゴシック" pitchFamily="34" charset="-128"/>
                  <a:cs typeface="Segoe UI Light" panose="020B0502040204020203" pitchFamily="34" charset="0"/>
                </a:rPr>
                <a:t>2</a:t>
              </a:r>
            </a:p>
          </p:txBody>
        </p:sp>
        <p:sp>
          <p:nvSpPr>
            <p:cNvPr id="68" name="Rechthoek 67">
              <a:extLst>
                <a:ext uri="{FF2B5EF4-FFF2-40B4-BE49-F238E27FC236}">
                  <a16:creationId xmlns:a16="http://schemas.microsoft.com/office/drawing/2014/main" xmlns="" id="{186A71DD-F487-4880-85E8-78E3A256EB40}"/>
                </a:ext>
              </a:extLst>
            </p:cNvPr>
            <p:cNvSpPr/>
            <p:nvPr userDrawn="1"/>
          </p:nvSpPr>
          <p:spPr>
            <a:xfrm>
              <a:off x="-3063220" y="1772461"/>
              <a:ext cx="2817995" cy="318048"/>
            </a:xfrm>
            <a:prstGeom prst="rect">
              <a:avLst/>
            </a:prstGeom>
            <a:noFill/>
            <a:ln w="25400" cap="flat" cmpd="sng" algn="ctr">
              <a:noFill/>
              <a:prstDash val="solid"/>
            </a:ln>
            <a:effectLst/>
          </p:spPr>
          <p:txBody>
            <a:bodyPr lIns="0" tIns="0" rIns="0" bIns="0" rtlCol="0" anchor="t"/>
            <a:lstStyle/>
            <a:p>
              <a:pPr fontAlgn="auto">
                <a:lnSpc>
                  <a:spcPct val="90000"/>
                </a:lnSpc>
                <a:spcBef>
                  <a:spcPts val="600"/>
                </a:spcBef>
                <a:spcAft>
                  <a:spcPts val="600"/>
                </a:spcAft>
                <a:buClr>
                  <a:srgbClr val="007BC7"/>
                </a:buClr>
                <a:buFont typeface="Arial" panose="020B0604020202020204" pitchFamily="34" charset="0"/>
                <a:buNone/>
                <a:defRPr/>
              </a:pPr>
              <a:r>
                <a:rPr lang="nl-NL" sz="1000" kern="0" dirty="0">
                  <a:solidFill>
                    <a:srgbClr val="000000"/>
                  </a:solidFill>
                  <a:latin typeface="Verdana"/>
                  <a:ea typeface="ＭＳ Ｐゴシック" pitchFamily="34" charset="-128"/>
                  <a:cs typeface="Segoe UI Light" panose="020B0502040204020203" pitchFamily="34" charset="0"/>
                </a:rPr>
                <a:t>Selecteer de gewenste afbeelding </a:t>
              </a:r>
              <a:br>
                <a:rPr lang="nl-NL" sz="1000" kern="0" dirty="0">
                  <a:solidFill>
                    <a:srgbClr val="000000"/>
                  </a:solidFill>
                  <a:latin typeface="Verdana"/>
                  <a:ea typeface="ＭＳ Ｐゴシック" pitchFamily="34" charset="-128"/>
                  <a:cs typeface="Segoe UI Light" panose="020B0502040204020203" pitchFamily="34" charset="0"/>
                </a:rPr>
              </a:br>
              <a:r>
                <a:rPr lang="nl-NL" sz="1000" kern="0" dirty="0">
                  <a:solidFill>
                    <a:srgbClr val="000000"/>
                  </a:solidFill>
                  <a:latin typeface="Verdana"/>
                  <a:ea typeface="ＭＳ Ｐゴシック" pitchFamily="34" charset="-128"/>
                  <a:cs typeface="Segoe UI Light" panose="020B0502040204020203" pitchFamily="34" charset="0"/>
                </a:rPr>
                <a:t>via [voorbeeld V:\Uitgeverij\Beeld] </a:t>
              </a:r>
              <a:br>
                <a:rPr lang="nl-NL" sz="1000" kern="0" dirty="0">
                  <a:solidFill>
                    <a:srgbClr val="000000"/>
                  </a:solidFill>
                  <a:latin typeface="Verdana"/>
                  <a:ea typeface="ＭＳ Ｐゴシック" pitchFamily="34" charset="-128"/>
                  <a:cs typeface="Segoe UI Light" panose="020B0502040204020203" pitchFamily="34" charset="0"/>
                </a:rPr>
              </a:br>
              <a:r>
                <a:rPr lang="nl-NL" sz="1000" kern="0" dirty="0">
                  <a:solidFill>
                    <a:srgbClr val="000000"/>
                  </a:solidFill>
                  <a:latin typeface="Verdana"/>
                  <a:ea typeface="ＭＳ Ｐゴシック" pitchFamily="34" charset="-128"/>
                  <a:cs typeface="Segoe UI Light" panose="020B0502040204020203" pitchFamily="34" charset="0"/>
                </a:rPr>
                <a:t>en klik op </a:t>
              </a:r>
              <a:r>
                <a:rPr lang="nl-NL" sz="1000" b="1" kern="0" dirty="0">
                  <a:solidFill>
                    <a:srgbClr val="000000"/>
                  </a:solidFill>
                  <a:latin typeface="Verdana"/>
                  <a:ea typeface="ＭＳ Ｐゴシック" pitchFamily="34" charset="-128"/>
                  <a:cs typeface="Segoe UI Light" panose="020B0502040204020203" pitchFamily="34" charset="0"/>
                </a:rPr>
                <a:t>‘Invoegen’</a:t>
              </a:r>
              <a:r>
                <a:rPr lang="nl-NL" sz="1000" kern="0" dirty="0">
                  <a:solidFill>
                    <a:srgbClr val="000000"/>
                  </a:solidFill>
                  <a:latin typeface="Verdana"/>
                  <a:ea typeface="ＭＳ Ｐゴシック" pitchFamily="34" charset="-128"/>
                  <a:cs typeface="Segoe UI Light" panose="020B0502040204020203" pitchFamily="34" charset="0"/>
                </a:rPr>
                <a:t>.</a:t>
              </a:r>
              <a:endParaRPr lang="nl-NL" sz="1000" b="1" kern="0" dirty="0">
                <a:solidFill>
                  <a:srgbClr val="000000"/>
                </a:solidFill>
                <a:latin typeface="Verdana"/>
                <a:ea typeface="ＭＳ Ｐゴシック" pitchFamily="34" charset="-128"/>
                <a:cs typeface="Segoe UI Light" panose="020B0502040204020203" pitchFamily="34" charset="0"/>
              </a:endParaRPr>
            </a:p>
          </p:txBody>
        </p:sp>
        <p:grpSp>
          <p:nvGrpSpPr>
            <p:cNvPr id="69" name="Groep 68">
              <a:extLst>
                <a:ext uri="{FF2B5EF4-FFF2-40B4-BE49-F238E27FC236}">
                  <a16:creationId xmlns:a16="http://schemas.microsoft.com/office/drawing/2014/main" xmlns="" id="{7C9A1AA0-B2B7-4BEB-95F8-BCCBA3F1A7B7}"/>
                </a:ext>
              </a:extLst>
            </p:cNvPr>
            <p:cNvGrpSpPr/>
            <p:nvPr userDrawn="1"/>
          </p:nvGrpSpPr>
          <p:grpSpPr>
            <a:xfrm>
              <a:off x="-3063220" y="2329693"/>
              <a:ext cx="825500" cy="209550"/>
              <a:chOff x="13504624" y="2482850"/>
              <a:chExt cx="825500" cy="209550"/>
            </a:xfrm>
          </p:grpSpPr>
          <p:sp>
            <p:nvSpPr>
              <p:cNvPr id="80" name="Rechthoek 79">
                <a:extLst>
                  <a:ext uri="{FF2B5EF4-FFF2-40B4-BE49-F238E27FC236}">
                    <a16:creationId xmlns:a16="http://schemas.microsoft.com/office/drawing/2014/main" xmlns="" id="{91CC0FCC-B856-4502-B4E7-CC1FDDD7E9EB}"/>
                  </a:ext>
                </a:extLst>
              </p:cNvPr>
              <p:cNvSpPr/>
              <p:nvPr userDrawn="1"/>
            </p:nvSpPr>
            <p:spPr>
              <a:xfrm>
                <a:off x="13504624" y="2482850"/>
                <a:ext cx="825500" cy="209550"/>
              </a:xfrm>
              <a:prstGeom prst="rect">
                <a:avLst/>
              </a:prstGeom>
              <a:solidFill>
                <a:srgbClr val="E5F1FB"/>
              </a:solidFill>
              <a:ln w="12700">
                <a:solidFill>
                  <a:srgbClr val="0B7ED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nSpc>
                    <a:spcPct val="90000"/>
                  </a:lnSpc>
                  <a:spcBef>
                    <a:spcPts val="600"/>
                  </a:spcBef>
                  <a:spcAft>
                    <a:spcPts val="600"/>
                  </a:spcAft>
                </a:pPr>
                <a:r>
                  <a:rPr lang="nl-NL" sz="600">
                    <a:solidFill>
                      <a:srgbClr val="000000"/>
                    </a:solidFill>
                    <a:latin typeface="Arial" panose="020B0604020202020204" pitchFamily="34" charset="0"/>
                    <a:cs typeface="Arial" panose="020B0604020202020204" pitchFamily="34" charset="0"/>
                  </a:rPr>
                  <a:t>Invoegen</a:t>
                </a:r>
              </a:p>
            </p:txBody>
          </p:sp>
          <p:cxnSp>
            <p:nvCxnSpPr>
              <p:cNvPr id="81" name="Rechte verbindingslijn 80">
                <a:extLst>
                  <a:ext uri="{FF2B5EF4-FFF2-40B4-BE49-F238E27FC236}">
                    <a16:creationId xmlns:a16="http://schemas.microsoft.com/office/drawing/2014/main" xmlns="" id="{34F0D947-8AF2-4AB3-8D9D-08C4C4915F29}"/>
                  </a:ext>
                </a:extLst>
              </p:cNvPr>
              <p:cNvCxnSpPr/>
              <p:nvPr userDrawn="1"/>
            </p:nvCxnSpPr>
            <p:spPr>
              <a:xfrm>
                <a:off x="14155269" y="2515250"/>
                <a:ext cx="0" cy="142717"/>
              </a:xfrm>
              <a:prstGeom prst="line">
                <a:avLst/>
              </a:prstGeom>
              <a:noFill/>
              <a:ln w="3175" cap="flat" cmpd="sng" algn="ctr">
                <a:solidFill>
                  <a:srgbClr val="44546A"/>
                </a:solidFill>
                <a:prstDash val="solid"/>
              </a:ln>
              <a:effectLst/>
            </p:spPr>
          </p:cxnSp>
          <p:sp>
            <p:nvSpPr>
              <p:cNvPr id="82" name="Gelijkbenige driehoek 81">
                <a:extLst>
                  <a:ext uri="{FF2B5EF4-FFF2-40B4-BE49-F238E27FC236}">
                    <a16:creationId xmlns:a16="http://schemas.microsoft.com/office/drawing/2014/main" xmlns="" id="{B777D6A0-CF04-438D-90A4-7CDE61F66C53}"/>
                  </a:ext>
                </a:extLst>
              </p:cNvPr>
              <p:cNvSpPr/>
              <p:nvPr userDrawn="1"/>
            </p:nvSpPr>
            <p:spPr>
              <a:xfrm rot="10800000">
                <a:off x="14196089" y="2566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endParaRPr lang="nl-NL" sz="800" b="1">
                  <a:solidFill>
                    <a:srgbClr val="000000"/>
                  </a:solidFill>
                </a:endParaRPr>
              </a:p>
            </p:txBody>
          </p:sp>
        </p:grpSp>
        <p:grpSp>
          <p:nvGrpSpPr>
            <p:cNvPr id="70" name="Groep 69">
              <a:extLst>
                <a:ext uri="{FF2B5EF4-FFF2-40B4-BE49-F238E27FC236}">
                  <a16:creationId xmlns:a16="http://schemas.microsoft.com/office/drawing/2014/main" xmlns="" id="{10E50C3F-1A6D-4111-BBA4-91626B7804BA}"/>
                </a:ext>
              </a:extLst>
            </p:cNvPr>
            <p:cNvGrpSpPr/>
            <p:nvPr userDrawn="1"/>
          </p:nvGrpSpPr>
          <p:grpSpPr>
            <a:xfrm>
              <a:off x="-3063220" y="1141626"/>
              <a:ext cx="294789" cy="318834"/>
              <a:chOff x="14466489" y="1001522"/>
              <a:chExt cx="290627" cy="314333"/>
            </a:xfrm>
          </p:grpSpPr>
          <p:sp>
            <p:nvSpPr>
              <p:cNvPr id="74" name="Rechthoek 73">
                <a:extLst>
                  <a:ext uri="{FF2B5EF4-FFF2-40B4-BE49-F238E27FC236}">
                    <a16:creationId xmlns:a16="http://schemas.microsoft.com/office/drawing/2014/main" xmlns="" id="{AA4A3451-E841-4D6B-A9F6-7F5FE5E825C3}"/>
                  </a:ext>
                </a:extLst>
              </p:cNvPr>
              <p:cNvSpPr/>
              <p:nvPr userDrawn="1"/>
            </p:nvSpPr>
            <p:spPr>
              <a:xfrm>
                <a:off x="14466489" y="1001522"/>
                <a:ext cx="257935" cy="254168"/>
              </a:xfrm>
              <a:prstGeom prst="rect">
                <a:avLst/>
              </a:prstGeom>
              <a:solidFill>
                <a:schemeClr val="bg1"/>
              </a:solidFill>
              <a:ln w="12700">
                <a:solidFill>
                  <a:srgbClr val="C0C0C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a:lnSpc>
                    <a:spcPct val="90000"/>
                  </a:lnSpc>
                  <a:spcBef>
                    <a:spcPts val="600"/>
                  </a:spcBef>
                  <a:spcAft>
                    <a:spcPts val="600"/>
                  </a:spcAft>
                </a:pPr>
                <a:endParaRPr lang="nl-NL" sz="600">
                  <a:solidFill>
                    <a:srgbClr val="000000"/>
                  </a:solidFill>
                  <a:latin typeface="Arial" panose="020B0604020202020204" pitchFamily="34" charset="0"/>
                  <a:cs typeface="Arial" panose="020B0604020202020204" pitchFamily="34" charset="0"/>
                </a:endParaRPr>
              </a:p>
            </p:txBody>
          </p:sp>
          <p:sp>
            <p:nvSpPr>
              <p:cNvPr id="75" name="Ovaal 74">
                <a:extLst>
                  <a:ext uri="{FF2B5EF4-FFF2-40B4-BE49-F238E27FC236}">
                    <a16:creationId xmlns:a16="http://schemas.microsoft.com/office/drawing/2014/main" xmlns="" id="{BB53D449-D401-4A27-8E98-ABD79CB47059}"/>
                  </a:ext>
                </a:extLst>
              </p:cNvPr>
              <p:cNvSpPr/>
              <p:nvPr userDrawn="1"/>
            </p:nvSpPr>
            <p:spPr>
              <a:xfrm>
                <a:off x="14623626" y="1033630"/>
                <a:ext cx="71169" cy="71169"/>
              </a:xfrm>
              <a:prstGeom prst="ellipse">
                <a:avLst/>
              </a:prstGeom>
              <a:solidFill>
                <a:srgbClr val="F1D8A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endParaRPr lang="nl-NL" sz="800" b="1">
                  <a:solidFill>
                    <a:srgbClr val="000000"/>
                  </a:solidFill>
                </a:endParaRPr>
              </a:p>
            </p:txBody>
          </p:sp>
          <p:sp>
            <p:nvSpPr>
              <p:cNvPr id="76" name="Vrije vorm: vorm 75">
                <a:extLst>
                  <a:ext uri="{FF2B5EF4-FFF2-40B4-BE49-F238E27FC236}">
                    <a16:creationId xmlns:a16="http://schemas.microsoft.com/office/drawing/2014/main" xmlns="" id="{6AEAF825-D860-4F63-908E-99300CAB73D6}"/>
                  </a:ext>
                </a:extLst>
              </p:cNvPr>
              <p:cNvSpPr/>
              <p:nvPr userDrawn="1"/>
            </p:nvSpPr>
            <p:spPr>
              <a:xfrm rot="2700000">
                <a:off x="14498877" y="1157846"/>
                <a:ext cx="168558" cy="147459"/>
              </a:xfrm>
              <a:custGeom>
                <a:avLst/>
                <a:gdLst>
                  <a:gd name="connsiteX0" fmla="*/ 12837 w 168558"/>
                  <a:gd name="connsiteY0" fmla="*/ 12836 h 147459"/>
                  <a:gd name="connsiteX1" fmla="*/ 43826 w 168558"/>
                  <a:gd name="connsiteY1" fmla="*/ 0 h 147459"/>
                  <a:gd name="connsiteX2" fmla="*/ 168558 w 168558"/>
                  <a:gd name="connsiteY2" fmla="*/ 0 h 147459"/>
                  <a:gd name="connsiteX3" fmla="*/ 21099 w 168558"/>
                  <a:gd name="connsiteY3" fmla="*/ 147459 h 147459"/>
                  <a:gd name="connsiteX4" fmla="*/ 0 w 168558"/>
                  <a:gd name="connsiteY4" fmla="*/ 126361 h 147459"/>
                  <a:gd name="connsiteX5" fmla="*/ 0 w 168558"/>
                  <a:gd name="connsiteY5" fmla="*/ 43826 h 147459"/>
                  <a:gd name="connsiteX6" fmla="*/ 12837 w 168558"/>
                  <a:gd name="connsiteY6" fmla="*/ 12836 h 147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8558" h="147459">
                    <a:moveTo>
                      <a:pt x="12837" y="12836"/>
                    </a:moveTo>
                    <a:cubicBezTo>
                      <a:pt x="20768" y="4905"/>
                      <a:pt x="31724" y="0"/>
                      <a:pt x="43826" y="0"/>
                    </a:cubicBezTo>
                    <a:lnTo>
                      <a:pt x="168558" y="0"/>
                    </a:lnTo>
                    <a:lnTo>
                      <a:pt x="21099" y="147459"/>
                    </a:lnTo>
                    <a:lnTo>
                      <a:pt x="0" y="126361"/>
                    </a:lnTo>
                    <a:lnTo>
                      <a:pt x="0" y="43826"/>
                    </a:lnTo>
                    <a:cubicBezTo>
                      <a:pt x="1" y="31723"/>
                      <a:pt x="4906" y="20767"/>
                      <a:pt x="12837" y="12836"/>
                    </a:cubicBezTo>
                    <a:close/>
                  </a:path>
                </a:pathLst>
              </a:custGeom>
              <a:solidFill>
                <a:srgbClr val="C9D8E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endParaRPr lang="nl-NL" sz="800" b="1">
                  <a:solidFill>
                    <a:srgbClr val="000000"/>
                  </a:solidFill>
                </a:endParaRPr>
              </a:p>
            </p:txBody>
          </p:sp>
          <p:sp>
            <p:nvSpPr>
              <p:cNvPr id="77" name="Rechthoek: afgeronde hoeken 76">
                <a:extLst>
                  <a:ext uri="{FF2B5EF4-FFF2-40B4-BE49-F238E27FC236}">
                    <a16:creationId xmlns:a16="http://schemas.microsoft.com/office/drawing/2014/main" xmlns="" id="{157CF4E7-93E6-43CA-84F1-746C6C733A9C}"/>
                  </a:ext>
                </a:extLst>
              </p:cNvPr>
              <p:cNvSpPr/>
              <p:nvPr userDrawn="1"/>
            </p:nvSpPr>
            <p:spPr>
              <a:xfrm>
                <a:off x="14601150" y="1145314"/>
                <a:ext cx="155966" cy="116816"/>
              </a:xfrm>
              <a:prstGeom prst="roundRect">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a:lnSpc>
                    <a:spcPct val="90000"/>
                  </a:lnSpc>
                  <a:spcBef>
                    <a:spcPts val="600"/>
                  </a:spcBef>
                  <a:spcAft>
                    <a:spcPts val="600"/>
                  </a:spcAft>
                </a:pPr>
                <a:endParaRPr lang="nl-NL" sz="600">
                  <a:solidFill>
                    <a:srgbClr val="000000"/>
                  </a:solidFill>
                  <a:latin typeface="Arial" panose="020B0604020202020204" pitchFamily="34" charset="0"/>
                  <a:cs typeface="Arial" panose="020B0604020202020204" pitchFamily="34" charset="0"/>
                </a:endParaRPr>
              </a:p>
            </p:txBody>
          </p:sp>
          <p:cxnSp>
            <p:nvCxnSpPr>
              <p:cNvPr id="78" name="Rechte verbindingslijn 77">
                <a:extLst>
                  <a:ext uri="{FF2B5EF4-FFF2-40B4-BE49-F238E27FC236}">
                    <a16:creationId xmlns:a16="http://schemas.microsoft.com/office/drawing/2014/main" xmlns="" id="{D8EBF050-0FC9-44AD-8F91-2C095669841A}"/>
                  </a:ext>
                </a:extLst>
              </p:cNvPr>
              <p:cNvCxnSpPr>
                <a:cxnSpLocks/>
              </p:cNvCxnSpPr>
              <p:nvPr userDrawn="1"/>
            </p:nvCxnSpPr>
            <p:spPr>
              <a:xfrm>
                <a:off x="14637490" y="1308665"/>
                <a:ext cx="83286" cy="0"/>
              </a:xfrm>
              <a:prstGeom prst="line">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cxnSp>
          <p:cxnSp>
            <p:nvCxnSpPr>
              <p:cNvPr id="79" name="Rechte verbindingslijn 78">
                <a:extLst>
                  <a:ext uri="{FF2B5EF4-FFF2-40B4-BE49-F238E27FC236}">
                    <a16:creationId xmlns:a16="http://schemas.microsoft.com/office/drawing/2014/main" xmlns="" id="{E0AD01A6-509F-4F2F-9E49-C4256AE0248D}"/>
                  </a:ext>
                </a:extLst>
              </p:cNvPr>
              <p:cNvCxnSpPr>
                <a:cxnSpLocks/>
                <a:stCxn id="77" idx="2"/>
              </p:cNvCxnSpPr>
              <p:nvPr userDrawn="1"/>
            </p:nvCxnSpPr>
            <p:spPr>
              <a:xfrm flipH="1">
                <a:off x="14678717" y="1262130"/>
                <a:ext cx="416" cy="43573"/>
              </a:xfrm>
              <a:prstGeom prst="line">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cxnSp>
        </p:grpSp>
        <p:sp>
          <p:nvSpPr>
            <p:cNvPr id="71" name="Ovaal 70">
              <a:extLst>
                <a:ext uri="{FF2B5EF4-FFF2-40B4-BE49-F238E27FC236}">
                  <a16:creationId xmlns:a16="http://schemas.microsoft.com/office/drawing/2014/main" xmlns="" id="{5B07E6EB-BC86-491F-9417-8F1B0DD1CE79}"/>
                </a:ext>
              </a:extLst>
            </p:cNvPr>
            <p:cNvSpPr/>
            <p:nvPr userDrawn="1"/>
          </p:nvSpPr>
          <p:spPr>
            <a:xfrm>
              <a:off x="-3428901" y="2763094"/>
              <a:ext cx="260914" cy="259683"/>
            </a:xfrm>
            <a:prstGeom prst="ellipse">
              <a:avLst/>
            </a:prstGeom>
            <a:solidFill>
              <a:schemeClr val="accent1"/>
            </a:solidFill>
            <a:ln w="25400" cap="flat" cmpd="sng" algn="ctr">
              <a:noFill/>
              <a:prstDash val="solid"/>
            </a:ln>
            <a:effectLst/>
          </p:spPr>
          <p:txBody>
            <a:bodyPr rtlCol="0" anchor="ctr"/>
            <a:lstStyle/>
            <a:p>
              <a:pPr algn="ctr" fontAlgn="auto">
                <a:spcBef>
                  <a:spcPts val="0"/>
                </a:spcBef>
                <a:spcAft>
                  <a:spcPts val="0"/>
                </a:spcAft>
                <a:defRPr/>
              </a:pPr>
              <a:r>
                <a:rPr lang="nl-NL" sz="1000" kern="0" dirty="0">
                  <a:solidFill>
                    <a:srgbClr val="FFFFFF"/>
                  </a:solidFill>
                  <a:latin typeface="Verdana"/>
                  <a:ea typeface="ＭＳ Ｐゴシック" pitchFamily="34" charset="-128"/>
                  <a:cs typeface="Segoe UI Light" panose="020B0502040204020203" pitchFamily="34" charset="0"/>
                </a:rPr>
                <a:t>3</a:t>
              </a:r>
            </a:p>
          </p:txBody>
        </p:sp>
        <p:sp>
          <p:nvSpPr>
            <p:cNvPr id="72" name="Rechthoek 71">
              <a:extLst>
                <a:ext uri="{FF2B5EF4-FFF2-40B4-BE49-F238E27FC236}">
                  <a16:creationId xmlns:a16="http://schemas.microsoft.com/office/drawing/2014/main" xmlns="" id="{60386FDB-8F28-4BAB-B106-C2D7170245C4}"/>
                </a:ext>
              </a:extLst>
            </p:cNvPr>
            <p:cNvSpPr/>
            <p:nvPr userDrawn="1"/>
          </p:nvSpPr>
          <p:spPr>
            <a:xfrm>
              <a:off x="-3063219" y="2829158"/>
              <a:ext cx="2817996" cy="316612"/>
            </a:xfrm>
            <a:prstGeom prst="rect">
              <a:avLst/>
            </a:prstGeom>
            <a:noFill/>
            <a:ln w="25400" cap="flat" cmpd="sng" algn="ctr">
              <a:noFill/>
              <a:prstDash val="solid"/>
            </a:ln>
            <a:effectLst/>
          </p:spPr>
          <p:txBody>
            <a:bodyPr lIns="0" tIns="0" rIns="0" bIns="0" rtlCol="0" anchor="t"/>
            <a:lstStyle/>
            <a:p>
              <a:pPr fontAlgn="auto">
                <a:lnSpc>
                  <a:spcPct val="90000"/>
                </a:lnSpc>
                <a:spcBef>
                  <a:spcPts val="600"/>
                </a:spcBef>
                <a:spcAft>
                  <a:spcPts val="600"/>
                </a:spcAft>
                <a:buClr>
                  <a:srgbClr val="007BC7"/>
                </a:buClr>
                <a:buFont typeface="Arial" panose="020B0604020202020204" pitchFamily="34" charset="0"/>
                <a:buNone/>
                <a:defRPr/>
              </a:pPr>
              <a:r>
                <a:rPr lang="nl-NL" sz="1000" kern="0" dirty="0">
                  <a:solidFill>
                    <a:srgbClr val="000000"/>
                  </a:solidFill>
                  <a:latin typeface="Verdana"/>
                  <a:ea typeface="ＭＳ Ｐゴシック" pitchFamily="34" charset="-128"/>
                  <a:cs typeface="Segoe UI Light" panose="020B0502040204020203" pitchFamily="34" charset="0"/>
                </a:rPr>
                <a:t>Klik met de rechter muisknop op de afbeelding en kies </a:t>
              </a:r>
              <a:r>
                <a:rPr lang="nl-NL" sz="1000" b="1" kern="0" dirty="0">
                  <a:solidFill>
                    <a:srgbClr val="000000"/>
                  </a:solidFill>
                  <a:latin typeface="Verdana"/>
                  <a:ea typeface="ＭＳ Ｐゴシック" pitchFamily="34" charset="-128"/>
                  <a:cs typeface="Segoe UI Light" panose="020B0502040204020203" pitchFamily="34" charset="0"/>
                </a:rPr>
                <a:t>´Naar achtergrond´</a:t>
              </a:r>
              <a:r>
                <a:rPr lang="nl-NL" sz="1000" kern="0" dirty="0">
                  <a:solidFill>
                    <a:srgbClr val="000000"/>
                  </a:solidFill>
                  <a:latin typeface="Verdana"/>
                  <a:ea typeface="ＭＳ Ｐゴシック" pitchFamily="34" charset="-128"/>
                  <a:cs typeface="Segoe UI Light" panose="020B0502040204020203" pitchFamily="34" charset="0"/>
                </a:rPr>
                <a:t>.</a:t>
              </a:r>
              <a:endParaRPr lang="nl-NL" sz="1000" b="1" kern="0" dirty="0">
                <a:solidFill>
                  <a:srgbClr val="000000"/>
                </a:solidFill>
                <a:latin typeface="Verdana"/>
                <a:ea typeface="ＭＳ Ｐゴシック" pitchFamily="34" charset="-128"/>
                <a:cs typeface="Segoe UI Light" panose="020B0502040204020203" pitchFamily="34" charset="0"/>
              </a:endParaRPr>
            </a:p>
          </p:txBody>
        </p:sp>
        <p:cxnSp>
          <p:nvCxnSpPr>
            <p:cNvPr id="73" name="Rechte verbindingslijn 72">
              <a:extLst>
                <a:ext uri="{FF2B5EF4-FFF2-40B4-BE49-F238E27FC236}">
                  <a16:creationId xmlns:a16="http://schemas.microsoft.com/office/drawing/2014/main" xmlns="" id="{04387F55-659C-4454-935E-92A06B075501}"/>
                </a:ext>
              </a:extLst>
            </p:cNvPr>
            <p:cNvCxnSpPr>
              <a:cxnSpLocks/>
            </p:cNvCxnSpPr>
            <p:nvPr userDrawn="1"/>
          </p:nvCxnSpPr>
          <p:spPr>
            <a:xfrm>
              <a:off x="-3423241" y="2644932"/>
              <a:ext cx="3178017" cy="0"/>
            </a:xfrm>
            <a:prstGeom prst="line">
              <a:avLst/>
            </a:prstGeom>
            <a:noFill/>
            <a:ln w="3175" cap="flat" cmpd="sng" algn="ctr">
              <a:solidFill>
                <a:schemeClr val="accent1"/>
              </a:solidFill>
              <a:prstDash val="solid"/>
            </a:ln>
            <a:effectLst/>
          </p:spPr>
        </p:cxnSp>
      </p:grpSp>
      <p:sp>
        <p:nvSpPr>
          <p:cNvPr id="8" name="Tijdelijke aanduiding voor tekst 7">
            <a:extLst>
              <a:ext uri="{FF2B5EF4-FFF2-40B4-BE49-F238E27FC236}">
                <a16:creationId xmlns:a16="http://schemas.microsoft.com/office/drawing/2014/main" xmlns="" id="{79377A0F-464E-4AD3-8241-04E87F9C3711}"/>
              </a:ext>
            </a:extLst>
          </p:cNvPr>
          <p:cNvSpPr>
            <a:spLocks noGrp="1"/>
          </p:cNvSpPr>
          <p:nvPr>
            <p:ph type="body" sz="quarter" idx="53"/>
          </p:nvPr>
        </p:nvSpPr>
        <p:spPr>
          <a:xfrm>
            <a:off x="4572001" y="1706401"/>
            <a:ext cx="4567241" cy="2946565"/>
          </a:xfrm>
          <a:solidFill>
            <a:schemeClr val="accent3"/>
          </a:solidFill>
        </p:spPr>
        <p:txBody>
          <a:bodyPr lIns="0" tIns="0" rIns="0" bIns="0" anchor="t" anchorCtr="0"/>
          <a:lstStyle>
            <a:lvl1pPr marL="0" indent="0">
              <a:buNone/>
              <a:defRPr sz="100">
                <a:solidFill>
                  <a:schemeClr val="accent3"/>
                </a:solidFill>
              </a:defRPr>
            </a:lvl1pPr>
          </a:lstStyle>
          <a:p>
            <a:pPr lvl="0"/>
            <a:endParaRPr lang="nl-NL" dirty="0"/>
          </a:p>
        </p:txBody>
      </p:sp>
      <p:sp>
        <p:nvSpPr>
          <p:cNvPr id="215" name="Titel 1">
            <a:extLst>
              <a:ext uri="{FF2B5EF4-FFF2-40B4-BE49-F238E27FC236}">
                <a16:creationId xmlns:a16="http://schemas.microsoft.com/office/drawing/2014/main" xmlns="" id="{E8BC33D0-2851-4B25-AD33-147DCA2AA80B}"/>
              </a:ext>
            </a:extLst>
          </p:cNvPr>
          <p:cNvSpPr>
            <a:spLocks noGrp="1"/>
          </p:cNvSpPr>
          <p:nvPr>
            <p:ph type="title" hasCustomPrompt="1"/>
          </p:nvPr>
        </p:nvSpPr>
        <p:spPr>
          <a:xfrm>
            <a:off x="5128841" y="2247157"/>
            <a:ext cx="3460970" cy="1766283"/>
          </a:xfrm>
        </p:spPr>
        <p:txBody>
          <a:bodyPr anchor="ctr" anchorCtr="0"/>
          <a:lstStyle>
            <a:lvl1pPr>
              <a:defRPr sz="4000">
                <a:solidFill>
                  <a:schemeClr val="tx1"/>
                </a:solidFill>
              </a:defRPr>
            </a:lvl1pPr>
          </a:lstStyle>
          <a:p>
            <a:r>
              <a:rPr lang="nl-NL" noProof="0" dirty="0"/>
              <a:t>Afsluiting van maximaal</a:t>
            </a:r>
            <a:br>
              <a:rPr lang="nl-NL" noProof="0" dirty="0"/>
            </a:br>
            <a:r>
              <a:rPr lang="nl-NL" noProof="0" dirty="0"/>
              <a:t>3 regels</a:t>
            </a:r>
          </a:p>
        </p:txBody>
      </p:sp>
      <p:sp>
        <p:nvSpPr>
          <p:cNvPr id="102" name="Tijdelijke aanduiding voor tekst 12">
            <a:extLst>
              <a:ext uri="{FF2B5EF4-FFF2-40B4-BE49-F238E27FC236}">
                <a16:creationId xmlns:a16="http://schemas.microsoft.com/office/drawing/2014/main" xmlns="" id="{E65A2E3F-6F0C-4313-B77E-1A7023D9E16E}"/>
              </a:ext>
            </a:extLst>
          </p:cNvPr>
          <p:cNvSpPr txBox="1">
            <a:spLocks/>
          </p:cNvSpPr>
          <p:nvPr userDrawn="1"/>
        </p:nvSpPr>
        <p:spPr bwMode="auto">
          <a:xfrm>
            <a:off x="3055314" y="-16237"/>
            <a:ext cx="3033375" cy="854536"/>
          </a:xfrm>
          <a:prstGeom prst="rect">
            <a:avLst/>
          </a:prstGeom>
          <a:blipFill>
            <a:blip r:embed="rId7" cstate="print">
              <a:extLst>
                <a:ext uri="{28A0092B-C50C-407E-A947-70E740481C1C}">
                  <a14:useLocalDpi xmlns:a14="http://schemas.microsoft.com/office/drawing/2010/main"/>
                </a:ext>
              </a:extLst>
            </a:blip>
            <a:srcRect/>
            <a:stretch>
              <a:fillRect l="43038" r="43136"/>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noAutofit/>
          </a:bodyPr>
          <a:lstStyle>
            <a:lvl1pPr marL="0" indent="0" algn="l" rtl="0" eaLnBrk="0" fontAlgn="base" hangingPunct="0">
              <a:lnSpc>
                <a:spcPct val="100000"/>
              </a:lnSpc>
              <a:spcBef>
                <a:spcPts val="600"/>
              </a:spcBef>
              <a:spcAft>
                <a:spcPts val="600"/>
              </a:spcAft>
              <a:buClr>
                <a:schemeClr val="accent1"/>
              </a:buClr>
              <a:buFont typeface="Verdana" panose="020B0604030504040204" pitchFamily="34" charset="0"/>
              <a:buNone/>
              <a:defRPr lang="nl-NL" sz="100" kern="1200" baseline="0">
                <a:solidFill>
                  <a:schemeClr val="accent1"/>
                </a:solidFill>
                <a:latin typeface="+mn-lt"/>
                <a:ea typeface="Verdana" pitchFamily="34" charset="0"/>
                <a:cs typeface="Verdana" pitchFamily="34" charset="0"/>
              </a:defRPr>
            </a:lvl1pPr>
            <a:lvl2pPr marL="361950" indent="-180975" algn="l" rtl="0" eaLnBrk="0" fontAlgn="base" hangingPunct="0">
              <a:lnSpc>
                <a:spcPct val="100000"/>
              </a:lnSpc>
              <a:spcBef>
                <a:spcPts val="600"/>
              </a:spcBef>
              <a:spcAft>
                <a:spcPts val="600"/>
              </a:spcAft>
              <a:buClr>
                <a:schemeClr val="accent1"/>
              </a:buClr>
              <a:buFont typeface="Verdana" panose="020B0604030504040204" pitchFamily="34" charset="0"/>
              <a:buChar char="-"/>
              <a:defRPr lang="nl-NL" sz="100" kern="1200">
                <a:solidFill>
                  <a:schemeClr val="tx1"/>
                </a:solidFill>
                <a:latin typeface="+mn-lt"/>
                <a:ea typeface="Verdana" pitchFamily="34" charset="0"/>
                <a:cs typeface="Verdana" pitchFamily="34" charset="0"/>
              </a:defRPr>
            </a:lvl2pPr>
            <a:lvl3pPr marL="542925" indent="-180975" algn="l" rtl="0" eaLnBrk="0" fontAlgn="base" hangingPunct="0">
              <a:lnSpc>
                <a:spcPct val="100000"/>
              </a:lnSpc>
              <a:spcBef>
                <a:spcPts val="600"/>
              </a:spcBef>
              <a:spcAft>
                <a:spcPts val="600"/>
              </a:spcAft>
              <a:buClr>
                <a:schemeClr val="accent1"/>
              </a:buClr>
              <a:buFont typeface="Wingdings" panose="05000000000000000000" pitchFamily="2" charset="2"/>
              <a:buChar char="§"/>
              <a:defRPr lang="nl-NL" sz="100" kern="1200">
                <a:solidFill>
                  <a:schemeClr val="tx1"/>
                </a:solidFill>
                <a:latin typeface="+mn-lt"/>
                <a:ea typeface="Verdana" pitchFamily="34" charset="0"/>
                <a:cs typeface="Verdana" pitchFamily="34" charset="0"/>
              </a:defRPr>
            </a:lvl3pPr>
            <a:lvl4pPr marL="0" indent="0" algn="l" rtl="0" eaLnBrk="0" fontAlgn="base" hangingPunct="0">
              <a:lnSpc>
                <a:spcPct val="100000"/>
              </a:lnSpc>
              <a:spcBef>
                <a:spcPts val="600"/>
              </a:spcBef>
              <a:spcAft>
                <a:spcPts val="600"/>
              </a:spcAft>
              <a:buFont typeface="Arial" panose="020B0604020202020204" pitchFamily="34" charset="0"/>
              <a:buNone/>
              <a:tabLst/>
              <a:defRPr lang="nl-NL" sz="100" b="0" kern="1200">
                <a:solidFill>
                  <a:schemeClr val="tx1"/>
                </a:solidFill>
                <a:latin typeface="+mn-lt"/>
                <a:ea typeface="Verdana" pitchFamily="34" charset="0"/>
                <a:cs typeface="Verdana" pitchFamily="34" charset="0"/>
              </a:defRPr>
            </a:lvl4pPr>
            <a:lvl5pPr marL="0" indent="0" algn="l" rtl="0" eaLnBrk="0" fontAlgn="base" hangingPunct="0">
              <a:lnSpc>
                <a:spcPct val="100000"/>
              </a:lnSpc>
              <a:spcBef>
                <a:spcPts val="600"/>
              </a:spcBef>
              <a:spcAft>
                <a:spcPts val="600"/>
              </a:spcAft>
              <a:defRPr lang="nl-NL" sz="100" b="1" i="0" kern="1200" baseline="0">
                <a:solidFill>
                  <a:schemeClr val="bg2"/>
                </a:solidFill>
                <a:latin typeface="+mn-lt"/>
                <a:ea typeface="Verdana" pitchFamily="34" charset="0"/>
                <a:cs typeface="Verdana" pitchFamily="34" charset="0"/>
              </a:defRPr>
            </a:lvl5pPr>
            <a:lvl6pPr marL="180975" indent="-180975" algn="l" rtl="0" fontAlgn="base">
              <a:lnSpc>
                <a:spcPct val="100000"/>
              </a:lnSpc>
              <a:spcBef>
                <a:spcPts val="600"/>
              </a:spcBef>
              <a:spcAft>
                <a:spcPts val="600"/>
              </a:spcAft>
              <a:buClr>
                <a:schemeClr val="accent1"/>
              </a:buClr>
              <a:buFont typeface="Verdana" panose="020B0604030504040204" pitchFamily="34" charset="0"/>
              <a:buChar char="›"/>
              <a:defRPr sz="1800">
                <a:solidFill>
                  <a:schemeClr val="tx1"/>
                </a:solidFill>
                <a:latin typeface="+mn-lt"/>
                <a:cs typeface="+mn-cs"/>
              </a:defRPr>
            </a:lvl6pPr>
            <a:lvl7pPr marL="361950" indent="-180975" algn="l" rtl="0" fontAlgn="base">
              <a:lnSpc>
                <a:spcPct val="100000"/>
              </a:lnSpc>
              <a:spcBef>
                <a:spcPts val="600"/>
              </a:spcBef>
              <a:spcAft>
                <a:spcPts val="600"/>
              </a:spcAft>
              <a:buClr>
                <a:schemeClr val="accent1"/>
              </a:buClr>
              <a:buFont typeface="Verdana" panose="020B0604030504040204" pitchFamily="34" charset="0"/>
              <a:buChar char="-"/>
              <a:defRPr sz="1800">
                <a:solidFill>
                  <a:schemeClr val="tx1"/>
                </a:solidFill>
                <a:latin typeface="+mn-lt"/>
                <a:cs typeface="+mn-cs"/>
              </a:defRPr>
            </a:lvl7pPr>
            <a:lvl8pPr marL="542925" indent="-180975" algn="l" rtl="0" fontAlgn="base">
              <a:lnSpc>
                <a:spcPct val="100000"/>
              </a:lnSpc>
              <a:spcBef>
                <a:spcPts val="600"/>
              </a:spcBef>
              <a:spcAft>
                <a:spcPts val="600"/>
              </a:spcAft>
              <a:buClr>
                <a:schemeClr val="accent1"/>
              </a:buClr>
              <a:buFont typeface="Wingdings" panose="05000000000000000000" pitchFamily="2" charset="2"/>
              <a:buChar char="§"/>
              <a:defRPr sz="1800">
                <a:solidFill>
                  <a:schemeClr val="tx1"/>
                </a:solidFill>
                <a:latin typeface="+mn-lt"/>
                <a:cs typeface="+mn-cs"/>
              </a:defRPr>
            </a:lvl8pPr>
            <a:lvl9pPr marL="0" indent="0" algn="l" rtl="0" fontAlgn="base">
              <a:lnSpc>
                <a:spcPct val="100000"/>
              </a:lnSpc>
              <a:spcBef>
                <a:spcPts val="600"/>
              </a:spcBef>
              <a:spcAft>
                <a:spcPts val="600"/>
              </a:spcAft>
              <a:buNone/>
              <a:defRPr sz="1800" b="0">
                <a:solidFill>
                  <a:schemeClr val="tx1"/>
                </a:solidFill>
                <a:latin typeface="+mn-lt"/>
                <a:cs typeface="+mn-cs"/>
              </a:defRPr>
            </a:lvl9pPr>
          </a:lstStyle>
          <a:p>
            <a:pPr>
              <a:buClr>
                <a:srgbClr val="007BC7"/>
              </a:buClr>
            </a:pPr>
            <a:r>
              <a:rPr>
                <a:solidFill>
                  <a:srgbClr val="007BC7"/>
                </a:solidFill>
              </a:rPr>
              <a:t> </a:t>
            </a:r>
            <a:endParaRPr dirty="0">
              <a:solidFill>
                <a:srgbClr val="007BC7"/>
              </a:solidFill>
            </a:endParaRPr>
          </a:p>
        </p:txBody>
      </p:sp>
      <p:sp>
        <p:nvSpPr>
          <p:cNvPr id="101" name="Tijdelijke aanduiding voor tekst 12">
            <a:extLst>
              <a:ext uri="{FF2B5EF4-FFF2-40B4-BE49-F238E27FC236}">
                <a16:creationId xmlns:a16="http://schemas.microsoft.com/office/drawing/2014/main" xmlns="" id="{E65A2E3F-6F0C-4313-B77E-1A7023D9E16E}"/>
              </a:ext>
            </a:extLst>
          </p:cNvPr>
          <p:cNvSpPr txBox="1">
            <a:spLocks/>
          </p:cNvSpPr>
          <p:nvPr userDrawn="1"/>
        </p:nvSpPr>
        <p:spPr bwMode="auto">
          <a:xfrm rot="173713">
            <a:off x="359909" y="2694149"/>
            <a:ext cx="3033375" cy="854536"/>
          </a:xfrm>
          <a:prstGeom prst="rect">
            <a:avLst/>
          </a:prstGeom>
          <a:blipFill>
            <a:blip r:embed="rId7" cstate="print">
              <a:extLst>
                <a:ext uri="{28A0092B-C50C-407E-A947-70E740481C1C}">
                  <a14:useLocalDpi xmlns:a14="http://schemas.microsoft.com/office/drawing/2010/main"/>
                </a:ext>
              </a:extLst>
            </a:blip>
            <a:srcRect/>
            <a:stretch>
              <a:fillRect l="43038" r="43136"/>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noAutofit/>
          </a:bodyPr>
          <a:lstStyle>
            <a:lvl1pPr marL="0" indent="0" algn="l" rtl="0" eaLnBrk="0" fontAlgn="base" hangingPunct="0">
              <a:lnSpc>
                <a:spcPct val="100000"/>
              </a:lnSpc>
              <a:spcBef>
                <a:spcPts val="600"/>
              </a:spcBef>
              <a:spcAft>
                <a:spcPts val="600"/>
              </a:spcAft>
              <a:buClr>
                <a:schemeClr val="accent1"/>
              </a:buClr>
              <a:buFont typeface="Verdana" panose="020B0604030504040204" pitchFamily="34" charset="0"/>
              <a:buNone/>
              <a:defRPr lang="nl-NL" sz="100" kern="1200" baseline="0">
                <a:solidFill>
                  <a:schemeClr val="accent1"/>
                </a:solidFill>
                <a:latin typeface="+mn-lt"/>
                <a:ea typeface="Verdana" pitchFamily="34" charset="0"/>
                <a:cs typeface="Verdana" pitchFamily="34" charset="0"/>
              </a:defRPr>
            </a:lvl1pPr>
            <a:lvl2pPr marL="361950" indent="-180975" algn="l" rtl="0" eaLnBrk="0" fontAlgn="base" hangingPunct="0">
              <a:lnSpc>
                <a:spcPct val="100000"/>
              </a:lnSpc>
              <a:spcBef>
                <a:spcPts val="600"/>
              </a:spcBef>
              <a:spcAft>
                <a:spcPts val="600"/>
              </a:spcAft>
              <a:buClr>
                <a:schemeClr val="accent1"/>
              </a:buClr>
              <a:buFont typeface="Verdana" panose="020B0604030504040204" pitchFamily="34" charset="0"/>
              <a:buChar char="-"/>
              <a:defRPr lang="nl-NL" sz="100" kern="1200">
                <a:solidFill>
                  <a:schemeClr val="tx1"/>
                </a:solidFill>
                <a:latin typeface="+mn-lt"/>
                <a:ea typeface="Verdana" pitchFamily="34" charset="0"/>
                <a:cs typeface="Verdana" pitchFamily="34" charset="0"/>
              </a:defRPr>
            </a:lvl2pPr>
            <a:lvl3pPr marL="542925" indent="-180975" algn="l" rtl="0" eaLnBrk="0" fontAlgn="base" hangingPunct="0">
              <a:lnSpc>
                <a:spcPct val="100000"/>
              </a:lnSpc>
              <a:spcBef>
                <a:spcPts val="600"/>
              </a:spcBef>
              <a:spcAft>
                <a:spcPts val="600"/>
              </a:spcAft>
              <a:buClr>
                <a:schemeClr val="accent1"/>
              </a:buClr>
              <a:buFont typeface="Wingdings" panose="05000000000000000000" pitchFamily="2" charset="2"/>
              <a:buChar char="§"/>
              <a:defRPr lang="nl-NL" sz="100" kern="1200">
                <a:solidFill>
                  <a:schemeClr val="tx1"/>
                </a:solidFill>
                <a:latin typeface="+mn-lt"/>
                <a:ea typeface="Verdana" pitchFamily="34" charset="0"/>
                <a:cs typeface="Verdana" pitchFamily="34" charset="0"/>
              </a:defRPr>
            </a:lvl3pPr>
            <a:lvl4pPr marL="0" indent="0" algn="l" rtl="0" eaLnBrk="0" fontAlgn="base" hangingPunct="0">
              <a:lnSpc>
                <a:spcPct val="100000"/>
              </a:lnSpc>
              <a:spcBef>
                <a:spcPts val="600"/>
              </a:spcBef>
              <a:spcAft>
                <a:spcPts val="600"/>
              </a:spcAft>
              <a:buFont typeface="Arial" panose="020B0604020202020204" pitchFamily="34" charset="0"/>
              <a:buNone/>
              <a:tabLst/>
              <a:defRPr lang="nl-NL" sz="100" b="0" kern="1200">
                <a:solidFill>
                  <a:schemeClr val="tx1"/>
                </a:solidFill>
                <a:latin typeface="+mn-lt"/>
                <a:ea typeface="Verdana" pitchFamily="34" charset="0"/>
                <a:cs typeface="Verdana" pitchFamily="34" charset="0"/>
              </a:defRPr>
            </a:lvl4pPr>
            <a:lvl5pPr marL="0" indent="0" algn="l" rtl="0" eaLnBrk="0" fontAlgn="base" hangingPunct="0">
              <a:lnSpc>
                <a:spcPct val="100000"/>
              </a:lnSpc>
              <a:spcBef>
                <a:spcPts val="600"/>
              </a:spcBef>
              <a:spcAft>
                <a:spcPts val="600"/>
              </a:spcAft>
              <a:defRPr lang="nl-NL" sz="100" b="1" i="0" kern="1200" baseline="0">
                <a:solidFill>
                  <a:schemeClr val="bg2"/>
                </a:solidFill>
                <a:latin typeface="+mn-lt"/>
                <a:ea typeface="Verdana" pitchFamily="34" charset="0"/>
                <a:cs typeface="Verdana" pitchFamily="34" charset="0"/>
              </a:defRPr>
            </a:lvl5pPr>
            <a:lvl6pPr marL="180975" indent="-180975" algn="l" rtl="0" fontAlgn="base">
              <a:lnSpc>
                <a:spcPct val="100000"/>
              </a:lnSpc>
              <a:spcBef>
                <a:spcPts val="600"/>
              </a:spcBef>
              <a:spcAft>
                <a:spcPts val="600"/>
              </a:spcAft>
              <a:buClr>
                <a:schemeClr val="accent1"/>
              </a:buClr>
              <a:buFont typeface="Verdana" panose="020B0604030504040204" pitchFamily="34" charset="0"/>
              <a:buChar char="›"/>
              <a:defRPr sz="1800">
                <a:solidFill>
                  <a:schemeClr val="tx1"/>
                </a:solidFill>
                <a:latin typeface="+mn-lt"/>
                <a:cs typeface="+mn-cs"/>
              </a:defRPr>
            </a:lvl6pPr>
            <a:lvl7pPr marL="361950" indent="-180975" algn="l" rtl="0" fontAlgn="base">
              <a:lnSpc>
                <a:spcPct val="100000"/>
              </a:lnSpc>
              <a:spcBef>
                <a:spcPts val="600"/>
              </a:spcBef>
              <a:spcAft>
                <a:spcPts val="600"/>
              </a:spcAft>
              <a:buClr>
                <a:schemeClr val="accent1"/>
              </a:buClr>
              <a:buFont typeface="Verdana" panose="020B0604030504040204" pitchFamily="34" charset="0"/>
              <a:buChar char="-"/>
              <a:defRPr sz="1800">
                <a:solidFill>
                  <a:schemeClr val="tx1"/>
                </a:solidFill>
                <a:latin typeface="+mn-lt"/>
                <a:cs typeface="+mn-cs"/>
              </a:defRPr>
            </a:lvl7pPr>
            <a:lvl8pPr marL="542925" indent="-180975" algn="l" rtl="0" fontAlgn="base">
              <a:lnSpc>
                <a:spcPct val="100000"/>
              </a:lnSpc>
              <a:spcBef>
                <a:spcPts val="600"/>
              </a:spcBef>
              <a:spcAft>
                <a:spcPts val="600"/>
              </a:spcAft>
              <a:buClr>
                <a:schemeClr val="accent1"/>
              </a:buClr>
              <a:buFont typeface="Wingdings" panose="05000000000000000000" pitchFamily="2" charset="2"/>
              <a:buChar char="§"/>
              <a:defRPr sz="1800">
                <a:solidFill>
                  <a:schemeClr val="tx1"/>
                </a:solidFill>
                <a:latin typeface="+mn-lt"/>
                <a:cs typeface="+mn-cs"/>
              </a:defRPr>
            </a:lvl8pPr>
            <a:lvl9pPr marL="0" indent="0" algn="l" rtl="0" fontAlgn="base">
              <a:lnSpc>
                <a:spcPct val="100000"/>
              </a:lnSpc>
              <a:spcBef>
                <a:spcPts val="600"/>
              </a:spcBef>
              <a:spcAft>
                <a:spcPts val="600"/>
              </a:spcAft>
              <a:buNone/>
              <a:defRPr sz="1800" b="0">
                <a:solidFill>
                  <a:schemeClr val="tx1"/>
                </a:solidFill>
                <a:latin typeface="+mn-lt"/>
                <a:cs typeface="+mn-cs"/>
              </a:defRPr>
            </a:lvl9pPr>
          </a:lstStyle>
          <a:p>
            <a:pPr>
              <a:buClr>
                <a:srgbClr val="007BC7"/>
              </a:buClr>
            </a:pPr>
            <a:r>
              <a:rPr>
                <a:solidFill>
                  <a:srgbClr val="007BC7"/>
                </a:solidFill>
              </a:rPr>
              <a:t> </a:t>
            </a:r>
            <a:endParaRPr dirty="0">
              <a:solidFill>
                <a:srgbClr val="007BC7"/>
              </a:solidFill>
            </a:endParaRPr>
          </a:p>
        </p:txBody>
      </p:sp>
    </p:spTree>
    <p:extLst>
      <p:ext uri="{BB962C8B-B14F-4D97-AF65-F5344CB8AC3E}">
        <p14:creationId xmlns:p14="http://schemas.microsoft.com/office/powerpoint/2010/main" val="9450850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p:stCondLst>
                                    <p:cond delay="500"/>
                                  </p:stCondLst>
                                  <p:childTnLst>
                                    <p:set>
                                      <p:cBhvr>
                                        <p:cTn id="6" dur="1" fill="hold">
                                          <p:stCondLst>
                                            <p:cond delay="0"/>
                                          </p:stCondLst>
                                        </p:cTn>
                                        <p:tgtEl>
                                          <p:spTgt spid="215"/>
                                        </p:tgtEl>
                                        <p:attrNameLst>
                                          <p:attrName>style.visibility</p:attrName>
                                        </p:attrNameLst>
                                      </p:cBhvr>
                                      <p:to>
                                        <p:strVal val="visible"/>
                                      </p:to>
                                    </p:set>
                                    <p:anim calcmode="lin" valueType="num">
                                      <p:cBhvr additive="base">
                                        <p:cTn id="7" dur="1250" fill="hold"/>
                                        <p:tgtEl>
                                          <p:spTgt spid="215"/>
                                        </p:tgtEl>
                                        <p:attrNameLst>
                                          <p:attrName>ppt_x</p:attrName>
                                        </p:attrNameLst>
                                      </p:cBhvr>
                                      <p:tavLst>
                                        <p:tav tm="0">
                                          <p:val>
                                            <p:strVal val="1+#ppt_w/2"/>
                                          </p:val>
                                        </p:tav>
                                        <p:tav tm="100000">
                                          <p:val>
                                            <p:strVal val="#ppt_x"/>
                                          </p:val>
                                        </p:tav>
                                      </p:tavLst>
                                    </p:anim>
                                    <p:anim calcmode="lin" valueType="num">
                                      <p:cBhvr additive="base">
                                        <p:cTn id="8" dur="1250" fill="hold"/>
                                        <p:tgtEl>
                                          <p:spTgt spid="215"/>
                                        </p:tgtEl>
                                        <p:attrNameLst>
                                          <p:attrName>ppt_y</p:attrName>
                                        </p:attrNameLst>
                                      </p:cBhvr>
                                      <p:tavLst>
                                        <p:tav tm="0">
                                          <p:val>
                                            <p:strVal val="#ppt_y"/>
                                          </p:val>
                                        </p:tav>
                                        <p:tav tm="100000">
                                          <p:val>
                                            <p:strVal val="#ppt_y"/>
                                          </p:val>
                                        </p:tav>
                                      </p:tavLst>
                                    </p:anim>
                                  </p:childTnLst>
                                </p:cTn>
                              </p:par>
                              <p:par>
                                <p:cTn id="9" presetID="2" presetClass="entr" presetSubtype="2" decel="100000" fill="hold" grpId="0" nodeType="withEffect">
                                  <p:stCondLst>
                                    <p:cond delay="50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1250" fill="hold"/>
                                        <p:tgtEl>
                                          <p:spTgt spid="8"/>
                                        </p:tgtEl>
                                        <p:attrNameLst>
                                          <p:attrName>ppt_x</p:attrName>
                                        </p:attrNameLst>
                                      </p:cBhvr>
                                      <p:tavLst>
                                        <p:tav tm="0">
                                          <p:val>
                                            <p:strVal val="1+#ppt_w/2"/>
                                          </p:val>
                                        </p:tav>
                                        <p:tav tm="100000">
                                          <p:val>
                                            <p:strVal val="#ppt_x"/>
                                          </p:val>
                                        </p:tav>
                                      </p:tavLst>
                                    </p:anim>
                                    <p:anim calcmode="lin" valueType="num">
                                      <p:cBhvr additive="base">
                                        <p:cTn id="12" dur="125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tmplLst>
          <p:tmpl>
            <p:tnLst>
              <p:par>
                <p:cTn presetID="2" presetClass="entr" presetSubtype="2" decel="100000" fill="hold" nodeType="withEffect">
                  <p:stCondLst>
                    <p:cond delay="500"/>
                  </p:stCondLst>
                  <p:childTnLst>
                    <p:set>
                      <p:cBhvr>
                        <p:cTn dur="1" fill="hold">
                          <p:stCondLst>
                            <p:cond delay="0"/>
                          </p:stCondLst>
                        </p:cTn>
                        <p:tgtEl>
                          <p:spTgt spid="8"/>
                        </p:tgtEl>
                        <p:attrNameLst>
                          <p:attrName>style.visibility</p:attrName>
                        </p:attrNameLst>
                      </p:cBhvr>
                      <p:to>
                        <p:strVal val="visible"/>
                      </p:to>
                    </p:set>
                    <p:anim calcmode="lin" valueType="num">
                      <p:cBhvr additive="base">
                        <p:cTn dur="1250" fill="hold"/>
                        <p:tgtEl>
                          <p:spTgt spid="8"/>
                        </p:tgtEl>
                        <p:attrNameLst>
                          <p:attrName>ppt_x</p:attrName>
                        </p:attrNameLst>
                      </p:cBhvr>
                      <p:tavLst>
                        <p:tav tm="0">
                          <p:val>
                            <p:strVal val="1+#ppt_w/2"/>
                          </p:val>
                        </p:tav>
                        <p:tav tm="100000">
                          <p:val>
                            <p:strVal val="#ppt_x"/>
                          </p:val>
                        </p:tav>
                      </p:tavLst>
                    </p:anim>
                    <p:anim calcmode="lin" valueType="num">
                      <p:cBhvr additive="base">
                        <p:cTn dur="1250" fill="hold"/>
                        <p:tgtEl>
                          <p:spTgt spid="8"/>
                        </p:tgtEl>
                        <p:attrNameLst>
                          <p:attrName>ppt_y</p:attrName>
                        </p:attrNameLst>
                      </p:cBhvr>
                      <p:tavLst>
                        <p:tav tm="0">
                          <p:val>
                            <p:strVal val="#ppt_y"/>
                          </p:val>
                        </p:tav>
                        <p:tav tm="100000">
                          <p:val>
                            <p:strVal val="#ppt_y"/>
                          </p:val>
                        </p:tav>
                      </p:tavLst>
                    </p:anim>
                  </p:childTnLst>
                </p:cTn>
              </p:par>
            </p:tnLst>
          </p:tmpl>
        </p:tmplLst>
      </p:bldP>
      <p:bldP spid="215" grpId="0"/>
    </p:bld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Eind dia">
    <p:spTree>
      <p:nvGrpSpPr>
        <p:cNvPr id="1" name=""/>
        <p:cNvGrpSpPr/>
        <p:nvPr/>
      </p:nvGrpSpPr>
      <p:grpSpPr>
        <a:xfrm>
          <a:off x="0" y="0"/>
          <a:ext cx="0" cy="0"/>
          <a:chOff x="0" y="0"/>
          <a:chExt cx="0" cy="0"/>
        </a:xfrm>
      </p:grpSpPr>
      <p:sp>
        <p:nvSpPr>
          <p:cNvPr id="7" name="Rechthoek 6"/>
          <p:cNvSpPr/>
          <p:nvPr userDrawn="1"/>
        </p:nvSpPr>
        <p:spPr>
          <a:xfrm>
            <a:off x="0" y="0"/>
            <a:ext cx="9144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l-NL" sz="2400">
              <a:solidFill>
                <a:srgbClr val="000000"/>
              </a:solidFill>
            </a:endParaRPr>
          </a:p>
        </p:txBody>
      </p:sp>
      <p:sp>
        <p:nvSpPr>
          <p:cNvPr id="6" name="Tijdelijke aanduiding voor afbeelding 2"/>
          <p:cNvSpPr>
            <a:spLocks noGrp="1"/>
          </p:cNvSpPr>
          <p:nvPr>
            <p:ph type="pic" idx="13" hasCustomPrompt="1"/>
          </p:nvPr>
        </p:nvSpPr>
        <p:spPr>
          <a:xfrm>
            <a:off x="0" y="0"/>
            <a:ext cx="4572794" cy="6858000"/>
          </a:xfrm>
          <a:solidFill>
            <a:schemeClr val="bg2">
              <a:lumMod val="20000"/>
              <a:lumOff val="80000"/>
            </a:schemeClr>
          </a:solidFill>
          <a:ln>
            <a:noFill/>
          </a:ln>
          <a:extLst/>
        </p:spPr>
        <p:txBody>
          <a:bodyPr vert="horz" wrap="square" lIns="0" tIns="2160000" rIns="0" bIns="0" numCol="1" anchor="t" anchorCtr="0" compatLnSpc="1">
            <a:prstTxWarp prst="textNoShape">
              <a:avLst/>
            </a:prstTxWarp>
            <a:noAutofit/>
          </a:bodyPr>
          <a:lstStyle>
            <a:lvl1pPr marL="0" indent="0" algn="ctr">
              <a:spcBef>
                <a:spcPts val="0"/>
              </a:spcBef>
              <a:spcAft>
                <a:spcPts val="0"/>
              </a:spcAft>
              <a:buFont typeface="Arial" panose="020B0604020202020204" pitchFamily="34" charset="0"/>
              <a:buNone/>
              <a:defRPr lang="nl-NL" sz="1200" i="1" dirty="0">
                <a:solidFill>
                  <a:schemeClr val="bg2">
                    <a:lumMod val="75000"/>
                  </a:schemeClr>
                </a:solidFill>
              </a:defRPr>
            </a:lvl1pPr>
          </a:lstStyle>
          <a:p>
            <a:pPr marL="171450" lvl="0" indent="-171450" algn="ctr"/>
            <a:r>
              <a:rPr lang="nl-NL" noProof="0" dirty="0"/>
              <a:t>1. Klik op onderstaand pictogram</a:t>
            </a:r>
            <a:br>
              <a:rPr lang="nl-NL" noProof="0" dirty="0"/>
            </a:br>
            <a:r>
              <a:rPr lang="nl-NL" noProof="0" dirty="0"/>
              <a:t>om een afbeelding in te voegen</a:t>
            </a:r>
            <a:br>
              <a:rPr lang="nl-NL" noProof="0" dirty="0"/>
            </a:br>
            <a:r>
              <a:rPr lang="nl-NL" noProof="0" dirty="0"/>
              <a:t/>
            </a:r>
            <a:br>
              <a:rPr lang="nl-NL" noProof="0" dirty="0"/>
            </a:br>
            <a:r>
              <a:rPr lang="nl-NL" noProof="0" dirty="0"/>
              <a:t>2. Daarna met rechtermuisknop</a:t>
            </a:r>
            <a:br>
              <a:rPr lang="nl-NL" noProof="0" dirty="0"/>
            </a:br>
            <a:r>
              <a:rPr lang="nl-NL" noProof="0" dirty="0"/>
              <a:t>&gt; Naar achtergrond</a:t>
            </a:r>
          </a:p>
        </p:txBody>
      </p:sp>
      <p:sp>
        <p:nvSpPr>
          <p:cNvPr id="2" name="Titel 1"/>
          <p:cNvSpPr>
            <a:spLocks noGrp="1"/>
          </p:cNvSpPr>
          <p:nvPr>
            <p:ph type="title" hasCustomPrompt="1"/>
          </p:nvPr>
        </p:nvSpPr>
        <p:spPr>
          <a:xfrm>
            <a:off x="5128841" y="2247157"/>
            <a:ext cx="3460970" cy="1766283"/>
          </a:xfrm>
        </p:spPr>
        <p:txBody>
          <a:bodyPr anchor="b"/>
          <a:lstStyle>
            <a:lvl1pPr>
              <a:defRPr sz="4000">
                <a:solidFill>
                  <a:schemeClr val="tx1"/>
                </a:solidFill>
              </a:defRPr>
            </a:lvl1pPr>
          </a:lstStyle>
          <a:p>
            <a:r>
              <a:rPr lang="nl-NL" noProof="0" dirty="0"/>
              <a:t>Afsluiting van maximaal</a:t>
            </a:r>
            <a:br>
              <a:rPr lang="nl-NL" noProof="0" dirty="0"/>
            </a:br>
            <a:r>
              <a:rPr lang="nl-NL" noProof="0" dirty="0"/>
              <a:t>3 regels</a:t>
            </a:r>
          </a:p>
        </p:txBody>
      </p:sp>
      <p:sp>
        <p:nvSpPr>
          <p:cNvPr id="3" name="Tijdelijke aanduiding voor voettekst 2"/>
          <p:cNvSpPr>
            <a:spLocks noGrp="1"/>
          </p:cNvSpPr>
          <p:nvPr>
            <p:ph type="ftr" sz="quarter" idx="10"/>
          </p:nvPr>
        </p:nvSpPr>
        <p:spPr>
          <a:xfrm>
            <a:off x="4915348" y="7158825"/>
            <a:ext cx="3952694" cy="146950"/>
          </a:xfrm>
        </p:spPr>
        <p:txBody>
          <a:bodyPr/>
          <a:lstStyle/>
          <a:p>
            <a:pPr>
              <a:defRPr/>
            </a:pPr>
            <a:endParaRPr lang="nl-NL" altLang="nl-NL">
              <a:solidFill>
                <a:srgbClr val="FFFFFF"/>
              </a:solidFill>
            </a:endParaRPr>
          </a:p>
        </p:txBody>
      </p:sp>
      <p:sp>
        <p:nvSpPr>
          <p:cNvPr id="4" name="Tijdelijke aanduiding voor dianummer 3"/>
          <p:cNvSpPr>
            <a:spLocks noGrp="1"/>
          </p:cNvSpPr>
          <p:nvPr>
            <p:ph type="sldNum" sz="quarter" idx="11"/>
          </p:nvPr>
        </p:nvSpPr>
        <p:spPr>
          <a:xfrm>
            <a:off x="336003" y="7062218"/>
            <a:ext cx="580282" cy="134627"/>
          </a:xfrm>
        </p:spPr>
        <p:txBody>
          <a:bodyPr/>
          <a:lstStyle/>
          <a:p>
            <a:pPr>
              <a:defRPr/>
            </a:pPr>
            <a:fld id="{841871A5-D488-4844-986D-DE2BE332816C}" type="slidenum">
              <a:rPr lang="nl-NL" altLang="nl-NL" smtClean="0">
                <a:solidFill>
                  <a:srgbClr val="000000"/>
                </a:solidFill>
              </a:rPr>
              <a:pPr>
                <a:defRPr/>
              </a:pPr>
              <a:t>‹nr.›</a:t>
            </a:fld>
            <a:endParaRPr lang="nl-NL" altLang="nl-NL">
              <a:solidFill>
                <a:srgbClr val="000000"/>
              </a:solidFill>
            </a:endParaRPr>
          </a:p>
        </p:txBody>
      </p:sp>
      <p:sp>
        <p:nvSpPr>
          <p:cNvPr id="11" name="Tijdelijke aanduiding voor tekst 10"/>
          <p:cNvSpPr>
            <a:spLocks noGrp="1"/>
          </p:cNvSpPr>
          <p:nvPr>
            <p:ph type="body" sz="quarter" idx="14" hasCustomPrompt="1"/>
          </p:nvPr>
        </p:nvSpPr>
        <p:spPr>
          <a:xfrm>
            <a:off x="5128841" y="4312751"/>
            <a:ext cx="3460970" cy="863427"/>
          </a:xfrm>
        </p:spPr>
        <p:txBody>
          <a:bodyPr/>
          <a:lstStyle>
            <a:lvl1pPr marL="0" indent="0">
              <a:buNone/>
              <a:defRPr sz="2000">
                <a:solidFill>
                  <a:schemeClr val="tx1"/>
                </a:solidFill>
              </a:defRPr>
            </a:lvl1pPr>
            <a:lvl2pPr marL="0" indent="0">
              <a:buNone/>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l-NL" noProof="0" dirty="0"/>
              <a:t>Subtitel / Naam spreker</a:t>
            </a:r>
          </a:p>
        </p:txBody>
      </p:sp>
      <p:grpSp>
        <p:nvGrpSpPr>
          <p:cNvPr id="130" name="GRID" hidden="1">
            <a:extLst>
              <a:ext uri="{FF2B5EF4-FFF2-40B4-BE49-F238E27FC236}">
                <a16:creationId xmlns:a16="http://schemas.microsoft.com/office/drawing/2014/main" xmlns="" id="{3ECCAE4C-133D-411C-8622-CFBBFAA72BBF}"/>
              </a:ext>
            </a:extLst>
          </p:cNvPr>
          <p:cNvGrpSpPr/>
          <p:nvPr userDrawn="1"/>
        </p:nvGrpSpPr>
        <p:grpSpPr>
          <a:xfrm>
            <a:off x="-1" y="0"/>
            <a:ext cx="9144001" cy="6859514"/>
            <a:chOff x="-2" y="0"/>
            <a:chExt cx="12198352" cy="6859514"/>
          </a:xfrm>
        </p:grpSpPr>
        <p:sp>
          <p:nvSpPr>
            <p:cNvPr id="131" name="Rechthoek 130">
              <a:extLst>
                <a:ext uri="{FF2B5EF4-FFF2-40B4-BE49-F238E27FC236}">
                  <a16:creationId xmlns:a16="http://schemas.microsoft.com/office/drawing/2014/main" xmlns="" id="{69727937-261D-412B-80D6-23DB3077B397}"/>
                </a:ext>
              </a:extLst>
            </p:cNvPr>
            <p:cNvSpPr/>
            <p:nvPr userDrawn="1"/>
          </p:nvSpPr>
          <p:spPr>
            <a:xfrm>
              <a:off x="0" y="840048"/>
              <a:ext cx="12198350" cy="448239"/>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l-NL" sz="2400" dirty="0">
                <a:solidFill>
                  <a:srgbClr val="000000"/>
                </a:solidFill>
              </a:endParaRPr>
            </a:p>
          </p:txBody>
        </p:sp>
        <p:sp>
          <p:nvSpPr>
            <p:cNvPr id="132" name="Rechthoek 131">
              <a:extLst>
                <a:ext uri="{FF2B5EF4-FFF2-40B4-BE49-F238E27FC236}">
                  <a16:creationId xmlns:a16="http://schemas.microsoft.com/office/drawing/2014/main" xmlns="" id="{52C0AB90-4521-403C-8C4F-233F32113EA7}"/>
                </a:ext>
              </a:extLst>
            </p:cNvPr>
            <p:cNvSpPr/>
            <p:nvPr userDrawn="1"/>
          </p:nvSpPr>
          <p:spPr>
            <a:xfrm>
              <a:off x="-2" y="5810741"/>
              <a:ext cx="12198350" cy="448239"/>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l-NL" sz="2400" dirty="0">
                <a:solidFill>
                  <a:srgbClr val="000000"/>
                </a:solidFill>
              </a:endParaRPr>
            </a:p>
          </p:txBody>
        </p:sp>
        <p:sp>
          <p:nvSpPr>
            <p:cNvPr id="133" name="Rechthoek 132">
              <a:extLst>
                <a:ext uri="{FF2B5EF4-FFF2-40B4-BE49-F238E27FC236}">
                  <a16:creationId xmlns:a16="http://schemas.microsoft.com/office/drawing/2014/main" xmlns="" id="{07D846FB-7C8D-4891-BD44-76176EAB7D53}"/>
                </a:ext>
              </a:extLst>
            </p:cNvPr>
            <p:cNvSpPr/>
            <p:nvPr userDrawn="1"/>
          </p:nvSpPr>
          <p:spPr>
            <a:xfrm rot="16200000">
              <a:off x="3314023" y="3400499"/>
              <a:ext cx="5569142" cy="448239"/>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l-NL" sz="2400" dirty="0">
                <a:solidFill>
                  <a:srgbClr val="000000"/>
                </a:solidFill>
              </a:endParaRPr>
            </a:p>
          </p:txBody>
        </p:sp>
        <p:sp>
          <p:nvSpPr>
            <p:cNvPr id="135" name="Rechthoek 134">
              <a:extLst>
                <a:ext uri="{FF2B5EF4-FFF2-40B4-BE49-F238E27FC236}">
                  <a16:creationId xmlns:a16="http://schemas.microsoft.com/office/drawing/2014/main" xmlns="" id="{8A453EDA-FA06-4380-8CAD-571B033D5FA4}"/>
                </a:ext>
              </a:extLst>
            </p:cNvPr>
            <p:cNvSpPr/>
            <p:nvPr userDrawn="1"/>
          </p:nvSpPr>
          <p:spPr>
            <a:xfrm>
              <a:off x="0" y="0"/>
              <a:ext cx="736980" cy="6857999"/>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l-NL" sz="2400" dirty="0">
                <a:solidFill>
                  <a:srgbClr val="000000"/>
                </a:solidFill>
              </a:endParaRPr>
            </a:p>
          </p:txBody>
        </p:sp>
        <p:sp>
          <p:nvSpPr>
            <p:cNvPr id="136" name="Rechthoek 135">
              <a:extLst>
                <a:ext uri="{FF2B5EF4-FFF2-40B4-BE49-F238E27FC236}">
                  <a16:creationId xmlns:a16="http://schemas.microsoft.com/office/drawing/2014/main" xmlns="" id="{4BBDA616-1529-414F-BAC4-6AD6DD829C78}"/>
                </a:ext>
              </a:extLst>
            </p:cNvPr>
            <p:cNvSpPr/>
            <p:nvPr userDrawn="1"/>
          </p:nvSpPr>
          <p:spPr>
            <a:xfrm>
              <a:off x="11460208" y="0"/>
              <a:ext cx="736980" cy="6857999"/>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l-NL" sz="2400" dirty="0">
                <a:solidFill>
                  <a:srgbClr val="000000"/>
                </a:solidFill>
              </a:endParaRPr>
            </a:p>
          </p:txBody>
        </p:sp>
        <p:sp>
          <p:nvSpPr>
            <p:cNvPr id="137" name="Rechthoek 136">
              <a:extLst>
                <a:ext uri="{FF2B5EF4-FFF2-40B4-BE49-F238E27FC236}">
                  <a16:creationId xmlns:a16="http://schemas.microsoft.com/office/drawing/2014/main" xmlns="" id="{5D5678BF-4A7F-4C61-837A-CDFDDA7555B2}"/>
                </a:ext>
              </a:extLst>
            </p:cNvPr>
            <p:cNvSpPr/>
            <p:nvPr userDrawn="1"/>
          </p:nvSpPr>
          <p:spPr>
            <a:xfrm>
              <a:off x="0" y="0"/>
              <a:ext cx="12198350" cy="448239"/>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l-NL" sz="2400" dirty="0">
                <a:solidFill>
                  <a:srgbClr val="000000"/>
                </a:solidFill>
              </a:endParaRPr>
            </a:p>
          </p:txBody>
        </p:sp>
        <p:sp>
          <p:nvSpPr>
            <p:cNvPr id="138" name="Rechthoek 137">
              <a:extLst>
                <a:ext uri="{FF2B5EF4-FFF2-40B4-BE49-F238E27FC236}">
                  <a16:creationId xmlns:a16="http://schemas.microsoft.com/office/drawing/2014/main" xmlns="" id="{07DF09F4-2D25-4FA2-AF41-7B877C7A6FE0}"/>
                </a:ext>
              </a:extLst>
            </p:cNvPr>
            <p:cNvSpPr/>
            <p:nvPr userDrawn="1"/>
          </p:nvSpPr>
          <p:spPr>
            <a:xfrm>
              <a:off x="0" y="6411275"/>
              <a:ext cx="12198350" cy="448239"/>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l-NL" sz="2400" dirty="0">
                <a:solidFill>
                  <a:srgbClr val="000000"/>
                </a:solidFill>
              </a:endParaRPr>
            </a:p>
          </p:txBody>
        </p:sp>
        <p:sp>
          <p:nvSpPr>
            <p:cNvPr id="140" name="Rechthoek 139">
              <a:extLst>
                <a:ext uri="{FF2B5EF4-FFF2-40B4-BE49-F238E27FC236}">
                  <a16:creationId xmlns:a16="http://schemas.microsoft.com/office/drawing/2014/main" xmlns="" id="{7489FE4A-FD7A-47B6-BA49-E3836F7E0744}"/>
                </a:ext>
              </a:extLst>
            </p:cNvPr>
            <p:cNvSpPr/>
            <p:nvPr userDrawn="1"/>
          </p:nvSpPr>
          <p:spPr>
            <a:xfrm>
              <a:off x="6105036" y="0"/>
              <a:ext cx="736980" cy="6857999"/>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l-NL" sz="2400" dirty="0">
                <a:solidFill>
                  <a:srgbClr val="000000"/>
                </a:solidFill>
              </a:endParaRPr>
            </a:p>
          </p:txBody>
        </p:sp>
      </p:grpSp>
      <p:sp>
        <p:nvSpPr>
          <p:cNvPr id="21" name="Rechthoek 20">
            <a:extLst>
              <a:ext uri="{FF2B5EF4-FFF2-40B4-BE49-F238E27FC236}">
                <a16:creationId xmlns:a16="http://schemas.microsoft.com/office/drawing/2014/main" xmlns="" id="{8FC0D345-AC03-4C1A-94AC-25A6A31259D0}"/>
              </a:ext>
            </a:extLst>
          </p:cNvPr>
          <p:cNvSpPr/>
          <p:nvPr userDrawn="1"/>
        </p:nvSpPr>
        <p:spPr>
          <a:xfrm>
            <a:off x="2689185" y="-524331"/>
            <a:ext cx="3765633" cy="2880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nl-NL" sz="1400" b="1" i="1" dirty="0">
                <a:solidFill>
                  <a:srgbClr val="000000"/>
                </a:solidFill>
              </a:rPr>
              <a:t>Eind dia</a:t>
            </a:r>
          </a:p>
        </p:txBody>
      </p:sp>
      <p:grpSp>
        <p:nvGrpSpPr>
          <p:cNvPr id="96" name="Instructie">
            <a:extLst>
              <a:ext uri="{FF2B5EF4-FFF2-40B4-BE49-F238E27FC236}">
                <a16:creationId xmlns:a16="http://schemas.microsoft.com/office/drawing/2014/main" xmlns="" id="{A3531984-66FD-4B53-99FC-87CEC0ACA9F3}"/>
              </a:ext>
            </a:extLst>
          </p:cNvPr>
          <p:cNvGrpSpPr/>
          <p:nvPr userDrawn="1"/>
        </p:nvGrpSpPr>
        <p:grpSpPr>
          <a:xfrm>
            <a:off x="-2570336" y="3"/>
            <a:ext cx="2395201" cy="4784167"/>
            <a:chOff x="12391601" y="0"/>
            <a:chExt cx="3195265" cy="4784167"/>
          </a:xfrm>
        </p:grpSpPr>
        <p:grpSp>
          <p:nvGrpSpPr>
            <p:cNvPr id="97" name="Groep 96">
              <a:extLst>
                <a:ext uri="{FF2B5EF4-FFF2-40B4-BE49-F238E27FC236}">
                  <a16:creationId xmlns:a16="http://schemas.microsoft.com/office/drawing/2014/main" xmlns="" id="{ACE7B8CD-4755-40B9-AD85-34154DB3E87D}"/>
                </a:ext>
              </a:extLst>
            </p:cNvPr>
            <p:cNvGrpSpPr/>
            <p:nvPr userDrawn="1"/>
          </p:nvGrpSpPr>
          <p:grpSpPr>
            <a:xfrm>
              <a:off x="12757282" y="3100116"/>
              <a:ext cx="1499406" cy="678267"/>
              <a:chOff x="12757283" y="3120781"/>
              <a:chExt cx="1499406" cy="678267"/>
            </a:xfrm>
          </p:grpSpPr>
          <p:sp>
            <p:nvSpPr>
              <p:cNvPr id="124" name="Rechthoek 123">
                <a:extLst>
                  <a:ext uri="{FF2B5EF4-FFF2-40B4-BE49-F238E27FC236}">
                    <a16:creationId xmlns:a16="http://schemas.microsoft.com/office/drawing/2014/main" xmlns="" id="{C9D9F130-EBDB-4746-92FA-F9C9034C211F}"/>
                  </a:ext>
                </a:extLst>
              </p:cNvPr>
              <p:cNvSpPr/>
              <p:nvPr userDrawn="1"/>
            </p:nvSpPr>
            <p:spPr>
              <a:xfrm>
                <a:off x="12757283" y="3120781"/>
                <a:ext cx="1499406" cy="580946"/>
              </a:xfrm>
              <a:prstGeom prst="rect">
                <a:avLst/>
              </a:prstGeom>
              <a:solidFill>
                <a:schemeClr val="bg1"/>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nSpc>
                    <a:spcPct val="90000"/>
                  </a:lnSpc>
                  <a:spcBef>
                    <a:spcPts val="600"/>
                  </a:spcBef>
                  <a:spcAft>
                    <a:spcPts val="600"/>
                  </a:spcAft>
                </a:pPr>
                <a:endParaRPr lang="nl-NL" sz="600">
                  <a:solidFill>
                    <a:srgbClr val="000000"/>
                  </a:solidFill>
                  <a:latin typeface="Arial" panose="020B0604020202020204" pitchFamily="34" charset="0"/>
                  <a:cs typeface="Arial" panose="020B0604020202020204" pitchFamily="34" charset="0"/>
                </a:endParaRPr>
              </a:p>
            </p:txBody>
          </p:sp>
          <p:sp>
            <p:nvSpPr>
              <p:cNvPr id="125" name="Rechthoek 124">
                <a:extLst>
                  <a:ext uri="{FF2B5EF4-FFF2-40B4-BE49-F238E27FC236}">
                    <a16:creationId xmlns:a16="http://schemas.microsoft.com/office/drawing/2014/main" xmlns="" id="{9000706B-F75B-4467-809E-087F1DE3148E}"/>
                  </a:ext>
                </a:extLst>
              </p:cNvPr>
              <p:cNvSpPr/>
              <p:nvPr userDrawn="1"/>
            </p:nvSpPr>
            <p:spPr>
              <a:xfrm>
                <a:off x="12761843" y="3432170"/>
                <a:ext cx="1478943" cy="257235"/>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endParaRPr lang="nl-NL" sz="800" b="1">
                  <a:solidFill>
                    <a:srgbClr val="000000"/>
                  </a:solidFill>
                </a:endParaRPr>
              </a:p>
            </p:txBody>
          </p:sp>
          <p:sp>
            <p:nvSpPr>
              <p:cNvPr id="126" name="Tekstvak 125">
                <a:extLst>
                  <a:ext uri="{FF2B5EF4-FFF2-40B4-BE49-F238E27FC236}">
                    <a16:creationId xmlns:a16="http://schemas.microsoft.com/office/drawing/2014/main" xmlns="" id="{E4CB7529-C0DE-46B1-836F-C8F0CEEEFDBC}"/>
                  </a:ext>
                </a:extLst>
              </p:cNvPr>
              <p:cNvSpPr txBox="1"/>
              <p:nvPr userDrawn="1"/>
            </p:nvSpPr>
            <p:spPr>
              <a:xfrm>
                <a:off x="12997648" y="3159891"/>
                <a:ext cx="957818" cy="175433"/>
              </a:xfrm>
              <a:prstGeom prst="rect">
                <a:avLst/>
              </a:prstGeom>
              <a:noFill/>
            </p:spPr>
            <p:txBody>
              <a:bodyPr wrap="square" rtlCol="0">
                <a:spAutoFit/>
              </a:bodyPr>
              <a:lstStyle/>
              <a:p>
                <a:pPr defTabSz="1217512">
                  <a:lnSpc>
                    <a:spcPct val="90000"/>
                  </a:lnSpc>
                  <a:spcBef>
                    <a:spcPts val="600"/>
                  </a:spcBef>
                  <a:spcAft>
                    <a:spcPts val="600"/>
                  </a:spcAft>
                </a:pPr>
                <a:r>
                  <a:rPr lang="nl-NL" sz="600" dirty="0">
                    <a:solidFill>
                      <a:srgbClr val="000000"/>
                    </a:solidFill>
                    <a:latin typeface="Arial" panose="020B0604020202020204" pitchFamily="34" charset="0"/>
                    <a:ea typeface="ＭＳ Ｐゴシック" pitchFamily="34" charset="-128"/>
                    <a:cs typeface="Arial" panose="020B0604020202020204" pitchFamily="34" charset="0"/>
                  </a:rPr>
                  <a:t>Naar voorgrond</a:t>
                </a:r>
              </a:p>
            </p:txBody>
          </p:sp>
          <p:sp>
            <p:nvSpPr>
              <p:cNvPr id="127" name="Tekstvak 126">
                <a:extLst>
                  <a:ext uri="{FF2B5EF4-FFF2-40B4-BE49-F238E27FC236}">
                    <a16:creationId xmlns:a16="http://schemas.microsoft.com/office/drawing/2014/main" xmlns="" id="{167FB75C-E23C-4209-A0EB-1ACC15C2B73D}"/>
                  </a:ext>
                </a:extLst>
              </p:cNvPr>
              <p:cNvSpPr txBox="1"/>
              <p:nvPr userDrawn="1"/>
            </p:nvSpPr>
            <p:spPr>
              <a:xfrm>
                <a:off x="12984219" y="3481017"/>
                <a:ext cx="1165564" cy="175433"/>
              </a:xfrm>
              <a:prstGeom prst="rect">
                <a:avLst/>
              </a:prstGeom>
              <a:noFill/>
            </p:spPr>
            <p:txBody>
              <a:bodyPr wrap="square" rtlCol="0">
                <a:spAutoFit/>
              </a:bodyPr>
              <a:lstStyle/>
              <a:p>
                <a:pPr defTabSz="1217512">
                  <a:lnSpc>
                    <a:spcPct val="90000"/>
                  </a:lnSpc>
                  <a:spcBef>
                    <a:spcPts val="600"/>
                  </a:spcBef>
                  <a:spcAft>
                    <a:spcPts val="600"/>
                  </a:spcAft>
                </a:pPr>
                <a:r>
                  <a:rPr lang="nl-NL" sz="600">
                    <a:solidFill>
                      <a:srgbClr val="000000"/>
                    </a:solidFill>
                    <a:latin typeface="Arial" panose="020B0604020202020204" pitchFamily="34" charset="0"/>
                    <a:ea typeface="ＭＳ Ｐゴシック" pitchFamily="34" charset="-128"/>
                    <a:cs typeface="Arial" panose="020B0604020202020204" pitchFamily="34" charset="0"/>
                  </a:rPr>
                  <a:t>Naar achtergrond</a:t>
                </a:r>
              </a:p>
            </p:txBody>
          </p:sp>
          <p:pic>
            <p:nvPicPr>
              <p:cNvPr id="128" name="Picture 3">
                <a:extLst>
                  <a:ext uri="{FF2B5EF4-FFF2-40B4-BE49-F238E27FC236}">
                    <a16:creationId xmlns:a16="http://schemas.microsoft.com/office/drawing/2014/main" xmlns="" id="{B047199D-4E1B-4C52-9CBD-655F845916A7}"/>
                  </a:ext>
                </a:extLst>
              </p:cNvPr>
              <p:cNvPicPr>
                <a:picLocks noChangeAspect="1" noChangeArrowheads="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13938926" y="3567717"/>
                <a:ext cx="143086" cy="231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9" name="Gelijkbenige driehoek 128">
                <a:extLst>
                  <a:ext uri="{FF2B5EF4-FFF2-40B4-BE49-F238E27FC236}">
                    <a16:creationId xmlns:a16="http://schemas.microsoft.com/office/drawing/2014/main" xmlns="" id="{34F3D95D-9DCD-4A5D-A022-467E55B7F595}"/>
                  </a:ext>
                </a:extLst>
              </p:cNvPr>
              <p:cNvSpPr/>
              <p:nvPr userDrawn="1"/>
            </p:nvSpPr>
            <p:spPr>
              <a:xfrm rot="5400000">
                <a:off x="14094210" y="3548999"/>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endParaRPr lang="nl-NL" sz="800" b="1">
                  <a:solidFill>
                    <a:srgbClr val="000000"/>
                  </a:solidFill>
                </a:endParaRPr>
              </a:p>
            </p:txBody>
          </p:sp>
          <p:grpSp>
            <p:nvGrpSpPr>
              <p:cNvPr id="134" name="Groep 133">
                <a:extLst>
                  <a:ext uri="{FF2B5EF4-FFF2-40B4-BE49-F238E27FC236}">
                    <a16:creationId xmlns:a16="http://schemas.microsoft.com/office/drawing/2014/main" xmlns="" id="{145772C3-9009-4A05-A8A3-39E09E916668}"/>
                  </a:ext>
                </a:extLst>
              </p:cNvPr>
              <p:cNvGrpSpPr/>
              <p:nvPr userDrawn="1"/>
            </p:nvGrpSpPr>
            <p:grpSpPr>
              <a:xfrm>
                <a:off x="12822311" y="3178534"/>
                <a:ext cx="182309" cy="163794"/>
                <a:chOff x="12832541" y="3162395"/>
                <a:chExt cx="219532" cy="197236"/>
              </a:xfrm>
            </p:grpSpPr>
            <p:sp>
              <p:nvSpPr>
                <p:cNvPr id="144" name="Rechthoek 143">
                  <a:extLst>
                    <a:ext uri="{FF2B5EF4-FFF2-40B4-BE49-F238E27FC236}">
                      <a16:creationId xmlns:a16="http://schemas.microsoft.com/office/drawing/2014/main" xmlns="" id="{F1DBF896-476C-46E5-B4AF-6805AEA8ED83}"/>
                    </a:ext>
                  </a:extLst>
                </p:cNvPr>
                <p:cNvSpPr/>
                <p:nvPr userDrawn="1"/>
              </p:nvSpPr>
              <p:spPr>
                <a:xfrm>
                  <a:off x="12832541" y="3162395"/>
                  <a:ext cx="81487" cy="81487"/>
                </a:xfrm>
                <a:prstGeom prst="rect">
                  <a:avLst/>
                </a:prstGeom>
                <a:solidFill>
                  <a:schemeClr val="bg1"/>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rgbClr val="FFFFFF"/>
                    </a:solidFill>
                  </a:endParaRPr>
                </a:p>
              </p:txBody>
            </p:sp>
            <p:sp>
              <p:nvSpPr>
                <p:cNvPr id="145" name="Rechthoek 144">
                  <a:extLst>
                    <a:ext uri="{FF2B5EF4-FFF2-40B4-BE49-F238E27FC236}">
                      <a16:creationId xmlns:a16="http://schemas.microsoft.com/office/drawing/2014/main" xmlns="" id="{057749B5-9B21-4996-892D-F6F2D2250079}"/>
                    </a:ext>
                  </a:extLst>
                </p:cNvPr>
                <p:cNvSpPr/>
                <p:nvPr userDrawn="1"/>
              </p:nvSpPr>
              <p:spPr>
                <a:xfrm>
                  <a:off x="12970586" y="3278144"/>
                  <a:ext cx="81487" cy="81487"/>
                </a:xfrm>
                <a:prstGeom prst="rect">
                  <a:avLst/>
                </a:prstGeom>
                <a:solidFill>
                  <a:schemeClr val="bg1"/>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rgbClr val="FFFFFF"/>
                    </a:solidFill>
                  </a:endParaRPr>
                </a:p>
              </p:txBody>
            </p:sp>
            <p:sp>
              <p:nvSpPr>
                <p:cNvPr id="146" name="Rechthoek 145">
                  <a:extLst>
                    <a:ext uri="{FF2B5EF4-FFF2-40B4-BE49-F238E27FC236}">
                      <a16:creationId xmlns:a16="http://schemas.microsoft.com/office/drawing/2014/main" xmlns="" id="{3D538C35-B66C-4C51-ABCE-59C0DFCB275F}"/>
                    </a:ext>
                  </a:extLst>
                </p:cNvPr>
                <p:cNvSpPr/>
                <p:nvPr userDrawn="1"/>
              </p:nvSpPr>
              <p:spPr>
                <a:xfrm>
                  <a:off x="12873284" y="3191991"/>
                  <a:ext cx="138045" cy="138044"/>
                </a:xfrm>
                <a:prstGeom prst="rect">
                  <a:avLst/>
                </a:prstGeom>
                <a:solidFill>
                  <a:srgbClr val="EABE76"/>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rgbClr val="FFFFFF"/>
                    </a:solidFill>
                  </a:endParaRPr>
                </a:p>
              </p:txBody>
            </p:sp>
          </p:grpSp>
          <p:grpSp>
            <p:nvGrpSpPr>
              <p:cNvPr id="139" name="Groep 138">
                <a:extLst>
                  <a:ext uri="{FF2B5EF4-FFF2-40B4-BE49-F238E27FC236}">
                    <a16:creationId xmlns:a16="http://schemas.microsoft.com/office/drawing/2014/main" xmlns="" id="{4BD4FE98-2AB9-4E7A-B8E3-ADD1A442392A}"/>
                  </a:ext>
                </a:extLst>
              </p:cNvPr>
              <p:cNvGrpSpPr/>
              <p:nvPr userDrawn="1"/>
            </p:nvGrpSpPr>
            <p:grpSpPr>
              <a:xfrm>
                <a:off x="12822311" y="3480352"/>
                <a:ext cx="182309" cy="163794"/>
                <a:chOff x="12832541" y="3162395"/>
                <a:chExt cx="219532" cy="197236"/>
              </a:xfrm>
            </p:grpSpPr>
            <p:sp>
              <p:nvSpPr>
                <p:cNvPr id="141" name="Rechthoek 140">
                  <a:extLst>
                    <a:ext uri="{FF2B5EF4-FFF2-40B4-BE49-F238E27FC236}">
                      <a16:creationId xmlns:a16="http://schemas.microsoft.com/office/drawing/2014/main" xmlns="" id="{1C842878-73BD-4CAC-9E0D-8A8F9E3F9301}"/>
                    </a:ext>
                  </a:extLst>
                </p:cNvPr>
                <p:cNvSpPr/>
                <p:nvPr userDrawn="1"/>
              </p:nvSpPr>
              <p:spPr>
                <a:xfrm>
                  <a:off x="12873284" y="3191991"/>
                  <a:ext cx="138045" cy="138044"/>
                </a:xfrm>
                <a:prstGeom prst="rect">
                  <a:avLst/>
                </a:prstGeom>
                <a:solidFill>
                  <a:srgbClr val="EABE76"/>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rgbClr val="FFFFFF"/>
                    </a:solidFill>
                  </a:endParaRPr>
                </a:p>
              </p:txBody>
            </p:sp>
            <p:sp>
              <p:nvSpPr>
                <p:cNvPr id="142" name="Rechthoek 141">
                  <a:extLst>
                    <a:ext uri="{FF2B5EF4-FFF2-40B4-BE49-F238E27FC236}">
                      <a16:creationId xmlns:a16="http://schemas.microsoft.com/office/drawing/2014/main" xmlns="" id="{FA9661B8-7322-440F-BF3C-FDBDE2635ADB}"/>
                    </a:ext>
                  </a:extLst>
                </p:cNvPr>
                <p:cNvSpPr/>
                <p:nvPr userDrawn="1"/>
              </p:nvSpPr>
              <p:spPr>
                <a:xfrm>
                  <a:off x="12832541" y="3162395"/>
                  <a:ext cx="81487" cy="81487"/>
                </a:xfrm>
                <a:prstGeom prst="rect">
                  <a:avLst/>
                </a:prstGeom>
                <a:solidFill>
                  <a:schemeClr val="bg1"/>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rgbClr val="FFFFFF"/>
                    </a:solidFill>
                  </a:endParaRPr>
                </a:p>
              </p:txBody>
            </p:sp>
            <p:sp>
              <p:nvSpPr>
                <p:cNvPr id="143" name="Rechthoek 142">
                  <a:extLst>
                    <a:ext uri="{FF2B5EF4-FFF2-40B4-BE49-F238E27FC236}">
                      <a16:creationId xmlns:a16="http://schemas.microsoft.com/office/drawing/2014/main" xmlns="" id="{E212AFA7-CE90-4642-920D-56C8A942DBF0}"/>
                    </a:ext>
                  </a:extLst>
                </p:cNvPr>
                <p:cNvSpPr/>
                <p:nvPr userDrawn="1"/>
              </p:nvSpPr>
              <p:spPr>
                <a:xfrm>
                  <a:off x="12970586" y="3278144"/>
                  <a:ext cx="81487" cy="81487"/>
                </a:xfrm>
                <a:prstGeom prst="rect">
                  <a:avLst/>
                </a:prstGeom>
                <a:solidFill>
                  <a:schemeClr val="bg1"/>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rgbClr val="FFFFFF"/>
                    </a:solidFill>
                  </a:endParaRPr>
                </a:p>
              </p:txBody>
            </p:sp>
          </p:grpSp>
        </p:grpSp>
        <p:grpSp>
          <p:nvGrpSpPr>
            <p:cNvPr id="98" name="Meer informatie">
              <a:extLst>
                <a:ext uri="{FF2B5EF4-FFF2-40B4-BE49-F238E27FC236}">
                  <a16:creationId xmlns:a16="http://schemas.microsoft.com/office/drawing/2014/main" xmlns="" id="{FCFB9DEC-9691-4C31-97B8-AEAD6BC8794B}"/>
                </a:ext>
              </a:extLst>
            </p:cNvPr>
            <p:cNvGrpSpPr/>
            <p:nvPr userDrawn="1"/>
          </p:nvGrpSpPr>
          <p:grpSpPr>
            <a:xfrm>
              <a:off x="12396764" y="4000894"/>
              <a:ext cx="3178515" cy="783273"/>
              <a:chOff x="-3741486" y="3386444"/>
              <a:chExt cx="3178515" cy="783273"/>
            </a:xfrm>
          </p:grpSpPr>
          <p:sp>
            <p:nvSpPr>
              <p:cNvPr id="121" name="Freeform 101">
                <a:extLst>
                  <a:ext uri="{FF2B5EF4-FFF2-40B4-BE49-F238E27FC236}">
                    <a16:creationId xmlns:a16="http://schemas.microsoft.com/office/drawing/2014/main" xmlns="" id="{B38763E9-DFEE-4651-A2FD-B4990F65AD8E}"/>
                  </a:ext>
                </a:extLst>
              </p:cNvPr>
              <p:cNvSpPr>
                <a:spLocks noEditPoints="1"/>
              </p:cNvSpPr>
              <p:nvPr/>
            </p:nvSpPr>
            <p:spPr bwMode="auto">
              <a:xfrm>
                <a:off x="-3741486" y="3386444"/>
                <a:ext cx="255753" cy="255753"/>
              </a:xfrm>
              <a:custGeom>
                <a:avLst/>
                <a:gdLst>
                  <a:gd name="T0" fmla="*/ 0 w 292"/>
                  <a:gd name="T1" fmla="*/ 146 h 292"/>
                  <a:gd name="T2" fmla="*/ 4 w 292"/>
                  <a:gd name="T3" fmla="*/ 113 h 292"/>
                  <a:gd name="T4" fmla="*/ 14 w 292"/>
                  <a:gd name="T5" fmla="*/ 82 h 292"/>
                  <a:gd name="T6" fmla="*/ 31 w 292"/>
                  <a:gd name="T7" fmla="*/ 55 h 292"/>
                  <a:gd name="T8" fmla="*/ 53 w 292"/>
                  <a:gd name="T9" fmla="*/ 32 h 292"/>
                  <a:gd name="T10" fmla="*/ 81 w 292"/>
                  <a:gd name="T11" fmla="*/ 15 h 292"/>
                  <a:gd name="T12" fmla="*/ 112 w 292"/>
                  <a:gd name="T13" fmla="*/ 4 h 292"/>
                  <a:gd name="T14" fmla="*/ 145 w 292"/>
                  <a:gd name="T15" fmla="*/ 0 h 292"/>
                  <a:gd name="T16" fmla="*/ 179 w 292"/>
                  <a:gd name="T17" fmla="*/ 4 h 292"/>
                  <a:gd name="T18" fmla="*/ 209 w 292"/>
                  <a:gd name="T19" fmla="*/ 15 h 292"/>
                  <a:gd name="T20" fmla="*/ 237 w 292"/>
                  <a:gd name="T21" fmla="*/ 32 h 292"/>
                  <a:gd name="T22" fmla="*/ 259 w 292"/>
                  <a:gd name="T23" fmla="*/ 55 h 292"/>
                  <a:gd name="T24" fmla="*/ 276 w 292"/>
                  <a:gd name="T25" fmla="*/ 82 h 292"/>
                  <a:gd name="T26" fmla="*/ 288 w 292"/>
                  <a:gd name="T27" fmla="*/ 113 h 292"/>
                  <a:gd name="T28" fmla="*/ 292 w 292"/>
                  <a:gd name="T29" fmla="*/ 146 h 292"/>
                  <a:gd name="T30" fmla="*/ 288 w 292"/>
                  <a:gd name="T31" fmla="*/ 180 h 292"/>
                  <a:gd name="T32" fmla="*/ 276 w 292"/>
                  <a:gd name="T33" fmla="*/ 210 h 292"/>
                  <a:gd name="T34" fmla="*/ 259 w 292"/>
                  <a:gd name="T35" fmla="*/ 237 h 292"/>
                  <a:gd name="T36" fmla="*/ 237 w 292"/>
                  <a:gd name="T37" fmla="*/ 260 h 292"/>
                  <a:gd name="T38" fmla="*/ 209 w 292"/>
                  <a:gd name="T39" fmla="*/ 278 h 292"/>
                  <a:gd name="T40" fmla="*/ 179 w 292"/>
                  <a:gd name="T41" fmla="*/ 288 h 292"/>
                  <a:gd name="T42" fmla="*/ 145 w 292"/>
                  <a:gd name="T43" fmla="*/ 292 h 292"/>
                  <a:gd name="T44" fmla="*/ 112 w 292"/>
                  <a:gd name="T45" fmla="*/ 288 h 292"/>
                  <a:gd name="T46" fmla="*/ 81 w 292"/>
                  <a:gd name="T47" fmla="*/ 278 h 292"/>
                  <a:gd name="T48" fmla="*/ 53 w 292"/>
                  <a:gd name="T49" fmla="*/ 260 h 292"/>
                  <a:gd name="T50" fmla="*/ 31 w 292"/>
                  <a:gd name="T51" fmla="*/ 237 h 292"/>
                  <a:gd name="T52" fmla="*/ 14 w 292"/>
                  <a:gd name="T53" fmla="*/ 210 h 292"/>
                  <a:gd name="T54" fmla="*/ 4 w 292"/>
                  <a:gd name="T55" fmla="*/ 180 h 292"/>
                  <a:gd name="T56" fmla="*/ 0 w 292"/>
                  <a:gd name="T57" fmla="*/ 146 h 292"/>
                  <a:gd name="T58" fmla="*/ 102 w 292"/>
                  <a:gd name="T59" fmla="*/ 121 h 292"/>
                  <a:gd name="T60" fmla="*/ 102 w 292"/>
                  <a:gd name="T61" fmla="*/ 142 h 292"/>
                  <a:gd name="T62" fmla="*/ 120 w 292"/>
                  <a:gd name="T63" fmla="*/ 142 h 292"/>
                  <a:gd name="T64" fmla="*/ 120 w 292"/>
                  <a:gd name="T65" fmla="*/ 223 h 292"/>
                  <a:gd name="T66" fmla="*/ 102 w 292"/>
                  <a:gd name="T67" fmla="*/ 223 h 292"/>
                  <a:gd name="T68" fmla="*/ 102 w 292"/>
                  <a:gd name="T69" fmla="*/ 244 h 292"/>
                  <a:gd name="T70" fmla="*/ 188 w 292"/>
                  <a:gd name="T71" fmla="*/ 244 h 292"/>
                  <a:gd name="T72" fmla="*/ 188 w 292"/>
                  <a:gd name="T73" fmla="*/ 223 h 292"/>
                  <a:gd name="T74" fmla="*/ 170 w 292"/>
                  <a:gd name="T75" fmla="*/ 223 h 292"/>
                  <a:gd name="T76" fmla="*/ 170 w 292"/>
                  <a:gd name="T77" fmla="*/ 142 h 292"/>
                  <a:gd name="T78" fmla="*/ 188 w 292"/>
                  <a:gd name="T79" fmla="*/ 142 h 292"/>
                  <a:gd name="T80" fmla="*/ 188 w 292"/>
                  <a:gd name="T81" fmla="*/ 121 h 292"/>
                  <a:gd name="T82" fmla="*/ 102 w 292"/>
                  <a:gd name="T83" fmla="*/ 121 h 292"/>
                  <a:gd name="T84" fmla="*/ 115 w 292"/>
                  <a:gd name="T85" fmla="*/ 79 h 292"/>
                  <a:gd name="T86" fmla="*/ 117 w 292"/>
                  <a:gd name="T87" fmla="*/ 92 h 292"/>
                  <a:gd name="T88" fmla="*/ 124 w 292"/>
                  <a:gd name="T89" fmla="*/ 101 h 292"/>
                  <a:gd name="T90" fmla="*/ 133 w 292"/>
                  <a:gd name="T91" fmla="*/ 108 h 292"/>
                  <a:gd name="T92" fmla="*/ 145 w 292"/>
                  <a:gd name="T93" fmla="*/ 110 h 292"/>
                  <a:gd name="T94" fmla="*/ 157 w 292"/>
                  <a:gd name="T95" fmla="*/ 108 h 292"/>
                  <a:gd name="T96" fmla="*/ 167 w 292"/>
                  <a:gd name="T97" fmla="*/ 101 h 292"/>
                  <a:gd name="T98" fmla="*/ 174 w 292"/>
                  <a:gd name="T99" fmla="*/ 92 h 292"/>
                  <a:gd name="T100" fmla="*/ 176 w 292"/>
                  <a:gd name="T101" fmla="*/ 79 h 292"/>
                  <a:gd name="T102" fmla="*/ 174 w 292"/>
                  <a:gd name="T103" fmla="*/ 67 h 292"/>
                  <a:gd name="T104" fmla="*/ 167 w 292"/>
                  <a:gd name="T105" fmla="*/ 58 h 292"/>
                  <a:gd name="T106" fmla="*/ 157 w 292"/>
                  <a:gd name="T107" fmla="*/ 51 h 292"/>
                  <a:gd name="T108" fmla="*/ 145 w 292"/>
                  <a:gd name="T109" fmla="*/ 49 h 292"/>
                  <a:gd name="T110" fmla="*/ 133 w 292"/>
                  <a:gd name="T111" fmla="*/ 51 h 292"/>
                  <a:gd name="T112" fmla="*/ 124 w 292"/>
                  <a:gd name="T113" fmla="*/ 58 h 292"/>
                  <a:gd name="T114" fmla="*/ 117 w 292"/>
                  <a:gd name="T115" fmla="*/ 67 h 292"/>
                  <a:gd name="T116" fmla="*/ 115 w 292"/>
                  <a:gd name="T117" fmla="*/ 79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92" h="292">
                    <a:moveTo>
                      <a:pt x="0" y="146"/>
                    </a:moveTo>
                    <a:lnTo>
                      <a:pt x="4" y="113"/>
                    </a:lnTo>
                    <a:lnTo>
                      <a:pt x="14" y="82"/>
                    </a:lnTo>
                    <a:lnTo>
                      <a:pt x="31" y="55"/>
                    </a:lnTo>
                    <a:lnTo>
                      <a:pt x="53" y="32"/>
                    </a:lnTo>
                    <a:lnTo>
                      <a:pt x="81" y="15"/>
                    </a:lnTo>
                    <a:lnTo>
                      <a:pt x="112" y="4"/>
                    </a:lnTo>
                    <a:lnTo>
                      <a:pt x="145" y="0"/>
                    </a:lnTo>
                    <a:lnTo>
                      <a:pt x="179" y="4"/>
                    </a:lnTo>
                    <a:lnTo>
                      <a:pt x="209" y="15"/>
                    </a:lnTo>
                    <a:lnTo>
                      <a:pt x="237" y="32"/>
                    </a:lnTo>
                    <a:lnTo>
                      <a:pt x="259" y="55"/>
                    </a:lnTo>
                    <a:lnTo>
                      <a:pt x="276" y="82"/>
                    </a:lnTo>
                    <a:lnTo>
                      <a:pt x="288" y="113"/>
                    </a:lnTo>
                    <a:lnTo>
                      <a:pt x="292" y="146"/>
                    </a:lnTo>
                    <a:lnTo>
                      <a:pt x="288" y="180"/>
                    </a:lnTo>
                    <a:lnTo>
                      <a:pt x="276" y="210"/>
                    </a:lnTo>
                    <a:lnTo>
                      <a:pt x="259" y="237"/>
                    </a:lnTo>
                    <a:lnTo>
                      <a:pt x="237" y="260"/>
                    </a:lnTo>
                    <a:lnTo>
                      <a:pt x="209" y="278"/>
                    </a:lnTo>
                    <a:lnTo>
                      <a:pt x="179" y="288"/>
                    </a:lnTo>
                    <a:lnTo>
                      <a:pt x="145" y="292"/>
                    </a:lnTo>
                    <a:lnTo>
                      <a:pt x="112" y="288"/>
                    </a:lnTo>
                    <a:lnTo>
                      <a:pt x="81" y="278"/>
                    </a:lnTo>
                    <a:lnTo>
                      <a:pt x="53" y="260"/>
                    </a:lnTo>
                    <a:lnTo>
                      <a:pt x="31" y="237"/>
                    </a:lnTo>
                    <a:lnTo>
                      <a:pt x="14" y="210"/>
                    </a:lnTo>
                    <a:lnTo>
                      <a:pt x="4" y="180"/>
                    </a:lnTo>
                    <a:lnTo>
                      <a:pt x="0" y="146"/>
                    </a:lnTo>
                    <a:close/>
                    <a:moveTo>
                      <a:pt x="102" y="121"/>
                    </a:moveTo>
                    <a:lnTo>
                      <a:pt x="102" y="142"/>
                    </a:lnTo>
                    <a:lnTo>
                      <a:pt x="120" y="142"/>
                    </a:lnTo>
                    <a:lnTo>
                      <a:pt x="120" y="223"/>
                    </a:lnTo>
                    <a:lnTo>
                      <a:pt x="102" y="223"/>
                    </a:lnTo>
                    <a:lnTo>
                      <a:pt x="102" y="244"/>
                    </a:lnTo>
                    <a:lnTo>
                      <a:pt x="188" y="244"/>
                    </a:lnTo>
                    <a:lnTo>
                      <a:pt x="188" y="223"/>
                    </a:lnTo>
                    <a:lnTo>
                      <a:pt x="170" y="223"/>
                    </a:lnTo>
                    <a:lnTo>
                      <a:pt x="170" y="142"/>
                    </a:lnTo>
                    <a:lnTo>
                      <a:pt x="188" y="142"/>
                    </a:lnTo>
                    <a:lnTo>
                      <a:pt x="188" y="121"/>
                    </a:lnTo>
                    <a:lnTo>
                      <a:pt x="102" y="121"/>
                    </a:lnTo>
                    <a:close/>
                    <a:moveTo>
                      <a:pt x="115" y="79"/>
                    </a:moveTo>
                    <a:lnTo>
                      <a:pt x="117" y="92"/>
                    </a:lnTo>
                    <a:lnTo>
                      <a:pt x="124" y="101"/>
                    </a:lnTo>
                    <a:lnTo>
                      <a:pt x="133" y="108"/>
                    </a:lnTo>
                    <a:lnTo>
                      <a:pt x="145" y="110"/>
                    </a:lnTo>
                    <a:lnTo>
                      <a:pt x="157" y="108"/>
                    </a:lnTo>
                    <a:lnTo>
                      <a:pt x="167" y="101"/>
                    </a:lnTo>
                    <a:lnTo>
                      <a:pt x="174" y="92"/>
                    </a:lnTo>
                    <a:lnTo>
                      <a:pt x="176" y="79"/>
                    </a:lnTo>
                    <a:lnTo>
                      <a:pt x="174" y="67"/>
                    </a:lnTo>
                    <a:lnTo>
                      <a:pt x="167" y="58"/>
                    </a:lnTo>
                    <a:lnTo>
                      <a:pt x="157" y="51"/>
                    </a:lnTo>
                    <a:lnTo>
                      <a:pt x="145" y="49"/>
                    </a:lnTo>
                    <a:lnTo>
                      <a:pt x="133" y="51"/>
                    </a:lnTo>
                    <a:lnTo>
                      <a:pt x="124" y="58"/>
                    </a:lnTo>
                    <a:lnTo>
                      <a:pt x="117" y="67"/>
                    </a:lnTo>
                    <a:lnTo>
                      <a:pt x="115" y="79"/>
                    </a:lnTo>
                    <a:close/>
                  </a:path>
                </a:pathLst>
              </a:custGeom>
              <a:solidFill>
                <a:srgbClr val="FF78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nl-NL" sz="1000">
                  <a:solidFill>
                    <a:srgbClr val="000000"/>
                  </a:solidFill>
                  <a:ea typeface="ＭＳ Ｐゴシック" pitchFamily="34" charset="-128"/>
                  <a:cs typeface="+mn-cs"/>
                </a:endParaRPr>
              </a:p>
            </p:txBody>
          </p:sp>
          <p:sp>
            <p:nvSpPr>
              <p:cNvPr id="122" name="Rechthoek 121">
                <a:extLst>
                  <a:ext uri="{FF2B5EF4-FFF2-40B4-BE49-F238E27FC236}">
                    <a16:creationId xmlns:a16="http://schemas.microsoft.com/office/drawing/2014/main" xmlns="" id="{A14B199C-DE7D-46A1-9F8D-3B213E761215}"/>
                  </a:ext>
                </a:extLst>
              </p:cNvPr>
              <p:cNvSpPr/>
              <p:nvPr userDrawn="1"/>
            </p:nvSpPr>
            <p:spPr>
              <a:xfrm>
                <a:off x="-3380966" y="3458473"/>
                <a:ext cx="2817995" cy="592123"/>
              </a:xfrm>
              <a:prstGeom prst="rect">
                <a:avLst/>
              </a:prstGeom>
              <a:noFill/>
              <a:ln w="25400" cap="flat" cmpd="sng" algn="ctr">
                <a:noFill/>
                <a:prstDash val="solid"/>
              </a:ln>
              <a:effectLst/>
            </p:spPr>
            <p:txBody>
              <a:bodyPr lIns="0" tIns="0" rIns="0" bIns="0" rtlCol="0" anchor="t"/>
              <a:lstStyle/>
              <a:p>
                <a:pPr fontAlgn="auto">
                  <a:lnSpc>
                    <a:spcPct val="90000"/>
                  </a:lnSpc>
                  <a:spcBef>
                    <a:spcPts val="600"/>
                  </a:spcBef>
                  <a:spcAft>
                    <a:spcPts val="600"/>
                  </a:spcAft>
                  <a:defRPr/>
                </a:pPr>
                <a:r>
                  <a:rPr lang="nl-NL" sz="1000" kern="0" dirty="0">
                    <a:solidFill>
                      <a:srgbClr val="000000"/>
                    </a:solidFill>
                    <a:latin typeface="Verdana"/>
                    <a:ea typeface="ＭＳ Ｐゴシック" pitchFamily="34" charset="-128"/>
                    <a:cs typeface="Segoe UI Light" panose="020B0502040204020203" pitchFamily="34" charset="0"/>
                  </a:rPr>
                  <a:t>Meer weten?</a:t>
                </a:r>
                <a:br>
                  <a:rPr lang="nl-NL" sz="1000" kern="0" dirty="0">
                    <a:solidFill>
                      <a:srgbClr val="000000"/>
                    </a:solidFill>
                    <a:latin typeface="Verdana"/>
                    <a:ea typeface="ＭＳ Ｐゴシック" pitchFamily="34" charset="-128"/>
                    <a:cs typeface="Segoe UI Light" panose="020B0502040204020203" pitchFamily="34" charset="0"/>
                  </a:rPr>
                </a:br>
                <a:r>
                  <a:rPr lang="nl-NL" sz="1000" kern="0" dirty="0">
                    <a:solidFill>
                      <a:srgbClr val="000000"/>
                    </a:solidFill>
                    <a:latin typeface="Verdana"/>
                    <a:ea typeface="ＭＳ Ｐゴシック" pitchFamily="34" charset="-128"/>
                    <a:cs typeface="Segoe UI Light" panose="020B0502040204020203" pitchFamily="34" charset="0"/>
                  </a:rPr>
                  <a:t>Ga naar dia </a:t>
                </a:r>
                <a:r>
                  <a:rPr lang="nl-NL" sz="1000" b="1" kern="0" dirty="0">
                    <a:solidFill>
                      <a:srgbClr val="000000"/>
                    </a:solidFill>
                    <a:latin typeface="Verdana"/>
                    <a:ea typeface="ＭＳ Ｐゴシック" pitchFamily="34" charset="-128"/>
                    <a:cs typeface="Segoe UI Light" panose="020B0502040204020203" pitchFamily="34" charset="0"/>
                  </a:rPr>
                  <a:t>‘Instructie dia: YouTube links’</a:t>
                </a:r>
                <a:r>
                  <a:rPr lang="nl-NL" sz="1000" kern="0" dirty="0">
                    <a:solidFill>
                      <a:srgbClr val="000000"/>
                    </a:solidFill>
                    <a:latin typeface="Verdana"/>
                    <a:ea typeface="ＭＳ Ｐゴシック" pitchFamily="34" charset="-128"/>
                    <a:cs typeface="Segoe UI Light" panose="020B0502040204020203" pitchFamily="34" charset="0"/>
                  </a:rPr>
                  <a:t>, open deze in de diavoorstelling en klik op de gewenste video link.</a:t>
                </a:r>
              </a:p>
            </p:txBody>
          </p:sp>
          <p:cxnSp>
            <p:nvCxnSpPr>
              <p:cNvPr id="123" name="Rechte verbindingslijn 122">
                <a:extLst>
                  <a:ext uri="{FF2B5EF4-FFF2-40B4-BE49-F238E27FC236}">
                    <a16:creationId xmlns:a16="http://schemas.microsoft.com/office/drawing/2014/main" xmlns="" id="{E2DB2CF5-C4C7-4A0A-8210-89DABC27CCAD}"/>
                  </a:ext>
                </a:extLst>
              </p:cNvPr>
              <p:cNvCxnSpPr>
                <a:cxnSpLocks/>
              </p:cNvCxnSpPr>
              <p:nvPr userDrawn="1"/>
            </p:nvCxnSpPr>
            <p:spPr>
              <a:xfrm>
                <a:off x="-3740987" y="4169717"/>
                <a:ext cx="3178016" cy="0"/>
              </a:xfrm>
              <a:prstGeom prst="line">
                <a:avLst/>
              </a:prstGeom>
              <a:noFill/>
              <a:ln w="3175" cap="flat" cmpd="sng" algn="ctr">
                <a:solidFill>
                  <a:schemeClr val="accent1"/>
                </a:solidFill>
                <a:prstDash val="solid"/>
              </a:ln>
              <a:effectLst/>
            </p:spPr>
          </p:cxnSp>
        </p:grpSp>
        <p:sp>
          <p:nvSpPr>
            <p:cNvPr id="99" name="Rechthoek 98">
              <a:extLst>
                <a:ext uri="{FF2B5EF4-FFF2-40B4-BE49-F238E27FC236}">
                  <a16:creationId xmlns:a16="http://schemas.microsoft.com/office/drawing/2014/main" xmlns="" id="{41067E28-8895-4F16-A366-F2A42C5C4DF3}"/>
                </a:ext>
              </a:extLst>
            </p:cNvPr>
            <p:cNvSpPr/>
            <p:nvPr userDrawn="1"/>
          </p:nvSpPr>
          <p:spPr>
            <a:xfrm>
              <a:off x="12397262" y="0"/>
              <a:ext cx="3178016" cy="191611"/>
            </a:xfrm>
            <a:prstGeom prst="rect">
              <a:avLst/>
            </a:prstGeom>
            <a:noFill/>
            <a:ln w="25400" cap="flat" cmpd="sng" algn="ctr">
              <a:noFill/>
              <a:prstDash val="solid"/>
            </a:ln>
            <a:effectLst/>
          </p:spPr>
          <p:txBody>
            <a:bodyPr lIns="0" tIns="0" rIns="0" bIns="0" rtlCol="0" anchor="ctr"/>
            <a:lstStyle/>
            <a:p>
              <a:pPr fontAlgn="auto">
                <a:lnSpc>
                  <a:spcPct val="80000"/>
                </a:lnSpc>
                <a:spcBef>
                  <a:spcPts val="0"/>
                </a:spcBef>
                <a:spcAft>
                  <a:spcPts val="0"/>
                </a:spcAft>
                <a:defRPr/>
              </a:pPr>
              <a:r>
                <a:rPr lang="nl-NL" sz="1100" b="1" kern="0" cap="all" dirty="0">
                  <a:solidFill>
                    <a:srgbClr val="007BC7"/>
                  </a:solidFill>
                  <a:latin typeface="Verdana"/>
                  <a:ea typeface="ＭＳ Ｐゴシック" pitchFamily="34" charset="-128"/>
                  <a:cs typeface="Segoe UI Light" panose="020B0502040204020203" pitchFamily="34" charset="0"/>
                </a:rPr>
                <a:t>Afbeelding invoegen/veranderen</a:t>
              </a:r>
            </a:p>
          </p:txBody>
        </p:sp>
        <p:sp>
          <p:nvSpPr>
            <p:cNvPr id="100" name="Ovaal 99">
              <a:extLst>
                <a:ext uri="{FF2B5EF4-FFF2-40B4-BE49-F238E27FC236}">
                  <a16:creationId xmlns:a16="http://schemas.microsoft.com/office/drawing/2014/main" xmlns="" id="{B4AB2912-92B9-4E56-B83E-159364E5B5D0}"/>
                </a:ext>
              </a:extLst>
            </p:cNvPr>
            <p:cNvSpPr/>
            <p:nvPr userDrawn="1"/>
          </p:nvSpPr>
          <p:spPr>
            <a:xfrm>
              <a:off x="12391601" y="366490"/>
              <a:ext cx="260914" cy="259683"/>
            </a:xfrm>
            <a:prstGeom prst="ellipse">
              <a:avLst/>
            </a:prstGeom>
            <a:solidFill>
              <a:schemeClr val="accent1"/>
            </a:solidFill>
            <a:ln w="25400" cap="flat" cmpd="sng" algn="ctr">
              <a:noFill/>
              <a:prstDash val="solid"/>
            </a:ln>
            <a:effectLst/>
          </p:spPr>
          <p:txBody>
            <a:bodyPr rtlCol="0" anchor="ctr"/>
            <a:lstStyle/>
            <a:p>
              <a:pPr algn="ctr" fontAlgn="auto">
                <a:spcBef>
                  <a:spcPts val="0"/>
                </a:spcBef>
                <a:spcAft>
                  <a:spcPts val="0"/>
                </a:spcAft>
                <a:defRPr/>
              </a:pPr>
              <a:r>
                <a:rPr lang="nl-NL" sz="1000" kern="0">
                  <a:solidFill>
                    <a:srgbClr val="FFFFFF"/>
                  </a:solidFill>
                  <a:latin typeface="Verdana"/>
                  <a:ea typeface="ＭＳ Ｐゴシック" pitchFamily="34" charset="-128"/>
                  <a:cs typeface="Segoe UI Light" panose="020B0502040204020203" pitchFamily="34" charset="0"/>
                </a:rPr>
                <a:t>1</a:t>
              </a:r>
            </a:p>
          </p:txBody>
        </p:sp>
        <p:cxnSp>
          <p:nvCxnSpPr>
            <p:cNvPr id="101" name="Rechte verbindingslijn 100">
              <a:extLst>
                <a:ext uri="{FF2B5EF4-FFF2-40B4-BE49-F238E27FC236}">
                  <a16:creationId xmlns:a16="http://schemas.microsoft.com/office/drawing/2014/main" xmlns="" id="{FD839F3B-F737-4C81-8DB7-2FC7AC9BE880}"/>
                </a:ext>
              </a:extLst>
            </p:cNvPr>
            <p:cNvCxnSpPr>
              <a:cxnSpLocks/>
            </p:cNvCxnSpPr>
            <p:nvPr userDrawn="1"/>
          </p:nvCxnSpPr>
          <p:spPr>
            <a:xfrm>
              <a:off x="12397261" y="241635"/>
              <a:ext cx="3178017" cy="0"/>
            </a:xfrm>
            <a:prstGeom prst="line">
              <a:avLst/>
            </a:prstGeom>
            <a:noFill/>
            <a:ln w="3175" cap="flat" cmpd="sng" algn="ctr">
              <a:solidFill>
                <a:schemeClr val="accent1"/>
              </a:solidFill>
              <a:prstDash val="solid"/>
            </a:ln>
            <a:effectLst/>
          </p:spPr>
        </p:cxnSp>
        <p:cxnSp>
          <p:nvCxnSpPr>
            <p:cNvPr id="102" name="Rechte verbindingslijn 101">
              <a:extLst>
                <a:ext uri="{FF2B5EF4-FFF2-40B4-BE49-F238E27FC236}">
                  <a16:creationId xmlns:a16="http://schemas.microsoft.com/office/drawing/2014/main" xmlns="" id="{41CD9B0A-A0F6-4507-85F9-C9B4487A02F5}"/>
                </a:ext>
              </a:extLst>
            </p:cNvPr>
            <p:cNvCxnSpPr>
              <a:cxnSpLocks/>
            </p:cNvCxnSpPr>
            <p:nvPr userDrawn="1"/>
          </p:nvCxnSpPr>
          <p:spPr>
            <a:xfrm>
              <a:off x="12397261" y="1577933"/>
              <a:ext cx="3178017" cy="0"/>
            </a:xfrm>
            <a:prstGeom prst="line">
              <a:avLst/>
            </a:prstGeom>
            <a:noFill/>
            <a:ln w="3175" cap="flat" cmpd="sng" algn="ctr">
              <a:solidFill>
                <a:schemeClr val="accent1"/>
              </a:solidFill>
              <a:prstDash val="solid"/>
            </a:ln>
            <a:effectLst/>
          </p:spPr>
        </p:cxnSp>
        <p:sp>
          <p:nvSpPr>
            <p:cNvPr id="103" name="Rechthoek 102">
              <a:extLst>
                <a:ext uri="{FF2B5EF4-FFF2-40B4-BE49-F238E27FC236}">
                  <a16:creationId xmlns:a16="http://schemas.microsoft.com/office/drawing/2014/main" xmlns="" id="{10F1848B-75D5-40F0-A574-7670387B6545}"/>
                </a:ext>
              </a:extLst>
            </p:cNvPr>
            <p:cNvSpPr/>
            <p:nvPr userDrawn="1"/>
          </p:nvSpPr>
          <p:spPr>
            <a:xfrm>
              <a:off x="12757282" y="432552"/>
              <a:ext cx="2829584" cy="595423"/>
            </a:xfrm>
            <a:prstGeom prst="rect">
              <a:avLst/>
            </a:prstGeom>
            <a:noFill/>
            <a:ln w="25400" cap="flat" cmpd="sng" algn="ctr">
              <a:noFill/>
              <a:prstDash val="solid"/>
            </a:ln>
            <a:effectLst/>
          </p:spPr>
          <p:txBody>
            <a:bodyPr lIns="0" tIns="0" rIns="0" bIns="0" rtlCol="0" anchor="t"/>
            <a:lstStyle/>
            <a:p>
              <a:pPr fontAlgn="auto">
                <a:lnSpc>
                  <a:spcPct val="90000"/>
                </a:lnSpc>
                <a:spcBef>
                  <a:spcPts val="600"/>
                </a:spcBef>
                <a:spcAft>
                  <a:spcPts val="600"/>
                </a:spcAft>
                <a:buClr>
                  <a:srgbClr val="007BC7"/>
                </a:buClr>
                <a:buFont typeface="Arial" panose="020B0604020202020204" pitchFamily="34" charset="0"/>
                <a:buNone/>
                <a:defRPr/>
              </a:pPr>
              <a:r>
                <a:rPr lang="nl-NL" sz="1000" kern="0" dirty="0">
                  <a:solidFill>
                    <a:srgbClr val="000000"/>
                  </a:solidFill>
                  <a:latin typeface="Verdana"/>
                  <a:ea typeface="ＭＳ Ｐゴシック" pitchFamily="34" charset="-128"/>
                  <a:cs typeface="Segoe UI Light" panose="020B0502040204020203" pitchFamily="34" charset="0"/>
                </a:rPr>
                <a:t>Wanneer nodig, verwijder de bestaande afbeelding d.m.v. de </a:t>
              </a:r>
              <a:r>
                <a:rPr lang="nl-NL" sz="1000" b="1" kern="0" dirty="0">
                  <a:solidFill>
                    <a:srgbClr val="000000"/>
                  </a:solidFill>
                  <a:latin typeface="Verdana"/>
                  <a:ea typeface="ＭＳ Ｐゴシック" pitchFamily="34" charset="-128"/>
                  <a:cs typeface="Segoe UI Light" panose="020B0502040204020203" pitchFamily="34" charset="0"/>
                </a:rPr>
                <a:t>‘Delete’-knop</a:t>
              </a:r>
              <a:r>
                <a:rPr lang="nl-NL" sz="1000" kern="0" dirty="0">
                  <a:solidFill>
                    <a:srgbClr val="000000"/>
                  </a:solidFill>
                  <a:latin typeface="Verdana"/>
                  <a:ea typeface="ＭＳ Ｐゴシック" pitchFamily="34" charset="-128"/>
                  <a:cs typeface="Segoe UI Light" panose="020B0502040204020203" pitchFamily="34" charset="0"/>
                </a:rPr>
                <a:t>. Klik op het pictogram om een nieuwe afbeelding in te voegen. </a:t>
              </a:r>
              <a:r>
                <a:rPr lang="nl-NL" sz="1000" i="1" kern="0" dirty="0">
                  <a:solidFill>
                    <a:srgbClr val="000000"/>
                  </a:solidFill>
                  <a:latin typeface="Verdana"/>
                  <a:ea typeface="ＭＳ Ｐゴシック" pitchFamily="34" charset="-128"/>
                  <a:cs typeface="Segoe UI Light" panose="020B0502040204020203" pitchFamily="34" charset="0"/>
                </a:rPr>
                <a:t>(zie onderstaand voorbeeld).</a:t>
              </a:r>
              <a:endParaRPr lang="nl-NL" sz="1000" kern="0" dirty="0">
                <a:solidFill>
                  <a:srgbClr val="000000"/>
                </a:solidFill>
                <a:latin typeface="Verdana"/>
                <a:ea typeface="ＭＳ Ｐゴシック" pitchFamily="34" charset="-128"/>
                <a:cs typeface="Segoe UI Light" panose="020B0502040204020203" pitchFamily="34" charset="0"/>
              </a:endParaRPr>
            </a:p>
          </p:txBody>
        </p:sp>
        <p:cxnSp>
          <p:nvCxnSpPr>
            <p:cNvPr id="104" name="Rechte verbindingslijn 103">
              <a:extLst>
                <a:ext uri="{FF2B5EF4-FFF2-40B4-BE49-F238E27FC236}">
                  <a16:creationId xmlns:a16="http://schemas.microsoft.com/office/drawing/2014/main" xmlns="" id="{50765851-1FAE-472E-B7F9-2C15616CA544}"/>
                </a:ext>
              </a:extLst>
            </p:cNvPr>
            <p:cNvCxnSpPr>
              <a:cxnSpLocks/>
            </p:cNvCxnSpPr>
            <p:nvPr userDrawn="1"/>
          </p:nvCxnSpPr>
          <p:spPr>
            <a:xfrm>
              <a:off x="12397261" y="3883011"/>
              <a:ext cx="3178017" cy="0"/>
            </a:xfrm>
            <a:prstGeom prst="line">
              <a:avLst/>
            </a:prstGeom>
            <a:noFill/>
            <a:ln w="3175" cap="flat" cmpd="sng" algn="ctr">
              <a:solidFill>
                <a:schemeClr val="accent1"/>
              </a:solidFill>
              <a:prstDash val="solid"/>
            </a:ln>
            <a:effectLst/>
          </p:spPr>
        </p:cxnSp>
        <p:sp>
          <p:nvSpPr>
            <p:cNvPr id="105" name="Ovaal 104">
              <a:extLst>
                <a:ext uri="{FF2B5EF4-FFF2-40B4-BE49-F238E27FC236}">
                  <a16:creationId xmlns:a16="http://schemas.microsoft.com/office/drawing/2014/main" xmlns="" id="{BA1F975B-9300-4A1F-BD94-C8A42A4AE21F}"/>
                </a:ext>
              </a:extLst>
            </p:cNvPr>
            <p:cNvSpPr/>
            <p:nvPr userDrawn="1"/>
          </p:nvSpPr>
          <p:spPr>
            <a:xfrm>
              <a:off x="12391601" y="1706398"/>
              <a:ext cx="260914" cy="259683"/>
            </a:xfrm>
            <a:prstGeom prst="ellipse">
              <a:avLst/>
            </a:prstGeom>
            <a:solidFill>
              <a:schemeClr val="accent1"/>
            </a:solidFill>
            <a:ln w="25400" cap="flat" cmpd="sng" algn="ctr">
              <a:noFill/>
              <a:prstDash val="solid"/>
            </a:ln>
            <a:effectLst/>
          </p:spPr>
          <p:txBody>
            <a:bodyPr rtlCol="0" anchor="ctr"/>
            <a:lstStyle/>
            <a:p>
              <a:pPr algn="ctr" fontAlgn="auto">
                <a:spcBef>
                  <a:spcPts val="0"/>
                </a:spcBef>
                <a:spcAft>
                  <a:spcPts val="0"/>
                </a:spcAft>
                <a:defRPr/>
              </a:pPr>
              <a:r>
                <a:rPr lang="nl-NL" sz="1000" kern="0">
                  <a:solidFill>
                    <a:srgbClr val="FFFFFF"/>
                  </a:solidFill>
                  <a:latin typeface="Verdana"/>
                  <a:ea typeface="ＭＳ Ｐゴシック" pitchFamily="34" charset="-128"/>
                  <a:cs typeface="Segoe UI Light" panose="020B0502040204020203" pitchFamily="34" charset="0"/>
                </a:rPr>
                <a:t>2</a:t>
              </a:r>
            </a:p>
          </p:txBody>
        </p:sp>
        <p:sp>
          <p:nvSpPr>
            <p:cNvPr id="106" name="Rechthoek 105">
              <a:extLst>
                <a:ext uri="{FF2B5EF4-FFF2-40B4-BE49-F238E27FC236}">
                  <a16:creationId xmlns:a16="http://schemas.microsoft.com/office/drawing/2014/main" xmlns="" id="{266F7183-4EB7-479F-A422-A5E28011DE96}"/>
                </a:ext>
              </a:extLst>
            </p:cNvPr>
            <p:cNvSpPr/>
            <p:nvPr userDrawn="1"/>
          </p:nvSpPr>
          <p:spPr>
            <a:xfrm>
              <a:off x="12757282" y="1772461"/>
              <a:ext cx="2817995" cy="318048"/>
            </a:xfrm>
            <a:prstGeom prst="rect">
              <a:avLst/>
            </a:prstGeom>
            <a:noFill/>
            <a:ln w="25400" cap="flat" cmpd="sng" algn="ctr">
              <a:noFill/>
              <a:prstDash val="solid"/>
            </a:ln>
            <a:effectLst/>
          </p:spPr>
          <p:txBody>
            <a:bodyPr lIns="0" tIns="0" rIns="0" bIns="0" rtlCol="0" anchor="t"/>
            <a:lstStyle/>
            <a:p>
              <a:pPr fontAlgn="auto">
                <a:lnSpc>
                  <a:spcPct val="90000"/>
                </a:lnSpc>
                <a:spcBef>
                  <a:spcPts val="600"/>
                </a:spcBef>
                <a:spcAft>
                  <a:spcPts val="600"/>
                </a:spcAft>
                <a:buClr>
                  <a:srgbClr val="007BC7"/>
                </a:buClr>
                <a:buFont typeface="Arial" panose="020B0604020202020204" pitchFamily="34" charset="0"/>
                <a:buNone/>
                <a:defRPr/>
              </a:pPr>
              <a:r>
                <a:rPr lang="nl-NL" sz="1000" kern="0">
                  <a:solidFill>
                    <a:srgbClr val="000000"/>
                  </a:solidFill>
                  <a:latin typeface="Verdana"/>
                  <a:ea typeface="ＭＳ Ｐゴシック" pitchFamily="34" charset="-128"/>
                  <a:cs typeface="Segoe UI Light" panose="020B0502040204020203" pitchFamily="34" charset="0"/>
                </a:rPr>
                <a:t>Selecteer de gewenste afbeelding</a:t>
              </a:r>
              <a:br>
                <a:rPr lang="nl-NL" sz="1000" kern="0">
                  <a:solidFill>
                    <a:srgbClr val="000000"/>
                  </a:solidFill>
                  <a:latin typeface="Verdana"/>
                  <a:ea typeface="ＭＳ Ｐゴシック" pitchFamily="34" charset="-128"/>
                  <a:cs typeface="Segoe UI Light" panose="020B0502040204020203" pitchFamily="34" charset="0"/>
                </a:rPr>
              </a:br>
              <a:r>
                <a:rPr lang="nl-NL" sz="1000" kern="0">
                  <a:solidFill>
                    <a:srgbClr val="000000"/>
                  </a:solidFill>
                  <a:latin typeface="Verdana"/>
                  <a:ea typeface="ＭＳ Ｐゴシック" pitchFamily="34" charset="-128"/>
                  <a:cs typeface="Segoe UI Light" panose="020B0502040204020203" pitchFamily="34" charset="0"/>
                </a:rPr>
                <a:t>en klik op </a:t>
              </a:r>
              <a:r>
                <a:rPr lang="nl-NL" sz="1000" b="1" kern="0">
                  <a:solidFill>
                    <a:srgbClr val="000000"/>
                  </a:solidFill>
                  <a:latin typeface="Verdana"/>
                  <a:ea typeface="ＭＳ Ｐゴシック" pitchFamily="34" charset="-128"/>
                  <a:cs typeface="Segoe UI Light" panose="020B0502040204020203" pitchFamily="34" charset="0"/>
                </a:rPr>
                <a:t>‘Invoegen’</a:t>
              </a:r>
              <a:r>
                <a:rPr lang="nl-NL" sz="1000" kern="0">
                  <a:solidFill>
                    <a:srgbClr val="000000"/>
                  </a:solidFill>
                  <a:latin typeface="Verdana"/>
                  <a:ea typeface="ＭＳ Ｐゴシック" pitchFamily="34" charset="-128"/>
                  <a:cs typeface="Segoe UI Light" panose="020B0502040204020203" pitchFamily="34" charset="0"/>
                </a:rPr>
                <a:t>.</a:t>
              </a:r>
              <a:endParaRPr lang="nl-NL" sz="1000" b="1" kern="0">
                <a:solidFill>
                  <a:srgbClr val="000000"/>
                </a:solidFill>
                <a:latin typeface="Verdana"/>
                <a:ea typeface="ＭＳ Ｐゴシック" pitchFamily="34" charset="-128"/>
                <a:cs typeface="Segoe UI Light" panose="020B0502040204020203" pitchFamily="34" charset="0"/>
              </a:endParaRPr>
            </a:p>
          </p:txBody>
        </p:sp>
        <p:grpSp>
          <p:nvGrpSpPr>
            <p:cNvPr id="107" name="Groep 106">
              <a:extLst>
                <a:ext uri="{FF2B5EF4-FFF2-40B4-BE49-F238E27FC236}">
                  <a16:creationId xmlns:a16="http://schemas.microsoft.com/office/drawing/2014/main" xmlns="" id="{49420548-8541-4F17-9AD8-9FB6B65B7F09}"/>
                </a:ext>
              </a:extLst>
            </p:cNvPr>
            <p:cNvGrpSpPr/>
            <p:nvPr userDrawn="1"/>
          </p:nvGrpSpPr>
          <p:grpSpPr>
            <a:xfrm>
              <a:off x="12757282" y="2184550"/>
              <a:ext cx="825500" cy="209550"/>
              <a:chOff x="13504624" y="2482850"/>
              <a:chExt cx="825500" cy="209550"/>
            </a:xfrm>
          </p:grpSpPr>
          <p:sp>
            <p:nvSpPr>
              <p:cNvPr id="118" name="Rechthoek 117">
                <a:extLst>
                  <a:ext uri="{FF2B5EF4-FFF2-40B4-BE49-F238E27FC236}">
                    <a16:creationId xmlns:a16="http://schemas.microsoft.com/office/drawing/2014/main" xmlns="" id="{A18C729E-838D-4CC4-ADD2-1CB0F878CCCC}"/>
                  </a:ext>
                </a:extLst>
              </p:cNvPr>
              <p:cNvSpPr/>
              <p:nvPr userDrawn="1"/>
            </p:nvSpPr>
            <p:spPr>
              <a:xfrm>
                <a:off x="13504624" y="2482850"/>
                <a:ext cx="825500" cy="209550"/>
              </a:xfrm>
              <a:prstGeom prst="rect">
                <a:avLst/>
              </a:prstGeom>
              <a:solidFill>
                <a:srgbClr val="E5F1FB"/>
              </a:solidFill>
              <a:ln w="12700">
                <a:solidFill>
                  <a:srgbClr val="0B7ED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nSpc>
                    <a:spcPct val="90000"/>
                  </a:lnSpc>
                  <a:spcBef>
                    <a:spcPts val="600"/>
                  </a:spcBef>
                  <a:spcAft>
                    <a:spcPts val="600"/>
                  </a:spcAft>
                </a:pPr>
                <a:r>
                  <a:rPr lang="nl-NL" sz="600">
                    <a:solidFill>
                      <a:srgbClr val="000000"/>
                    </a:solidFill>
                    <a:latin typeface="Arial" panose="020B0604020202020204" pitchFamily="34" charset="0"/>
                    <a:cs typeface="Arial" panose="020B0604020202020204" pitchFamily="34" charset="0"/>
                  </a:rPr>
                  <a:t>Invoegen</a:t>
                </a:r>
              </a:p>
            </p:txBody>
          </p:sp>
          <p:cxnSp>
            <p:nvCxnSpPr>
              <p:cNvPr id="119" name="Rechte verbindingslijn 118">
                <a:extLst>
                  <a:ext uri="{FF2B5EF4-FFF2-40B4-BE49-F238E27FC236}">
                    <a16:creationId xmlns:a16="http://schemas.microsoft.com/office/drawing/2014/main" xmlns="" id="{2E9EF0D1-07C7-4F11-B353-53CCF8B5E9A0}"/>
                  </a:ext>
                </a:extLst>
              </p:cNvPr>
              <p:cNvCxnSpPr/>
              <p:nvPr userDrawn="1"/>
            </p:nvCxnSpPr>
            <p:spPr>
              <a:xfrm>
                <a:off x="14155269" y="2515250"/>
                <a:ext cx="0" cy="142717"/>
              </a:xfrm>
              <a:prstGeom prst="line">
                <a:avLst/>
              </a:prstGeom>
              <a:noFill/>
              <a:ln w="3175" cap="flat" cmpd="sng" algn="ctr">
                <a:solidFill>
                  <a:srgbClr val="44546A"/>
                </a:solidFill>
                <a:prstDash val="solid"/>
              </a:ln>
              <a:effectLst/>
            </p:spPr>
          </p:cxnSp>
          <p:sp>
            <p:nvSpPr>
              <p:cNvPr id="120" name="Gelijkbenige driehoek 119">
                <a:extLst>
                  <a:ext uri="{FF2B5EF4-FFF2-40B4-BE49-F238E27FC236}">
                    <a16:creationId xmlns:a16="http://schemas.microsoft.com/office/drawing/2014/main" xmlns="" id="{F247088A-F6CA-43AE-81AF-F891D6B2B4B7}"/>
                  </a:ext>
                </a:extLst>
              </p:cNvPr>
              <p:cNvSpPr/>
              <p:nvPr userDrawn="1"/>
            </p:nvSpPr>
            <p:spPr>
              <a:xfrm rot="10800000">
                <a:off x="14196089" y="2566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endParaRPr lang="nl-NL" sz="800" b="1">
                  <a:solidFill>
                    <a:srgbClr val="000000"/>
                  </a:solidFill>
                </a:endParaRPr>
              </a:p>
            </p:txBody>
          </p:sp>
        </p:grpSp>
        <p:grpSp>
          <p:nvGrpSpPr>
            <p:cNvPr id="108" name="Groep 107">
              <a:extLst>
                <a:ext uri="{FF2B5EF4-FFF2-40B4-BE49-F238E27FC236}">
                  <a16:creationId xmlns:a16="http://schemas.microsoft.com/office/drawing/2014/main" xmlns="" id="{7538C1C9-9F52-4C4E-B04A-65A04A4F8FCB}"/>
                </a:ext>
              </a:extLst>
            </p:cNvPr>
            <p:cNvGrpSpPr/>
            <p:nvPr userDrawn="1"/>
          </p:nvGrpSpPr>
          <p:grpSpPr>
            <a:xfrm>
              <a:off x="12757282" y="1141626"/>
              <a:ext cx="294789" cy="318834"/>
              <a:chOff x="14466489" y="1001522"/>
              <a:chExt cx="290627" cy="314333"/>
            </a:xfrm>
          </p:grpSpPr>
          <p:sp>
            <p:nvSpPr>
              <p:cNvPr id="112" name="Rechthoek 111">
                <a:extLst>
                  <a:ext uri="{FF2B5EF4-FFF2-40B4-BE49-F238E27FC236}">
                    <a16:creationId xmlns:a16="http://schemas.microsoft.com/office/drawing/2014/main" xmlns="" id="{23F0A839-B97A-4A26-AD9F-69D37439EC1B}"/>
                  </a:ext>
                </a:extLst>
              </p:cNvPr>
              <p:cNvSpPr/>
              <p:nvPr userDrawn="1"/>
            </p:nvSpPr>
            <p:spPr>
              <a:xfrm>
                <a:off x="14466489" y="1001522"/>
                <a:ext cx="257935" cy="254168"/>
              </a:xfrm>
              <a:prstGeom prst="rect">
                <a:avLst/>
              </a:prstGeom>
              <a:solidFill>
                <a:schemeClr val="bg1"/>
              </a:solidFill>
              <a:ln w="12700">
                <a:solidFill>
                  <a:srgbClr val="C0C0C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a:lnSpc>
                    <a:spcPct val="90000"/>
                  </a:lnSpc>
                  <a:spcBef>
                    <a:spcPts val="600"/>
                  </a:spcBef>
                  <a:spcAft>
                    <a:spcPts val="600"/>
                  </a:spcAft>
                </a:pPr>
                <a:endParaRPr lang="nl-NL" sz="600">
                  <a:solidFill>
                    <a:srgbClr val="000000"/>
                  </a:solidFill>
                  <a:latin typeface="Arial" panose="020B0604020202020204" pitchFamily="34" charset="0"/>
                  <a:cs typeface="Arial" panose="020B0604020202020204" pitchFamily="34" charset="0"/>
                </a:endParaRPr>
              </a:p>
            </p:txBody>
          </p:sp>
          <p:sp>
            <p:nvSpPr>
              <p:cNvPr id="113" name="Ovaal 112">
                <a:extLst>
                  <a:ext uri="{FF2B5EF4-FFF2-40B4-BE49-F238E27FC236}">
                    <a16:creationId xmlns:a16="http://schemas.microsoft.com/office/drawing/2014/main" xmlns="" id="{2C5F9565-91EB-4BAF-A4CD-C101D454AC2B}"/>
                  </a:ext>
                </a:extLst>
              </p:cNvPr>
              <p:cNvSpPr/>
              <p:nvPr userDrawn="1"/>
            </p:nvSpPr>
            <p:spPr>
              <a:xfrm>
                <a:off x="14623626" y="1033630"/>
                <a:ext cx="71169" cy="71169"/>
              </a:xfrm>
              <a:prstGeom prst="ellipse">
                <a:avLst/>
              </a:prstGeom>
              <a:solidFill>
                <a:srgbClr val="F1D8A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endParaRPr lang="nl-NL" sz="800" b="1">
                  <a:solidFill>
                    <a:srgbClr val="000000"/>
                  </a:solidFill>
                </a:endParaRPr>
              </a:p>
            </p:txBody>
          </p:sp>
          <p:sp>
            <p:nvSpPr>
              <p:cNvPr id="114" name="Vrije vorm: vorm 113">
                <a:extLst>
                  <a:ext uri="{FF2B5EF4-FFF2-40B4-BE49-F238E27FC236}">
                    <a16:creationId xmlns:a16="http://schemas.microsoft.com/office/drawing/2014/main" xmlns="" id="{1E1582BB-A575-4A3A-8211-121E78BD2823}"/>
                  </a:ext>
                </a:extLst>
              </p:cNvPr>
              <p:cNvSpPr/>
              <p:nvPr userDrawn="1"/>
            </p:nvSpPr>
            <p:spPr>
              <a:xfrm rot="2700000">
                <a:off x="14498877" y="1157846"/>
                <a:ext cx="168558" cy="147459"/>
              </a:xfrm>
              <a:custGeom>
                <a:avLst/>
                <a:gdLst>
                  <a:gd name="connsiteX0" fmla="*/ 12837 w 168558"/>
                  <a:gd name="connsiteY0" fmla="*/ 12836 h 147459"/>
                  <a:gd name="connsiteX1" fmla="*/ 43826 w 168558"/>
                  <a:gd name="connsiteY1" fmla="*/ 0 h 147459"/>
                  <a:gd name="connsiteX2" fmla="*/ 168558 w 168558"/>
                  <a:gd name="connsiteY2" fmla="*/ 0 h 147459"/>
                  <a:gd name="connsiteX3" fmla="*/ 21099 w 168558"/>
                  <a:gd name="connsiteY3" fmla="*/ 147459 h 147459"/>
                  <a:gd name="connsiteX4" fmla="*/ 0 w 168558"/>
                  <a:gd name="connsiteY4" fmla="*/ 126361 h 147459"/>
                  <a:gd name="connsiteX5" fmla="*/ 0 w 168558"/>
                  <a:gd name="connsiteY5" fmla="*/ 43826 h 147459"/>
                  <a:gd name="connsiteX6" fmla="*/ 12837 w 168558"/>
                  <a:gd name="connsiteY6" fmla="*/ 12836 h 147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8558" h="147459">
                    <a:moveTo>
                      <a:pt x="12837" y="12836"/>
                    </a:moveTo>
                    <a:cubicBezTo>
                      <a:pt x="20768" y="4905"/>
                      <a:pt x="31724" y="0"/>
                      <a:pt x="43826" y="0"/>
                    </a:cubicBezTo>
                    <a:lnTo>
                      <a:pt x="168558" y="0"/>
                    </a:lnTo>
                    <a:lnTo>
                      <a:pt x="21099" y="147459"/>
                    </a:lnTo>
                    <a:lnTo>
                      <a:pt x="0" y="126361"/>
                    </a:lnTo>
                    <a:lnTo>
                      <a:pt x="0" y="43826"/>
                    </a:lnTo>
                    <a:cubicBezTo>
                      <a:pt x="1" y="31723"/>
                      <a:pt x="4906" y="20767"/>
                      <a:pt x="12837" y="12836"/>
                    </a:cubicBezTo>
                    <a:close/>
                  </a:path>
                </a:pathLst>
              </a:custGeom>
              <a:solidFill>
                <a:srgbClr val="C9D8E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endParaRPr lang="nl-NL" sz="800" b="1">
                  <a:solidFill>
                    <a:srgbClr val="000000"/>
                  </a:solidFill>
                </a:endParaRPr>
              </a:p>
            </p:txBody>
          </p:sp>
          <p:sp>
            <p:nvSpPr>
              <p:cNvPr id="115" name="Rechthoek: afgeronde hoeken 114">
                <a:extLst>
                  <a:ext uri="{FF2B5EF4-FFF2-40B4-BE49-F238E27FC236}">
                    <a16:creationId xmlns:a16="http://schemas.microsoft.com/office/drawing/2014/main" xmlns="" id="{4E38B3E5-E614-4817-B31B-CFC7CE36893D}"/>
                  </a:ext>
                </a:extLst>
              </p:cNvPr>
              <p:cNvSpPr/>
              <p:nvPr userDrawn="1"/>
            </p:nvSpPr>
            <p:spPr>
              <a:xfrm>
                <a:off x="14601150" y="1145314"/>
                <a:ext cx="155966" cy="116816"/>
              </a:xfrm>
              <a:prstGeom prst="roundRect">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a:lnSpc>
                    <a:spcPct val="90000"/>
                  </a:lnSpc>
                  <a:spcBef>
                    <a:spcPts val="600"/>
                  </a:spcBef>
                  <a:spcAft>
                    <a:spcPts val="600"/>
                  </a:spcAft>
                </a:pPr>
                <a:endParaRPr lang="nl-NL" sz="600">
                  <a:solidFill>
                    <a:srgbClr val="000000"/>
                  </a:solidFill>
                  <a:latin typeface="Arial" panose="020B0604020202020204" pitchFamily="34" charset="0"/>
                  <a:cs typeface="Arial" panose="020B0604020202020204" pitchFamily="34" charset="0"/>
                </a:endParaRPr>
              </a:p>
            </p:txBody>
          </p:sp>
          <p:cxnSp>
            <p:nvCxnSpPr>
              <p:cNvPr id="116" name="Rechte verbindingslijn 115">
                <a:extLst>
                  <a:ext uri="{FF2B5EF4-FFF2-40B4-BE49-F238E27FC236}">
                    <a16:creationId xmlns:a16="http://schemas.microsoft.com/office/drawing/2014/main" xmlns="" id="{8FB83B09-6B8C-4038-B1CF-633E1FF0BC1F}"/>
                  </a:ext>
                </a:extLst>
              </p:cNvPr>
              <p:cNvCxnSpPr>
                <a:cxnSpLocks/>
              </p:cNvCxnSpPr>
              <p:nvPr userDrawn="1"/>
            </p:nvCxnSpPr>
            <p:spPr>
              <a:xfrm>
                <a:off x="14637490" y="1308665"/>
                <a:ext cx="83286" cy="0"/>
              </a:xfrm>
              <a:prstGeom prst="line">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cxnSp>
          <p:cxnSp>
            <p:nvCxnSpPr>
              <p:cNvPr id="117" name="Rechte verbindingslijn 116">
                <a:extLst>
                  <a:ext uri="{FF2B5EF4-FFF2-40B4-BE49-F238E27FC236}">
                    <a16:creationId xmlns:a16="http://schemas.microsoft.com/office/drawing/2014/main" xmlns="" id="{DB592611-C2C9-44B3-8995-7536DDDFF5E1}"/>
                  </a:ext>
                </a:extLst>
              </p:cNvPr>
              <p:cNvCxnSpPr>
                <a:cxnSpLocks/>
                <a:stCxn id="115" idx="2"/>
              </p:cNvCxnSpPr>
              <p:nvPr userDrawn="1"/>
            </p:nvCxnSpPr>
            <p:spPr>
              <a:xfrm flipH="1">
                <a:off x="14678717" y="1262130"/>
                <a:ext cx="416" cy="43573"/>
              </a:xfrm>
              <a:prstGeom prst="line">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cxnSp>
        </p:grpSp>
        <p:sp>
          <p:nvSpPr>
            <p:cNvPr id="109" name="Ovaal 108">
              <a:extLst>
                <a:ext uri="{FF2B5EF4-FFF2-40B4-BE49-F238E27FC236}">
                  <a16:creationId xmlns:a16="http://schemas.microsoft.com/office/drawing/2014/main" xmlns="" id="{4A145512-DB03-4F4A-B69B-016167217020}"/>
                </a:ext>
              </a:extLst>
            </p:cNvPr>
            <p:cNvSpPr/>
            <p:nvPr userDrawn="1"/>
          </p:nvSpPr>
          <p:spPr>
            <a:xfrm>
              <a:off x="12391601" y="2617951"/>
              <a:ext cx="260914" cy="259683"/>
            </a:xfrm>
            <a:prstGeom prst="ellipse">
              <a:avLst/>
            </a:prstGeom>
            <a:solidFill>
              <a:schemeClr val="accent1"/>
            </a:solidFill>
            <a:ln w="25400" cap="flat" cmpd="sng" algn="ctr">
              <a:noFill/>
              <a:prstDash val="solid"/>
            </a:ln>
            <a:effectLst/>
          </p:spPr>
          <p:txBody>
            <a:bodyPr rtlCol="0" anchor="ctr"/>
            <a:lstStyle/>
            <a:p>
              <a:pPr algn="ctr" fontAlgn="auto">
                <a:spcBef>
                  <a:spcPts val="0"/>
                </a:spcBef>
                <a:spcAft>
                  <a:spcPts val="0"/>
                </a:spcAft>
                <a:defRPr/>
              </a:pPr>
              <a:r>
                <a:rPr lang="nl-NL" sz="1000" kern="0" dirty="0">
                  <a:solidFill>
                    <a:srgbClr val="FFFFFF"/>
                  </a:solidFill>
                  <a:latin typeface="Verdana"/>
                  <a:ea typeface="ＭＳ Ｐゴシック" pitchFamily="34" charset="-128"/>
                  <a:cs typeface="Segoe UI Light" panose="020B0502040204020203" pitchFamily="34" charset="0"/>
                </a:rPr>
                <a:t>3</a:t>
              </a:r>
            </a:p>
          </p:txBody>
        </p:sp>
        <p:sp>
          <p:nvSpPr>
            <p:cNvPr id="110" name="Rechthoek 109">
              <a:extLst>
                <a:ext uri="{FF2B5EF4-FFF2-40B4-BE49-F238E27FC236}">
                  <a16:creationId xmlns:a16="http://schemas.microsoft.com/office/drawing/2014/main" xmlns="" id="{298605C2-A87C-45D3-B875-E80F3F134847}"/>
                </a:ext>
              </a:extLst>
            </p:cNvPr>
            <p:cNvSpPr/>
            <p:nvPr userDrawn="1"/>
          </p:nvSpPr>
          <p:spPr>
            <a:xfrm>
              <a:off x="12757283" y="2684015"/>
              <a:ext cx="2817996" cy="316612"/>
            </a:xfrm>
            <a:prstGeom prst="rect">
              <a:avLst/>
            </a:prstGeom>
            <a:noFill/>
            <a:ln w="25400" cap="flat" cmpd="sng" algn="ctr">
              <a:noFill/>
              <a:prstDash val="solid"/>
            </a:ln>
            <a:effectLst/>
          </p:spPr>
          <p:txBody>
            <a:bodyPr lIns="0" tIns="0" rIns="0" bIns="0" rtlCol="0" anchor="t"/>
            <a:lstStyle/>
            <a:p>
              <a:pPr fontAlgn="auto">
                <a:lnSpc>
                  <a:spcPct val="90000"/>
                </a:lnSpc>
                <a:spcBef>
                  <a:spcPts val="600"/>
                </a:spcBef>
                <a:spcAft>
                  <a:spcPts val="600"/>
                </a:spcAft>
                <a:buClr>
                  <a:srgbClr val="007BC7"/>
                </a:buClr>
                <a:buFont typeface="Arial" panose="020B0604020202020204" pitchFamily="34" charset="0"/>
                <a:buNone/>
                <a:defRPr/>
              </a:pPr>
              <a:r>
                <a:rPr lang="nl-NL" sz="1000" kern="0" dirty="0">
                  <a:solidFill>
                    <a:srgbClr val="000000"/>
                  </a:solidFill>
                  <a:latin typeface="Verdana"/>
                  <a:ea typeface="ＭＳ Ｐゴシック" pitchFamily="34" charset="-128"/>
                  <a:cs typeface="Segoe UI Light" panose="020B0502040204020203" pitchFamily="34" charset="0"/>
                </a:rPr>
                <a:t>Klik met de rechter muisknop op de afbeelding en kies </a:t>
              </a:r>
              <a:r>
                <a:rPr lang="nl-NL" sz="1000" b="1" kern="0" dirty="0">
                  <a:solidFill>
                    <a:srgbClr val="000000"/>
                  </a:solidFill>
                  <a:latin typeface="Verdana"/>
                  <a:ea typeface="ＭＳ Ｐゴシック" pitchFamily="34" charset="-128"/>
                  <a:cs typeface="Segoe UI Light" panose="020B0502040204020203" pitchFamily="34" charset="0"/>
                </a:rPr>
                <a:t>´Naar achtergrond´</a:t>
              </a:r>
              <a:r>
                <a:rPr lang="nl-NL" sz="1000" kern="0" dirty="0">
                  <a:solidFill>
                    <a:srgbClr val="000000"/>
                  </a:solidFill>
                  <a:latin typeface="Verdana"/>
                  <a:ea typeface="ＭＳ Ｐゴシック" pitchFamily="34" charset="-128"/>
                  <a:cs typeface="Segoe UI Light" panose="020B0502040204020203" pitchFamily="34" charset="0"/>
                </a:rPr>
                <a:t>.</a:t>
              </a:r>
              <a:endParaRPr lang="nl-NL" sz="1000" b="1" kern="0" dirty="0">
                <a:solidFill>
                  <a:srgbClr val="000000"/>
                </a:solidFill>
                <a:latin typeface="Verdana"/>
                <a:ea typeface="ＭＳ Ｐゴシック" pitchFamily="34" charset="-128"/>
                <a:cs typeface="Segoe UI Light" panose="020B0502040204020203" pitchFamily="34" charset="0"/>
              </a:endParaRPr>
            </a:p>
          </p:txBody>
        </p:sp>
        <p:cxnSp>
          <p:nvCxnSpPr>
            <p:cNvPr id="111" name="Rechte verbindingslijn 110">
              <a:extLst>
                <a:ext uri="{FF2B5EF4-FFF2-40B4-BE49-F238E27FC236}">
                  <a16:creationId xmlns:a16="http://schemas.microsoft.com/office/drawing/2014/main" xmlns="" id="{B13A9C96-584D-453B-A95A-E02352893FE0}"/>
                </a:ext>
              </a:extLst>
            </p:cNvPr>
            <p:cNvCxnSpPr>
              <a:cxnSpLocks/>
            </p:cNvCxnSpPr>
            <p:nvPr userDrawn="1"/>
          </p:nvCxnSpPr>
          <p:spPr>
            <a:xfrm>
              <a:off x="12397261" y="2499789"/>
              <a:ext cx="3178017" cy="0"/>
            </a:xfrm>
            <a:prstGeom prst="line">
              <a:avLst/>
            </a:prstGeom>
            <a:noFill/>
            <a:ln w="3175" cap="flat" cmpd="sng" algn="ctr">
              <a:solidFill>
                <a:schemeClr val="accent1"/>
              </a:solidFill>
              <a:prstDash val="solid"/>
            </a:ln>
            <a:effectLst/>
          </p:spPr>
        </p:cxnSp>
      </p:grpSp>
      <p:sp>
        <p:nvSpPr>
          <p:cNvPr id="147" name="shpDatum">
            <a:extLst>
              <a:ext uri="{FF2B5EF4-FFF2-40B4-BE49-F238E27FC236}">
                <a16:creationId xmlns:a16="http://schemas.microsoft.com/office/drawing/2014/main" xmlns="" id="{5E0B3C55-D59E-488F-AD73-E1E5E472A36B}"/>
              </a:ext>
            </a:extLst>
          </p:cNvPr>
          <p:cNvSpPr>
            <a:spLocks noGrp="1" noChangeArrowheads="1"/>
          </p:cNvSpPr>
          <p:nvPr>
            <p:ph type="dt" sz="half" idx="2"/>
          </p:nvPr>
        </p:nvSpPr>
        <p:spPr bwMode="auto">
          <a:xfrm>
            <a:off x="6083381" y="6266642"/>
            <a:ext cx="2506430" cy="142288"/>
          </a:xfrm>
          <a:prstGeom prst="rect">
            <a:avLst/>
          </a:prstGeom>
          <a:noFill/>
          <a:ln w="9525">
            <a:noFill/>
            <a:miter lim="800000"/>
            <a:headEnd/>
            <a:tailEnd/>
          </a:ln>
          <a:effectLst/>
        </p:spPr>
        <p:txBody>
          <a:bodyPr vert="horz" wrap="square" lIns="0" tIns="0" rIns="0" bIns="0" numCol="1" anchor="ctr" anchorCtr="0" compatLnSpc="1">
            <a:prstTxWarp prst="textNoShape">
              <a:avLst/>
            </a:prstTxWarp>
            <a:noAutofit/>
          </a:bodyPr>
          <a:lstStyle>
            <a:lvl1pPr algn="r">
              <a:defRPr sz="800">
                <a:solidFill>
                  <a:schemeClr val="tx1"/>
                </a:solidFill>
                <a:latin typeface="Verdana" pitchFamily="34" charset="0"/>
              </a:defRPr>
            </a:lvl1pPr>
          </a:lstStyle>
          <a:p>
            <a:pPr>
              <a:defRPr/>
            </a:pPr>
            <a:r>
              <a:rPr lang="nl-NL" altLang="nl-NL" smtClean="0">
                <a:solidFill>
                  <a:srgbClr val="000000"/>
                </a:solidFill>
              </a:rPr>
              <a:t>16-03-2018</a:t>
            </a:r>
            <a:endParaRPr lang="en-US" altLang="nl-NL" dirty="0">
              <a:solidFill>
                <a:srgbClr val="000000"/>
              </a:solidFill>
            </a:endParaRPr>
          </a:p>
        </p:txBody>
      </p:sp>
      <p:sp>
        <p:nvSpPr>
          <p:cNvPr id="63" name="Tijdelijke aanduiding voor tekst 10">
            <a:extLst>
              <a:ext uri="{FF2B5EF4-FFF2-40B4-BE49-F238E27FC236}">
                <a16:creationId xmlns:a16="http://schemas.microsoft.com/office/drawing/2014/main" xmlns="" id="{81699C7E-7112-4557-92F6-A6D632AAB7AD}"/>
              </a:ext>
            </a:extLst>
          </p:cNvPr>
          <p:cNvSpPr>
            <a:spLocks noGrp="1"/>
          </p:cNvSpPr>
          <p:nvPr>
            <p:ph type="body" sz="quarter" idx="17" hasCustomPrompt="1"/>
          </p:nvPr>
        </p:nvSpPr>
        <p:spPr>
          <a:xfrm>
            <a:off x="4410067" y="6576638"/>
            <a:ext cx="323867" cy="281362"/>
          </a:xfrm>
          <a:solidFill>
            <a:srgbClr val="154273"/>
          </a:solidFill>
        </p:spPr>
        <p:txBody>
          <a:bodyPr/>
          <a:lstStyle>
            <a:lvl1pPr marL="0" indent="0">
              <a:buNone/>
              <a:defRPr sz="100">
                <a:solidFill>
                  <a:srgbClr val="00588E"/>
                </a:solidFill>
              </a:defRPr>
            </a:lvl1pPr>
          </a:lstStyle>
          <a:p>
            <a:pPr lvl="0"/>
            <a:r>
              <a:rPr lang="nl-NL" dirty="0"/>
              <a:t>  </a:t>
            </a:r>
          </a:p>
        </p:txBody>
      </p:sp>
      <p:sp>
        <p:nvSpPr>
          <p:cNvPr id="64" name="Tijdelijke aanduiding voor tekst 12">
            <a:extLst>
              <a:ext uri="{FF2B5EF4-FFF2-40B4-BE49-F238E27FC236}">
                <a16:creationId xmlns:a16="http://schemas.microsoft.com/office/drawing/2014/main" xmlns="" id="{C1EAA8AE-4F57-454C-BC78-4220693CB2A4}"/>
              </a:ext>
            </a:extLst>
          </p:cNvPr>
          <p:cNvSpPr>
            <a:spLocks noGrp="1"/>
          </p:cNvSpPr>
          <p:nvPr>
            <p:ph type="body" sz="quarter" idx="16" hasCustomPrompt="1"/>
          </p:nvPr>
        </p:nvSpPr>
        <p:spPr>
          <a:xfrm>
            <a:off x="3055314" y="-16573"/>
            <a:ext cx="3033375" cy="854536"/>
          </a:xfrm>
          <a:blipFill>
            <a:blip r:embed="rId3" cstate="print">
              <a:extLst>
                <a:ext uri="{28A0092B-C50C-407E-A947-70E740481C1C}">
                  <a14:useLocalDpi xmlns:a14="http://schemas.microsoft.com/office/drawing/2010/main"/>
                </a:ext>
              </a:extLst>
            </a:blip>
            <a:srcRect/>
            <a:stretch>
              <a:fillRect/>
            </a:stretch>
          </a:blipFill>
        </p:spPr>
        <p:txBody>
          <a:bodyPr/>
          <a:lstStyle>
            <a:lvl1pPr marL="0" indent="0">
              <a:buNone/>
              <a:defRPr sz="100">
                <a:solidFill>
                  <a:schemeClr val="accent1"/>
                </a:solidFill>
              </a:defRPr>
            </a:lvl1pPr>
            <a:lvl2pPr>
              <a:defRPr sz="100"/>
            </a:lvl2pPr>
            <a:lvl3pPr>
              <a:defRPr sz="100"/>
            </a:lvl3pPr>
            <a:lvl4pPr>
              <a:defRPr sz="100"/>
            </a:lvl4pPr>
            <a:lvl5pPr>
              <a:defRPr sz="100"/>
            </a:lvl5pPr>
          </a:lstStyle>
          <a:p>
            <a:pPr lvl="0"/>
            <a:r>
              <a:rPr lang="nl-NL" noProof="0" dirty="0"/>
              <a:t> </a:t>
            </a:r>
          </a:p>
        </p:txBody>
      </p:sp>
      <p:pic>
        <p:nvPicPr>
          <p:cNvPr id="65" name="Afbeelding 64">
            <a:extLst>
              <a:ext uri="{FF2B5EF4-FFF2-40B4-BE49-F238E27FC236}">
                <a16:creationId xmlns:a16="http://schemas.microsoft.com/office/drawing/2014/main" xmlns="" id="{BF61E975-591E-4A30-93D6-61AD1D682D4F}"/>
              </a:ext>
            </a:extLst>
          </p:cNvPr>
          <p:cNvPicPr>
            <a:picLocks noChangeAspect="1"/>
          </p:cNvPicPr>
          <p:nvPr userDrawn="1"/>
        </p:nvPicPr>
        <p:blipFill>
          <a:blip r:embed="rId4"/>
          <a:stretch>
            <a:fillRect/>
          </a:stretch>
        </p:blipFill>
        <p:spPr>
          <a:xfrm>
            <a:off x="5129051" y="5663728"/>
            <a:ext cx="144655" cy="157995"/>
          </a:xfrm>
          <a:prstGeom prst="rect">
            <a:avLst/>
          </a:prstGeom>
        </p:spPr>
      </p:pic>
      <p:sp>
        <p:nvSpPr>
          <p:cNvPr id="66" name="Tijdelijke aanduiding voor tekst 7">
            <a:extLst>
              <a:ext uri="{FF2B5EF4-FFF2-40B4-BE49-F238E27FC236}">
                <a16:creationId xmlns:a16="http://schemas.microsoft.com/office/drawing/2014/main" xmlns="" id="{A36C3C29-1542-4B23-B94D-84420CB3008B}"/>
              </a:ext>
            </a:extLst>
          </p:cNvPr>
          <p:cNvSpPr>
            <a:spLocks noGrp="1"/>
          </p:cNvSpPr>
          <p:nvPr>
            <p:ph type="body" sz="quarter" idx="19" hasCustomPrompt="1"/>
          </p:nvPr>
        </p:nvSpPr>
        <p:spPr>
          <a:xfrm>
            <a:off x="5327691" y="5591720"/>
            <a:ext cx="3261984" cy="241507"/>
          </a:xfrm>
        </p:spPr>
        <p:txBody>
          <a:bodyPr anchor="ctr" anchorCtr="0"/>
          <a:lstStyle>
            <a:lvl1pPr marL="0" indent="0">
              <a:buFontTx/>
              <a:buNone/>
              <a:defRPr sz="1600"/>
            </a:lvl1pPr>
          </a:lstStyle>
          <a:p>
            <a:pPr lvl="0"/>
            <a:r>
              <a:rPr lang="nl-NL" dirty="0"/>
              <a:t>@</a:t>
            </a:r>
          </a:p>
        </p:txBody>
      </p:sp>
    </p:spTree>
    <p:extLst>
      <p:ext uri="{BB962C8B-B14F-4D97-AF65-F5344CB8AC3E}">
        <p14:creationId xmlns:p14="http://schemas.microsoft.com/office/powerpoint/2010/main" val="11249014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500" fill="hold"/>
                                        <p:tgtEl>
                                          <p:spTgt spid="6"/>
                                        </p:tgtEl>
                                        <p:attrNameLst>
                                          <p:attrName>ppt_x</p:attrName>
                                        </p:attrNameLst>
                                      </p:cBhvr>
                                      <p:tavLst>
                                        <p:tav tm="0">
                                          <p:val>
                                            <p:strVal val="0-#ppt_w/2"/>
                                          </p:val>
                                        </p:tav>
                                        <p:tav tm="100000">
                                          <p:val>
                                            <p:strVal val="#ppt_x"/>
                                          </p:val>
                                        </p:tav>
                                      </p:tavLst>
                                    </p:anim>
                                    <p:anim calcmode="lin" valueType="num">
                                      <p:cBhvr additive="base">
                                        <p:cTn id="8" dur="1500" fill="hold"/>
                                        <p:tgtEl>
                                          <p:spTgt spid="6"/>
                                        </p:tgtEl>
                                        <p:attrNameLst>
                                          <p:attrName>ppt_y</p:attrName>
                                        </p:attrNameLst>
                                      </p:cBhvr>
                                      <p:tavLst>
                                        <p:tav tm="0">
                                          <p:val>
                                            <p:strVal val="#ppt_y"/>
                                          </p:val>
                                        </p:tav>
                                        <p:tav tm="100000">
                                          <p:val>
                                            <p:strVal val="#ppt_y"/>
                                          </p:val>
                                        </p:tav>
                                      </p:tavLst>
                                    </p:anim>
                                  </p:childTnLst>
                                </p:cTn>
                              </p:par>
                              <p:par>
                                <p:cTn id="9" presetID="17" presetClass="entr" presetSubtype="10" fill="hold" grpId="0" nodeType="withEffect">
                                  <p:stCondLst>
                                    <p:cond delay="1250"/>
                                  </p:stCondLst>
                                  <p:iterate type="lt">
                                    <p:tmPct val="10000"/>
                                  </p:iterate>
                                  <p:childTnLst>
                                    <p:set>
                                      <p:cBhvr>
                                        <p:cTn id="10" dur="1" fill="hold">
                                          <p:stCondLst>
                                            <p:cond delay="0"/>
                                          </p:stCondLst>
                                        </p:cTn>
                                        <p:tgtEl>
                                          <p:spTgt spid="2"/>
                                        </p:tgtEl>
                                        <p:attrNameLst>
                                          <p:attrName>style.visibility</p:attrName>
                                        </p:attrNameLst>
                                      </p:cBhvr>
                                      <p:to>
                                        <p:strVal val="visible"/>
                                      </p:to>
                                    </p:set>
                                    <p:anim calcmode="lin" valueType="num">
                                      <p:cBhvr>
                                        <p:cTn id="11" dur="500" fill="hold"/>
                                        <p:tgtEl>
                                          <p:spTgt spid="2"/>
                                        </p:tgtEl>
                                        <p:attrNameLst>
                                          <p:attrName>ppt_w</p:attrName>
                                        </p:attrNameLst>
                                      </p:cBhvr>
                                      <p:tavLst>
                                        <p:tav tm="0">
                                          <p:val>
                                            <p:fltVal val="0"/>
                                          </p:val>
                                        </p:tav>
                                        <p:tav tm="100000">
                                          <p:val>
                                            <p:strVal val="#ppt_w"/>
                                          </p:val>
                                        </p:tav>
                                      </p:tavLst>
                                    </p:anim>
                                    <p:anim calcmode="lin" valueType="num">
                                      <p:cBhvr>
                                        <p:cTn id="12" dur="500" fill="hold"/>
                                        <p:tgtEl>
                                          <p:spTgt spid="2"/>
                                        </p:tgtEl>
                                        <p:attrNameLst>
                                          <p:attrName>ppt_h</p:attrName>
                                        </p:attrNameLst>
                                      </p:cBhvr>
                                      <p:tavLst>
                                        <p:tav tm="0">
                                          <p:val>
                                            <p:strVal val="#ppt_h"/>
                                          </p:val>
                                        </p:tav>
                                        <p:tav tm="100000">
                                          <p:val>
                                            <p:strVal val="#ppt_h"/>
                                          </p:val>
                                        </p:tav>
                                      </p:tavLst>
                                    </p:anim>
                                  </p:childTnLst>
                                </p:cTn>
                              </p:par>
                            </p:childTnLst>
                          </p:cTn>
                        </p:par>
                        <p:par>
                          <p:cTn id="13" fill="hold">
                            <p:stCondLst>
                              <p:cond delay="3100"/>
                            </p:stCondLst>
                            <p:childTnLst>
                              <p:par>
                                <p:cTn id="14" presetID="10" presetClass="entr" presetSubtype="0" fill="hold" grpId="0" nodeType="afterEffect">
                                  <p:stCondLst>
                                    <p:cond delay="0"/>
                                  </p:stCondLst>
                                  <p:childTnLst>
                                    <p:set>
                                      <p:cBhvr>
                                        <p:cTn id="15" dur="1" fill="hold">
                                          <p:stCondLst>
                                            <p:cond delay="0"/>
                                          </p:stCondLst>
                                        </p:cTn>
                                        <p:tgtEl>
                                          <p:spTgt spid="11">
                                            <p:txEl>
                                              <p:pRg st="0" end="0"/>
                                            </p:txEl>
                                          </p:spTgt>
                                        </p:tgtEl>
                                        <p:attrNameLst>
                                          <p:attrName>style.visibility</p:attrName>
                                        </p:attrNameLst>
                                      </p:cBhvr>
                                      <p:to>
                                        <p:strVal val="visible"/>
                                      </p:to>
                                    </p:set>
                                    <p:animEffect transition="in" filter="fade">
                                      <p:cBhvr>
                                        <p:cTn id="16" dur="750"/>
                                        <p:tgtEl>
                                          <p:spTgt spid="11">
                                            <p:txEl>
                                              <p:pRg st="0" end="0"/>
                                            </p:txEl>
                                          </p:spTgt>
                                        </p:tgtEl>
                                      </p:cBhvr>
                                    </p:animEffect>
                                  </p:childTnLst>
                                </p:cTn>
                              </p:par>
                              <p:par>
                                <p:cTn id="17" presetID="10" presetClass="entr" presetSubtype="0" fill="hold" grpId="0" nodeType="withEffect">
                                  <p:stCondLst>
                                    <p:cond delay="250"/>
                                  </p:stCondLst>
                                  <p:childTnLst>
                                    <p:set>
                                      <p:cBhvr>
                                        <p:cTn id="18" dur="1" fill="hold">
                                          <p:stCondLst>
                                            <p:cond delay="0"/>
                                          </p:stCondLst>
                                        </p:cTn>
                                        <p:tgtEl>
                                          <p:spTgt spid="147">
                                            <p:txEl>
                                              <p:pRg st="0" end="0"/>
                                            </p:txEl>
                                          </p:spTgt>
                                        </p:tgtEl>
                                        <p:attrNameLst>
                                          <p:attrName>style.visibility</p:attrName>
                                        </p:attrNameLst>
                                      </p:cBhvr>
                                      <p:to>
                                        <p:strVal val="visible"/>
                                      </p:to>
                                    </p:set>
                                    <p:animEffect transition="in" filter="fade">
                                      <p:cBhvr>
                                        <p:cTn id="19" dur="750"/>
                                        <p:tgtEl>
                                          <p:spTgt spid="147">
                                            <p:txEl>
                                              <p:pRg st="0" end="0"/>
                                            </p:txEl>
                                          </p:spTgt>
                                        </p:tgtEl>
                                      </p:cBhvr>
                                    </p:animEffect>
                                  </p:childTnLst>
                                </p:cTn>
                              </p:par>
                              <p:par>
                                <p:cTn id="20" presetID="2" presetClass="entr" presetSubtype="1" decel="100000" fill="hold" grpId="0" nodeType="withEffect">
                                  <p:stCondLst>
                                    <p:cond delay="500"/>
                                  </p:stCondLst>
                                  <p:childTnLst>
                                    <p:set>
                                      <p:cBhvr>
                                        <p:cTn id="21" dur="1" fill="hold">
                                          <p:stCondLst>
                                            <p:cond delay="0"/>
                                          </p:stCondLst>
                                        </p:cTn>
                                        <p:tgtEl>
                                          <p:spTgt spid="64"/>
                                        </p:tgtEl>
                                        <p:attrNameLst>
                                          <p:attrName>style.visibility</p:attrName>
                                        </p:attrNameLst>
                                      </p:cBhvr>
                                      <p:to>
                                        <p:strVal val="visible"/>
                                      </p:to>
                                    </p:set>
                                    <p:anim calcmode="lin" valueType="num">
                                      <p:cBhvr additive="base">
                                        <p:cTn id="22" dur="1000" fill="hold"/>
                                        <p:tgtEl>
                                          <p:spTgt spid="64"/>
                                        </p:tgtEl>
                                        <p:attrNameLst>
                                          <p:attrName>ppt_x</p:attrName>
                                        </p:attrNameLst>
                                      </p:cBhvr>
                                      <p:tavLst>
                                        <p:tav tm="0">
                                          <p:val>
                                            <p:strVal val="#ppt_x"/>
                                          </p:val>
                                        </p:tav>
                                        <p:tav tm="100000">
                                          <p:val>
                                            <p:strVal val="#ppt_x"/>
                                          </p:val>
                                        </p:tav>
                                      </p:tavLst>
                                    </p:anim>
                                    <p:anim calcmode="lin" valueType="num">
                                      <p:cBhvr additive="base">
                                        <p:cTn id="23" dur="1000" fill="hold"/>
                                        <p:tgtEl>
                                          <p:spTgt spid="64"/>
                                        </p:tgtEl>
                                        <p:attrNameLst>
                                          <p:attrName>ppt_y</p:attrName>
                                        </p:attrNameLst>
                                      </p:cBhvr>
                                      <p:tavLst>
                                        <p:tav tm="0">
                                          <p:val>
                                            <p:strVal val="0-#ppt_h/2"/>
                                          </p:val>
                                        </p:tav>
                                        <p:tav tm="100000">
                                          <p:val>
                                            <p:strVal val="#ppt_y"/>
                                          </p:val>
                                        </p:tav>
                                      </p:tavLst>
                                    </p:anim>
                                  </p:childTnLst>
                                </p:cTn>
                              </p:par>
                              <p:par>
                                <p:cTn id="24" presetID="10" presetClass="entr" presetSubtype="0" fill="hold" grpId="0" nodeType="withEffect">
                                  <p:stCondLst>
                                    <p:cond delay="750"/>
                                  </p:stCondLst>
                                  <p:childTnLst>
                                    <p:set>
                                      <p:cBhvr>
                                        <p:cTn id="25" dur="1" fill="hold">
                                          <p:stCondLst>
                                            <p:cond delay="0"/>
                                          </p:stCondLst>
                                        </p:cTn>
                                        <p:tgtEl>
                                          <p:spTgt spid="66">
                                            <p:txEl>
                                              <p:pRg st="0" end="0"/>
                                            </p:txEl>
                                          </p:spTgt>
                                        </p:tgtEl>
                                        <p:attrNameLst>
                                          <p:attrName>style.visibility</p:attrName>
                                        </p:attrNameLst>
                                      </p:cBhvr>
                                      <p:to>
                                        <p:strVal val="visible"/>
                                      </p:to>
                                    </p:set>
                                    <p:animEffect transition="in" filter="fade">
                                      <p:cBhvr>
                                        <p:cTn id="26" dur="750"/>
                                        <p:tgtEl>
                                          <p:spTgt spid="66">
                                            <p:txEl>
                                              <p:pRg st="0" end="0"/>
                                            </p:txEl>
                                          </p:spTgt>
                                        </p:tgtEl>
                                      </p:cBhvr>
                                    </p:animEffect>
                                  </p:childTnLst>
                                </p:cTn>
                              </p:par>
                              <p:par>
                                <p:cTn id="27" presetID="10" presetClass="entr" presetSubtype="0" fill="hold" nodeType="withEffect">
                                  <p:stCondLst>
                                    <p:cond delay="750"/>
                                  </p:stCondLst>
                                  <p:childTnLst>
                                    <p:set>
                                      <p:cBhvr>
                                        <p:cTn id="28" dur="1" fill="hold">
                                          <p:stCondLst>
                                            <p:cond delay="0"/>
                                          </p:stCondLst>
                                        </p:cTn>
                                        <p:tgtEl>
                                          <p:spTgt spid="65"/>
                                        </p:tgtEl>
                                        <p:attrNameLst>
                                          <p:attrName>style.visibility</p:attrName>
                                        </p:attrNameLst>
                                      </p:cBhvr>
                                      <p:to>
                                        <p:strVal val="visible"/>
                                      </p:to>
                                    </p:set>
                                    <p:animEffect transition="in" filter="fade">
                                      <p:cBhvr>
                                        <p:cTn id="29" dur="750"/>
                                        <p:tgtEl>
                                          <p:spTgt spid="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 grpId="0"/>
      <p:bldP spid="11" grpId="0" build="p">
        <p:tmplLst>
          <p:tmpl lvl="1">
            <p:tnLst>
              <p:par>
                <p:cTn presetID="10" presetClass="entr" presetSubtype="0" fill="hold" nodeType="after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750"/>
                        <p:tgtEl>
                          <p:spTgt spid="11"/>
                        </p:tgtEl>
                      </p:cBhvr>
                    </p:animEffect>
                  </p:childTnLst>
                </p:cTn>
              </p:par>
            </p:tnLst>
          </p:tmpl>
        </p:tmplLst>
      </p:bldP>
      <p:bldP spid="147" grpId="0" build="p"/>
      <p:bldP spid="64" grpId="0" animBg="1">
        <p:tmplLst>
          <p:tmpl>
            <p:tnLst>
              <p:par>
                <p:cTn presetID="2" presetClass="entr" presetSubtype="1" decel="100000" fill="hold" nodeType="withEffect">
                  <p:stCondLst>
                    <p:cond delay="500"/>
                  </p:stCondLst>
                  <p:childTnLst>
                    <p:set>
                      <p:cBhvr>
                        <p:cTn dur="1" fill="hold">
                          <p:stCondLst>
                            <p:cond delay="0"/>
                          </p:stCondLst>
                        </p:cTn>
                        <p:tgtEl>
                          <p:spTgt spid="64"/>
                        </p:tgtEl>
                        <p:attrNameLst>
                          <p:attrName>style.visibility</p:attrName>
                        </p:attrNameLst>
                      </p:cBhvr>
                      <p:to>
                        <p:strVal val="visible"/>
                      </p:to>
                    </p:set>
                    <p:anim calcmode="lin" valueType="num">
                      <p:cBhvr additive="base">
                        <p:cTn dur="1000" fill="hold"/>
                        <p:tgtEl>
                          <p:spTgt spid="64"/>
                        </p:tgtEl>
                        <p:attrNameLst>
                          <p:attrName>ppt_x</p:attrName>
                        </p:attrNameLst>
                      </p:cBhvr>
                      <p:tavLst>
                        <p:tav tm="0">
                          <p:val>
                            <p:strVal val="#ppt_x"/>
                          </p:val>
                        </p:tav>
                        <p:tav tm="100000">
                          <p:val>
                            <p:strVal val="#ppt_x"/>
                          </p:val>
                        </p:tav>
                      </p:tavLst>
                    </p:anim>
                    <p:anim calcmode="lin" valueType="num">
                      <p:cBhvr additive="base">
                        <p:cTn dur="1000" fill="hold"/>
                        <p:tgtEl>
                          <p:spTgt spid="64"/>
                        </p:tgtEl>
                        <p:attrNameLst>
                          <p:attrName>ppt_y</p:attrName>
                        </p:attrNameLst>
                      </p:cBhvr>
                      <p:tavLst>
                        <p:tav tm="0">
                          <p:val>
                            <p:strVal val="0-#ppt_h/2"/>
                          </p:val>
                        </p:tav>
                        <p:tav tm="100000">
                          <p:val>
                            <p:strVal val="#ppt_y"/>
                          </p:val>
                        </p:tav>
                      </p:tavLst>
                    </p:anim>
                  </p:childTnLst>
                </p:cTn>
              </p:par>
            </p:tnLst>
          </p:tmpl>
        </p:tmplLst>
      </p:bldP>
      <p:bldP spid="66" grpId="0" build="p">
        <p:tmplLst>
          <p:tmpl lvl="1">
            <p:tnLst>
              <p:par>
                <p:cTn presetID="10" presetClass="entr" presetSubtype="0" fill="hold" nodeType="withEffect">
                  <p:stCondLst>
                    <p:cond delay="750"/>
                  </p:stCondLst>
                  <p:childTnLst>
                    <p:set>
                      <p:cBhvr>
                        <p:cTn dur="1" fill="hold">
                          <p:stCondLst>
                            <p:cond delay="0"/>
                          </p:stCondLst>
                        </p:cTn>
                        <p:tgtEl>
                          <p:spTgt spid="66"/>
                        </p:tgtEl>
                        <p:attrNameLst>
                          <p:attrName>style.visibility</p:attrName>
                        </p:attrNameLst>
                      </p:cBhvr>
                      <p:to>
                        <p:strVal val="visible"/>
                      </p:to>
                    </p:set>
                    <p:animEffect transition="in" filter="fade">
                      <p:cBhvr>
                        <p:cTn dur="750"/>
                        <p:tgtEl>
                          <p:spTgt spid="66"/>
                        </p:tgtEl>
                      </p:cBhvr>
                    </p:animEffect>
                  </p:childTnLst>
                </p:cTn>
              </p:par>
            </p:tnLst>
          </p:tmpl>
        </p:tmplLst>
      </p:bldP>
    </p:bld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Inhoudsopgave met bullet">
    <p:spTree>
      <p:nvGrpSpPr>
        <p:cNvPr id="1" name=""/>
        <p:cNvGrpSpPr/>
        <p:nvPr/>
      </p:nvGrpSpPr>
      <p:grpSpPr>
        <a:xfrm>
          <a:off x="0" y="0"/>
          <a:ext cx="0" cy="0"/>
          <a:chOff x="0" y="0"/>
          <a:chExt cx="0" cy="0"/>
        </a:xfrm>
      </p:grpSpPr>
      <p:sp>
        <p:nvSpPr>
          <p:cNvPr id="8" name="shpTitel"/>
          <p:cNvSpPr>
            <a:spLocks noGrp="1"/>
          </p:cNvSpPr>
          <p:nvPr>
            <p:ph type="title"/>
          </p:nvPr>
        </p:nvSpPr>
        <p:spPr>
          <a:xfrm>
            <a:off x="4924425" y="2501900"/>
            <a:ext cx="3600450" cy="576263"/>
          </a:xfrm>
          <a:prstGeom prst="rect">
            <a:avLst/>
          </a:prstGeom>
        </p:spPr>
        <p:txBody>
          <a:bodyPr vert="horz" lIns="91440" tIns="45720" rIns="91440" bIns="45720" rtlCol="0" anchor="t" anchorCtr="0">
            <a:normAutofit/>
          </a:bodyPr>
          <a:lstStyle/>
          <a:p>
            <a:r>
              <a:rPr lang="nl-NL" dirty="0" smtClean="0"/>
              <a:t>Klik om de stijl te bewerken</a:t>
            </a:r>
            <a:endParaRPr lang="nl-NL" dirty="0"/>
          </a:p>
        </p:txBody>
      </p:sp>
      <p:sp>
        <p:nvSpPr>
          <p:cNvPr id="9" name="shpTekst"/>
          <p:cNvSpPr>
            <a:spLocks noGrp="1"/>
          </p:cNvSpPr>
          <p:nvPr>
            <p:ph idx="1"/>
          </p:nvPr>
        </p:nvSpPr>
        <p:spPr bwMode="auto">
          <a:xfrm>
            <a:off x="4924425" y="3154363"/>
            <a:ext cx="3600450" cy="30607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234000" indent="-234000">
              <a:buFont typeface="Arial" pitchFamily="34" charset="0"/>
              <a:buChar char="•"/>
              <a:defRPr sz="1800"/>
            </a:lvl1pPr>
          </a:lstStyle>
          <a:p>
            <a:pPr lvl="0"/>
            <a:r>
              <a:rPr lang="nl-NL" dirty="0" smtClean="0"/>
              <a:t>Klik om de modelstijlen te bewerken</a:t>
            </a:r>
          </a:p>
        </p:txBody>
      </p:sp>
      <p:sp>
        <p:nvSpPr>
          <p:cNvPr id="5" name="shpBeeldmerk"/>
          <p:cNvSpPr>
            <a:spLocks noGrp="1"/>
          </p:cNvSpPr>
          <p:nvPr>
            <p:ph type="dt" sz="half" idx="2"/>
          </p:nvPr>
        </p:nvSpPr>
        <p:spPr>
          <a:xfrm>
            <a:off x="4910138" y="6507162"/>
            <a:ext cx="3600450" cy="246063"/>
          </a:xfrm>
          <a:prstGeom prst="rect">
            <a:avLst/>
          </a:prstGeom>
        </p:spPr>
        <p:txBody>
          <a:bodyPr vert="horz" lIns="91440" tIns="45720" rIns="91440" bIns="45720" rtlCol="0" anchor="ctr"/>
          <a:lstStyle>
            <a:lvl1pPr algn="l">
              <a:defRPr sz="1000" spc="-10" baseline="0">
                <a:solidFill>
                  <a:srgbClr val="000000"/>
                </a:solidFill>
                <a:latin typeface="Verdana" pitchFamily="34" charset="0"/>
                <a:ea typeface="Verdana" pitchFamily="34" charset="0"/>
                <a:cs typeface="Verdana" pitchFamily="34" charset="0"/>
              </a:defRPr>
            </a:lvl1pPr>
          </a:lstStyle>
          <a:p>
            <a:pPr>
              <a:defRPr/>
            </a:pPr>
            <a:endParaRPr lang="nl-NL"/>
          </a:p>
        </p:txBody>
      </p:sp>
      <p:sp>
        <p:nvSpPr>
          <p:cNvPr id="6" name="shpVoettekst"/>
          <p:cNvSpPr>
            <a:spLocks noGrp="1" noChangeArrowheads="1"/>
          </p:cNvSpPr>
          <p:nvPr>
            <p:ph type="ftr" sz="quarter" idx="3"/>
          </p:nvPr>
        </p:nvSpPr>
        <p:spPr bwMode="auto">
          <a:xfrm>
            <a:off x="4902200" y="6357938"/>
            <a:ext cx="3613150" cy="315912"/>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000" spc="-10" baseline="0">
                <a:solidFill>
                  <a:srgbClr val="000000"/>
                </a:solidFill>
                <a:latin typeface="Verdana" pitchFamily="34" charset="0"/>
                <a:ea typeface="Verdana" pitchFamily="34" charset="0"/>
                <a:cs typeface="Verdana" pitchFamily="34" charset="0"/>
              </a:defRPr>
            </a:lvl1pPr>
          </a:lstStyle>
          <a:p>
            <a:pPr>
              <a:defRPr/>
            </a:pPr>
            <a:r>
              <a:rPr lang="en-US" smtClean="0"/>
              <a:t>CESS 2018 Bamberg</a:t>
            </a:r>
            <a:endParaRPr lang="nl-NL"/>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Inhoudsopgave met cijfer">
    <p:spTree>
      <p:nvGrpSpPr>
        <p:cNvPr id="1" name=""/>
        <p:cNvGrpSpPr/>
        <p:nvPr/>
      </p:nvGrpSpPr>
      <p:grpSpPr>
        <a:xfrm>
          <a:off x="0" y="0"/>
          <a:ext cx="0" cy="0"/>
          <a:chOff x="0" y="0"/>
          <a:chExt cx="0" cy="0"/>
        </a:xfrm>
      </p:grpSpPr>
      <p:sp>
        <p:nvSpPr>
          <p:cNvPr id="6" name="shpTitel"/>
          <p:cNvSpPr>
            <a:spLocks noGrp="1"/>
          </p:cNvSpPr>
          <p:nvPr>
            <p:ph type="title"/>
          </p:nvPr>
        </p:nvSpPr>
        <p:spPr>
          <a:xfrm>
            <a:off x="4924425" y="2501900"/>
            <a:ext cx="3600450" cy="576263"/>
          </a:xfrm>
          <a:prstGeom prst="rect">
            <a:avLst/>
          </a:prstGeom>
        </p:spPr>
        <p:txBody>
          <a:bodyPr vert="horz" lIns="91440" tIns="45720" rIns="91440" bIns="45720" rtlCol="0" anchor="t" anchorCtr="0">
            <a:normAutofit/>
          </a:bodyPr>
          <a:lstStyle/>
          <a:p>
            <a:r>
              <a:rPr lang="nl-NL" dirty="0" smtClean="0"/>
              <a:t>Klik om de stijl te bewerken</a:t>
            </a:r>
            <a:endParaRPr lang="nl-NL" dirty="0"/>
          </a:p>
        </p:txBody>
      </p:sp>
      <p:sp>
        <p:nvSpPr>
          <p:cNvPr id="7" name="shpTekst"/>
          <p:cNvSpPr>
            <a:spLocks noGrp="1"/>
          </p:cNvSpPr>
          <p:nvPr>
            <p:ph idx="1"/>
          </p:nvPr>
        </p:nvSpPr>
        <p:spPr bwMode="auto">
          <a:xfrm>
            <a:off x="4924425" y="3154363"/>
            <a:ext cx="3600450" cy="30607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234000" indent="-234000">
              <a:buFont typeface="+mj-lt"/>
              <a:buAutoNum type="arabicPeriod"/>
              <a:defRPr sz="1800"/>
            </a:lvl1pPr>
          </a:lstStyle>
          <a:p>
            <a:pPr lvl="0"/>
            <a:r>
              <a:rPr lang="nl-NL" dirty="0" smtClean="0"/>
              <a:t>Klik om de modelstijlen te bewerken</a:t>
            </a:r>
          </a:p>
        </p:txBody>
      </p:sp>
      <p:sp>
        <p:nvSpPr>
          <p:cNvPr id="5" name="shpBeeldmerk"/>
          <p:cNvSpPr>
            <a:spLocks noGrp="1"/>
          </p:cNvSpPr>
          <p:nvPr>
            <p:ph type="dt" sz="half" idx="2"/>
          </p:nvPr>
        </p:nvSpPr>
        <p:spPr>
          <a:xfrm>
            <a:off x="4910138" y="6507162"/>
            <a:ext cx="3600450" cy="246063"/>
          </a:xfrm>
          <a:prstGeom prst="rect">
            <a:avLst/>
          </a:prstGeom>
        </p:spPr>
        <p:txBody>
          <a:bodyPr vert="horz" lIns="91440" tIns="45720" rIns="91440" bIns="45720" rtlCol="0" anchor="ctr"/>
          <a:lstStyle>
            <a:lvl1pPr algn="l">
              <a:defRPr sz="1000" spc="-10" baseline="0">
                <a:solidFill>
                  <a:srgbClr val="000000"/>
                </a:solidFill>
                <a:latin typeface="Verdana" pitchFamily="34" charset="0"/>
                <a:ea typeface="Verdana" pitchFamily="34" charset="0"/>
                <a:cs typeface="Verdana" pitchFamily="34" charset="0"/>
              </a:defRPr>
            </a:lvl1pPr>
          </a:lstStyle>
          <a:p>
            <a:pPr>
              <a:defRPr/>
            </a:pPr>
            <a:endParaRPr lang="nl-NL"/>
          </a:p>
        </p:txBody>
      </p:sp>
      <p:sp>
        <p:nvSpPr>
          <p:cNvPr id="8" name="shpVoettekst"/>
          <p:cNvSpPr>
            <a:spLocks noGrp="1" noChangeArrowheads="1"/>
          </p:cNvSpPr>
          <p:nvPr>
            <p:ph type="ftr" sz="quarter" idx="3"/>
          </p:nvPr>
        </p:nvSpPr>
        <p:spPr bwMode="auto">
          <a:xfrm>
            <a:off x="4902200" y="6357938"/>
            <a:ext cx="3613150" cy="315912"/>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000" spc="-10" baseline="0">
                <a:solidFill>
                  <a:srgbClr val="000000"/>
                </a:solidFill>
                <a:latin typeface="Verdana" pitchFamily="34" charset="0"/>
                <a:ea typeface="Verdana" pitchFamily="34" charset="0"/>
                <a:cs typeface="Verdana" pitchFamily="34" charset="0"/>
              </a:defRPr>
            </a:lvl1pPr>
          </a:lstStyle>
          <a:p>
            <a:pPr>
              <a:defRPr/>
            </a:pPr>
            <a:r>
              <a:rPr lang="en-US" smtClean="0"/>
              <a:t>CESS 2018 Bamberg</a:t>
            </a:r>
            <a:endParaRPr lang="nl-NL"/>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Inhoudsopgave met letter">
    <p:spTree>
      <p:nvGrpSpPr>
        <p:cNvPr id="1" name=""/>
        <p:cNvGrpSpPr/>
        <p:nvPr/>
      </p:nvGrpSpPr>
      <p:grpSpPr>
        <a:xfrm>
          <a:off x="0" y="0"/>
          <a:ext cx="0" cy="0"/>
          <a:chOff x="0" y="0"/>
          <a:chExt cx="0" cy="0"/>
        </a:xfrm>
      </p:grpSpPr>
      <p:sp>
        <p:nvSpPr>
          <p:cNvPr id="6" name="shpTitel"/>
          <p:cNvSpPr>
            <a:spLocks noGrp="1"/>
          </p:cNvSpPr>
          <p:nvPr>
            <p:ph type="title"/>
          </p:nvPr>
        </p:nvSpPr>
        <p:spPr>
          <a:xfrm>
            <a:off x="4924425" y="2501900"/>
            <a:ext cx="3600450" cy="576263"/>
          </a:xfrm>
          <a:prstGeom prst="rect">
            <a:avLst/>
          </a:prstGeom>
        </p:spPr>
        <p:txBody>
          <a:bodyPr vert="horz" lIns="91440" tIns="45720" rIns="91440" bIns="45720" rtlCol="0" anchor="t" anchorCtr="0">
            <a:normAutofit/>
          </a:bodyPr>
          <a:lstStyle/>
          <a:p>
            <a:r>
              <a:rPr lang="nl-NL" dirty="0" smtClean="0"/>
              <a:t>Klik om de stijl te bewerken</a:t>
            </a:r>
            <a:endParaRPr lang="nl-NL" dirty="0"/>
          </a:p>
        </p:txBody>
      </p:sp>
      <p:sp>
        <p:nvSpPr>
          <p:cNvPr id="7" name="shpTekst"/>
          <p:cNvSpPr>
            <a:spLocks noGrp="1"/>
          </p:cNvSpPr>
          <p:nvPr>
            <p:ph idx="1"/>
          </p:nvPr>
        </p:nvSpPr>
        <p:spPr bwMode="auto">
          <a:xfrm>
            <a:off x="4924425" y="3154363"/>
            <a:ext cx="3600450" cy="30607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234000" indent="-234000">
              <a:buFont typeface="+mj-lt"/>
              <a:buAutoNum type="alphaLcPeriod"/>
              <a:defRPr sz="1800"/>
            </a:lvl1pPr>
          </a:lstStyle>
          <a:p>
            <a:pPr lvl="0"/>
            <a:r>
              <a:rPr lang="nl-NL" dirty="0" smtClean="0"/>
              <a:t>Klik om de modelstijlen te bewerken</a:t>
            </a:r>
          </a:p>
        </p:txBody>
      </p:sp>
      <p:sp>
        <p:nvSpPr>
          <p:cNvPr id="5" name="shpBeeldmerk"/>
          <p:cNvSpPr>
            <a:spLocks noGrp="1"/>
          </p:cNvSpPr>
          <p:nvPr>
            <p:ph type="dt" sz="half" idx="2"/>
          </p:nvPr>
        </p:nvSpPr>
        <p:spPr>
          <a:xfrm>
            <a:off x="4910138" y="6507162"/>
            <a:ext cx="3600450" cy="246063"/>
          </a:xfrm>
          <a:prstGeom prst="rect">
            <a:avLst/>
          </a:prstGeom>
        </p:spPr>
        <p:txBody>
          <a:bodyPr vert="horz" lIns="91440" tIns="45720" rIns="91440" bIns="45720" rtlCol="0" anchor="ctr"/>
          <a:lstStyle>
            <a:lvl1pPr algn="l">
              <a:defRPr sz="1000" spc="-10" baseline="0">
                <a:solidFill>
                  <a:srgbClr val="000000"/>
                </a:solidFill>
                <a:latin typeface="Verdana" pitchFamily="34" charset="0"/>
                <a:ea typeface="Verdana" pitchFamily="34" charset="0"/>
                <a:cs typeface="Verdana" pitchFamily="34" charset="0"/>
              </a:defRPr>
            </a:lvl1pPr>
          </a:lstStyle>
          <a:p>
            <a:pPr>
              <a:defRPr/>
            </a:pPr>
            <a:endParaRPr lang="nl-NL"/>
          </a:p>
        </p:txBody>
      </p:sp>
      <p:sp>
        <p:nvSpPr>
          <p:cNvPr id="8" name="shpVoettekst"/>
          <p:cNvSpPr>
            <a:spLocks noGrp="1" noChangeArrowheads="1"/>
          </p:cNvSpPr>
          <p:nvPr>
            <p:ph type="ftr" sz="quarter" idx="3"/>
          </p:nvPr>
        </p:nvSpPr>
        <p:spPr bwMode="auto">
          <a:xfrm>
            <a:off x="4902200" y="6357938"/>
            <a:ext cx="3613150" cy="315912"/>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000" spc="-10" baseline="0">
                <a:solidFill>
                  <a:srgbClr val="000000"/>
                </a:solidFill>
                <a:latin typeface="Verdana" pitchFamily="34" charset="0"/>
                <a:ea typeface="Verdana" pitchFamily="34" charset="0"/>
                <a:cs typeface="Verdana" pitchFamily="34" charset="0"/>
              </a:defRPr>
            </a:lvl1pPr>
          </a:lstStyle>
          <a:p>
            <a:pPr>
              <a:defRPr/>
            </a:pPr>
            <a:r>
              <a:rPr lang="en-US" smtClean="0"/>
              <a:t>CESS 2018 Bamberg</a:t>
            </a:r>
            <a:endParaRPr lang="nl-NL"/>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NL"/>
          </a:p>
        </p:txBody>
      </p:sp>
      <p:sp>
        <p:nvSpPr>
          <p:cNvPr id="3" name="Tijdelijke aanduiding voor inhoud 2"/>
          <p:cNvSpPr>
            <a:spLocks noGrp="1"/>
          </p:cNvSpPr>
          <p:nvPr>
            <p:ph idx="1"/>
          </p:nvPr>
        </p:nvSpPr>
        <p:spPr>
          <a:xfrm>
            <a:off x="352425" y="1838325"/>
            <a:ext cx="8458200" cy="4376738"/>
          </a:xfrm>
        </p:spPr>
        <p:txBody>
          <a:bodyPr/>
          <a:lstStyle>
            <a:lvl1pPr>
              <a:defRPr/>
            </a:lvl1pPr>
          </a:lstStyle>
          <a:p>
            <a:pPr lvl="0"/>
            <a:r>
              <a:rPr lang="nl-NL" dirty="0" smtClean="0"/>
              <a:t>Klik om de modelstijlen te bewerken</a:t>
            </a:r>
          </a:p>
          <a:p>
            <a:pPr lvl="1"/>
            <a:r>
              <a:rPr lang="nl-NL" dirty="0" smtClean="0"/>
              <a:t>Tweede niveau</a:t>
            </a:r>
          </a:p>
          <a:p>
            <a:pPr lvl="2"/>
            <a:r>
              <a:rPr lang="nl-NL" dirty="0" smtClean="0"/>
              <a:t>Derde niveau</a:t>
            </a:r>
          </a:p>
          <a:p>
            <a:pPr lvl="3"/>
            <a:r>
              <a:rPr lang="nl-NL" dirty="0" smtClean="0"/>
              <a:t>Vierde niveau</a:t>
            </a:r>
          </a:p>
        </p:txBody>
      </p:sp>
      <p:sp>
        <p:nvSpPr>
          <p:cNvPr id="11" name="shpVoettekst"/>
          <p:cNvSpPr>
            <a:spLocks noGrp="1" noChangeArrowheads="1"/>
          </p:cNvSpPr>
          <p:nvPr>
            <p:ph type="ftr" sz="quarter" idx="3"/>
          </p:nvPr>
        </p:nvSpPr>
        <p:spPr bwMode="auto">
          <a:xfrm>
            <a:off x="428626" y="6405969"/>
            <a:ext cx="8601074" cy="315912"/>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000" spc="-10" baseline="0">
                <a:solidFill>
                  <a:srgbClr val="000000"/>
                </a:solidFill>
                <a:latin typeface="Verdana" pitchFamily="34" charset="0"/>
                <a:ea typeface="Verdana" pitchFamily="34" charset="0"/>
                <a:cs typeface="Verdana" pitchFamily="34" charset="0"/>
              </a:defRPr>
            </a:lvl1pPr>
          </a:lstStyle>
          <a:p>
            <a:pPr>
              <a:defRPr/>
            </a:pPr>
            <a:r>
              <a:rPr lang="en-US" smtClean="0"/>
              <a:t>CESS 2018 Bamberg</a:t>
            </a:r>
            <a:endParaRPr lang="nl-NL" dirty="0"/>
          </a:p>
        </p:txBody>
      </p:sp>
      <p:sp>
        <p:nvSpPr>
          <p:cNvPr id="12" name="shpPagina"/>
          <p:cNvSpPr>
            <a:spLocks noGrp="1" noChangeArrowheads="1"/>
          </p:cNvSpPr>
          <p:nvPr>
            <p:ph type="sldNum" sz="quarter" idx="4"/>
          </p:nvPr>
        </p:nvSpPr>
        <p:spPr bwMode="auto">
          <a:xfrm>
            <a:off x="327025" y="6559550"/>
            <a:ext cx="712788" cy="3175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000" spc="-10" baseline="0">
                <a:solidFill>
                  <a:srgbClr val="000000"/>
                </a:solidFill>
                <a:latin typeface="Verdana" pitchFamily="34" charset="0"/>
                <a:ea typeface="Verdana" pitchFamily="34" charset="0"/>
                <a:cs typeface="Verdana" pitchFamily="34" charset="0"/>
              </a:defRPr>
            </a:lvl1pPr>
          </a:lstStyle>
          <a:p>
            <a:pPr>
              <a:defRPr/>
            </a:pPr>
            <a:fld id="{3A132693-ECE4-46FE-B5A5-7E2FED4806F8}" type="slidenum">
              <a:rPr lang="nl-NL" smtClean="0"/>
              <a:pPr>
                <a:defRPr/>
              </a:pPr>
              <a:t>‹nr.›</a:t>
            </a:fld>
            <a:endParaRPr lang="nl-NL"/>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p:cNvSpPr>
            <a:spLocks noGrp="1"/>
          </p:cNvSpPr>
          <p:nvPr>
            <p:ph type="title"/>
          </p:nvPr>
        </p:nvSpPr>
        <p:spPr>
          <a:xfrm>
            <a:off x="352799" y="1263600"/>
            <a:ext cx="8457825" cy="572400"/>
          </a:xfrm>
        </p:spPr>
        <p:txBody>
          <a:bodyPr/>
          <a:lstStyle/>
          <a:p>
            <a:r>
              <a:rPr lang="nl-NL" dirty="0" smtClean="0"/>
              <a:t>Klik om de stijl te bewerken</a:t>
            </a:r>
            <a:endParaRPr lang="nl-NL" dirty="0"/>
          </a:p>
        </p:txBody>
      </p:sp>
      <p:sp>
        <p:nvSpPr>
          <p:cNvPr id="3" name="Tijdelijke aanduiding voor inhoud 2"/>
          <p:cNvSpPr>
            <a:spLocks noGrp="1"/>
          </p:cNvSpPr>
          <p:nvPr>
            <p:ph sz="half" idx="1"/>
          </p:nvPr>
        </p:nvSpPr>
        <p:spPr>
          <a:xfrm>
            <a:off x="352800" y="1847624"/>
            <a:ext cx="4129200" cy="4362675"/>
          </a:xfrm>
        </p:spPr>
        <p:txBody>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nl-NL" dirty="0" smtClean="0"/>
              <a:t>Klik om de modelstijlen te bewerken</a:t>
            </a:r>
          </a:p>
          <a:p>
            <a:pPr lvl="1"/>
            <a:r>
              <a:rPr lang="nl-NL" dirty="0" smtClean="0"/>
              <a:t>Tweede niveau</a:t>
            </a:r>
          </a:p>
          <a:p>
            <a:pPr lvl="2"/>
            <a:r>
              <a:rPr lang="nl-NL" dirty="0" smtClean="0"/>
              <a:t>Derde niveau</a:t>
            </a:r>
          </a:p>
          <a:p>
            <a:pPr lvl="3"/>
            <a:r>
              <a:rPr lang="nl-NL" dirty="0" smtClean="0"/>
              <a:t>Vierde niveau</a:t>
            </a:r>
          </a:p>
        </p:txBody>
      </p:sp>
      <p:sp>
        <p:nvSpPr>
          <p:cNvPr id="4" name="Tijdelijke aanduiding voor inhoud 3"/>
          <p:cNvSpPr>
            <a:spLocks noGrp="1"/>
          </p:cNvSpPr>
          <p:nvPr>
            <p:ph sz="half" idx="2"/>
          </p:nvPr>
        </p:nvSpPr>
        <p:spPr>
          <a:xfrm>
            <a:off x="4683600" y="1847624"/>
            <a:ext cx="4127025" cy="4362675"/>
          </a:xfrm>
        </p:spPr>
        <p:txBody>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nl-NL" dirty="0" smtClean="0"/>
              <a:t>Klik om de modelstijlen te bewerken</a:t>
            </a:r>
          </a:p>
          <a:p>
            <a:pPr lvl="1"/>
            <a:r>
              <a:rPr lang="nl-NL" dirty="0" smtClean="0"/>
              <a:t>Tweede niveau</a:t>
            </a:r>
          </a:p>
          <a:p>
            <a:pPr lvl="2"/>
            <a:r>
              <a:rPr lang="nl-NL" dirty="0" smtClean="0"/>
              <a:t>Derde niveau</a:t>
            </a:r>
          </a:p>
          <a:p>
            <a:pPr lvl="3"/>
            <a:r>
              <a:rPr lang="nl-NL" dirty="0" smtClean="0"/>
              <a:t>Vierde niveau</a:t>
            </a:r>
          </a:p>
        </p:txBody>
      </p:sp>
      <p:sp>
        <p:nvSpPr>
          <p:cNvPr id="11" name="shpDatum"/>
          <p:cNvSpPr>
            <a:spLocks noGrp="1" noChangeArrowheads="1"/>
          </p:cNvSpPr>
          <p:nvPr>
            <p:ph type="dt" sz="half" idx="10"/>
          </p:nvPr>
        </p:nvSpPr>
        <p:spPr bwMode="auto">
          <a:xfrm>
            <a:off x="4476750" y="6559956"/>
            <a:ext cx="4157663" cy="3270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000" spc="-10" baseline="0">
                <a:solidFill>
                  <a:srgbClr val="000000"/>
                </a:solidFill>
                <a:latin typeface="Verdana" pitchFamily="34" charset="0"/>
                <a:ea typeface="Verdana" pitchFamily="34" charset="0"/>
                <a:cs typeface="Verdana" pitchFamily="34" charset="0"/>
              </a:defRPr>
            </a:lvl1pPr>
          </a:lstStyle>
          <a:p>
            <a:pPr>
              <a:defRPr/>
            </a:pPr>
            <a:endParaRPr lang="nl-NL"/>
          </a:p>
        </p:txBody>
      </p:sp>
      <p:sp>
        <p:nvSpPr>
          <p:cNvPr id="12" name="shpVoettekst"/>
          <p:cNvSpPr>
            <a:spLocks noGrp="1" noChangeArrowheads="1"/>
          </p:cNvSpPr>
          <p:nvPr>
            <p:ph type="ftr" sz="quarter" idx="3"/>
          </p:nvPr>
        </p:nvSpPr>
        <p:spPr bwMode="auto">
          <a:xfrm>
            <a:off x="333375" y="6405969"/>
            <a:ext cx="8696325" cy="315912"/>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000" spc="-10" baseline="0">
                <a:solidFill>
                  <a:srgbClr val="000000"/>
                </a:solidFill>
                <a:latin typeface="Verdana" pitchFamily="34" charset="0"/>
                <a:ea typeface="Verdana" pitchFamily="34" charset="0"/>
                <a:cs typeface="Verdana" pitchFamily="34" charset="0"/>
              </a:defRPr>
            </a:lvl1pPr>
          </a:lstStyle>
          <a:p>
            <a:pPr>
              <a:defRPr/>
            </a:pPr>
            <a:r>
              <a:rPr lang="en-US" smtClean="0"/>
              <a:t>CESS 2018 Bamberg</a:t>
            </a:r>
            <a:endParaRPr lang="nl-NL" dirty="0"/>
          </a:p>
        </p:txBody>
      </p:sp>
      <p:sp>
        <p:nvSpPr>
          <p:cNvPr id="13" name="shpPagina"/>
          <p:cNvSpPr>
            <a:spLocks noGrp="1" noChangeArrowheads="1"/>
          </p:cNvSpPr>
          <p:nvPr>
            <p:ph type="sldNum" sz="quarter" idx="4"/>
          </p:nvPr>
        </p:nvSpPr>
        <p:spPr bwMode="auto">
          <a:xfrm>
            <a:off x="327025" y="6559550"/>
            <a:ext cx="712788" cy="3175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000" spc="-10" baseline="0">
                <a:solidFill>
                  <a:srgbClr val="000000"/>
                </a:solidFill>
                <a:latin typeface="Verdana" pitchFamily="34" charset="0"/>
                <a:ea typeface="Verdana" pitchFamily="34" charset="0"/>
                <a:cs typeface="Verdana" pitchFamily="34" charset="0"/>
              </a:defRPr>
            </a:lvl1pPr>
          </a:lstStyle>
          <a:p>
            <a:pPr>
              <a:defRPr/>
            </a:pPr>
            <a:fld id="{3A132693-ECE4-46FE-B5A5-7E2FED4806F8}" type="slidenum">
              <a:rPr lang="nl-NL" smtClean="0"/>
              <a:pPr>
                <a:defRPr/>
              </a:pPr>
              <a:t>‹nr.›</a:t>
            </a:fld>
            <a:endParaRPr lang="nl-NL"/>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Titelbalk hoog, tekst, afbeelding, grafiek en overig">
    <p:spTree>
      <p:nvGrpSpPr>
        <p:cNvPr id="1" name=""/>
        <p:cNvGrpSpPr/>
        <p:nvPr/>
      </p:nvGrpSpPr>
      <p:grpSpPr>
        <a:xfrm>
          <a:off x="0" y="0"/>
          <a:ext cx="0" cy="0"/>
          <a:chOff x="0" y="0"/>
          <a:chExt cx="0" cy="0"/>
        </a:xfrm>
      </p:grpSpPr>
      <p:sp>
        <p:nvSpPr>
          <p:cNvPr id="2" name="Titel 1"/>
          <p:cNvSpPr>
            <a:spLocks noGrp="1"/>
          </p:cNvSpPr>
          <p:nvPr>
            <p:ph type="title"/>
          </p:nvPr>
        </p:nvSpPr>
        <p:spPr>
          <a:xfrm>
            <a:off x="352800" y="1263600"/>
            <a:ext cx="4129200" cy="864000"/>
          </a:xfrm>
        </p:spPr>
        <p:txBody>
          <a:bodyPr/>
          <a:lstStyle/>
          <a:p>
            <a:r>
              <a:rPr lang="nl-NL" dirty="0" smtClean="0"/>
              <a:t>Klik om de stijl te bewerken</a:t>
            </a:r>
            <a:endParaRPr lang="nl-NL" dirty="0"/>
          </a:p>
        </p:txBody>
      </p:sp>
      <p:sp>
        <p:nvSpPr>
          <p:cNvPr id="3" name="Tijdelijke aanduiding voor inhoud 2"/>
          <p:cNvSpPr>
            <a:spLocks noGrp="1"/>
          </p:cNvSpPr>
          <p:nvPr>
            <p:ph sz="half" idx="1"/>
          </p:nvPr>
        </p:nvSpPr>
        <p:spPr>
          <a:xfrm>
            <a:off x="352800" y="2178000"/>
            <a:ext cx="4129200" cy="4032000"/>
          </a:xfrm>
        </p:spPr>
        <p:txBody>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nl-NL" dirty="0" smtClean="0"/>
              <a:t>Klik om de modelstijlen te bewerken</a:t>
            </a:r>
          </a:p>
          <a:p>
            <a:pPr lvl="1"/>
            <a:r>
              <a:rPr lang="nl-NL" dirty="0" smtClean="0"/>
              <a:t>Tweede niveau</a:t>
            </a:r>
          </a:p>
          <a:p>
            <a:pPr lvl="2"/>
            <a:r>
              <a:rPr lang="nl-NL" dirty="0" smtClean="0"/>
              <a:t>Derde niveau</a:t>
            </a:r>
          </a:p>
          <a:p>
            <a:pPr lvl="3"/>
            <a:r>
              <a:rPr lang="nl-NL" dirty="0" smtClean="0"/>
              <a:t>Vierde niveau</a:t>
            </a:r>
          </a:p>
        </p:txBody>
      </p:sp>
      <p:sp>
        <p:nvSpPr>
          <p:cNvPr id="4" name="Tijdelijke aanduiding voor inhoud 3"/>
          <p:cNvSpPr>
            <a:spLocks noGrp="1"/>
          </p:cNvSpPr>
          <p:nvPr>
            <p:ph sz="half" idx="2"/>
          </p:nvPr>
        </p:nvSpPr>
        <p:spPr>
          <a:xfrm>
            <a:off x="4575600" y="1266825"/>
            <a:ext cx="4235025" cy="4943475"/>
          </a:xfrm>
        </p:spPr>
        <p:txBody>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endParaRPr lang="nl-NL" dirty="0" smtClean="0"/>
          </a:p>
        </p:txBody>
      </p:sp>
      <p:sp>
        <p:nvSpPr>
          <p:cNvPr id="11" name="shpDatum"/>
          <p:cNvSpPr>
            <a:spLocks noGrp="1" noChangeArrowheads="1"/>
          </p:cNvSpPr>
          <p:nvPr>
            <p:ph type="dt" sz="half" idx="10"/>
          </p:nvPr>
        </p:nvSpPr>
        <p:spPr bwMode="auto">
          <a:xfrm>
            <a:off x="4476750" y="6559956"/>
            <a:ext cx="4157663" cy="3270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000" spc="-10" baseline="0">
                <a:solidFill>
                  <a:srgbClr val="000000"/>
                </a:solidFill>
                <a:latin typeface="Verdana" pitchFamily="34" charset="0"/>
                <a:ea typeface="Verdana" pitchFamily="34" charset="0"/>
                <a:cs typeface="Verdana" pitchFamily="34" charset="0"/>
              </a:defRPr>
            </a:lvl1pPr>
          </a:lstStyle>
          <a:p>
            <a:pPr>
              <a:defRPr/>
            </a:pPr>
            <a:endParaRPr lang="nl-NL"/>
          </a:p>
        </p:txBody>
      </p:sp>
      <p:sp>
        <p:nvSpPr>
          <p:cNvPr id="12" name="shpVoettekst"/>
          <p:cNvSpPr>
            <a:spLocks noGrp="1" noChangeArrowheads="1"/>
          </p:cNvSpPr>
          <p:nvPr>
            <p:ph type="ftr" sz="quarter" idx="3"/>
          </p:nvPr>
        </p:nvSpPr>
        <p:spPr bwMode="auto">
          <a:xfrm>
            <a:off x="400049" y="6405969"/>
            <a:ext cx="8543925" cy="315912"/>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000" spc="-10" baseline="0">
                <a:solidFill>
                  <a:srgbClr val="000000"/>
                </a:solidFill>
                <a:latin typeface="Verdana" pitchFamily="34" charset="0"/>
                <a:ea typeface="Verdana" pitchFamily="34" charset="0"/>
                <a:cs typeface="Verdana" pitchFamily="34" charset="0"/>
              </a:defRPr>
            </a:lvl1pPr>
          </a:lstStyle>
          <a:p>
            <a:pPr>
              <a:defRPr/>
            </a:pPr>
            <a:r>
              <a:rPr lang="en-US" smtClean="0"/>
              <a:t>CESS 2018 Bamberg</a:t>
            </a:r>
            <a:endParaRPr lang="nl-NL" dirty="0"/>
          </a:p>
        </p:txBody>
      </p:sp>
      <p:sp>
        <p:nvSpPr>
          <p:cNvPr id="13" name="shpPagina"/>
          <p:cNvSpPr>
            <a:spLocks noGrp="1" noChangeArrowheads="1"/>
          </p:cNvSpPr>
          <p:nvPr>
            <p:ph type="sldNum" sz="quarter" idx="4"/>
          </p:nvPr>
        </p:nvSpPr>
        <p:spPr bwMode="auto">
          <a:xfrm>
            <a:off x="327025" y="6559550"/>
            <a:ext cx="712788" cy="3175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000" spc="-10" baseline="0">
                <a:solidFill>
                  <a:srgbClr val="000000"/>
                </a:solidFill>
                <a:latin typeface="Verdana" pitchFamily="34" charset="0"/>
                <a:ea typeface="Verdana" pitchFamily="34" charset="0"/>
                <a:cs typeface="Verdana" pitchFamily="34" charset="0"/>
              </a:defRPr>
            </a:lvl1pPr>
          </a:lstStyle>
          <a:p>
            <a:pPr>
              <a:defRPr/>
            </a:pPr>
            <a:fld id="{3A132693-ECE4-46FE-B5A5-7E2FED4806F8}" type="slidenum">
              <a:rPr lang="nl-NL" smtClean="0"/>
              <a:pPr>
                <a:defRPr/>
              </a:pPr>
              <a:t>‹nr.›</a:t>
            </a:fld>
            <a:endParaRPr lang="nl-NL"/>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Titelbalk laag, tekst, afbeelding, grafiek en overig">
    <p:spTree>
      <p:nvGrpSpPr>
        <p:cNvPr id="1" name=""/>
        <p:cNvGrpSpPr/>
        <p:nvPr/>
      </p:nvGrpSpPr>
      <p:grpSpPr>
        <a:xfrm>
          <a:off x="0" y="0"/>
          <a:ext cx="0" cy="0"/>
          <a:chOff x="0" y="0"/>
          <a:chExt cx="0" cy="0"/>
        </a:xfrm>
      </p:grpSpPr>
      <p:sp>
        <p:nvSpPr>
          <p:cNvPr id="2" name="Titel 1"/>
          <p:cNvSpPr>
            <a:spLocks noGrp="1"/>
          </p:cNvSpPr>
          <p:nvPr>
            <p:ph type="title"/>
          </p:nvPr>
        </p:nvSpPr>
        <p:spPr>
          <a:xfrm>
            <a:off x="352800" y="1263600"/>
            <a:ext cx="4129200" cy="522326"/>
          </a:xfrm>
        </p:spPr>
        <p:txBody>
          <a:bodyPr/>
          <a:lstStyle/>
          <a:p>
            <a:r>
              <a:rPr lang="nl-NL" dirty="0" smtClean="0"/>
              <a:t>Klik om de stijl te bewerken</a:t>
            </a:r>
            <a:endParaRPr lang="nl-NL" dirty="0"/>
          </a:p>
        </p:txBody>
      </p:sp>
      <p:sp>
        <p:nvSpPr>
          <p:cNvPr id="3" name="Tijdelijke aanduiding voor inhoud 2"/>
          <p:cNvSpPr>
            <a:spLocks noGrp="1"/>
          </p:cNvSpPr>
          <p:nvPr>
            <p:ph sz="half" idx="1"/>
          </p:nvPr>
        </p:nvSpPr>
        <p:spPr>
          <a:xfrm>
            <a:off x="352800" y="1814400"/>
            <a:ext cx="4129200" cy="4399200"/>
          </a:xfrm>
        </p:spPr>
        <p:txBody>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nl-NL" dirty="0" smtClean="0"/>
              <a:t>Klik om de modelstijlen te bewerken</a:t>
            </a:r>
          </a:p>
          <a:p>
            <a:pPr lvl="1"/>
            <a:r>
              <a:rPr lang="nl-NL" dirty="0" smtClean="0"/>
              <a:t>Tweede niveau</a:t>
            </a:r>
          </a:p>
          <a:p>
            <a:pPr lvl="2"/>
            <a:r>
              <a:rPr lang="nl-NL" dirty="0" smtClean="0"/>
              <a:t>Derde niveau</a:t>
            </a:r>
          </a:p>
          <a:p>
            <a:pPr lvl="3"/>
            <a:r>
              <a:rPr lang="nl-NL" dirty="0" smtClean="0"/>
              <a:t>Vierde niveau</a:t>
            </a:r>
          </a:p>
        </p:txBody>
      </p:sp>
      <p:sp>
        <p:nvSpPr>
          <p:cNvPr id="4" name="Tijdelijke aanduiding voor inhoud 3"/>
          <p:cNvSpPr>
            <a:spLocks noGrp="1"/>
          </p:cNvSpPr>
          <p:nvPr>
            <p:ph sz="half" idx="2"/>
          </p:nvPr>
        </p:nvSpPr>
        <p:spPr>
          <a:xfrm>
            <a:off x="4575600" y="1266824"/>
            <a:ext cx="4235025" cy="4933951"/>
          </a:xfrm>
        </p:spPr>
        <p:txBody>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endParaRPr lang="nl-NL" dirty="0" smtClean="0"/>
          </a:p>
        </p:txBody>
      </p:sp>
      <p:sp>
        <p:nvSpPr>
          <p:cNvPr id="11" name="shpDatum"/>
          <p:cNvSpPr>
            <a:spLocks noGrp="1" noChangeArrowheads="1"/>
          </p:cNvSpPr>
          <p:nvPr>
            <p:ph type="dt" sz="half" idx="10"/>
          </p:nvPr>
        </p:nvSpPr>
        <p:spPr bwMode="auto">
          <a:xfrm>
            <a:off x="4476750" y="6559956"/>
            <a:ext cx="4157663" cy="3270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000" spc="-10" baseline="0">
                <a:solidFill>
                  <a:srgbClr val="000000"/>
                </a:solidFill>
                <a:latin typeface="Verdana" pitchFamily="34" charset="0"/>
                <a:ea typeface="Verdana" pitchFamily="34" charset="0"/>
                <a:cs typeface="Verdana" pitchFamily="34" charset="0"/>
              </a:defRPr>
            </a:lvl1pPr>
          </a:lstStyle>
          <a:p>
            <a:pPr>
              <a:defRPr/>
            </a:pPr>
            <a:endParaRPr lang="nl-NL"/>
          </a:p>
        </p:txBody>
      </p:sp>
      <p:sp>
        <p:nvSpPr>
          <p:cNvPr id="12" name="shpVoettekst"/>
          <p:cNvSpPr>
            <a:spLocks noGrp="1" noChangeArrowheads="1"/>
          </p:cNvSpPr>
          <p:nvPr>
            <p:ph type="ftr" sz="quarter" idx="3"/>
          </p:nvPr>
        </p:nvSpPr>
        <p:spPr bwMode="auto">
          <a:xfrm>
            <a:off x="4478338" y="6405969"/>
            <a:ext cx="4165600" cy="315912"/>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000" spc="-10" baseline="0">
                <a:solidFill>
                  <a:srgbClr val="000000"/>
                </a:solidFill>
                <a:latin typeface="Verdana" pitchFamily="34" charset="0"/>
                <a:ea typeface="Verdana" pitchFamily="34" charset="0"/>
                <a:cs typeface="Verdana" pitchFamily="34" charset="0"/>
              </a:defRPr>
            </a:lvl1pPr>
          </a:lstStyle>
          <a:p>
            <a:pPr>
              <a:defRPr/>
            </a:pPr>
            <a:r>
              <a:rPr lang="en-US" smtClean="0"/>
              <a:t>CESS 2018 Bamberg</a:t>
            </a:r>
            <a:endParaRPr lang="nl-NL"/>
          </a:p>
        </p:txBody>
      </p:sp>
      <p:sp>
        <p:nvSpPr>
          <p:cNvPr id="13" name="shpPagina"/>
          <p:cNvSpPr>
            <a:spLocks noGrp="1" noChangeArrowheads="1"/>
          </p:cNvSpPr>
          <p:nvPr>
            <p:ph type="sldNum" sz="quarter" idx="4"/>
          </p:nvPr>
        </p:nvSpPr>
        <p:spPr bwMode="auto">
          <a:xfrm>
            <a:off x="327025" y="6559550"/>
            <a:ext cx="712788" cy="3175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000" spc="-10" baseline="0">
                <a:solidFill>
                  <a:srgbClr val="000000"/>
                </a:solidFill>
                <a:latin typeface="Verdana" pitchFamily="34" charset="0"/>
                <a:ea typeface="Verdana" pitchFamily="34" charset="0"/>
                <a:cs typeface="Verdana" pitchFamily="34" charset="0"/>
              </a:defRPr>
            </a:lvl1pPr>
          </a:lstStyle>
          <a:p>
            <a:pPr>
              <a:defRPr/>
            </a:pPr>
            <a:fld id="{3A132693-ECE4-46FE-B5A5-7E2FED4806F8}" type="slidenum">
              <a:rPr lang="nl-NL" smtClean="0"/>
              <a:pPr>
                <a:defRPr/>
              </a:pPr>
              <a:t>‹nr.›</a:t>
            </a:fld>
            <a:endParaRPr lang="nl-NL"/>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theme" Target="../theme/theme1.xml"/><Relationship Id="rId1" Type="http://schemas.openxmlformats.org/officeDocument/2006/relationships/slideLayout" Target="../slideLayouts/slideLayout1.xml"/><Relationship Id="rId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theme" Target="../theme/theme2.xml"/><Relationship Id="rId1" Type="http://schemas.openxmlformats.org/officeDocument/2006/relationships/slideLayout" Target="../slideLayouts/slideLayout2.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slideLayout" Target="../slideLayouts/slideLayout4.xml"/><Relationship Id="rId1" Type="http://schemas.openxmlformats.org/officeDocument/2006/relationships/slideLayout" Target="../slideLayouts/slideLayout3.xml"/><Relationship Id="rId5" Type="http://schemas.openxmlformats.org/officeDocument/2006/relationships/image" Target="../media/image2.png"/><Relationship Id="rId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8.xml"/><Relationship Id="rId7" Type="http://schemas.openxmlformats.org/officeDocument/2006/relationships/image" Target="../media/image4.png"/><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image" Target="../media/image3.png"/><Relationship Id="rId5" Type="http://schemas.openxmlformats.org/officeDocument/2006/relationships/theme" Target="../theme/theme4.xml"/><Relationship Id="rId4" Type="http://schemas.openxmlformats.org/officeDocument/2006/relationships/slideLayout" Target="../slideLayouts/slideLayout9.xml"/><Relationship Id="rId9" Type="http://schemas.openxmlformats.org/officeDocument/2006/relationships/image" Target="../media/image6.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17.xml"/><Relationship Id="rId13" Type="http://schemas.openxmlformats.org/officeDocument/2006/relationships/slideLayout" Target="../slideLayouts/slideLayout22.xml"/><Relationship Id="rId18" Type="http://schemas.openxmlformats.org/officeDocument/2006/relationships/vmlDrawing" Target="../drawings/vmlDrawing1.vml"/><Relationship Id="rId3" Type="http://schemas.openxmlformats.org/officeDocument/2006/relationships/slideLayout" Target="../slideLayouts/slideLayout12.xml"/><Relationship Id="rId21" Type="http://schemas.openxmlformats.org/officeDocument/2006/relationships/image" Target="../media/image7.emf"/><Relationship Id="rId7" Type="http://schemas.openxmlformats.org/officeDocument/2006/relationships/slideLayout" Target="../slideLayouts/slideLayout16.xml"/><Relationship Id="rId12" Type="http://schemas.openxmlformats.org/officeDocument/2006/relationships/slideLayout" Target="../slideLayouts/slideLayout21.xml"/><Relationship Id="rId17" Type="http://schemas.openxmlformats.org/officeDocument/2006/relationships/theme" Target="../theme/theme5.xml"/><Relationship Id="rId2" Type="http://schemas.openxmlformats.org/officeDocument/2006/relationships/slideLayout" Target="../slideLayouts/slideLayout11.xml"/><Relationship Id="rId16" Type="http://schemas.openxmlformats.org/officeDocument/2006/relationships/slideLayout" Target="../slideLayouts/slideLayout25.xml"/><Relationship Id="rId20" Type="http://schemas.openxmlformats.org/officeDocument/2006/relationships/oleObject" Target="../embeddings/oleObject1.bin"/><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slideLayout" Target="../slideLayouts/slideLayout20.xml"/><Relationship Id="rId5" Type="http://schemas.openxmlformats.org/officeDocument/2006/relationships/slideLayout" Target="../slideLayouts/slideLayout14.xml"/><Relationship Id="rId15" Type="http://schemas.openxmlformats.org/officeDocument/2006/relationships/slideLayout" Target="../slideLayouts/slideLayout24.xml"/><Relationship Id="rId10" Type="http://schemas.openxmlformats.org/officeDocument/2006/relationships/slideLayout" Target="../slideLayouts/slideLayout19.xml"/><Relationship Id="rId19" Type="http://schemas.openxmlformats.org/officeDocument/2006/relationships/tags" Target="../tags/tag1.xml"/><Relationship Id="rId4" Type="http://schemas.openxmlformats.org/officeDocument/2006/relationships/slideLayout" Target="../slideLayouts/slideLayout13.xml"/><Relationship Id="rId9" Type="http://schemas.openxmlformats.org/officeDocument/2006/relationships/slideLayout" Target="../slideLayouts/slideLayout18.xml"/><Relationship Id="rId14" Type="http://schemas.openxmlformats.org/officeDocument/2006/relationships/slideLayout" Target="../slideLayouts/slideLayout2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5" name="shpKleurvlak"/>
          <p:cNvSpPr/>
          <p:nvPr/>
        </p:nvSpPr>
        <p:spPr>
          <a:xfrm>
            <a:off x="4572000" y="0"/>
            <a:ext cx="4572000" cy="6858000"/>
          </a:xfrm>
          <a:prstGeom prst="rect">
            <a:avLst/>
          </a:prstGeom>
          <a:solidFill>
            <a:srgbClr val="F9B24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l-NL"/>
          </a:p>
        </p:txBody>
      </p:sp>
      <p:pic>
        <p:nvPicPr>
          <p:cNvPr id="7" name="Afbeelding 6" descr="www.scp.nl engels PPT.tif"/>
          <p:cNvPicPr>
            <a:picLocks noChangeAspect="1"/>
          </p:cNvPicPr>
          <p:nvPr/>
        </p:nvPicPr>
        <p:blipFill>
          <a:blip r:embed="rId3" cstate="print">
            <a:alphaModFix/>
          </a:blip>
          <a:stretch>
            <a:fillRect/>
          </a:stretch>
        </p:blipFill>
        <p:spPr>
          <a:xfrm>
            <a:off x="225576" y="711200"/>
            <a:ext cx="4176000" cy="5895896"/>
          </a:xfrm>
          <a:prstGeom prst="rect">
            <a:avLst/>
          </a:prstGeom>
        </p:spPr>
      </p:pic>
      <p:pic>
        <p:nvPicPr>
          <p:cNvPr id="6" name="Afbeelding 5" descr="RO_SCP_Logo_1_RGB_pos_en.png"/>
          <p:cNvPicPr>
            <a:picLocks noChangeAspect="1"/>
          </p:cNvPicPr>
          <p:nvPr/>
        </p:nvPicPr>
        <p:blipFill>
          <a:blip r:embed="rId4" cstate="print"/>
          <a:srcRect/>
          <a:stretch>
            <a:fillRect/>
          </a:stretch>
        </p:blipFill>
        <p:spPr>
          <a:xfrm>
            <a:off x="948962" y="0"/>
            <a:ext cx="7262803" cy="2192713"/>
          </a:xfrm>
          <a:prstGeom prst="rect">
            <a:avLst/>
          </a:prstGeom>
        </p:spPr>
      </p:pic>
    </p:spTree>
  </p:cSld>
  <p:clrMap bg1="lt1" tx1="dk1" bg2="lt2" tx2="dk2" accent1="accent1" accent2="accent2" accent3="accent3" accent4="accent4" accent5="accent5" accent6="accent6" hlink="hlink" folHlink="folHlink"/>
  <p:sldLayoutIdLst>
    <p:sldLayoutId id="2147483782" r:id="rId1"/>
  </p:sldLayoutIdLst>
  <p:hf sldNum="0" hdr="0" dt="0"/>
  <p:txStyles>
    <p:titleStyle>
      <a:lvl1pPr algn="l" rtl="0" eaLnBrk="1" fontAlgn="base" hangingPunct="1">
        <a:spcBef>
          <a:spcPct val="0"/>
        </a:spcBef>
        <a:spcAft>
          <a:spcPct val="0"/>
        </a:spcAft>
        <a:defRPr sz="2600" kern="1200" spc="-60">
          <a:solidFill>
            <a:schemeClr val="bg1"/>
          </a:solidFill>
          <a:latin typeface="Verdana" pitchFamily="34" charset="0"/>
          <a:ea typeface="Verdana" pitchFamily="34" charset="0"/>
          <a:cs typeface="Verdana" pitchFamily="34" charset="0"/>
        </a:defRPr>
      </a:lvl1pPr>
      <a:lvl2pPr algn="l" rtl="0" eaLnBrk="1" fontAlgn="base" hangingPunct="1">
        <a:spcBef>
          <a:spcPct val="0"/>
        </a:spcBef>
        <a:spcAft>
          <a:spcPct val="0"/>
        </a:spcAft>
        <a:defRPr sz="2600">
          <a:solidFill>
            <a:schemeClr val="bg1"/>
          </a:solidFill>
          <a:latin typeface="Verdana" pitchFamily="34" charset="0"/>
          <a:ea typeface="Verdana" pitchFamily="34" charset="0"/>
          <a:cs typeface="Verdana" pitchFamily="34" charset="0"/>
        </a:defRPr>
      </a:lvl2pPr>
      <a:lvl3pPr algn="l" rtl="0" eaLnBrk="1" fontAlgn="base" hangingPunct="1">
        <a:spcBef>
          <a:spcPct val="0"/>
        </a:spcBef>
        <a:spcAft>
          <a:spcPct val="0"/>
        </a:spcAft>
        <a:defRPr sz="2600">
          <a:solidFill>
            <a:schemeClr val="bg1"/>
          </a:solidFill>
          <a:latin typeface="Verdana" pitchFamily="34" charset="0"/>
          <a:ea typeface="Verdana" pitchFamily="34" charset="0"/>
          <a:cs typeface="Verdana" pitchFamily="34" charset="0"/>
        </a:defRPr>
      </a:lvl3pPr>
      <a:lvl4pPr algn="l" rtl="0" eaLnBrk="1" fontAlgn="base" hangingPunct="1">
        <a:spcBef>
          <a:spcPct val="0"/>
        </a:spcBef>
        <a:spcAft>
          <a:spcPct val="0"/>
        </a:spcAft>
        <a:defRPr sz="2600">
          <a:solidFill>
            <a:schemeClr val="bg1"/>
          </a:solidFill>
          <a:latin typeface="Verdana" pitchFamily="34" charset="0"/>
          <a:ea typeface="Verdana" pitchFamily="34" charset="0"/>
          <a:cs typeface="Verdana" pitchFamily="34" charset="0"/>
        </a:defRPr>
      </a:lvl4pPr>
      <a:lvl5pPr algn="l" rtl="0" eaLnBrk="1" fontAlgn="base" hangingPunct="1">
        <a:spcBef>
          <a:spcPct val="0"/>
        </a:spcBef>
        <a:spcAft>
          <a:spcPct val="0"/>
        </a:spcAft>
        <a:defRPr sz="2600">
          <a:solidFill>
            <a:schemeClr val="bg1"/>
          </a:solidFill>
          <a:latin typeface="Verdana" pitchFamily="34" charset="0"/>
          <a:ea typeface="Verdana" pitchFamily="34" charset="0"/>
          <a:cs typeface="Verdana" pitchFamily="34" charset="0"/>
        </a:defRPr>
      </a:lvl5pPr>
      <a:lvl6pPr marL="457200" algn="l" rtl="0" eaLnBrk="1" fontAlgn="base" hangingPunct="1">
        <a:spcBef>
          <a:spcPct val="0"/>
        </a:spcBef>
        <a:spcAft>
          <a:spcPct val="0"/>
        </a:spcAft>
        <a:defRPr sz="2600">
          <a:solidFill>
            <a:schemeClr val="bg1"/>
          </a:solidFill>
          <a:latin typeface="Verdana" pitchFamily="34" charset="0"/>
          <a:ea typeface="Verdana" pitchFamily="34" charset="0"/>
          <a:cs typeface="Verdana" pitchFamily="34" charset="0"/>
        </a:defRPr>
      </a:lvl6pPr>
      <a:lvl7pPr marL="914400" algn="l" rtl="0" eaLnBrk="1" fontAlgn="base" hangingPunct="1">
        <a:spcBef>
          <a:spcPct val="0"/>
        </a:spcBef>
        <a:spcAft>
          <a:spcPct val="0"/>
        </a:spcAft>
        <a:defRPr sz="2600">
          <a:solidFill>
            <a:schemeClr val="bg1"/>
          </a:solidFill>
          <a:latin typeface="Verdana" pitchFamily="34" charset="0"/>
          <a:ea typeface="Verdana" pitchFamily="34" charset="0"/>
          <a:cs typeface="Verdana" pitchFamily="34" charset="0"/>
        </a:defRPr>
      </a:lvl7pPr>
      <a:lvl8pPr marL="1371600" algn="l" rtl="0" eaLnBrk="1" fontAlgn="base" hangingPunct="1">
        <a:spcBef>
          <a:spcPct val="0"/>
        </a:spcBef>
        <a:spcAft>
          <a:spcPct val="0"/>
        </a:spcAft>
        <a:defRPr sz="2600">
          <a:solidFill>
            <a:schemeClr val="bg1"/>
          </a:solidFill>
          <a:latin typeface="Verdana" pitchFamily="34" charset="0"/>
          <a:ea typeface="Verdana" pitchFamily="34" charset="0"/>
          <a:cs typeface="Verdana" pitchFamily="34" charset="0"/>
        </a:defRPr>
      </a:lvl8pPr>
      <a:lvl9pPr marL="1828800" algn="l" rtl="0" eaLnBrk="1" fontAlgn="base" hangingPunct="1">
        <a:spcBef>
          <a:spcPct val="0"/>
        </a:spcBef>
        <a:spcAft>
          <a:spcPct val="0"/>
        </a:spcAft>
        <a:defRPr sz="2600">
          <a:solidFill>
            <a:schemeClr val="bg1"/>
          </a:solidFill>
          <a:latin typeface="Verdana" pitchFamily="34" charset="0"/>
          <a:ea typeface="Verdana" pitchFamily="34" charset="0"/>
          <a:cs typeface="Verdana" pitchFamily="34" charset="0"/>
        </a:defRPr>
      </a:lvl9pPr>
    </p:titleStyle>
    <p:bodyStyle>
      <a:lvl1pPr marL="342900" indent="-342900" algn="l" rtl="0" eaLnBrk="1" fontAlgn="base" hangingPunct="1">
        <a:spcBef>
          <a:spcPct val="20000"/>
        </a:spcBef>
        <a:spcAft>
          <a:spcPct val="0"/>
        </a:spcAft>
        <a:buFont typeface="Arial" charset="0"/>
        <a:defRPr kern="1200">
          <a:solidFill>
            <a:schemeClr val="bg1"/>
          </a:solidFill>
          <a:latin typeface="Verdana" pitchFamily="34" charset="0"/>
          <a:ea typeface="Verdana" pitchFamily="34" charset="0"/>
          <a:cs typeface="Verdana" pitchFamily="34" charset="0"/>
        </a:defRPr>
      </a:lvl1pPr>
      <a:lvl2pPr marL="279400" indent="-277813" algn="l" rtl="0" eaLnBrk="1" fontAlgn="base" hangingPunct="1">
        <a:spcBef>
          <a:spcPct val="20000"/>
        </a:spcBef>
        <a:spcAft>
          <a:spcPct val="0"/>
        </a:spcAft>
        <a:buFont typeface="Arial" charset="0"/>
        <a:defRPr kern="1200">
          <a:solidFill>
            <a:schemeClr val="bg1"/>
          </a:solidFill>
          <a:latin typeface="+mn-lt"/>
          <a:ea typeface="Verdana" pitchFamily="34" charset="0"/>
          <a:cs typeface="Verdana" pitchFamily="34" charset="0"/>
        </a:defRPr>
      </a:lvl2pPr>
      <a:lvl3pPr marL="558800" indent="-277813" algn="l" rtl="0" eaLnBrk="1" fontAlgn="base" hangingPunct="1">
        <a:spcBef>
          <a:spcPct val="20000"/>
        </a:spcBef>
        <a:spcAft>
          <a:spcPct val="0"/>
        </a:spcAft>
        <a:buFont typeface="Arial" charset="0"/>
        <a:defRPr kern="1200">
          <a:solidFill>
            <a:schemeClr val="bg1"/>
          </a:solidFill>
          <a:latin typeface="+mn-lt"/>
          <a:ea typeface="Verdana" pitchFamily="34" charset="0"/>
          <a:cs typeface="Verdana" pitchFamily="34" charset="0"/>
        </a:defRPr>
      </a:lvl3pPr>
      <a:lvl4pPr marL="838200" indent="-277813" algn="l" rtl="0" eaLnBrk="1" fontAlgn="base" hangingPunct="1">
        <a:spcBef>
          <a:spcPct val="20000"/>
        </a:spcBef>
        <a:spcAft>
          <a:spcPct val="0"/>
        </a:spcAft>
        <a:buFont typeface="Arial" charset="0"/>
        <a:defRPr kern="1200">
          <a:solidFill>
            <a:schemeClr val="bg1"/>
          </a:solidFill>
          <a:latin typeface="+mn-lt"/>
          <a:ea typeface="Verdana" pitchFamily="34" charset="0"/>
          <a:cs typeface="Verdana" pitchFamily="34" charset="0"/>
        </a:defRPr>
      </a:lvl4pPr>
      <a:lvl5pPr marL="1117600" indent="-277813" algn="l" rtl="0" eaLnBrk="1" fontAlgn="base" hangingPunct="1">
        <a:spcBef>
          <a:spcPct val="20000"/>
        </a:spcBef>
        <a:spcAft>
          <a:spcPct val="0"/>
        </a:spcAft>
        <a:buFont typeface="Arial" charset="0"/>
        <a:defRPr kern="1200">
          <a:solidFill>
            <a:schemeClr val="bg1"/>
          </a:solidFill>
          <a:latin typeface="+mn-lt"/>
          <a:ea typeface="Verdana" pitchFamily="34" charset="0"/>
          <a:cs typeface="Verdana"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9" name="shpKleurvlak"/>
          <p:cNvSpPr/>
          <p:nvPr/>
        </p:nvSpPr>
        <p:spPr>
          <a:xfrm>
            <a:off x="4572000" y="0"/>
            <a:ext cx="4572000" cy="6858000"/>
          </a:xfrm>
          <a:prstGeom prst="rect">
            <a:avLst/>
          </a:prstGeom>
          <a:solidFill>
            <a:srgbClr val="F9B24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l-NL"/>
          </a:p>
        </p:txBody>
      </p:sp>
      <p:sp>
        <p:nvSpPr>
          <p:cNvPr id="10" name="shpDatum"/>
          <p:cNvSpPr>
            <a:spLocks noGrp="1"/>
          </p:cNvSpPr>
          <p:nvPr>
            <p:ph type="title"/>
          </p:nvPr>
        </p:nvSpPr>
        <p:spPr>
          <a:xfrm>
            <a:off x="4924425" y="2447925"/>
            <a:ext cx="3600450" cy="942975"/>
          </a:xfrm>
          <a:prstGeom prst="rect">
            <a:avLst/>
          </a:prstGeom>
        </p:spPr>
        <p:txBody>
          <a:bodyPr vert="horz" lIns="91440" tIns="45720" rIns="91440" bIns="45720" rtlCol="0" anchor="t" anchorCtr="0">
            <a:normAutofit/>
          </a:bodyPr>
          <a:lstStyle/>
          <a:p>
            <a:r>
              <a:rPr lang="nl-NL" dirty="0" smtClean="0"/>
              <a:t>Klik om de stijl te bewerken</a:t>
            </a:r>
            <a:endParaRPr lang="nl-NL" dirty="0"/>
          </a:p>
        </p:txBody>
      </p:sp>
      <p:sp>
        <p:nvSpPr>
          <p:cNvPr id="3079" name="shpTitel"/>
          <p:cNvSpPr>
            <a:spLocks noGrp="1"/>
          </p:cNvSpPr>
          <p:nvPr>
            <p:ph type="body" idx="1"/>
          </p:nvPr>
        </p:nvSpPr>
        <p:spPr bwMode="auto">
          <a:xfrm>
            <a:off x="4910138" y="3484563"/>
            <a:ext cx="3600450" cy="277336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nl-NL" dirty="0" smtClean="0"/>
              <a:t>Klik om de modelstijlen te bewerken</a:t>
            </a:r>
          </a:p>
        </p:txBody>
      </p:sp>
      <p:pic>
        <p:nvPicPr>
          <p:cNvPr id="7" name="Afbeelding 6" descr="RO_SCP_Logo_1_RGB_pos_en.png"/>
          <p:cNvPicPr>
            <a:picLocks noChangeAspect="1"/>
          </p:cNvPicPr>
          <p:nvPr/>
        </p:nvPicPr>
        <p:blipFill>
          <a:blip r:embed="rId3" cstate="print"/>
          <a:srcRect/>
          <a:stretch>
            <a:fillRect/>
          </a:stretch>
        </p:blipFill>
        <p:spPr>
          <a:xfrm>
            <a:off x="948962" y="0"/>
            <a:ext cx="7262803" cy="2192713"/>
          </a:xfrm>
          <a:prstGeom prst="rect">
            <a:avLst/>
          </a:prstGeom>
        </p:spPr>
      </p:pic>
      <p:sp>
        <p:nvSpPr>
          <p:cNvPr id="11" name="shpBeeldmerk"/>
          <p:cNvSpPr>
            <a:spLocks noGrp="1"/>
          </p:cNvSpPr>
          <p:nvPr>
            <p:ph type="dt" sz="half" idx="2"/>
          </p:nvPr>
        </p:nvSpPr>
        <p:spPr>
          <a:xfrm>
            <a:off x="4910138" y="6507162"/>
            <a:ext cx="3600450" cy="246063"/>
          </a:xfrm>
          <a:prstGeom prst="rect">
            <a:avLst/>
          </a:prstGeom>
        </p:spPr>
        <p:txBody>
          <a:bodyPr vert="horz" lIns="91440" tIns="45720" rIns="91440" bIns="45720" rtlCol="0" anchor="ctr"/>
          <a:lstStyle>
            <a:lvl1pPr algn="l">
              <a:defRPr sz="1000" spc="-10" baseline="0">
                <a:solidFill>
                  <a:srgbClr val="000000"/>
                </a:solidFill>
                <a:latin typeface="Verdana" pitchFamily="34" charset="0"/>
                <a:ea typeface="Verdana" pitchFamily="34" charset="0"/>
                <a:cs typeface="Verdana" pitchFamily="34" charset="0"/>
              </a:defRPr>
            </a:lvl1pPr>
          </a:lstStyle>
          <a:p>
            <a:pPr>
              <a:defRPr/>
            </a:pPr>
            <a:endParaRPr lang="nl-NL"/>
          </a:p>
        </p:txBody>
      </p:sp>
      <p:sp>
        <p:nvSpPr>
          <p:cNvPr id="12" name="shpVoettekst"/>
          <p:cNvSpPr>
            <a:spLocks noGrp="1" noChangeArrowheads="1"/>
          </p:cNvSpPr>
          <p:nvPr>
            <p:ph type="ftr" sz="quarter" idx="3"/>
          </p:nvPr>
        </p:nvSpPr>
        <p:spPr bwMode="auto">
          <a:xfrm>
            <a:off x="4902200" y="6357938"/>
            <a:ext cx="3613150" cy="315912"/>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000" spc="-10" baseline="0">
                <a:solidFill>
                  <a:srgbClr val="000000"/>
                </a:solidFill>
                <a:latin typeface="Verdana" pitchFamily="34" charset="0"/>
                <a:ea typeface="Verdana" pitchFamily="34" charset="0"/>
                <a:cs typeface="Verdana" pitchFamily="34" charset="0"/>
              </a:defRPr>
            </a:lvl1pPr>
          </a:lstStyle>
          <a:p>
            <a:pPr>
              <a:defRPr/>
            </a:pPr>
            <a:r>
              <a:rPr lang="en-US" smtClean="0"/>
              <a:t>CESS 2018 Bamberg</a:t>
            </a:r>
            <a:endParaRPr lang="nl-NL"/>
          </a:p>
        </p:txBody>
      </p:sp>
    </p:spTree>
  </p:cSld>
  <p:clrMap bg1="lt1" tx1="dk1" bg2="lt2" tx2="dk2" accent1="accent1" accent2="accent2" accent3="accent3" accent4="accent4" accent5="accent5" accent6="accent6" hlink="hlink" folHlink="folHlink"/>
  <p:sldLayoutIdLst>
    <p:sldLayoutId id="2147483788" r:id="rId1"/>
  </p:sldLayoutIdLst>
  <p:hf sldNum="0" hdr="0" dt="0"/>
  <p:txStyles>
    <p:titleStyle>
      <a:lvl1pPr algn="l" rtl="0" eaLnBrk="0" fontAlgn="base" hangingPunct="0">
        <a:spcBef>
          <a:spcPct val="0"/>
        </a:spcBef>
        <a:spcAft>
          <a:spcPct val="0"/>
        </a:spcAft>
        <a:defRPr sz="2600" kern="1200" spc="-60">
          <a:solidFill>
            <a:srgbClr val="000000"/>
          </a:solidFill>
          <a:latin typeface="Verdana" pitchFamily="34" charset="0"/>
          <a:ea typeface="Verdana" pitchFamily="34" charset="0"/>
          <a:cs typeface="Verdana" pitchFamily="34" charset="0"/>
        </a:defRPr>
      </a:lvl1pPr>
      <a:lvl2pPr algn="l" rtl="0" eaLnBrk="0" fontAlgn="base" hangingPunct="0">
        <a:spcBef>
          <a:spcPct val="0"/>
        </a:spcBef>
        <a:spcAft>
          <a:spcPct val="0"/>
        </a:spcAft>
        <a:defRPr sz="2600">
          <a:solidFill>
            <a:srgbClr val="FFFFFF"/>
          </a:solidFill>
          <a:latin typeface="Verdana" pitchFamily="34" charset="0"/>
          <a:ea typeface="Verdana" pitchFamily="34" charset="0"/>
          <a:cs typeface="Verdana" pitchFamily="34" charset="0"/>
        </a:defRPr>
      </a:lvl2pPr>
      <a:lvl3pPr algn="l" rtl="0" eaLnBrk="0" fontAlgn="base" hangingPunct="0">
        <a:spcBef>
          <a:spcPct val="0"/>
        </a:spcBef>
        <a:spcAft>
          <a:spcPct val="0"/>
        </a:spcAft>
        <a:defRPr sz="2600">
          <a:solidFill>
            <a:srgbClr val="FFFFFF"/>
          </a:solidFill>
          <a:latin typeface="Verdana" pitchFamily="34" charset="0"/>
          <a:ea typeface="Verdana" pitchFamily="34" charset="0"/>
          <a:cs typeface="Verdana" pitchFamily="34" charset="0"/>
        </a:defRPr>
      </a:lvl3pPr>
      <a:lvl4pPr algn="l" rtl="0" eaLnBrk="0" fontAlgn="base" hangingPunct="0">
        <a:spcBef>
          <a:spcPct val="0"/>
        </a:spcBef>
        <a:spcAft>
          <a:spcPct val="0"/>
        </a:spcAft>
        <a:defRPr sz="2600">
          <a:solidFill>
            <a:srgbClr val="FFFFFF"/>
          </a:solidFill>
          <a:latin typeface="Verdana" pitchFamily="34" charset="0"/>
          <a:ea typeface="Verdana" pitchFamily="34" charset="0"/>
          <a:cs typeface="Verdana" pitchFamily="34" charset="0"/>
        </a:defRPr>
      </a:lvl4pPr>
      <a:lvl5pPr algn="l" rtl="0" eaLnBrk="0" fontAlgn="base" hangingPunct="0">
        <a:spcBef>
          <a:spcPct val="0"/>
        </a:spcBef>
        <a:spcAft>
          <a:spcPct val="0"/>
        </a:spcAft>
        <a:defRPr sz="2600">
          <a:solidFill>
            <a:srgbClr val="FFFFFF"/>
          </a:solidFill>
          <a:latin typeface="Verdana" pitchFamily="34" charset="0"/>
          <a:ea typeface="Verdana" pitchFamily="34" charset="0"/>
          <a:cs typeface="Verdana" pitchFamily="34" charset="0"/>
        </a:defRPr>
      </a:lvl5pPr>
      <a:lvl6pPr marL="457200" algn="l" rtl="0" fontAlgn="base">
        <a:spcBef>
          <a:spcPct val="0"/>
        </a:spcBef>
        <a:spcAft>
          <a:spcPct val="0"/>
        </a:spcAft>
        <a:defRPr sz="2600">
          <a:solidFill>
            <a:schemeClr val="bg1"/>
          </a:solidFill>
          <a:latin typeface="Verdana" pitchFamily="34" charset="0"/>
          <a:ea typeface="Verdana" pitchFamily="34" charset="0"/>
          <a:cs typeface="Verdana" pitchFamily="34" charset="0"/>
        </a:defRPr>
      </a:lvl6pPr>
      <a:lvl7pPr marL="914400" algn="l" rtl="0" fontAlgn="base">
        <a:spcBef>
          <a:spcPct val="0"/>
        </a:spcBef>
        <a:spcAft>
          <a:spcPct val="0"/>
        </a:spcAft>
        <a:defRPr sz="2600">
          <a:solidFill>
            <a:schemeClr val="bg1"/>
          </a:solidFill>
          <a:latin typeface="Verdana" pitchFamily="34" charset="0"/>
          <a:ea typeface="Verdana" pitchFamily="34" charset="0"/>
          <a:cs typeface="Verdana" pitchFamily="34" charset="0"/>
        </a:defRPr>
      </a:lvl7pPr>
      <a:lvl8pPr marL="1371600" algn="l" rtl="0" fontAlgn="base">
        <a:spcBef>
          <a:spcPct val="0"/>
        </a:spcBef>
        <a:spcAft>
          <a:spcPct val="0"/>
        </a:spcAft>
        <a:defRPr sz="2600">
          <a:solidFill>
            <a:schemeClr val="bg1"/>
          </a:solidFill>
          <a:latin typeface="Verdana" pitchFamily="34" charset="0"/>
          <a:ea typeface="Verdana" pitchFamily="34" charset="0"/>
          <a:cs typeface="Verdana" pitchFamily="34" charset="0"/>
        </a:defRPr>
      </a:lvl8pPr>
      <a:lvl9pPr marL="1828800" algn="l" rtl="0" fontAlgn="base">
        <a:spcBef>
          <a:spcPct val="0"/>
        </a:spcBef>
        <a:spcAft>
          <a:spcPct val="0"/>
        </a:spcAft>
        <a:defRPr sz="2600">
          <a:solidFill>
            <a:schemeClr val="bg1"/>
          </a:solidFill>
          <a:latin typeface="Verdana" pitchFamily="34" charset="0"/>
          <a:ea typeface="Verdana" pitchFamily="34" charset="0"/>
          <a:cs typeface="Verdana" pitchFamily="34" charset="0"/>
        </a:defRPr>
      </a:lvl9pPr>
    </p:titleStyle>
    <p:bodyStyle>
      <a:lvl1pPr marL="0" indent="0" algn="l" rtl="0" eaLnBrk="0" fontAlgn="base" hangingPunct="0">
        <a:spcBef>
          <a:spcPct val="20000"/>
        </a:spcBef>
        <a:spcAft>
          <a:spcPct val="0"/>
        </a:spcAft>
        <a:buFont typeface="Arial" charset="0"/>
        <a:defRPr kern="1200">
          <a:solidFill>
            <a:srgbClr val="000000"/>
          </a:solidFill>
          <a:latin typeface="Verdana" pitchFamily="34" charset="0"/>
          <a:ea typeface="Verdana" pitchFamily="34" charset="0"/>
          <a:cs typeface="Verdana" pitchFamily="34" charset="0"/>
        </a:defRPr>
      </a:lvl1pPr>
      <a:lvl2pPr marL="279400" indent="177800" algn="l" rtl="0" eaLnBrk="0" fontAlgn="base" hangingPunct="0">
        <a:spcBef>
          <a:spcPct val="20000"/>
        </a:spcBef>
        <a:spcAft>
          <a:spcPct val="0"/>
        </a:spcAft>
        <a:buFont typeface="Arial" charset="0"/>
        <a:defRPr kern="1200">
          <a:solidFill>
            <a:schemeClr val="bg1"/>
          </a:solidFill>
          <a:latin typeface="+mn-lt"/>
          <a:ea typeface="Verdana" pitchFamily="34" charset="0"/>
          <a:cs typeface="Verdana" pitchFamily="34" charset="0"/>
        </a:defRPr>
      </a:lvl2pPr>
      <a:lvl3pPr marL="558800" indent="355600" algn="l" rtl="0" eaLnBrk="0" fontAlgn="base" hangingPunct="0">
        <a:spcBef>
          <a:spcPct val="20000"/>
        </a:spcBef>
        <a:spcAft>
          <a:spcPct val="0"/>
        </a:spcAft>
        <a:buFont typeface="Arial" charset="0"/>
        <a:defRPr kern="1200">
          <a:solidFill>
            <a:schemeClr val="bg1"/>
          </a:solidFill>
          <a:latin typeface="+mn-lt"/>
          <a:ea typeface="Verdana" pitchFamily="34" charset="0"/>
          <a:cs typeface="Verdana" pitchFamily="34" charset="0"/>
        </a:defRPr>
      </a:lvl3pPr>
      <a:lvl4pPr marL="838200" indent="533400" algn="l" rtl="0" eaLnBrk="0" fontAlgn="base" hangingPunct="0">
        <a:spcBef>
          <a:spcPct val="20000"/>
        </a:spcBef>
        <a:spcAft>
          <a:spcPct val="0"/>
        </a:spcAft>
        <a:buFont typeface="Arial" charset="0"/>
        <a:defRPr kern="1200">
          <a:solidFill>
            <a:schemeClr val="bg1"/>
          </a:solidFill>
          <a:latin typeface="+mn-lt"/>
          <a:ea typeface="Verdana" pitchFamily="34" charset="0"/>
          <a:cs typeface="Verdana" pitchFamily="34" charset="0"/>
        </a:defRPr>
      </a:lvl4pPr>
      <a:lvl5pPr marL="1117600" indent="711200" algn="l" rtl="0" eaLnBrk="0" fontAlgn="base" hangingPunct="0">
        <a:spcBef>
          <a:spcPct val="20000"/>
        </a:spcBef>
        <a:spcAft>
          <a:spcPct val="0"/>
        </a:spcAft>
        <a:buFont typeface="Arial" charset="0"/>
        <a:defRPr kern="1200">
          <a:solidFill>
            <a:schemeClr val="bg1"/>
          </a:solidFill>
          <a:latin typeface="+mn-lt"/>
          <a:ea typeface="Verdana" pitchFamily="34" charset="0"/>
          <a:cs typeface="Verdana"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0" name="shpKleurvlak"/>
          <p:cNvSpPr/>
          <p:nvPr/>
        </p:nvSpPr>
        <p:spPr>
          <a:xfrm>
            <a:off x="4572000" y="0"/>
            <a:ext cx="4572000" cy="6858000"/>
          </a:xfrm>
          <a:prstGeom prst="rect">
            <a:avLst/>
          </a:prstGeom>
          <a:solidFill>
            <a:srgbClr val="F9B24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l-NL"/>
          </a:p>
        </p:txBody>
      </p:sp>
      <p:sp>
        <p:nvSpPr>
          <p:cNvPr id="13" name="shpDatum"/>
          <p:cNvSpPr>
            <a:spLocks noGrp="1"/>
          </p:cNvSpPr>
          <p:nvPr>
            <p:ph type="title"/>
          </p:nvPr>
        </p:nvSpPr>
        <p:spPr>
          <a:xfrm>
            <a:off x="4924425" y="2501900"/>
            <a:ext cx="3600450" cy="576263"/>
          </a:xfrm>
          <a:prstGeom prst="rect">
            <a:avLst/>
          </a:prstGeom>
        </p:spPr>
        <p:txBody>
          <a:bodyPr vert="horz" lIns="91440" tIns="45720" rIns="91440" bIns="45720" rtlCol="0" anchor="t" anchorCtr="0">
            <a:normAutofit/>
          </a:bodyPr>
          <a:lstStyle/>
          <a:p>
            <a:r>
              <a:rPr lang="nl-NL" dirty="0" smtClean="0"/>
              <a:t>Klik om de stijl te bewerken</a:t>
            </a:r>
            <a:endParaRPr lang="nl-NL" dirty="0"/>
          </a:p>
        </p:txBody>
      </p:sp>
      <p:sp>
        <p:nvSpPr>
          <p:cNvPr id="5127" name="shpTitel"/>
          <p:cNvSpPr>
            <a:spLocks noGrp="1"/>
          </p:cNvSpPr>
          <p:nvPr>
            <p:ph type="body" idx="1"/>
          </p:nvPr>
        </p:nvSpPr>
        <p:spPr bwMode="auto">
          <a:xfrm>
            <a:off x="4924425" y="3154363"/>
            <a:ext cx="3600450" cy="30607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nl-NL" dirty="0" smtClean="0"/>
              <a:t>Klik om de modelstijlen te bewerken</a:t>
            </a:r>
          </a:p>
        </p:txBody>
      </p:sp>
      <p:pic>
        <p:nvPicPr>
          <p:cNvPr id="7" name="Afbeelding 6" descr="RO_SCP_Logo_1_RGB_pos_en.png"/>
          <p:cNvPicPr>
            <a:picLocks noChangeAspect="1"/>
          </p:cNvPicPr>
          <p:nvPr/>
        </p:nvPicPr>
        <p:blipFill>
          <a:blip r:embed="rId5" cstate="print"/>
          <a:srcRect/>
          <a:stretch>
            <a:fillRect/>
          </a:stretch>
        </p:blipFill>
        <p:spPr>
          <a:xfrm>
            <a:off x="948962" y="0"/>
            <a:ext cx="7262803" cy="2192713"/>
          </a:xfrm>
          <a:prstGeom prst="rect">
            <a:avLst/>
          </a:prstGeom>
        </p:spPr>
      </p:pic>
      <p:sp>
        <p:nvSpPr>
          <p:cNvPr id="8" name="shpBeeldmerk"/>
          <p:cNvSpPr>
            <a:spLocks noGrp="1"/>
          </p:cNvSpPr>
          <p:nvPr>
            <p:ph type="dt" sz="half" idx="2"/>
          </p:nvPr>
        </p:nvSpPr>
        <p:spPr>
          <a:xfrm>
            <a:off x="4910138" y="6507162"/>
            <a:ext cx="3600450" cy="246063"/>
          </a:xfrm>
          <a:prstGeom prst="rect">
            <a:avLst/>
          </a:prstGeom>
        </p:spPr>
        <p:txBody>
          <a:bodyPr vert="horz" lIns="91440" tIns="45720" rIns="91440" bIns="45720" rtlCol="0" anchor="ctr"/>
          <a:lstStyle>
            <a:lvl1pPr algn="l">
              <a:defRPr sz="1000" spc="-10" baseline="0">
                <a:solidFill>
                  <a:srgbClr val="000000"/>
                </a:solidFill>
                <a:latin typeface="Verdana" pitchFamily="34" charset="0"/>
                <a:ea typeface="Verdana" pitchFamily="34" charset="0"/>
                <a:cs typeface="Verdana" pitchFamily="34" charset="0"/>
              </a:defRPr>
            </a:lvl1pPr>
          </a:lstStyle>
          <a:p>
            <a:pPr>
              <a:defRPr/>
            </a:pPr>
            <a:endParaRPr lang="nl-NL"/>
          </a:p>
        </p:txBody>
      </p:sp>
      <p:sp>
        <p:nvSpPr>
          <p:cNvPr id="11" name="shpVoettekst"/>
          <p:cNvSpPr>
            <a:spLocks noGrp="1" noChangeArrowheads="1"/>
          </p:cNvSpPr>
          <p:nvPr>
            <p:ph type="ftr" sz="quarter" idx="3"/>
          </p:nvPr>
        </p:nvSpPr>
        <p:spPr bwMode="auto">
          <a:xfrm>
            <a:off x="4902200" y="6357938"/>
            <a:ext cx="3613150" cy="315912"/>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000" spc="-10" baseline="0">
                <a:solidFill>
                  <a:srgbClr val="000000"/>
                </a:solidFill>
                <a:latin typeface="Verdana" pitchFamily="34" charset="0"/>
                <a:ea typeface="Verdana" pitchFamily="34" charset="0"/>
                <a:cs typeface="Verdana" pitchFamily="34" charset="0"/>
              </a:defRPr>
            </a:lvl1pPr>
          </a:lstStyle>
          <a:p>
            <a:pPr>
              <a:defRPr/>
            </a:pPr>
            <a:r>
              <a:rPr lang="en-US" smtClean="0"/>
              <a:t>CESS 2018 Bamberg</a:t>
            </a:r>
            <a:endParaRPr lang="nl-NL"/>
          </a:p>
        </p:txBody>
      </p:sp>
    </p:spTree>
  </p:cSld>
  <p:clrMap bg1="lt1" tx1="dk1" bg2="lt2" tx2="dk2" accent1="accent1" accent2="accent2" accent3="accent3" accent4="accent4" accent5="accent5" accent6="accent6" hlink="hlink" folHlink="folHlink"/>
  <p:sldLayoutIdLst>
    <p:sldLayoutId id="2147483784" r:id="rId1"/>
    <p:sldLayoutId id="2147483785" r:id="rId2"/>
    <p:sldLayoutId id="2147483786" r:id="rId3"/>
  </p:sldLayoutIdLst>
  <p:hf sldNum="0" hdr="0" dt="0"/>
  <p:txStyles>
    <p:titleStyle>
      <a:lvl1pPr algn="l" rtl="0" eaLnBrk="0" fontAlgn="base" hangingPunct="0">
        <a:spcBef>
          <a:spcPct val="0"/>
        </a:spcBef>
        <a:spcAft>
          <a:spcPct val="0"/>
        </a:spcAft>
        <a:defRPr sz="2600" kern="1200" spc="-60">
          <a:solidFill>
            <a:srgbClr val="000000"/>
          </a:solidFill>
          <a:latin typeface="Verdana" pitchFamily="34" charset="0"/>
          <a:ea typeface="Verdana" pitchFamily="34" charset="0"/>
          <a:cs typeface="Verdana" pitchFamily="34" charset="0"/>
        </a:defRPr>
      </a:lvl1pPr>
      <a:lvl2pPr algn="l" rtl="0" eaLnBrk="0" fontAlgn="base" hangingPunct="0">
        <a:spcBef>
          <a:spcPct val="0"/>
        </a:spcBef>
        <a:spcAft>
          <a:spcPct val="0"/>
        </a:spcAft>
        <a:defRPr sz="2600">
          <a:solidFill>
            <a:srgbClr val="FFFFFF"/>
          </a:solidFill>
          <a:latin typeface="Verdana" pitchFamily="34" charset="0"/>
          <a:ea typeface="Verdana" pitchFamily="34" charset="0"/>
          <a:cs typeface="Verdana" pitchFamily="34" charset="0"/>
        </a:defRPr>
      </a:lvl2pPr>
      <a:lvl3pPr algn="l" rtl="0" eaLnBrk="0" fontAlgn="base" hangingPunct="0">
        <a:spcBef>
          <a:spcPct val="0"/>
        </a:spcBef>
        <a:spcAft>
          <a:spcPct val="0"/>
        </a:spcAft>
        <a:defRPr sz="2600">
          <a:solidFill>
            <a:srgbClr val="FFFFFF"/>
          </a:solidFill>
          <a:latin typeface="Verdana" pitchFamily="34" charset="0"/>
          <a:ea typeface="Verdana" pitchFamily="34" charset="0"/>
          <a:cs typeface="Verdana" pitchFamily="34" charset="0"/>
        </a:defRPr>
      </a:lvl3pPr>
      <a:lvl4pPr algn="l" rtl="0" eaLnBrk="0" fontAlgn="base" hangingPunct="0">
        <a:spcBef>
          <a:spcPct val="0"/>
        </a:spcBef>
        <a:spcAft>
          <a:spcPct val="0"/>
        </a:spcAft>
        <a:defRPr sz="2600">
          <a:solidFill>
            <a:srgbClr val="FFFFFF"/>
          </a:solidFill>
          <a:latin typeface="Verdana" pitchFamily="34" charset="0"/>
          <a:ea typeface="Verdana" pitchFamily="34" charset="0"/>
          <a:cs typeface="Verdana" pitchFamily="34" charset="0"/>
        </a:defRPr>
      </a:lvl4pPr>
      <a:lvl5pPr algn="l" rtl="0" eaLnBrk="0" fontAlgn="base" hangingPunct="0">
        <a:spcBef>
          <a:spcPct val="0"/>
        </a:spcBef>
        <a:spcAft>
          <a:spcPct val="0"/>
        </a:spcAft>
        <a:defRPr sz="2600">
          <a:solidFill>
            <a:srgbClr val="FFFFFF"/>
          </a:solidFill>
          <a:latin typeface="Verdana" pitchFamily="34" charset="0"/>
          <a:ea typeface="Verdana" pitchFamily="34" charset="0"/>
          <a:cs typeface="Verdana" pitchFamily="34" charset="0"/>
        </a:defRPr>
      </a:lvl5pPr>
      <a:lvl6pPr marL="457200" algn="l" rtl="0" fontAlgn="base">
        <a:spcBef>
          <a:spcPct val="0"/>
        </a:spcBef>
        <a:spcAft>
          <a:spcPct val="0"/>
        </a:spcAft>
        <a:defRPr sz="2600">
          <a:solidFill>
            <a:schemeClr val="bg1"/>
          </a:solidFill>
          <a:latin typeface="Verdana" pitchFamily="34" charset="0"/>
          <a:ea typeface="Verdana" pitchFamily="34" charset="0"/>
          <a:cs typeface="Verdana" pitchFamily="34" charset="0"/>
        </a:defRPr>
      </a:lvl6pPr>
      <a:lvl7pPr marL="914400" algn="l" rtl="0" fontAlgn="base">
        <a:spcBef>
          <a:spcPct val="0"/>
        </a:spcBef>
        <a:spcAft>
          <a:spcPct val="0"/>
        </a:spcAft>
        <a:defRPr sz="2600">
          <a:solidFill>
            <a:schemeClr val="bg1"/>
          </a:solidFill>
          <a:latin typeface="Verdana" pitchFamily="34" charset="0"/>
          <a:ea typeface="Verdana" pitchFamily="34" charset="0"/>
          <a:cs typeface="Verdana" pitchFamily="34" charset="0"/>
        </a:defRPr>
      </a:lvl7pPr>
      <a:lvl8pPr marL="1371600" algn="l" rtl="0" fontAlgn="base">
        <a:spcBef>
          <a:spcPct val="0"/>
        </a:spcBef>
        <a:spcAft>
          <a:spcPct val="0"/>
        </a:spcAft>
        <a:defRPr sz="2600">
          <a:solidFill>
            <a:schemeClr val="bg1"/>
          </a:solidFill>
          <a:latin typeface="Verdana" pitchFamily="34" charset="0"/>
          <a:ea typeface="Verdana" pitchFamily="34" charset="0"/>
          <a:cs typeface="Verdana" pitchFamily="34" charset="0"/>
        </a:defRPr>
      </a:lvl8pPr>
      <a:lvl9pPr marL="1828800" algn="l" rtl="0" fontAlgn="base">
        <a:spcBef>
          <a:spcPct val="0"/>
        </a:spcBef>
        <a:spcAft>
          <a:spcPct val="0"/>
        </a:spcAft>
        <a:defRPr sz="2600">
          <a:solidFill>
            <a:schemeClr val="bg1"/>
          </a:solidFill>
          <a:latin typeface="Verdana" pitchFamily="34" charset="0"/>
          <a:ea typeface="Verdana" pitchFamily="34" charset="0"/>
          <a:cs typeface="Verdana" pitchFamily="34" charset="0"/>
        </a:defRPr>
      </a:lvl9pPr>
    </p:titleStyle>
    <p:bodyStyle>
      <a:lvl1pPr marL="233363" indent="-233363" algn="l" rtl="0" eaLnBrk="0" fontAlgn="base" hangingPunct="0">
        <a:spcBef>
          <a:spcPct val="0"/>
        </a:spcBef>
        <a:spcAft>
          <a:spcPct val="0"/>
        </a:spcAft>
        <a:buFont typeface="Arial" charset="0"/>
        <a:buChar char="•"/>
        <a:defRPr kern="1200">
          <a:solidFill>
            <a:srgbClr val="000000"/>
          </a:solidFill>
          <a:latin typeface="Verdana" pitchFamily="34" charset="0"/>
          <a:ea typeface="Verdana" pitchFamily="34" charset="0"/>
          <a:cs typeface="Verdana" pitchFamily="34" charset="0"/>
        </a:defRPr>
      </a:lvl1pPr>
      <a:lvl2pPr marL="279400" indent="-277813" algn="l" rtl="0" eaLnBrk="0" fontAlgn="base" hangingPunct="0">
        <a:spcBef>
          <a:spcPct val="20000"/>
        </a:spcBef>
        <a:spcAft>
          <a:spcPct val="0"/>
        </a:spcAft>
        <a:buFont typeface="Arial" charset="0"/>
        <a:defRPr kern="1200">
          <a:solidFill>
            <a:schemeClr val="bg1"/>
          </a:solidFill>
          <a:latin typeface="+mn-lt"/>
          <a:ea typeface="Verdana" pitchFamily="34" charset="0"/>
          <a:cs typeface="Verdana" pitchFamily="34" charset="0"/>
        </a:defRPr>
      </a:lvl2pPr>
      <a:lvl3pPr marL="558800" indent="-277813" algn="l" rtl="0" eaLnBrk="0" fontAlgn="base" hangingPunct="0">
        <a:spcBef>
          <a:spcPct val="20000"/>
        </a:spcBef>
        <a:spcAft>
          <a:spcPct val="0"/>
        </a:spcAft>
        <a:buFont typeface="Arial" charset="0"/>
        <a:defRPr kern="1200">
          <a:solidFill>
            <a:schemeClr val="bg1"/>
          </a:solidFill>
          <a:latin typeface="+mn-lt"/>
          <a:ea typeface="Verdana" pitchFamily="34" charset="0"/>
          <a:cs typeface="Verdana" pitchFamily="34" charset="0"/>
        </a:defRPr>
      </a:lvl3pPr>
      <a:lvl4pPr marL="838200" indent="-277813" algn="l" rtl="0" eaLnBrk="0" fontAlgn="base" hangingPunct="0">
        <a:spcBef>
          <a:spcPct val="20000"/>
        </a:spcBef>
        <a:spcAft>
          <a:spcPct val="0"/>
        </a:spcAft>
        <a:buFont typeface="Arial" charset="0"/>
        <a:defRPr kern="1200">
          <a:solidFill>
            <a:schemeClr val="bg1"/>
          </a:solidFill>
          <a:latin typeface="+mn-lt"/>
          <a:ea typeface="Verdana" pitchFamily="34" charset="0"/>
          <a:cs typeface="Verdana" pitchFamily="34" charset="0"/>
        </a:defRPr>
      </a:lvl4pPr>
      <a:lvl5pPr marL="1117600" indent="-277813" algn="l" rtl="0" eaLnBrk="0" fontAlgn="base" hangingPunct="0">
        <a:spcBef>
          <a:spcPct val="20000"/>
        </a:spcBef>
        <a:spcAft>
          <a:spcPct val="0"/>
        </a:spcAft>
        <a:buFont typeface="Arial" charset="0"/>
        <a:defRPr kern="1200">
          <a:solidFill>
            <a:schemeClr val="bg1"/>
          </a:solidFill>
          <a:latin typeface="+mn-lt"/>
          <a:ea typeface="Verdana" pitchFamily="34" charset="0"/>
          <a:cs typeface="Verdana"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6" name="shpKleurvlakOnder"/>
          <p:cNvSpPr/>
          <p:nvPr/>
        </p:nvSpPr>
        <p:spPr>
          <a:xfrm>
            <a:off x="0" y="6318250"/>
            <a:ext cx="9144000" cy="539750"/>
          </a:xfrm>
          <a:prstGeom prst="rect">
            <a:avLst/>
          </a:prstGeom>
          <a:solidFill>
            <a:srgbClr val="F9B24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noProof="0" dirty="0"/>
          </a:p>
        </p:txBody>
      </p:sp>
      <p:sp>
        <p:nvSpPr>
          <p:cNvPr id="6147" name="shpTekst"/>
          <p:cNvSpPr>
            <a:spLocks noGrp="1" noChangeArrowheads="1"/>
          </p:cNvSpPr>
          <p:nvPr>
            <p:ph type="body" idx="1"/>
          </p:nvPr>
        </p:nvSpPr>
        <p:spPr bwMode="auto">
          <a:xfrm>
            <a:off x="352425" y="1800225"/>
            <a:ext cx="8458200" cy="441483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GB" noProof="0" dirty="0" err="1" smtClean="0"/>
              <a:t>Klik</a:t>
            </a:r>
            <a:r>
              <a:rPr lang="en-GB" noProof="0" dirty="0" smtClean="0"/>
              <a:t> om de </a:t>
            </a:r>
            <a:r>
              <a:rPr lang="en-GB" noProof="0" dirty="0" err="1" smtClean="0"/>
              <a:t>opmaakprofielen</a:t>
            </a:r>
            <a:r>
              <a:rPr lang="en-GB" noProof="0" dirty="0" smtClean="0"/>
              <a:t> van de </a:t>
            </a:r>
            <a:r>
              <a:rPr lang="en-GB" noProof="0" dirty="0" err="1" smtClean="0"/>
              <a:t>modeltekst</a:t>
            </a:r>
            <a:r>
              <a:rPr lang="en-GB" noProof="0" dirty="0" smtClean="0"/>
              <a:t> </a:t>
            </a:r>
            <a:r>
              <a:rPr lang="en-GB" noProof="0" dirty="0" err="1" smtClean="0"/>
              <a:t>te</a:t>
            </a:r>
            <a:r>
              <a:rPr lang="en-GB" noProof="0" dirty="0" smtClean="0"/>
              <a:t> </a:t>
            </a:r>
            <a:r>
              <a:rPr lang="en-GB" noProof="0" dirty="0" err="1" smtClean="0"/>
              <a:t>bewerken</a:t>
            </a:r>
            <a:endParaRPr lang="en-GB" noProof="0" dirty="0" smtClean="0"/>
          </a:p>
          <a:p>
            <a:pPr lvl="1"/>
            <a:r>
              <a:rPr lang="en-GB" noProof="0" dirty="0" err="1" smtClean="0"/>
              <a:t>Tweede</a:t>
            </a:r>
            <a:r>
              <a:rPr lang="en-GB" noProof="0" dirty="0" smtClean="0"/>
              <a:t> </a:t>
            </a:r>
            <a:r>
              <a:rPr lang="en-GB" noProof="0" dirty="0" err="1" smtClean="0"/>
              <a:t>niveau</a:t>
            </a:r>
            <a:endParaRPr lang="en-GB" noProof="0" dirty="0" smtClean="0"/>
          </a:p>
          <a:p>
            <a:pPr lvl="2"/>
            <a:r>
              <a:rPr lang="en-GB" noProof="0" dirty="0" err="1" smtClean="0"/>
              <a:t>Derde</a:t>
            </a:r>
            <a:r>
              <a:rPr lang="en-GB" noProof="0" dirty="0" smtClean="0"/>
              <a:t> </a:t>
            </a:r>
            <a:r>
              <a:rPr lang="en-GB" noProof="0" dirty="0" err="1" smtClean="0"/>
              <a:t>niveau</a:t>
            </a:r>
            <a:endParaRPr lang="en-GB" noProof="0" dirty="0" smtClean="0"/>
          </a:p>
          <a:p>
            <a:pPr lvl="3"/>
            <a:r>
              <a:rPr lang="en-GB" noProof="0" dirty="0" err="1" smtClean="0"/>
              <a:t>Vierde</a:t>
            </a:r>
            <a:r>
              <a:rPr lang="en-GB" noProof="0" dirty="0" smtClean="0"/>
              <a:t> </a:t>
            </a:r>
            <a:r>
              <a:rPr lang="en-GB" noProof="0" dirty="0" err="1" smtClean="0"/>
              <a:t>niveau</a:t>
            </a:r>
            <a:endParaRPr lang="en-GB" noProof="0" dirty="0" smtClean="0"/>
          </a:p>
        </p:txBody>
      </p:sp>
      <p:sp>
        <p:nvSpPr>
          <p:cNvPr id="1026" name="shpTitel"/>
          <p:cNvSpPr>
            <a:spLocks noGrp="1" noChangeArrowheads="1"/>
          </p:cNvSpPr>
          <p:nvPr>
            <p:ph type="title"/>
          </p:nvPr>
        </p:nvSpPr>
        <p:spPr bwMode="auto">
          <a:xfrm>
            <a:off x="352425" y="1263650"/>
            <a:ext cx="8458200" cy="571500"/>
          </a:xfrm>
          <a:prstGeom prst="rect">
            <a:avLst/>
          </a:prstGeom>
          <a:solidFill>
            <a:srgbClr val="FFFFFF"/>
          </a:solid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GB" noProof="0" dirty="0" err="1" smtClean="0"/>
              <a:t>Klik</a:t>
            </a:r>
            <a:r>
              <a:rPr lang="en-GB" noProof="0" dirty="0" smtClean="0"/>
              <a:t> om het </a:t>
            </a:r>
            <a:r>
              <a:rPr lang="en-GB" noProof="0" dirty="0" err="1" smtClean="0"/>
              <a:t>opmaakprofiel</a:t>
            </a:r>
            <a:r>
              <a:rPr lang="en-GB" noProof="0" dirty="0" smtClean="0"/>
              <a:t> </a:t>
            </a:r>
            <a:r>
              <a:rPr lang="en-GB" noProof="0" dirty="0" err="1" smtClean="0"/>
              <a:t>te</a:t>
            </a:r>
            <a:r>
              <a:rPr lang="en-GB" noProof="0" dirty="0" smtClean="0"/>
              <a:t> </a:t>
            </a:r>
            <a:r>
              <a:rPr lang="en-GB" noProof="0" dirty="0" err="1" smtClean="0"/>
              <a:t>bewerken</a:t>
            </a:r>
            <a:endParaRPr lang="en-GB" noProof="0" dirty="0" smtClean="0"/>
          </a:p>
        </p:txBody>
      </p:sp>
      <p:sp>
        <p:nvSpPr>
          <p:cNvPr id="17" name="shpKleurvlakBoven"/>
          <p:cNvSpPr/>
          <p:nvPr/>
        </p:nvSpPr>
        <p:spPr>
          <a:xfrm>
            <a:off x="0" y="0"/>
            <a:ext cx="9144000" cy="1071563"/>
          </a:xfrm>
          <a:prstGeom prst="rect">
            <a:avLst/>
          </a:prstGeom>
          <a:solidFill>
            <a:srgbClr val="F9B24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noProof="0" dirty="0"/>
          </a:p>
        </p:txBody>
      </p:sp>
      <p:pic>
        <p:nvPicPr>
          <p:cNvPr id="6153" name="shpBeeldmerk" descr="RO__vervolgpagina~LPPT.png"/>
          <p:cNvPicPr>
            <a:picLocks noChangeAspect="1"/>
          </p:cNvPicPr>
          <p:nvPr/>
        </p:nvPicPr>
        <p:blipFill>
          <a:blip r:embed="rId6"/>
          <a:srcRect/>
          <a:stretch>
            <a:fillRect/>
          </a:stretch>
        </p:blipFill>
        <p:spPr bwMode="auto">
          <a:xfrm>
            <a:off x="0" y="0"/>
            <a:ext cx="9144000" cy="857250"/>
          </a:xfrm>
          <a:prstGeom prst="rect">
            <a:avLst/>
          </a:prstGeom>
          <a:noFill/>
          <a:ln w="9525">
            <a:noFill/>
            <a:miter lim="800000"/>
            <a:headEnd/>
            <a:tailEnd/>
          </a:ln>
        </p:spPr>
      </p:pic>
      <p:sp>
        <p:nvSpPr>
          <p:cNvPr id="22" name="shpVoettekst"/>
          <p:cNvSpPr>
            <a:spLocks noGrp="1" noChangeArrowheads="1"/>
          </p:cNvSpPr>
          <p:nvPr>
            <p:ph type="ftr" sz="quarter" idx="3"/>
          </p:nvPr>
        </p:nvSpPr>
        <p:spPr bwMode="auto">
          <a:xfrm>
            <a:off x="7572375" y="6405969"/>
            <a:ext cx="1457324" cy="315912"/>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lang="nl-NL" sz="800" baseline="0" smtClean="0">
                <a:effectLst/>
              </a:defRPr>
            </a:lvl1pPr>
          </a:lstStyle>
          <a:p>
            <a:pPr>
              <a:defRPr/>
            </a:pPr>
            <a:r>
              <a:rPr lang="en-GB" dirty="0" smtClean="0"/>
              <a:t>CESS 2018 Bamberg</a:t>
            </a:r>
            <a:endParaRPr lang="en-GB" dirty="0"/>
          </a:p>
        </p:txBody>
      </p:sp>
    </p:spTree>
  </p:cSld>
  <p:clrMap bg1="lt1" tx1="dk1" bg2="lt2" tx2="dk2" accent1="accent1" accent2="accent2" accent3="accent3" accent4="accent4" accent5="accent5" accent6="accent6" hlink="hlink" folHlink="folHlink"/>
  <p:sldLayoutIdLst>
    <p:sldLayoutId id="2147483787" r:id="rId1"/>
    <p:sldLayoutId id="2147483789" r:id="rId2"/>
    <p:sldLayoutId id="2147483790" r:id="rId3"/>
    <p:sldLayoutId id="2147483791" r:id="rId4"/>
  </p:sldLayoutIdLst>
  <p:hf sldNum="0" hdr="0" dt="0"/>
  <p:txStyles>
    <p:titleStyle>
      <a:lvl1pPr algn="l" rtl="0" eaLnBrk="0" fontAlgn="base" hangingPunct="0">
        <a:spcBef>
          <a:spcPct val="0"/>
        </a:spcBef>
        <a:spcAft>
          <a:spcPct val="0"/>
        </a:spcAft>
        <a:defRPr sz="2600" spc="-60">
          <a:solidFill>
            <a:srgbClr val="046F96"/>
          </a:solidFill>
          <a:latin typeface="Verdana" pitchFamily="34" charset="0"/>
          <a:ea typeface="Verdana" pitchFamily="34" charset="0"/>
          <a:cs typeface="Verdana" pitchFamily="34" charset="0"/>
        </a:defRPr>
      </a:lvl1pPr>
      <a:lvl2pPr algn="l" rtl="0" eaLnBrk="0" fontAlgn="base" hangingPunct="0">
        <a:spcBef>
          <a:spcPct val="0"/>
        </a:spcBef>
        <a:spcAft>
          <a:spcPct val="0"/>
        </a:spcAft>
        <a:defRPr sz="2600">
          <a:solidFill>
            <a:srgbClr val="046F96"/>
          </a:solidFill>
          <a:latin typeface="Verdana" pitchFamily="34" charset="0"/>
          <a:ea typeface="Verdana" pitchFamily="34" charset="0"/>
          <a:cs typeface="Verdana" pitchFamily="34" charset="0"/>
        </a:defRPr>
      </a:lvl2pPr>
      <a:lvl3pPr algn="l" rtl="0" eaLnBrk="0" fontAlgn="base" hangingPunct="0">
        <a:spcBef>
          <a:spcPct val="0"/>
        </a:spcBef>
        <a:spcAft>
          <a:spcPct val="0"/>
        </a:spcAft>
        <a:defRPr sz="2600">
          <a:solidFill>
            <a:srgbClr val="046F96"/>
          </a:solidFill>
          <a:latin typeface="Verdana" pitchFamily="34" charset="0"/>
          <a:ea typeface="Verdana" pitchFamily="34" charset="0"/>
          <a:cs typeface="Verdana" pitchFamily="34" charset="0"/>
        </a:defRPr>
      </a:lvl3pPr>
      <a:lvl4pPr algn="l" rtl="0" eaLnBrk="0" fontAlgn="base" hangingPunct="0">
        <a:spcBef>
          <a:spcPct val="0"/>
        </a:spcBef>
        <a:spcAft>
          <a:spcPct val="0"/>
        </a:spcAft>
        <a:defRPr sz="2600">
          <a:solidFill>
            <a:srgbClr val="046F96"/>
          </a:solidFill>
          <a:latin typeface="Verdana" pitchFamily="34" charset="0"/>
          <a:ea typeface="Verdana" pitchFamily="34" charset="0"/>
          <a:cs typeface="Verdana" pitchFamily="34" charset="0"/>
        </a:defRPr>
      </a:lvl4pPr>
      <a:lvl5pPr algn="l" rtl="0" eaLnBrk="0" fontAlgn="base" hangingPunct="0">
        <a:spcBef>
          <a:spcPct val="0"/>
        </a:spcBef>
        <a:spcAft>
          <a:spcPct val="0"/>
        </a:spcAft>
        <a:defRPr sz="2600">
          <a:solidFill>
            <a:srgbClr val="046F96"/>
          </a:solidFill>
          <a:latin typeface="Verdana" pitchFamily="34" charset="0"/>
          <a:ea typeface="Verdana" pitchFamily="34" charset="0"/>
          <a:cs typeface="Verdana" pitchFamily="34"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p:titleStyle>
    <p:bodyStyle>
      <a:lvl1pPr marL="0" indent="0" algn="l" rtl="0" eaLnBrk="0" fontAlgn="base" hangingPunct="0">
        <a:spcBef>
          <a:spcPct val="20000"/>
        </a:spcBef>
        <a:spcAft>
          <a:spcPct val="0"/>
        </a:spcAft>
        <a:defRPr lang="nl-NL" kern="1200" dirty="0">
          <a:solidFill>
            <a:srgbClr val="000000"/>
          </a:solidFill>
          <a:latin typeface="Verdana" pitchFamily="34" charset="0"/>
          <a:ea typeface="Verdana" pitchFamily="34" charset="0"/>
          <a:cs typeface="Verdana" pitchFamily="34" charset="0"/>
        </a:defRPr>
      </a:lvl1pPr>
      <a:lvl2pPr marL="179388" indent="-179388" algn="l" rtl="0" eaLnBrk="0" fontAlgn="base" hangingPunct="0">
        <a:spcBef>
          <a:spcPct val="20000"/>
        </a:spcBef>
        <a:spcAft>
          <a:spcPct val="0"/>
        </a:spcAft>
        <a:buBlip>
          <a:blip r:embed="rId7"/>
        </a:buBlip>
        <a:defRPr lang="nl-NL" kern="1200" dirty="0">
          <a:solidFill>
            <a:srgbClr val="000000"/>
          </a:solidFill>
          <a:latin typeface="Verdana" pitchFamily="34" charset="0"/>
          <a:ea typeface="Verdana" pitchFamily="34" charset="0"/>
          <a:cs typeface="Verdana" pitchFamily="34" charset="0"/>
        </a:defRPr>
      </a:lvl2pPr>
      <a:lvl3pPr marL="377825" indent="-250825" algn="l" rtl="0" eaLnBrk="0" fontAlgn="base" hangingPunct="0">
        <a:spcBef>
          <a:spcPct val="20000"/>
        </a:spcBef>
        <a:spcAft>
          <a:spcPct val="0"/>
        </a:spcAft>
        <a:buBlip>
          <a:blip r:embed="rId8"/>
        </a:buBlip>
        <a:defRPr lang="nl-NL" kern="1200" dirty="0">
          <a:solidFill>
            <a:srgbClr val="000000"/>
          </a:solidFill>
          <a:latin typeface="Verdana" pitchFamily="34" charset="0"/>
          <a:ea typeface="Verdana" pitchFamily="34" charset="0"/>
          <a:cs typeface="Verdana" pitchFamily="34" charset="0"/>
        </a:defRPr>
      </a:lvl3pPr>
      <a:lvl4pPr marL="539750" indent="-142875" algn="l" rtl="0" eaLnBrk="0" fontAlgn="base" hangingPunct="0">
        <a:spcBef>
          <a:spcPct val="20000"/>
        </a:spcBef>
        <a:spcAft>
          <a:spcPct val="0"/>
        </a:spcAft>
        <a:buBlip>
          <a:blip r:embed="rId9"/>
        </a:buBlip>
        <a:defRPr lang="nl-NL" kern="1200" dirty="0">
          <a:solidFill>
            <a:srgbClr val="000000"/>
          </a:solidFill>
          <a:latin typeface="Verdana" pitchFamily="34" charset="0"/>
          <a:ea typeface="Verdana" pitchFamily="34" charset="0"/>
          <a:cs typeface="Verdana" pitchFamily="34" charset="0"/>
        </a:defRPr>
      </a:lvl4pPr>
      <a:lvl5pPr marL="711200" indent="-176213" algn="l" rtl="0" eaLnBrk="0" fontAlgn="base" hangingPunct="0">
        <a:spcBef>
          <a:spcPct val="20000"/>
        </a:spcBef>
        <a:spcAft>
          <a:spcPct val="0"/>
        </a:spcAft>
        <a:defRPr lang="nl-NL" kern="1200" dirty="0">
          <a:solidFill>
            <a:schemeClr val="tx1"/>
          </a:solidFill>
          <a:latin typeface="Verdana" pitchFamily="34" charset="0"/>
          <a:ea typeface="Verdana" pitchFamily="34" charset="0"/>
          <a:cs typeface="Verdana" pitchFamily="34" charset="0"/>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xmlns="" id="{6E8D8458-05B9-41E8-BBF7-B3BCA5E860A2}"/>
              </a:ext>
            </a:extLst>
          </p:cNvPr>
          <p:cNvGraphicFramePr>
            <a:graphicFrameLocks noChangeAspect="1"/>
          </p:cNvGraphicFramePr>
          <p:nvPr>
            <p:custDataLst>
              <p:tags r:id="rId19"/>
            </p:custDataLst>
            <p:extLst>
              <p:ext uri="{D42A27DB-BD31-4B8C-83A1-F6EECF244321}">
                <p14:modId xmlns:p14="http://schemas.microsoft.com/office/powerpoint/2010/main" val="1040483199"/>
              </p:ext>
            </p:extLst>
          </p:nvPr>
        </p:nvGraphicFramePr>
        <p:xfrm>
          <a:off x="1191" y="1591"/>
          <a:ext cx="1190" cy="1587"/>
        </p:xfrm>
        <a:graphic>
          <a:graphicData uri="http://schemas.openxmlformats.org/presentationml/2006/ole">
            <mc:AlternateContent xmlns:mc="http://schemas.openxmlformats.org/markup-compatibility/2006">
              <mc:Choice xmlns:v="urn:schemas-microsoft-com:vml" Requires="v">
                <p:oleObj spid="_x0000_s14346" name="think-cell Slide" r:id="rId20" imgW="347" imgH="348" progId="TCLayout.ActiveDocument.1">
                  <p:embed/>
                </p:oleObj>
              </mc:Choice>
              <mc:Fallback>
                <p:oleObj name="think-cell Slide" r:id="rId20" imgW="347" imgH="348" progId="TCLayout.ActiveDocument.1">
                  <p:embed/>
                  <p:pic>
                    <p:nvPicPr>
                      <p:cNvPr id="0" name=""/>
                      <p:cNvPicPr/>
                      <p:nvPr/>
                    </p:nvPicPr>
                    <p:blipFill>
                      <a:blip r:embed="rId21"/>
                      <a:stretch>
                        <a:fillRect/>
                      </a:stretch>
                    </p:blipFill>
                    <p:spPr>
                      <a:xfrm>
                        <a:off x="1191" y="1591"/>
                        <a:ext cx="1190" cy="1587"/>
                      </a:xfrm>
                      <a:prstGeom prst="rect">
                        <a:avLst/>
                      </a:prstGeom>
                    </p:spPr>
                  </p:pic>
                </p:oleObj>
              </mc:Fallback>
            </mc:AlternateContent>
          </a:graphicData>
        </a:graphic>
      </p:graphicFrame>
      <p:sp>
        <p:nvSpPr>
          <p:cNvPr id="2051" name="shpTekst"/>
          <p:cNvSpPr>
            <a:spLocks noGrp="1" noChangeArrowheads="1"/>
          </p:cNvSpPr>
          <p:nvPr>
            <p:ph type="body" idx="1"/>
          </p:nvPr>
        </p:nvSpPr>
        <p:spPr bwMode="auto">
          <a:xfrm>
            <a:off x="552448" y="1925415"/>
            <a:ext cx="8037363" cy="38829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noAutofit/>
          </a:bodyPr>
          <a:lstStyle/>
          <a:p>
            <a:pPr lvl="0"/>
            <a:r>
              <a:rPr lang="nl-NL" altLang="nl-NL" dirty="0" err="1"/>
              <a:t>Bullet</a:t>
            </a:r>
            <a:endParaRPr lang="nl-NL" altLang="nl-NL" dirty="0"/>
          </a:p>
          <a:p>
            <a:pPr lvl="1"/>
            <a:r>
              <a:rPr lang="nl-NL" altLang="nl-NL" dirty="0"/>
              <a:t>Sub-</a:t>
            </a:r>
            <a:r>
              <a:rPr lang="nl-NL" altLang="nl-NL" dirty="0" err="1"/>
              <a:t>bullet</a:t>
            </a:r>
            <a:r>
              <a:rPr lang="nl-NL" altLang="nl-NL" dirty="0"/>
              <a:t> #1</a:t>
            </a:r>
          </a:p>
          <a:p>
            <a:pPr lvl="2"/>
            <a:r>
              <a:rPr lang="nl-NL" altLang="nl-NL" dirty="0"/>
              <a:t>Sub-</a:t>
            </a:r>
            <a:r>
              <a:rPr lang="nl-NL" altLang="nl-NL" dirty="0" err="1"/>
              <a:t>bullet</a:t>
            </a:r>
            <a:r>
              <a:rPr lang="nl-NL" altLang="nl-NL" dirty="0"/>
              <a:t> #2</a:t>
            </a:r>
          </a:p>
          <a:p>
            <a:pPr lvl="3"/>
            <a:r>
              <a:rPr lang="nl-NL" altLang="nl-NL" dirty="0"/>
              <a:t>Leestekst</a:t>
            </a:r>
          </a:p>
          <a:p>
            <a:pPr lvl="4"/>
            <a:r>
              <a:rPr lang="nl-NL" altLang="nl-NL" dirty="0"/>
              <a:t>Kop</a:t>
            </a:r>
          </a:p>
          <a:p>
            <a:pPr lvl="5"/>
            <a:r>
              <a:rPr lang="nl-NL" altLang="nl-NL" dirty="0" err="1"/>
              <a:t>Bullet</a:t>
            </a:r>
            <a:endParaRPr lang="nl-NL" altLang="nl-NL" dirty="0"/>
          </a:p>
          <a:p>
            <a:pPr lvl="6"/>
            <a:r>
              <a:rPr lang="nl-NL" altLang="nl-NL" dirty="0"/>
              <a:t>Sub-</a:t>
            </a:r>
            <a:r>
              <a:rPr lang="nl-NL" altLang="nl-NL" dirty="0" err="1"/>
              <a:t>bullet</a:t>
            </a:r>
            <a:r>
              <a:rPr lang="nl-NL" altLang="nl-NL" dirty="0"/>
              <a:t> #1</a:t>
            </a:r>
          </a:p>
          <a:p>
            <a:pPr lvl="7"/>
            <a:r>
              <a:rPr lang="nl-NL" altLang="nl-NL" dirty="0"/>
              <a:t>Sub-</a:t>
            </a:r>
            <a:r>
              <a:rPr lang="nl-NL" altLang="nl-NL" dirty="0" err="1"/>
              <a:t>bullet</a:t>
            </a:r>
            <a:r>
              <a:rPr lang="nl-NL" altLang="nl-NL" dirty="0"/>
              <a:t> #2</a:t>
            </a:r>
          </a:p>
          <a:p>
            <a:pPr lvl="8"/>
            <a:r>
              <a:rPr lang="nl-NL" altLang="nl-NL" dirty="0"/>
              <a:t>Leestekst</a:t>
            </a:r>
          </a:p>
        </p:txBody>
      </p:sp>
      <p:sp>
        <p:nvSpPr>
          <p:cNvPr id="1029" name="shpVoettekst"/>
          <p:cNvSpPr>
            <a:spLocks noGrp="1" noChangeArrowheads="1"/>
          </p:cNvSpPr>
          <p:nvPr>
            <p:ph type="ftr" sz="quarter" idx="3"/>
          </p:nvPr>
        </p:nvSpPr>
        <p:spPr bwMode="auto">
          <a:xfrm>
            <a:off x="6396202" y="7008942"/>
            <a:ext cx="1604408" cy="146950"/>
          </a:xfrm>
          <a:prstGeom prst="rect">
            <a:avLst/>
          </a:prstGeom>
          <a:noFill/>
          <a:ln w="9525">
            <a:noFill/>
            <a:miter lim="800000"/>
            <a:headEnd/>
            <a:tailEnd/>
          </a:ln>
          <a:effectLst/>
        </p:spPr>
        <p:txBody>
          <a:bodyPr vert="horz" wrap="square" lIns="0" tIns="0" rIns="0" bIns="0" numCol="1" anchor="ctr" anchorCtr="0" compatLnSpc="1">
            <a:prstTxWarp prst="textNoShape">
              <a:avLst/>
            </a:prstTxWarp>
            <a:noAutofit/>
          </a:bodyPr>
          <a:lstStyle>
            <a:lvl1pPr algn="r">
              <a:defRPr sz="800">
                <a:solidFill>
                  <a:schemeClr val="bg1"/>
                </a:solidFill>
                <a:latin typeface="Verdana" pitchFamily="34" charset="0"/>
              </a:defRPr>
            </a:lvl1pPr>
          </a:lstStyle>
          <a:p>
            <a:pPr>
              <a:defRPr/>
            </a:pPr>
            <a:endParaRPr lang="en-US" altLang="nl-NL" dirty="0">
              <a:solidFill>
                <a:srgbClr val="FFFFFF"/>
              </a:solidFill>
              <a:ea typeface="ＭＳ Ｐゴシック" pitchFamily="34" charset="-128"/>
              <a:cs typeface="+mn-cs"/>
            </a:endParaRPr>
          </a:p>
        </p:txBody>
      </p:sp>
      <p:sp>
        <p:nvSpPr>
          <p:cNvPr id="1030" name="shpPagina"/>
          <p:cNvSpPr>
            <a:spLocks noGrp="1" noChangeArrowheads="1"/>
          </p:cNvSpPr>
          <p:nvPr>
            <p:ph type="sldNum" sz="quarter" idx="4"/>
          </p:nvPr>
        </p:nvSpPr>
        <p:spPr bwMode="auto">
          <a:xfrm>
            <a:off x="552447" y="6266645"/>
            <a:ext cx="580282" cy="134627"/>
          </a:xfrm>
          <a:prstGeom prst="rect">
            <a:avLst/>
          </a:prstGeom>
          <a:noFill/>
          <a:ln w="9525">
            <a:noFill/>
            <a:miter lim="800000"/>
            <a:headEnd/>
            <a:tailEnd/>
          </a:ln>
          <a:effectLst/>
        </p:spPr>
        <p:txBody>
          <a:bodyPr vert="horz" wrap="square" lIns="0" tIns="0" rIns="0" bIns="0" numCol="1" anchor="ctr" anchorCtr="0" compatLnSpc="1">
            <a:prstTxWarp prst="textNoShape">
              <a:avLst/>
            </a:prstTxWarp>
            <a:noAutofit/>
          </a:bodyPr>
          <a:lstStyle>
            <a:lvl1pPr algn="l">
              <a:defRPr sz="800">
                <a:solidFill>
                  <a:schemeClr val="tx1"/>
                </a:solidFill>
                <a:latin typeface="Verdana" pitchFamily="34" charset="0"/>
              </a:defRPr>
            </a:lvl1pPr>
          </a:lstStyle>
          <a:p>
            <a:pPr>
              <a:defRPr/>
            </a:pPr>
            <a:fld id="{841871A5-D488-4844-986D-DE2BE332816C}" type="slidenum">
              <a:rPr lang="nl-NL" altLang="nl-NL" smtClean="0">
                <a:solidFill>
                  <a:srgbClr val="000000"/>
                </a:solidFill>
                <a:ea typeface="ＭＳ Ｐゴシック" pitchFamily="34" charset="-128"/>
                <a:cs typeface="+mn-cs"/>
              </a:rPr>
              <a:pPr>
                <a:defRPr/>
              </a:pPr>
              <a:t>‹nr.›</a:t>
            </a:fld>
            <a:endParaRPr lang="nl-NL" altLang="nl-NL" dirty="0">
              <a:solidFill>
                <a:srgbClr val="000000"/>
              </a:solidFill>
              <a:ea typeface="ＭＳ Ｐゴシック" pitchFamily="34" charset="-128"/>
              <a:cs typeface="+mn-cs"/>
            </a:endParaRPr>
          </a:p>
        </p:txBody>
      </p:sp>
      <p:sp>
        <p:nvSpPr>
          <p:cNvPr id="1026" name="shpTitel"/>
          <p:cNvSpPr>
            <a:spLocks noGrp="1" noChangeArrowheads="1"/>
          </p:cNvSpPr>
          <p:nvPr>
            <p:ph type="title"/>
          </p:nvPr>
        </p:nvSpPr>
        <p:spPr bwMode="auto">
          <a:xfrm>
            <a:off x="552448" y="1264840"/>
            <a:ext cx="8037363" cy="396000"/>
          </a:xfrm>
          <a:prstGeom prst="rect">
            <a:avLst/>
          </a:prstGeom>
          <a:noFill/>
          <a:ln w="9525">
            <a:noFill/>
            <a:miter lim="800000"/>
            <a:headEnd/>
            <a:tailEnd/>
          </a:ln>
          <a:effectLst/>
        </p:spPr>
        <p:txBody>
          <a:bodyPr vert="horz" wrap="square" lIns="0" tIns="0" rIns="0" bIns="0" numCol="1" anchor="t" anchorCtr="0" compatLnSpc="1">
            <a:prstTxWarp prst="textNoShape">
              <a:avLst/>
            </a:prstTxWarp>
            <a:noAutofit/>
          </a:bodyPr>
          <a:lstStyle/>
          <a:p>
            <a:pPr lvl="0"/>
            <a:r>
              <a:rPr lang="nl-NL" dirty="0"/>
              <a:t>Klik om de stijl te bewerken</a:t>
            </a:r>
            <a:endParaRPr lang="nl-NL" altLang="nl-NL" dirty="0"/>
          </a:p>
        </p:txBody>
      </p:sp>
      <p:sp>
        <p:nvSpPr>
          <p:cNvPr id="1028" name="shpDatum"/>
          <p:cNvSpPr>
            <a:spLocks noGrp="1" noChangeArrowheads="1"/>
          </p:cNvSpPr>
          <p:nvPr>
            <p:ph type="dt" sz="half" idx="2"/>
          </p:nvPr>
        </p:nvSpPr>
        <p:spPr bwMode="auto">
          <a:xfrm>
            <a:off x="6083381" y="6266642"/>
            <a:ext cx="2506430" cy="142288"/>
          </a:xfrm>
          <a:prstGeom prst="rect">
            <a:avLst/>
          </a:prstGeom>
          <a:noFill/>
          <a:ln w="9525">
            <a:noFill/>
            <a:miter lim="800000"/>
            <a:headEnd/>
            <a:tailEnd/>
          </a:ln>
          <a:effectLst/>
        </p:spPr>
        <p:txBody>
          <a:bodyPr vert="horz" wrap="square" lIns="0" tIns="0" rIns="0" bIns="0" numCol="1" anchor="ctr" anchorCtr="0" compatLnSpc="1">
            <a:prstTxWarp prst="textNoShape">
              <a:avLst/>
            </a:prstTxWarp>
            <a:noAutofit/>
          </a:bodyPr>
          <a:lstStyle>
            <a:lvl1pPr algn="r">
              <a:defRPr sz="800">
                <a:solidFill>
                  <a:schemeClr val="tx1"/>
                </a:solidFill>
                <a:latin typeface="Verdana" pitchFamily="34" charset="0"/>
              </a:defRPr>
            </a:lvl1pPr>
          </a:lstStyle>
          <a:p>
            <a:pPr>
              <a:defRPr/>
            </a:pPr>
            <a:r>
              <a:rPr lang="nl-NL" altLang="nl-NL" smtClean="0">
                <a:solidFill>
                  <a:srgbClr val="000000"/>
                </a:solidFill>
                <a:ea typeface="ＭＳ Ｐゴシック" pitchFamily="34" charset="-128"/>
                <a:cs typeface="+mn-cs"/>
              </a:rPr>
              <a:t>16-03-2018</a:t>
            </a:r>
            <a:endParaRPr lang="en-US" altLang="nl-NL" dirty="0">
              <a:solidFill>
                <a:srgbClr val="000000"/>
              </a:solidFill>
              <a:ea typeface="ＭＳ Ｐゴシック" pitchFamily="34" charset="-128"/>
              <a:cs typeface="+mn-cs"/>
            </a:endParaRPr>
          </a:p>
        </p:txBody>
      </p:sp>
      <p:sp>
        <p:nvSpPr>
          <p:cNvPr id="3" name="Rechthoek 2"/>
          <p:cNvSpPr/>
          <p:nvPr/>
        </p:nvSpPr>
        <p:spPr>
          <a:xfrm>
            <a:off x="2689185" y="-818698"/>
            <a:ext cx="3765633" cy="2880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GB" sz="1400" b="1" dirty="0">
                <a:solidFill>
                  <a:srgbClr val="FFB612"/>
                </a:solidFill>
              </a:rPr>
              <a:t>Template-set SCP</a:t>
            </a:r>
            <a:br>
              <a:rPr lang="en-GB" sz="1400" b="1" dirty="0">
                <a:solidFill>
                  <a:srgbClr val="FFB612"/>
                </a:solidFill>
              </a:rPr>
            </a:br>
            <a:r>
              <a:rPr lang="en-GB" sz="1400" b="1" dirty="0">
                <a:solidFill>
                  <a:srgbClr val="FFB612"/>
                </a:solidFill>
              </a:rPr>
              <a:t>-----</a:t>
            </a:r>
          </a:p>
        </p:txBody>
      </p:sp>
      <p:grpSp>
        <p:nvGrpSpPr>
          <p:cNvPr id="6" name="GRID" hidden="1">
            <a:extLst>
              <a:ext uri="{FF2B5EF4-FFF2-40B4-BE49-F238E27FC236}">
                <a16:creationId xmlns:a16="http://schemas.microsoft.com/office/drawing/2014/main" xmlns="" id="{FC97D7A0-FD48-4578-97D8-9846F10D46EF}"/>
              </a:ext>
            </a:extLst>
          </p:cNvPr>
          <p:cNvGrpSpPr/>
          <p:nvPr/>
        </p:nvGrpSpPr>
        <p:grpSpPr>
          <a:xfrm>
            <a:off x="-1" y="0"/>
            <a:ext cx="9144001" cy="6859514"/>
            <a:chOff x="-2" y="0"/>
            <a:chExt cx="12198352" cy="6859514"/>
          </a:xfrm>
        </p:grpSpPr>
        <p:sp>
          <p:nvSpPr>
            <p:cNvPr id="31" name="Rechthoek 30"/>
            <p:cNvSpPr/>
            <p:nvPr userDrawn="1"/>
          </p:nvSpPr>
          <p:spPr>
            <a:xfrm>
              <a:off x="0" y="840048"/>
              <a:ext cx="12198350" cy="448239"/>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l-NL" sz="2400" dirty="0">
                <a:solidFill>
                  <a:srgbClr val="000000"/>
                </a:solidFill>
              </a:endParaRPr>
            </a:p>
          </p:txBody>
        </p:sp>
        <p:sp>
          <p:nvSpPr>
            <p:cNvPr id="32" name="Rechthoek 31"/>
            <p:cNvSpPr/>
            <p:nvPr userDrawn="1"/>
          </p:nvSpPr>
          <p:spPr>
            <a:xfrm>
              <a:off x="-2" y="5810741"/>
              <a:ext cx="12198350" cy="448239"/>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l-NL" sz="2400" dirty="0">
                <a:solidFill>
                  <a:srgbClr val="000000"/>
                </a:solidFill>
              </a:endParaRPr>
            </a:p>
          </p:txBody>
        </p:sp>
        <p:sp>
          <p:nvSpPr>
            <p:cNvPr id="46" name="Rechthoek 45"/>
            <p:cNvSpPr/>
            <p:nvPr userDrawn="1"/>
          </p:nvSpPr>
          <p:spPr>
            <a:xfrm rot="16200000">
              <a:off x="3314023" y="3400499"/>
              <a:ext cx="5569142" cy="448239"/>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l-NL" sz="2400" dirty="0">
                <a:solidFill>
                  <a:srgbClr val="000000"/>
                </a:solidFill>
              </a:endParaRPr>
            </a:p>
          </p:txBody>
        </p:sp>
        <p:sp>
          <p:nvSpPr>
            <p:cNvPr id="51" name="Rechthoek 50">
              <a:extLst>
                <a:ext uri="{FF2B5EF4-FFF2-40B4-BE49-F238E27FC236}">
                  <a16:creationId xmlns:a16="http://schemas.microsoft.com/office/drawing/2014/main" xmlns="" id="{CE19BC9E-0F2B-459B-88AD-967A15D6116B}"/>
                </a:ext>
              </a:extLst>
            </p:cNvPr>
            <p:cNvSpPr/>
            <p:nvPr userDrawn="1"/>
          </p:nvSpPr>
          <p:spPr>
            <a:xfrm>
              <a:off x="0" y="1637414"/>
              <a:ext cx="12198350" cy="288000"/>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l-NL" sz="2400" dirty="0">
                <a:solidFill>
                  <a:srgbClr val="000000"/>
                </a:solidFill>
              </a:endParaRPr>
            </a:p>
          </p:txBody>
        </p:sp>
        <p:sp>
          <p:nvSpPr>
            <p:cNvPr id="49" name="Rechthoek 48">
              <a:extLst>
                <a:ext uri="{FF2B5EF4-FFF2-40B4-BE49-F238E27FC236}">
                  <a16:creationId xmlns:a16="http://schemas.microsoft.com/office/drawing/2014/main" xmlns="" id="{AA195365-360A-4DA2-87AB-8B7AD0BB5ACA}"/>
                </a:ext>
              </a:extLst>
            </p:cNvPr>
            <p:cNvSpPr/>
            <p:nvPr userDrawn="1"/>
          </p:nvSpPr>
          <p:spPr>
            <a:xfrm>
              <a:off x="0" y="0"/>
              <a:ext cx="736980" cy="6857999"/>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l-NL" sz="2400" dirty="0">
                <a:solidFill>
                  <a:srgbClr val="000000"/>
                </a:solidFill>
              </a:endParaRPr>
            </a:p>
          </p:txBody>
        </p:sp>
        <p:sp>
          <p:nvSpPr>
            <p:cNvPr id="50" name="Rechthoek 49">
              <a:extLst>
                <a:ext uri="{FF2B5EF4-FFF2-40B4-BE49-F238E27FC236}">
                  <a16:creationId xmlns:a16="http://schemas.microsoft.com/office/drawing/2014/main" xmlns="" id="{620EB788-F9DB-4FA1-9B03-917034DD4E3B}"/>
                </a:ext>
              </a:extLst>
            </p:cNvPr>
            <p:cNvSpPr/>
            <p:nvPr userDrawn="1"/>
          </p:nvSpPr>
          <p:spPr>
            <a:xfrm>
              <a:off x="11460208" y="0"/>
              <a:ext cx="736980" cy="6857999"/>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l-NL" sz="2400" dirty="0">
                <a:solidFill>
                  <a:srgbClr val="000000"/>
                </a:solidFill>
              </a:endParaRPr>
            </a:p>
          </p:txBody>
        </p:sp>
        <p:sp>
          <p:nvSpPr>
            <p:cNvPr id="53" name="Rechthoek 52">
              <a:extLst>
                <a:ext uri="{FF2B5EF4-FFF2-40B4-BE49-F238E27FC236}">
                  <a16:creationId xmlns:a16="http://schemas.microsoft.com/office/drawing/2014/main" xmlns="" id="{522C7ED7-249A-466D-9AE0-386B24398A09}"/>
                </a:ext>
              </a:extLst>
            </p:cNvPr>
            <p:cNvSpPr/>
            <p:nvPr userDrawn="1"/>
          </p:nvSpPr>
          <p:spPr>
            <a:xfrm>
              <a:off x="0" y="0"/>
              <a:ext cx="12198350" cy="448239"/>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l-NL" sz="2400" dirty="0">
                <a:solidFill>
                  <a:srgbClr val="000000"/>
                </a:solidFill>
              </a:endParaRPr>
            </a:p>
          </p:txBody>
        </p:sp>
        <p:sp>
          <p:nvSpPr>
            <p:cNvPr id="54" name="Rechthoek 53">
              <a:extLst>
                <a:ext uri="{FF2B5EF4-FFF2-40B4-BE49-F238E27FC236}">
                  <a16:creationId xmlns:a16="http://schemas.microsoft.com/office/drawing/2014/main" xmlns="" id="{4B0E91FF-9AEF-4315-8B59-842519DC2AC9}"/>
                </a:ext>
              </a:extLst>
            </p:cNvPr>
            <p:cNvSpPr/>
            <p:nvPr userDrawn="1"/>
          </p:nvSpPr>
          <p:spPr>
            <a:xfrm>
              <a:off x="0" y="6411275"/>
              <a:ext cx="12198350" cy="448239"/>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l-NL" sz="2400" dirty="0">
                <a:solidFill>
                  <a:srgbClr val="000000"/>
                </a:solidFill>
              </a:endParaRPr>
            </a:p>
          </p:txBody>
        </p:sp>
      </p:grpSp>
    </p:spTree>
    <p:extLst>
      <p:ext uri="{BB962C8B-B14F-4D97-AF65-F5344CB8AC3E}">
        <p14:creationId xmlns:p14="http://schemas.microsoft.com/office/powerpoint/2010/main" val="914804569"/>
      </p:ext>
    </p:extLst>
  </p:cSld>
  <p:clrMap bg1="lt1" tx1="dk1" bg2="lt2" tx2="dk2" accent1="accent1" accent2="accent2" accent3="accent3" accent4="accent4" accent5="accent5" accent6="accent6" hlink="hlink" folHlink="folHlink"/>
  <p:sldLayoutIdLst>
    <p:sldLayoutId id="2147483793" r:id="rId1"/>
    <p:sldLayoutId id="2147483794" r:id="rId2"/>
    <p:sldLayoutId id="2147483795" r:id="rId3"/>
    <p:sldLayoutId id="2147483796" r:id="rId4"/>
    <p:sldLayoutId id="2147483797" r:id="rId5"/>
    <p:sldLayoutId id="2147483798" r:id="rId6"/>
    <p:sldLayoutId id="2147483799" r:id="rId7"/>
    <p:sldLayoutId id="2147483800" r:id="rId8"/>
    <p:sldLayoutId id="2147483801" r:id="rId9"/>
    <p:sldLayoutId id="2147483802" r:id="rId10"/>
    <p:sldLayoutId id="2147483803" r:id="rId11"/>
    <p:sldLayoutId id="2147483804" r:id="rId12"/>
    <p:sldLayoutId id="2147483805" r:id="rId13"/>
    <p:sldLayoutId id="2147483806" r:id="rId14"/>
    <p:sldLayoutId id="2147483807" r:id="rId15"/>
    <p:sldLayoutId id="2147483808" r:id="rId16"/>
  </p:sldLayoutIdLst>
  <p:hf hdr="0" ftr="0"/>
  <p:txStyles>
    <p:titleStyle>
      <a:lvl1pPr algn="l" rtl="0" eaLnBrk="0" fontAlgn="base" hangingPunct="0">
        <a:lnSpc>
          <a:spcPct val="100000"/>
        </a:lnSpc>
        <a:spcBef>
          <a:spcPts val="600"/>
        </a:spcBef>
        <a:spcAft>
          <a:spcPts val="600"/>
        </a:spcAft>
        <a:defRPr sz="3200" cap="none" spc="-120" baseline="0">
          <a:solidFill>
            <a:schemeClr val="accent1"/>
          </a:solidFill>
          <a:latin typeface="+mj-lt"/>
          <a:ea typeface="Verdana" pitchFamily="34" charset="0"/>
          <a:cs typeface="Verdana" pitchFamily="34" charset="0"/>
        </a:defRPr>
      </a:lvl1pPr>
      <a:lvl2pPr algn="l" rtl="0" eaLnBrk="0" fontAlgn="base" hangingPunct="0">
        <a:spcBef>
          <a:spcPct val="0"/>
        </a:spcBef>
        <a:spcAft>
          <a:spcPct val="0"/>
        </a:spcAft>
        <a:defRPr sz="2600">
          <a:solidFill>
            <a:srgbClr val="CC003D"/>
          </a:solidFill>
          <a:latin typeface="Verdana" pitchFamily="34" charset="0"/>
          <a:ea typeface="Verdana" pitchFamily="34" charset="0"/>
          <a:cs typeface="Verdana" pitchFamily="34" charset="0"/>
        </a:defRPr>
      </a:lvl2pPr>
      <a:lvl3pPr algn="l" rtl="0" eaLnBrk="0" fontAlgn="base" hangingPunct="0">
        <a:spcBef>
          <a:spcPct val="0"/>
        </a:spcBef>
        <a:spcAft>
          <a:spcPct val="0"/>
        </a:spcAft>
        <a:defRPr sz="2600">
          <a:solidFill>
            <a:srgbClr val="CC003D"/>
          </a:solidFill>
          <a:latin typeface="Verdana" pitchFamily="34" charset="0"/>
          <a:ea typeface="Verdana" pitchFamily="34" charset="0"/>
          <a:cs typeface="Verdana" pitchFamily="34" charset="0"/>
        </a:defRPr>
      </a:lvl3pPr>
      <a:lvl4pPr algn="l" rtl="0" eaLnBrk="0" fontAlgn="base" hangingPunct="0">
        <a:spcBef>
          <a:spcPct val="0"/>
        </a:spcBef>
        <a:spcAft>
          <a:spcPct val="0"/>
        </a:spcAft>
        <a:defRPr sz="2600">
          <a:solidFill>
            <a:srgbClr val="CC003D"/>
          </a:solidFill>
          <a:latin typeface="Verdana" pitchFamily="34" charset="0"/>
          <a:ea typeface="Verdana" pitchFamily="34" charset="0"/>
          <a:cs typeface="Verdana" pitchFamily="34" charset="0"/>
        </a:defRPr>
      </a:lvl4pPr>
      <a:lvl5pPr algn="l" rtl="0" eaLnBrk="0" fontAlgn="base" hangingPunct="0">
        <a:spcBef>
          <a:spcPct val="0"/>
        </a:spcBef>
        <a:spcAft>
          <a:spcPct val="0"/>
        </a:spcAft>
        <a:defRPr sz="2600">
          <a:solidFill>
            <a:srgbClr val="CC003D"/>
          </a:solidFill>
          <a:latin typeface="Verdana" pitchFamily="34" charset="0"/>
          <a:ea typeface="Verdana" pitchFamily="34" charset="0"/>
          <a:cs typeface="Verdana" pitchFamily="34"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p:titleStyle>
    <p:bodyStyle>
      <a:lvl1pPr marL="180975" indent="-180975" algn="l" rtl="0" eaLnBrk="0" fontAlgn="base" hangingPunct="0">
        <a:lnSpc>
          <a:spcPct val="100000"/>
        </a:lnSpc>
        <a:spcBef>
          <a:spcPts val="600"/>
        </a:spcBef>
        <a:spcAft>
          <a:spcPts val="600"/>
        </a:spcAft>
        <a:buClr>
          <a:schemeClr val="accent1"/>
        </a:buClr>
        <a:buFont typeface="Verdana" panose="020B0604030504040204" pitchFamily="34" charset="0"/>
        <a:buChar char="›"/>
        <a:defRPr lang="nl-NL" sz="2000" kern="1200" baseline="0" dirty="0">
          <a:solidFill>
            <a:schemeClr val="tx1"/>
          </a:solidFill>
          <a:latin typeface="+mn-lt"/>
          <a:ea typeface="Verdana" pitchFamily="34" charset="0"/>
          <a:cs typeface="Verdana" pitchFamily="34" charset="0"/>
        </a:defRPr>
      </a:lvl1pPr>
      <a:lvl2pPr marL="361950" indent="-180975" algn="l" rtl="0" eaLnBrk="0" fontAlgn="base" hangingPunct="0">
        <a:lnSpc>
          <a:spcPct val="100000"/>
        </a:lnSpc>
        <a:spcBef>
          <a:spcPts val="600"/>
        </a:spcBef>
        <a:spcAft>
          <a:spcPts val="600"/>
        </a:spcAft>
        <a:buClr>
          <a:schemeClr val="accent1"/>
        </a:buClr>
        <a:buFont typeface="Verdana" panose="020B0604030504040204" pitchFamily="34" charset="0"/>
        <a:buChar char="-"/>
        <a:defRPr lang="nl-NL" sz="1800" kern="1200" dirty="0">
          <a:solidFill>
            <a:schemeClr val="tx1"/>
          </a:solidFill>
          <a:latin typeface="+mn-lt"/>
          <a:ea typeface="Verdana" pitchFamily="34" charset="0"/>
          <a:cs typeface="Verdana" pitchFamily="34" charset="0"/>
        </a:defRPr>
      </a:lvl2pPr>
      <a:lvl3pPr marL="542925" indent="-180975" algn="l" rtl="0" eaLnBrk="0" fontAlgn="base" hangingPunct="0">
        <a:lnSpc>
          <a:spcPct val="100000"/>
        </a:lnSpc>
        <a:spcBef>
          <a:spcPts val="600"/>
        </a:spcBef>
        <a:spcAft>
          <a:spcPts val="600"/>
        </a:spcAft>
        <a:buClr>
          <a:schemeClr val="accent1"/>
        </a:buClr>
        <a:buFont typeface="Wingdings" panose="05000000000000000000" pitchFamily="2" charset="2"/>
        <a:buChar char="§"/>
        <a:defRPr lang="nl-NL" sz="1800" kern="1200" dirty="0">
          <a:solidFill>
            <a:schemeClr val="tx1"/>
          </a:solidFill>
          <a:latin typeface="+mn-lt"/>
          <a:ea typeface="Verdana" pitchFamily="34" charset="0"/>
          <a:cs typeface="Verdana" pitchFamily="34" charset="0"/>
        </a:defRPr>
      </a:lvl3pPr>
      <a:lvl4pPr marL="0" indent="0" algn="l" rtl="0" eaLnBrk="0" fontAlgn="base" hangingPunct="0">
        <a:lnSpc>
          <a:spcPct val="100000"/>
        </a:lnSpc>
        <a:spcBef>
          <a:spcPts val="600"/>
        </a:spcBef>
        <a:spcAft>
          <a:spcPts val="600"/>
        </a:spcAft>
        <a:buFont typeface="Arial" panose="020B0604020202020204" pitchFamily="34" charset="0"/>
        <a:buNone/>
        <a:tabLst/>
        <a:defRPr lang="nl-NL" sz="2000" b="0" kern="1200" dirty="0">
          <a:solidFill>
            <a:schemeClr val="tx1"/>
          </a:solidFill>
          <a:latin typeface="+mn-lt"/>
          <a:ea typeface="Verdana" pitchFamily="34" charset="0"/>
          <a:cs typeface="Verdana" pitchFamily="34" charset="0"/>
        </a:defRPr>
      </a:lvl4pPr>
      <a:lvl5pPr marL="0" indent="0" algn="l" rtl="0" eaLnBrk="0" fontAlgn="base" hangingPunct="0">
        <a:lnSpc>
          <a:spcPct val="100000"/>
        </a:lnSpc>
        <a:spcBef>
          <a:spcPts val="600"/>
        </a:spcBef>
        <a:spcAft>
          <a:spcPts val="600"/>
        </a:spcAft>
        <a:defRPr lang="nl-NL" sz="2000" b="1" i="0" kern="1200" baseline="0" dirty="0">
          <a:solidFill>
            <a:schemeClr val="bg2"/>
          </a:solidFill>
          <a:latin typeface="+mn-lt"/>
          <a:ea typeface="Verdana" pitchFamily="34" charset="0"/>
          <a:cs typeface="Verdana" pitchFamily="34" charset="0"/>
        </a:defRPr>
      </a:lvl5pPr>
      <a:lvl6pPr marL="180975" indent="-180975" algn="l" rtl="0" fontAlgn="base">
        <a:lnSpc>
          <a:spcPct val="100000"/>
        </a:lnSpc>
        <a:spcBef>
          <a:spcPts val="600"/>
        </a:spcBef>
        <a:spcAft>
          <a:spcPts val="600"/>
        </a:spcAft>
        <a:buClr>
          <a:schemeClr val="accent1"/>
        </a:buClr>
        <a:buFont typeface="Verdana" panose="020B0604030504040204" pitchFamily="34" charset="0"/>
        <a:buChar char="›"/>
        <a:defRPr sz="1800">
          <a:solidFill>
            <a:schemeClr val="tx1"/>
          </a:solidFill>
          <a:latin typeface="+mn-lt"/>
          <a:cs typeface="+mn-cs"/>
        </a:defRPr>
      </a:lvl6pPr>
      <a:lvl7pPr marL="361950" indent="-180975" algn="l" rtl="0" fontAlgn="base">
        <a:lnSpc>
          <a:spcPct val="100000"/>
        </a:lnSpc>
        <a:spcBef>
          <a:spcPts val="600"/>
        </a:spcBef>
        <a:spcAft>
          <a:spcPts val="600"/>
        </a:spcAft>
        <a:buClr>
          <a:schemeClr val="accent1"/>
        </a:buClr>
        <a:buFont typeface="Verdana" panose="020B0604030504040204" pitchFamily="34" charset="0"/>
        <a:buChar char="-"/>
        <a:defRPr sz="1800">
          <a:solidFill>
            <a:schemeClr val="tx1"/>
          </a:solidFill>
          <a:latin typeface="+mn-lt"/>
          <a:cs typeface="+mn-cs"/>
        </a:defRPr>
      </a:lvl7pPr>
      <a:lvl8pPr marL="542925" indent="-180975" algn="l" rtl="0" fontAlgn="base">
        <a:lnSpc>
          <a:spcPct val="100000"/>
        </a:lnSpc>
        <a:spcBef>
          <a:spcPts val="600"/>
        </a:spcBef>
        <a:spcAft>
          <a:spcPts val="600"/>
        </a:spcAft>
        <a:buClr>
          <a:schemeClr val="accent1"/>
        </a:buClr>
        <a:buFont typeface="Wingdings" panose="05000000000000000000" pitchFamily="2" charset="2"/>
        <a:buChar char="§"/>
        <a:defRPr sz="1800">
          <a:solidFill>
            <a:schemeClr val="tx1"/>
          </a:solidFill>
          <a:latin typeface="+mn-lt"/>
          <a:cs typeface="+mn-cs"/>
        </a:defRPr>
      </a:lvl8pPr>
      <a:lvl9pPr marL="0" indent="0" algn="l" rtl="0" fontAlgn="base">
        <a:lnSpc>
          <a:spcPct val="100000"/>
        </a:lnSpc>
        <a:spcBef>
          <a:spcPts val="600"/>
        </a:spcBef>
        <a:spcAft>
          <a:spcPts val="600"/>
        </a:spcAft>
        <a:buNone/>
        <a:defRPr sz="1800" b="0">
          <a:solidFill>
            <a:schemeClr val="tx1"/>
          </a:solidFill>
          <a:latin typeface="+mn-lt"/>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hyperlink" Target="https://digitaal.scp.nl/leefstijl/" TargetMode="External"/><Relationship Id="rId2" Type="http://schemas.openxmlformats.org/officeDocument/2006/relationships/hyperlink" Target="https://digitaal.scp.nl/timeuse1/" TargetMode="Externa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2.gif"/><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1.xml"/><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2" Type="http://schemas.openxmlformats.org/officeDocument/2006/relationships/hyperlink" Target="http://www.scp.nl/" TargetMode="Externa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kstvak 2"/>
          <p:cNvSpPr txBox="1"/>
          <p:nvPr/>
        </p:nvSpPr>
        <p:spPr>
          <a:xfrm>
            <a:off x="4876800" y="1838325"/>
            <a:ext cx="4038600" cy="4247317"/>
          </a:xfrm>
          <a:prstGeom prst="rect">
            <a:avLst/>
          </a:prstGeom>
          <a:noFill/>
        </p:spPr>
        <p:txBody>
          <a:bodyPr wrap="square" rtlCol="0">
            <a:spAutoFit/>
          </a:bodyPr>
          <a:lstStyle/>
          <a:p>
            <a:pPr algn="ctr"/>
            <a:r>
              <a:rPr lang="en-GB" sz="2400" b="1" dirty="0"/>
              <a:t>From Report to </a:t>
            </a:r>
            <a:endParaRPr lang="en-GB" sz="2400" b="1" dirty="0" smtClean="0"/>
          </a:p>
          <a:p>
            <a:pPr algn="ctr"/>
            <a:r>
              <a:rPr lang="en-GB" sz="2400" b="1" dirty="0" smtClean="0"/>
              <a:t>Card-stack</a:t>
            </a:r>
          </a:p>
          <a:p>
            <a:pPr algn="ctr"/>
            <a:r>
              <a:rPr lang="en-GB" sz="2400" b="1" dirty="0" smtClean="0"/>
              <a:t>A </a:t>
            </a:r>
            <a:r>
              <a:rPr lang="en-GB" sz="2400" b="1" dirty="0"/>
              <a:t>new way to disseminate research findings</a:t>
            </a:r>
            <a:endParaRPr lang="nl-NL" sz="2400" dirty="0" smtClean="0"/>
          </a:p>
          <a:p>
            <a:pPr algn="ctr"/>
            <a:endParaRPr lang="nl-NL" sz="2400" dirty="0" smtClean="0"/>
          </a:p>
          <a:p>
            <a:pPr algn="ctr"/>
            <a:r>
              <a:rPr lang="nl-NL" sz="2400" dirty="0" smtClean="0"/>
              <a:t>Ineke Stoop</a:t>
            </a:r>
          </a:p>
          <a:p>
            <a:pPr algn="ctr"/>
            <a:r>
              <a:rPr lang="nl-NL" sz="2400" dirty="0" smtClean="0"/>
              <a:t>Anouk de Wit</a:t>
            </a:r>
          </a:p>
          <a:p>
            <a:pPr algn="ctr"/>
            <a:endParaRPr lang="nl-NL" sz="2400" dirty="0" smtClean="0"/>
          </a:p>
          <a:p>
            <a:pPr algn="ctr"/>
            <a:r>
              <a:rPr lang="nl-NL" sz="2400" dirty="0" smtClean="0"/>
              <a:t>i.stoop@scp.nl</a:t>
            </a:r>
            <a:endParaRPr lang="nl-NL" sz="2400" dirty="0"/>
          </a:p>
          <a:p>
            <a:pPr algn="ctr"/>
            <a:endParaRPr lang="nl-NL" dirty="0" smtClean="0">
              <a:solidFill>
                <a:schemeClr val="tx1">
                  <a:lumMod val="75000"/>
                  <a:lumOff val="25000"/>
                </a:schemeClr>
              </a:solidFill>
            </a:endParaRPr>
          </a:p>
          <a:p>
            <a:pPr algn="ctr"/>
            <a:endParaRPr lang="nl-NL" dirty="0">
              <a:solidFill>
                <a:schemeClr val="tx1">
                  <a:lumMod val="75000"/>
                  <a:lumOff val="25000"/>
                </a:schemeClr>
              </a:solidFill>
            </a:endParaRPr>
          </a:p>
          <a:p>
            <a:pPr algn="ctr"/>
            <a:endParaRPr lang="nl-NL" dirty="0" smtClean="0">
              <a:solidFill>
                <a:schemeClr val="tx1">
                  <a:lumMod val="75000"/>
                  <a:lumOff val="25000"/>
                </a:schemeClr>
              </a:solidFill>
            </a:endParaRPr>
          </a:p>
        </p:txBody>
      </p:sp>
    </p:spTree>
    <p:extLst>
      <p:ext uri="{BB962C8B-B14F-4D97-AF65-F5344CB8AC3E}">
        <p14:creationId xmlns:p14="http://schemas.microsoft.com/office/powerpoint/2010/main" val="340493436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p:cNvSpPr>
            <a:spLocks noGrp="1"/>
          </p:cNvSpPr>
          <p:nvPr>
            <p:ph type="title"/>
          </p:nvPr>
        </p:nvSpPr>
        <p:spPr/>
        <p:txBody>
          <a:bodyPr/>
          <a:lstStyle/>
          <a:p>
            <a:r>
              <a:rPr lang="nl-NL" dirty="0" smtClean="0"/>
              <a:t>Publications in 2015 (# of pages excl. Appendices)</a:t>
            </a:r>
            <a:endParaRPr lang="nl-NL" dirty="0"/>
          </a:p>
        </p:txBody>
      </p:sp>
      <p:graphicFrame>
        <p:nvGraphicFramePr>
          <p:cNvPr id="8" name="Tijdelijke aanduiding voor inhoud 7"/>
          <p:cNvGraphicFramePr>
            <a:graphicFrameLocks noGrp="1"/>
          </p:cNvGraphicFramePr>
          <p:nvPr>
            <p:ph idx="1"/>
            <p:extLst>
              <p:ext uri="{D42A27DB-BD31-4B8C-83A1-F6EECF244321}">
                <p14:modId xmlns:p14="http://schemas.microsoft.com/office/powerpoint/2010/main" val="1271984553"/>
              </p:ext>
            </p:extLst>
          </p:nvPr>
        </p:nvGraphicFramePr>
        <p:xfrm>
          <a:off x="352425" y="1838325"/>
          <a:ext cx="8458200" cy="4376738"/>
        </p:xfrm>
        <a:graphic>
          <a:graphicData uri="http://schemas.openxmlformats.org/drawingml/2006/chart">
            <c:chart xmlns:c="http://schemas.openxmlformats.org/drawingml/2006/chart" xmlns:r="http://schemas.openxmlformats.org/officeDocument/2006/relationships" r:id="rId2"/>
          </a:graphicData>
        </a:graphic>
      </p:graphicFrame>
      <p:sp>
        <p:nvSpPr>
          <p:cNvPr id="5" name="Tijdelijke aanduiding voor voettekst 4"/>
          <p:cNvSpPr>
            <a:spLocks noGrp="1"/>
          </p:cNvSpPr>
          <p:nvPr>
            <p:ph type="ftr" sz="quarter" idx="3"/>
          </p:nvPr>
        </p:nvSpPr>
        <p:spPr/>
        <p:txBody>
          <a:bodyPr/>
          <a:lstStyle/>
          <a:p>
            <a:pPr>
              <a:defRPr/>
            </a:pPr>
            <a:r>
              <a:rPr lang="en-US" smtClean="0"/>
              <a:t>CESS 2018 Bamberg</a:t>
            </a:r>
            <a:endParaRPr lang="nl-NL" dirty="0"/>
          </a:p>
        </p:txBody>
      </p:sp>
    </p:spTree>
    <p:extLst>
      <p:ext uri="{BB962C8B-B14F-4D97-AF65-F5344CB8AC3E}">
        <p14:creationId xmlns:p14="http://schemas.microsoft.com/office/powerpoint/2010/main" val="372392925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p:cNvSpPr>
            <a:spLocks noGrp="1"/>
          </p:cNvSpPr>
          <p:nvPr>
            <p:ph type="title"/>
          </p:nvPr>
        </p:nvSpPr>
        <p:spPr/>
        <p:txBody>
          <a:bodyPr/>
          <a:lstStyle/>
          <a:p>
            <a:r>
              <a:rPr lang="nl-NL" dirty="0" smtClean="0"/>
              <a:t>Publications SCP</a:t>
            </a:r>
            <a:endParaRPr lang="nl-NL" dirty="0"/>
          </a:p>
        </p:txBody>
      </p:sp>
      <p:sp>
        <p:nvSpPr>
          <p:cNvPr id="7" name="Tijdelijke aanduiding voor inhoud 6"/>
          <p:cNvSpPr>
            <a:spLocks noGrp="1"/>
          </p:cNvSpPr>
          <p:nvPr>
            <p:ph idx="1"/>
          </p:nvPr>
        </p:nvSpPr>
        <p:spPr>
          <a:xfrm>
            <a:off x="352425" y="1638300"/>
            <a:ext cx="8458200" cy="4576763"/>
          </a:xfrm>
        </p:spPr>
        <p:txBody>
          <a:bodyPr/>
          <a:lstStyle/>
          <a:p>
            <a:pPr marL="285750" indent="-285750">
              <a:buFont typeface="Wingdings" panose="05000000000000000000" pitchFamily="2" charset="2"/>
              <a:buChar char="§"/>
            </a:pPr>
            <a:r>
              <a:rPr lang="nl-NL" dirty="0" smtClean="0"/>
              <a:t>Complete</a:t>
            </a:r>
          </a:p>
          <a:p>
            <a:pPr marL="285750" indent="-285750">
              <a:buFont typeface="Wingdings" panose="05000000000000000000" pitchFamily="2" charset="2"/>
              <a:buChar char="§"/>
            </a:pPr>
            <a:r>
              <a:rPr lang="nl-NL" dirty="0" smtClean="0"/>
              <a:t>In-</a:t>
            </a:r>
            <a:r>
              <a:rPr lang="nl-NL" dirty="0" err="1" smtClean="0"/>
              <a:t>depth</a:t>
            </a:r>
            <a:endParaRPr lang="nl-NL" dirty="0" smtClean="0"/>
          </a:p>
          <a:p>
            <a:pPr marL="285750" indent="-285750">
              <a:buFont typeface="Wingdings" panose="05000000000000000000" pitchFamily="2" charset="2"/>
              <a:buChar char="§"/>
            </a:pPr>
            <a:r>
              <a:rPr lang="nl-NL" dirty="0" smtClean="0"/>
              <a:t>Great detail (+/-)</a:t>
            </a:r>
          </a:p>
          <a:p>
            <a:pPr marL="285750" indent="-285750">
              <a:buFont typeface="Wingdings" panose="05000000000000000000" pitchFamily="2" charset="2"/>
              <a:buChar char="§"/>
            </a:pPr>
            <a:endParaRPr lang="nl-NL" dirty="0"/>
          </a:p>
          <a:p>
            <a:pPr marL="285750" indent="-285750">
              <a:buFont typeface="Wingdings" panose="05000000000000000000" pitchFamily="2" charset="2"/>
              <a:buChar char="§"/>
            </a:pPr>
            <a:r>
              <a:rPr lang="nl-NL" dirty="0"/>
              <a:t>Long </a:t>
            </a:r>
            <a:r>
              <a:rPr lang="nl-NL" dirty="0" err="1"/>
              <a:t>press</a:t>
            </a:r>
            <a:r>
              <a:rPr lang="nl-NL" dirty="0"/>
              <a:t> </a:t>
            </a:r>
            <a:r>
              <a:rPr lang="nl-NL" dirty="0" smtClean="0"/>
              <a:t>releases (</a:t>
            </a:r>
            <a:r>
              <a:rPr lang="nl-NL" dirty="0" err="1" smtClean="0"/>
              <a:t>appreciated</a:t>
            </a:r>
            <a:r>
              <a:rPr lang="nl-NL" dirty="0" smtClean="0"/>
              <a:t> </a:t>
            </a:r>
            <a:r>
              <a:rPr lang="nl-NL" dirty="0" err="1" smtClean="0"/>
              <a:t>by</a:t>
            </a:r>
            <a:r>
              <a:rPr lang="nl-NL" dirty="0" smtClean="0"/>
              <a:t> media)</a:t>
            </a:r>
            <a:endParaRPr lang="nl-NL" dirty="0"/>
          </a:p>
          <a:p>
            <a:pPr marL="285750" indent="-285750">
              <a:buFont typeface="Wingdings" panose="05000000000000000000" pitchFamily="2" charset="2"/>
              <a:buChar char="§"/>
            </a:pPr>
            <a:r>
              <a:rPr lang="nl-NL" dirty="0"/>
              <a:t>Social </a:t>
            </a:r>
            <a:r>
              <a:rPr lang="nl-NL" dirty="0" smtClean="0"/>
              <a:t>media (</a:t>
            </a:r>
            <a:r>
              <a:rPr lang="nl-NL" dirty="0" err="1" smtClean="0"/>
              <a:t>increasingly</a:t>
            </a:r>
            <a:r>
              <a:rPr lang="nl-NL" dirty="0" smtClean="0"/>
              <a:t>)</a:t>
            </a:r>
            <a:endParaRPr lang="nl-NL" dirty="0"/>
          </a:p>
          <a:p>
            <a:pPr marL="285750" indent="-285750">
              <a:buFont typeface="Wingdings" panose="05000000000000000000" pitchFamily="2" charset="2"/>
              <a:buChar char="§"/>
            </a:pPr>
            <a:endParaRPr lang="nl-NL" dirty="0"/>
          </a:p>
          <a:p>
            <a:pPr marL="285750" indent="-285750">
              <a:buFont typeface="Wingdings" panose="05000000000000000000" pitchFamily="2" charset="2"/>
              <a:buChar char="§"/>
            </a:pPr>
            <a:r>
              <a:rPr lang="nl-NL" dirty="0" err="1" smtClean="0"/>
              <a:t>Timely</a:t>
            </a:r>
            <a:r>
              <a:rPr lang="nl-NL" dirty="0" smtClean="0"/>
              <a:t>?</a:t>
            </a:r>
          </a:p>
          <a:p>
            <a:pPr marL="285750" indent="-285750">
              <a:buFont typeface="Wingdings" panose="05000000000000000000" pitchFamily="2" charset="2"/>
              <a:buChar char="§"/>
            </a:pPr>
            <a:r>
              <a:rPr lang="nl-NL" dirty="0" smtClean="0"/>
              <a:t>Multiple users?</a:t>
            </a:r>
          </a:p>
          <a:p>
            <a:pPr marL="285750" indent="-285750">
              <a:buFont typeface="Wingdings" panose="05000000000000000000" pitchFamily="2" charset="2"/>
              <a:buChar char="§"/>
            </a:pPr>
            <a:endParaRPr lang="nl-NL" dirty="0" smtClean="0"/>
          </a:p>
          <a:p>
            <a:pPr marL="285750" indent="-285750">
              <a:buFont typeface="Wingdings" panose="05000000000000000000" pitchFamily="2" charset="2"/>
              <a:buChar char="§"/>
            </a:pPr>
            <a:r>
              <a:rPr lang="nl-NL" dirty="0" smtClean="0"/>
              <a:t>Monitoring (</a:t>
            </a:r>
            <a:r>
              <a:rPr lang="nl-NL" dirty="0" err="1" smtClean="0"/>
              <a:t>statistics</a:t>
            </a:r>
            <a:r>
              <a:rPr lang="nl-NL" dirty="0" smtClean="0"/>
              <a:t>)</a:t>
            </a:r>
          </a:p>
          <a:p>
            <a:pPr marL="285750" indent="-285750">
              <a:buFont typeface="Wingdings" panose="05000000000000000000" pitchFamily="2" charset="2"/>
              <a:buChar char="§"/>
            </a:pPr>
            <a:r>
              <a:rPr lang="nl-NL" dirty="0" err="1" smtClean="0"/>
              <a:t>Analytical</a:t>
            </a:r>
            <a:r>
              <a:rPr lang="nl-NL" dirty="0" smtClean="0"/>
              <a:t> </a:t>
            </a:r>
            <a:r>
              <a:rPr lang="nl-NL" dirty="0" err="1" smtClean="0"/>
              <a:t>perspectives</a:t>
            </a:r>
            <a:r>
              <a:rPr lang="nl-NL" dirty="0" smtClean="0"/>
              <a:t> </a:t>
            </a:r>
            <a:r>
              <a:rPr lang="nl-NL" dirty="0" err="1" smtClean="0"/>
              <a:t>and</a:t>
            </a:r>
            <a:r>
              <a:rPr lang="nl-NL" dirty="0" smtClean="0"/>
              <a:t> policy </a:t>
            </a:r>
            <a:r>
              <a:rPr lang="nl-NL" dirty="0" err="1" smtClean="0"/>
              <a:t>recommendations</a:t>
            </a:r>
            <a:endParaRPr lang="nl-NL" dirty="0" smtClean="0"/>
          </a:p>
          <a:p>
            <a:pPr marL="285750" indent="-285750">
              <a:buFont typeface="Wingdings" panose="05000000000000000000" pitchFamily="2" charset="2"/>
              <a:buChar char="§"/>
            </a:pPr>
            <a:r>
              <a:rPr lang="nl-NL" dirty="0" err="1" smtClean="0"/>
              <a:t>Authority</a:t>
            </a:r>
            <a:r>
              <a:rPr lang="nl-NL" dirty="0" smtClean="0"/>
              <a:t> </a:t>
            </a:r>
            <a:r>
              <a:rPr lang="nl-NL" dirty="0" err="1" smtClean="0"/>
              <a:t>based</a:t>
            </a:r>
            <a:r>
              <a:rPr lang="nl-NL" dirty="0" smtClean="0"/>
              <a:t> on </a:t>
            </a:r>
            <a:r>
              <a:rPr lang="nl-NL" dirty="0" err="1" smtClean="0"/>
              <a:t>thorough</a:t>
            </a:r>
            <a:r>
              <a:rPr lang="nl-NL" dirty="0" smtClean="0"/>
              <a:t> studies</a:t>
            </a:r>
          </a:p>
          <a:p>
            <a:pPr marL="285750" indent="-285750">
              <a:buFont typeface="Wingdings" panose="05000000000000000000" pitchFamily="2" charset="2"/>
              <a:buChar char="§"/>
            </a:pPr>
            <a:r>
              <a:rPr lang="nl-NL" dirty="0" err="1" smtClean="0"/>
              <a:t>Thorough</a:t>
            </a:r>
            <a:r>
              <a:rPr lang="nl-NL" dirty="0" smtClean="0"/>
              <a:t> studies </a:t>
            </a:r>
            <a:r>
              <a:rPr lang="nl-NL" dirty="0" err="1" smtClean="0"/>
              <a:t>not</a:t>
            </a:r>
            <a:r>
              <a:rPr lang="nl-NL" dirty="0" smtClean="0"/>
              <a:t> </a:t>
            </a:r>
            <a:r>
              <a:rPr lang="nl-NL" dirty="0" err="1" smtClean="0"/>
              <a:t>always</a:t>
            </a:r>
            <a:r>
              <a:rPr lang="nl-NL" dirty="0" smtClean="0"/>
              <a:t> </a:t>
            </a:r>
            <a:r>
              <a:rPr lang="nl-NL" dirty="0" err="1" smtClean="0"/>
              <a:t>read</a:t>
            </a:r>
            <a:endParaRPr lang="nl-NL" dirty="0" smtClean="0"/>
          </a:p>
          <a:p>
            <a:pPr marL="285750" indent="-285750">
              <a:buFont typeface="Wingdings" panose="05000000000000000000" pitchFamily="2" charset="2"/>
              <a:buChar char="§"/>
            </a:pPr>
            <a:endParaRPr lang="nl-NL" dirty="0"/>
          </a:p>
          <a:p>
            <a:pPr marL="285750" indent="-285750">
              <a:buFont typeface="Wingdings" panose="05000000000000000000" pitchFamily="2" charset="2"/>
              <a:buChar char="§"/>
            </a:pPr>
            <a:endParaRPr lang="nl-NL" dirty="0"/>
          </a:p>
        </p:txBody>
      </p:sp>
      <p:sp>
        <p:nvSpPr>
          <p:cNvPr id="5" name="Tijdelijke aanduiding voor voettekst 4"/>
          <p:cNvSpPr>
            <a:spLocks noGrp="1"/>
          </p:cNvSpPr>
          <p:nvPr>
            <p:ph type="ftr" sz="quarter" idx="3"/>
          </p:nvPr>
        </p:nvSpPr>
        <p:spPr/>
        <p:txBody>
          <a:bodyPr/>
          <a:lstStyle/>
          <a:p>
            <a:pPr>
              <a:defRPr/>
            </a:pPr>
            <a:r>
              <a:rPr lang="en-US" smtClean="0"/>
              <a:t>CESS 2018 Bamberg</a:t>
            </a:r>
            <a:endParaRPr lang="nl-NL" dirty="0"/>
          </a:p>
        </p:txBody>
      </p:sp>
    </p:spTree>
    <p:extLst>
      <p:ext uri="{BB962C8B-B14F-4D97-AF65-F5344CB8AC3E}">
        <p14:creationId xmlns:p14="http://schemas.microsoft.com/office/powerpoint/2010/main" val="365584934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p:cNvSpPr>
            <a:spLocks noGrp="1"/>
          </p:cNvSpPr>
          <p:nvPr>
            <p:ph type="title"/>
          </p:nvPr>
        </p:nvSpPr>
        <p:spPr/>
        <p:txBody>
          <a:bodyPr/>
          <a:lstStyle/>
          <a:p>
            <a:r>
              <a:rPr lang="nl-NL" dirty="0" err="1" smtClean="0"/>
              <a:t>Internal</a:t>
            </a:r>
            <a:r>
              <a:rPr lang="nl-NL" dirty="0" smtClean="0"/>
              <a:t> </a:t>
            </a:r>
            <a:r>
              <a:rPr lang="nl-NL" dirty="0" err="1" smtClean="0"/>
              <a:t>task</a:t>
            </a:r>
            <a:r>
              <a:rPr lang="nl-NL" dirty="0" smtClean="0"/>
              <a:t> force </a:t>
            </a:r>
            <a:r>
              <a:rPr lang="nl-NL" dirty="0" err="1" smtClean="0"/>
              <a:t>publication</a:t>
            </a:r>
            <a:r>
              <a:rPr lang="nl-NL" dirty="0" smtClean="0"/>
              <a:t> policy (2015)</a:t>
            </a:r>
            <a:endParaRPr lang="nl-NL" dirty="0"/>
          </a:p>
        </p:txBody>
      </p:sp>
      <p:sp>
        <p:nvSpPr>
          <p:cNvPr id="7" name="Tijdelijke aanduiding voor inhoud 6"/>
          <p:cNvSpPr>
            <a:spLocks noGrp="1"/>
          </p:cNvSpPr>
          <p:nvPr>
            <p:ph idx="1"/>
          </p:nvPr>
        </p:nvSpPr>
        <p:spPr/>
        <p:txBody>
          <a:bodyPr/>
          <a:lstStyle/>
          <a:p>
            <a:r>
              <a:rPr lang="nl-NL" dirty="0" err="1" smtClean="0"/>
              <a:t>Chaired</a:t>
            </a:r>
            <a:r>
              <a:rPr lang="nl-NL" dirty="0" smtClean="0"/>
              <a:t> </a:t>
            </a:r>
            <a:r>
              <a:rPr lang="nl-NL" dirty="0" err="1" smtClean="0"/>
              <a:t>by</a:t>
            </a:r>
            <a:r>
              <a:rPr lang="nl-NL" dirty="0" smtClean="0"/>
              <a:t> Cok Vrooman</a:t>
            </a:r>
          </a:p>
          <a:p>
            <a:pPr marL="285750" indent="-285750">
              <a:buFont typeface="Arial" panose="020B0604020202020204" pitchFamily="34" charset="0"/>
              <a:buChar char="•"/>
            </a:pPr>
            <a:r>
              <a:rPr lang="nl-NL" dirty="0" smtClean="0"/>
              <a:t>Types of users</a:t>
            </a:r>
          </a:p>
          <a:p>
            <a:pPr marL="285750" indent="-285750">
              <a:buFont typeface="Arial" panose="020B0604020202020204" pitchFamily="34" charset="0"/>
              <a:buChar char="•"/>
            </a:pPr>
            <a:r>
              <a:rPr lang="nl-NL" dirty="0" smtClean="0"/>
              <a:t>Types of </a:t>
            </a:r>
            <a:r>
              <a:rPr lang="nl-NL" dirty="0" err="1" smtClean="0"/>
              <a:t>publication</a:t>
            </a:r>
            <a:endParaRPr lang="nl-NL" dirty="0" smtClean="0"/>
          </a:p>
          <a:p>
            <a:pPr marL="285750" indent="-285750">
              <a:buFont typeface="Arial" panose="020B0604020202020204" pitchFamily="34" charset="0"/>
              <a:buChar char="•"/>
            </a:pPr>
            <a:r>
              <a:rPr lang="nl-NL" dirty="0" smtClean="0"/>
              <a:t>Types of </a:t>
            </a:r>
            <a:r>
              <a:rPr lang="nl-NL" dirty="0" err="1" smtClean="0"/>
              <a:t>dissemination</a:t>
            </a:r>
            <a:endParaRPr lang="nl-NL" dirty="0" smtClean="0"/>
          </a:p>
          <a:p>
            <a:r>
              <a:rPr lang="nl-NL" dirty="0" err="1" smtClean="0"/>
              <a:t>Diversification</a:t>
            </a:r>
            <a:endParaRPr lang="nl-NL" dirty="0" smtClean="0"/>
          </a:p>
          <a:p>
            <a:pPr marL="285750" indent="-285750">
              <a:buFont typeface="Arial" panose="020B0604020202020204" pitchFamily="34" charset="0"/>
              <a:buChar char="•"/>
            </a:pPr>
            <a:endParaRPr lang="nl-NL" dirty="0"/>
          </a:p>
          <a:p>
            <a:pPr marL="285750" indent="-285750">
              <a:buFont typeface="Arial" panose="020B0604020202020204" pitchFamily="34" charset="0"/>
              <a:buChar char="•"/>
            </a:pPr>
            <a:r>
              <a:rPr lang="nl-NL" dirty="0" err="1" smtClean="0"/>
              <a:t>Not</a:t>
            </a:r>
            <a:r>
              <a:rPr lang="nl-NL" dirty="0" smtClean="0"/>
              <a:t> </a:t>
            </a:r>
            <a:r>
              <a:rPr lang="nl-NL" dirty="0" err="1" smtClean="0"/>
              <a:t>everything</a:t>
            </a:r>
            <a:r>
              <a:rPr lang="nl-NL" dirty="0" smtClean="0"/>
              <a:t> is </a:t>
            </a:r>
            <a:r>
              <a:rPr lang="nl-NL" dirty="0" err="1" smtClean="0"/>
              <a:t>simple</a:t>
            </a:r>
            <a:endParaRPr lang="nl-NL" dirty="0" smtClean="0"/>
          </a:p>
          <a:p>
            <a:pPr marL="285750" indent="-285750">
              <a:buFont typeface="Arial" panose="020B0604020202020204" pitchFamily="34" charset="0"/>
              <a:buChar char="•"/>
            </a:pPr>
            <a:r>
              <a:rPr lang="nl-NL" dirty="0" smtClean="0"/>
              <a:t>But we </a:t>
            </a:r>
            <a:r>
              <a:rPr lang="nl-NL" dirty="0" err="1" smtClean="0"/>
              <a:t>can</a:t>
            </a:r>
            <a:r>
              <a:rPr lang="nl-NL" dirty="0" smtClean="0"/>
              <a:t> </a:t>
            </a:r>
            <a:r>
              <a:rPr lang="nl-NL" dirty="0" err="1" smtClean="0"/>
              <a:t>try</a:t>
            </a:r>
            <a:r>
              <a:rPr lang="nl-NL" dirty="0" smtClean="0"/>
              <a:t> </a:t>
            </a:r>
            <a:r>
              <a:rPr lang="nl-NL" dirty="0" err="1" smtClean="0"/>
              <a:t>to</a:t>
            </a:r>
            <a:r>
              <a:rPr lang="nl-NL" dirty="0" smtClean="0"/>
              <a:t> make </a:t>
            </a:r>
            <a:r>
              <a:rPr lang="nl-NL" dirty="0" err="1" smtClean="0"/>
              <a:t>it</a:t>
            </a:r>
            <a:r>
              <a:rPr lang="nl-NL" dirty="0" smtClean="0"/>
              <a:t> as </a:t>
            </a:r>
            <a:r>
              <a:rPr lang="nl-NL" i="1" dirty="0" err="1" smtClean="0"/>
              <a:t>simple</a:t>
            </a:r>
            <a:r>
              <a:rPr lang="nl-NL" dirty="0" smtClean="0"/>
              <a:t> as </a:t>
            </a:r>
            <a:r>
              <a:rPr lang="nl-NL" dirty="0" err="1" smtClean="0"/>
              <a:t>possible</a:t>
            </a:r>
            <a:endParaRPr lang="nl-NL" dirty="0" smtClean="0"/>
          </a:p>
          <a:p>
            <a:endParaRPr lang="nl-NL" dirty="0"/>
          </a:p>
          <a:p>
            <a:r>
              <a:rPr lang="nl-NL" dirty="0" smtClean="0"/>
              <a:t>Card-stack</a:t>
            </a:r>
          </a:p>
          <a:p>
            <a:r>
              <a:rPr lang="nl-NL" dirty="0"/>
              <a:t>https://www.vox.com/cards/crime-rate-drop</a:t>
            </a:r>
          </a:p>
        </p:txBody>
      </p:sp>
      <p:sp>
        <p:nvSpPr>
          <p:cNvPr id="5" name="Tijdelijke aanduiding voor voettekst 4"/>
          <p:cNvSpPr>
            <a:spLocks noGrp="1"/>
          </p:cNvSpPr>
          <p:nvPr>
            <p:ph type="ftr" sz="quarter" idx="3"/>
          </p:nvPr>
        </p:nvSpPr>
        <p:spPr/>
        <p:txBody>
          <a:bodyPr/>
          <a:lstStyle/>
          <a:p>
            <a:pPr>
              <a:defRPr/>
            </a:pPr>
            <a:r>
              <a:rPr lang="en-US" smtClean="0"/>
              <a:t>CESS 2018 Bamberg</a:t>
            </a:r>
            <a:endParaRPr lang="nl-NL" dirty="0"/>
          </a:p>
        </p:txBody>
      </p:sp>
    </p:spTree>
    <p:extLst>
      <p:ext uri="{BB962C8B-B14F-4D97-AF65-F5344CB8AC3E}">
        <p14:creationId xmlns:p14="http://schemas.microsoft.com/office/powerpoint/2010/main" val="228326996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nl-NL"/>
          </a:p>
        </p:txBody>
      </p:sp>
      <p:sp>
        <p:nvSpPr>
          <p:cNvPr id="4" name="Tijdelijke aanduiding voor inhoud 3"/>
          <p:cNvSpPr>
            <a:spLocks noGrp="1"/>
          </p:cNvSpPr>
          <p:nvPr>
            <p:ph sz="half" idx="2"/>
          </p:nvPr>
        </p:nvSpPr>
        <p:spPr/>
        <p:txBody>
          <a:bodyPr/>
          <a:lstStyle/>
          <a:p>
            <a:endParaRPr lang="nl-NL"/>
          </a:p>
        </p:txBody>
      </p:sp>
      <p:sp>
        <p:nvSpPr>
          <p:cNvPr id="5" name="Tijdelijke aanduiding voor voettekst 4"/>
          <p:cNvSpPr>
            <a:spLocks noGrp="1"/>
          </p:cNvSpPr>
          <p:nvPr>
            <p:ph type="ftr" sz="quarter" idx="3"/>
          </p:nvPr>
        </p:nvSpPr>
        <p:spPr/>
        <p:txBody>
          <a:bodyPr/>
          <a:lstStyle/>
          <a:p>
            <a:pPr>
              <a:defRPr/>
            </a:pPr>
            <a:r>
              <a:rPr lang="en-US" smtClean="0"/>
              <a:t>CESS 2018 Bamberg</a:t>
            </a:r>
            <a:endParaRPr lang="nl-NL" dirty="0"/>
          </a:p>
        </p:txBody>
      </p:sp>
      <p:pic>
        <p:nvPicPr>
          <p:cNvPr id="3074" name="Picture 2"/>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142876" y="611886"/>
            <a:ext cx="9024338" cy="56555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0396194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nl-NL"/>
          </a:p>
        </p:txBody>
      </p:sp>
      <p:sp>
        <p:nvSpPr>
          <p:cNvPr id="4" name="Tijdelijke aanduiding voor inhoud 3"/>
          <p:cNvSpPr>
            <a:spLocks noGrp="1"/>
          </p:cNvSpPr>
          <p:nvPr>
            <p:ph sz="half" idx="2"/>
          </p:nvPr>
        </p:nvSpPr>
        <p:spPr/>
        <p:txBody>
          <a:bodyPr/>
          <a:lstStyle/>
          <a:p>
            <a:endParaRPr lang="nl-NL"/>
          </a:p>
        </p:txBody>
      </p:sp>
      <p:sp>
        <p:nvSpPr>
          <p:cNvPr id="5" name="Tijdelijke aanduiding voor voettekst 4"/>
          <p:cNvSpPr>
            <a:spLocks noGrp="1"/>
          </p:cNvSpPr>
          <p:nvPr>
            <p:ph type="ftr" sz="quarter" idx="3"/>
          </p:nvPr>
        </p:nvSpPr>
        <p:spPr/>
        <p:txBody>
          <a:bodyPr/>
          <a:lstStyle/>
          <a:p>
            <a:pPr>
              <a:defRPr/>
            </a:pPr>
            <a:r>
              <a:rPr lang="en-US" smtClean="0"/>
              <a:t>CESS 2018 Bamberg</a:t>
            </a:r>
            <a:endParaRPr lang="nl-NL" dirty="0"/>
          </a:p>
        </p:txBody>
      </p:sp>
      <p:pic>
        <p:nvPicPr>
          <p:cNvPr id="4098" name="Picture 2"/>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342899" y="1380490"/>
            <a:ext cx="8390133" cy="44107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298181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smtClean="0"/>
              <a:t>SCP card stacks: </a:t>
            </a:r>
            <a:r>
              <a:rPr lang="nl-NL" dirty="0" err="1" smtClean="0"/>
              <a:t>characteristics</a:t>
            </a:r>
            <a:endParaRPr lang="nl-NL" dirty="0"/>
          </a:p>
        </p:txBody>
      </p:sp>
      <p:sp>
        <p:nvSpPr>
          <p:cNvPr id="6" name="Tijdelijke aanduiding voor inhoud 5"/>
          <p:cNvSpPr>
            <a:spLocks noGrp="1"/>
          </p:cNvSpPr>
          <p:nvPr>
            <p:ph idx="1"/>
          </p:nvPr>
        </p:nvSpPr>
        <p:spPr/>
        <p:txBody>
          <a:bodyPr/>
          <a:lstStyle/>
          <a:p>
            <a:pPr marL="285750" indent="-285750">
              <a:buFont typeface="Wingdings" panose="05000000000000000000" pitchFamily="2" charset="2"/>
              <a:buChar char="§"/>
            </a:pPr>
            <a:r>
              <a:rPr lang="nl-NL" dirty="0" err="1" smtClean="0"/>
              <a:t>Dynamic</a:t>
            </a:r>
            <a:r>
              <a:rPr lang="nl-NL" dirty="0" smtClean="0"/>
              <a:t> e-pubs presenting </a:t>
            </a:r>
            <a:r>
              <a:rPr lang="nl-NL" dirty="0" err="1" smtClean="0"/>
              <a:t>core</a:t>
            </a:r>
            <a:r>
              <a:rPr lang="nl-NL" dirty="0" smtClean="0"/>
              <a:t> information</a:t>
            </a:r>
          </a:p>
          <a:p>
            <a:pPr marL="285750" indent="-285750">
              <a:buFont typeface="Wingdings" panose="05000000000000000000" pitchFamily="2" charset="2"/>
              <a:buChar char="§"/>
            </a:pPr>
            <a:r>
              <a:rPr lang="nl-NL" dirty="0" err="1" smtClean="0"/>
              <a:t>Directed</a:t>
            </a:r>
            <a:r>
              <a:rPr lang="nl-NL" dirty="0" smtClean="0"/>
              <a:t> at </a:t>
            </a:r>
            <a:r>
              <a:rPr lang="nl-NL" dirty="0" err="1" smtClean="0"/>
              <a:t>broad</a:t>
            </a:r>
            <a:r>
              <a:rPr lang="nl-NL" dirty="0" smtClean="0"/>
              <a:t> </a:t>
            </a:r>
            <a:r>
              <a:rPr lang="nl-NL" dirty="0" err="1" smtClean="0"/>
              <a:t>audience</a:t>
            </a:r>
            <a:r>
              <a:rPr lang="nl-NL" dirty="0" smtClean="0"/>
              <a:t>: </a:t>
            </a:r>
            <a:r>
              <a:rPr lang="nl-NL" dirty="0" err="1" smtClean="0"/>
              <a:t>citizens</a:t>
            </a:r>
            <a:r>
              <a:rPr lang="nl-NL" dirty="0" smtClean="0"/>
              <a:t>, media, policy makers</a:t>
            </a:r>
          </a:p>
          <a:p>
            <a:pPr marL="285750" indent="-285750">
              <a:buFont typeface="Wingdings" panose="05000000000000000000" pitchFamily="2" charset="2"/>
              <a:buChar char="§"/>
            </a:pPr>
            <a:r>
              <a:rPr lang="nl-NL" dirty="0" err="1" smtClean="0"/>
              <a:t>To</a:t>
            </a:r>
            <a:r>
              <a:rPr lang="nl-NL" dirty="0" smtClean="0"/>
              <a:t> </a:t>
            </a:r>
            <a:r>
              <a:rPr lang="nl-NL" dirty="0" err="1" smtClean="0"/>
              <a:t>be</a:t>
            </a:r>
            <a:r>
              <a:rPr lang="nl-NL" dirty="0" smtClean="0"/>
              <a:t> </a:t>
            </a:r>
            <a:r>
              <a:rPr lang="nl-NL" dirty="0" err="1" smtClean="0"/>
              <a:t>updated</a:t>
            </a:r>
            <a:r>
              <a:rPr lang="nl-NL" dirty="0" smtClean="0"/>
              <a:t> </a:t>
            </a:r>
            <a:r>
              <a:rPr lang="nl-NL" dirty="0" err="1" smtClean="0"/>
              <a:t>when</a:t>
            </a:r>
            <a:r>
              <a:rPr lang="nl-NL" dirty="0" smtClean="0"/>
              <a:t> new data are </a:t>
            </a:r>
            <a:r>
              <a:rPr lang="nl-NL" dirty="0" err="1" smtClean="0"/>
              <a:t>available</a:t>
            </a:r>
            <a:endParaRPr lang="nl-NL" dirty="0" smtClean="0"/>
          </a:p>
          <a:p>
            <a:pPr marL="285750" indent="-285750">
              <a:buFont typeface="Wingdings" panose="05000000000000000000" pitchFamily="2" charset="2"/>
              <a:buChar char="§"/>
            </a:pPr>
            <a:endParaRPr lang="nl-NL" dirty="0" smtClean="0"/>
          </a:p>
          <a:p>
            <a:pPr marL="285750" indent="-285750">
              <a:buFont typeface="Wingdings" panose="05000000000000000000" pitchFamily="2" charset="2"/>
              <a:buChar char="§"/>
            </a:pPr>
            <a:r>
              <a:rPr lang="nl-NL" dirty="0" smtClean="0"/>
              <a:t>Cards </a:t>
            </a:r>
            <a:r>
              <a:rPr lang="nl-NL" dirty="0" err="1" smtClean="0"/>
              <a:t>with</a:t>
            </a:r>
            <a:r>
              <a:rPr lang="nl-NL" dirty="0" smtClean="0"/>
              <a:t> a </a:t>
            </a:r>
            <a:r>
              <a:rPr lang="nl-NL" dirty="0" err="1" smtClean="0"/>
              <a:t>core</a:t>
            </a:r>
            <a:r>
              <a:rPr lang="nl-NL" dirty="0" smtClean="0"/>
              <a:t> </a:t>
            </a:r>
            <a:r>
              <a:rPr lang="nl-NL" dirty="0" err="1" smtClean="0"/>
              <a:t>message</a:t>
            </a:r>
            <a:endParaRPr lang="nl-NL" dirty="0" smtClean="0"/>
          </a:p>
          <a:p>
            <a:pPr marL="285750" indent="-285750">
              <a:buFont typeface="Wingdings" panose="05000000000000000000" pitchFamily="2" charset="2"/>
              <a:buChar char="§"/>
            </a:pPr>
            <a:r>
              <a:rPr lang="nl-NL" dirty="0" smtClean="0"/>
              <a:t>Every card a landing page</a:t>
            </a:r>
          </a:p>
          <a:p>
            <a:pPr marL="285750" indent="-285750">
              <a:buFont typeface="Wingdings" panose="05000000000000000000" pitchFamily="2" charset="2"/>
              <a:buChar char="§"/>
            </a:pPr>
            <a:endParaRPr lang="nl-NL" dirty="0"/>
          </a:p>
          <a:p>
            <a:pPr marL="285750" indent="-285750">
              <a:buFont typeface="Wingdings" panose="05000000000000000000" pitchFamily="2" charset="2"/>
              <a:buChar char="§"/>
            </a:pPr>
            <a:r>
              <a:rPr lang="nl-NL" dirty="0" smtClean="0"/>
              <a:t>Simple </a:t>
            </a:r>
            <a:r>
              <a:rPr lang="nl-NL" dirty="0" err="1" smtClean="0"/>
              <a:t>texts</a:t>
            </a:r>
            <a:endParaRPr lang="nl-NL" dirty="0" smtClean="0"/>
          </a:p>
          <a:p>
            <a:pPr marL="285750" indent="-285750">
              <a:buFont typeface="Wingdings" panose="05000000000000000000" pitchFamily="2" charset="2"/>
              <a:buChar char="§"/>
            </a:pPr>
            <a:r>
              <a:rPr lang="nl-NL" dirty="0" smtClean="0"/>
              <a:t>Links </a:t>
            </a:r>
            <a:r>
              <a:rPr lang="nl-NL" dirty="0" err="1" smtClean="0"/>
              <a:t>to</a:t>
            </a:r>
            <a:r>
              <a:rPr lang="nl-NL" dirty="0" smtClean="0"/>
              <a:t> </a:t>
            </a:r>
            <a:r>
              <a:rPr lang="nl-NL" dirty="0" err="1" smtClean="0"/>
              <a:t>other</a:t>
            </a:r>
            <a:r>
              <a:rPr lang="nl-NL" dirty="0" smtClean="0"/>
              <a:t> cards, </a:t>
            </a:r>
            <a:r>
              <a:rPr lang="nl-NL" dirty="0" err="1" smtClean="0"/>
              <a:t>additional</a:t>
            </a:r>
            <a:r>
              <a:rPr lang="nl-NL" dirty="0" smtClean="0"/>
              <a:t> information, </a:t>
            </a:r>
            <a:r>
              <a:rPr lang="nl-NL" dirty="0" err="1" smtClean="0"/>
              <a:t>definitions</a:t>
            </a:r>
            <a:endParaRPr lang="nl-NL" dirty="0" smtClean="0"/>
          </a:p>
          <a:p>
            <a:pPr marL="285750" indent="-285750">
              <a:buFont typeface="Wingdings" panose="05000000000000000000" pitchFamily="2" charset="2"/>
              <a:buChar char="§"/>
            </a:pPr>
            <a:r>
              <a:rPr lang="nl-NL" dirty="0" smtClean="0"/>
              <a:t>Interactive </a:t>
            </a:r>
            <a:r>
              <a:rPr lang="nl-NL" dirty="0" err="1" smtClean="0"/>
              <a:t>dynamic</a:t>
            </a:r>
            <a:r>
              <a:rPr lang="nl-NL" dirty="0" smtClean="0"/>
              <a:t> </a:t>
            </a:r>
            <a:r>
              <a:rPr lang="nl-NL" dirty="0" err="1" smtClean="0"/>
              <a:t>graphs</a:t>
            </a:r>
            <a:endParaRPr lang="nl-NL" dirty="0" smtClean="0"/>
          </a:p>
          <a:p>
            <a:pPr marL="285750" indent="-285750">
              <a:buFont typeface="Wingdings" panose="05000000000000000000" pitchFamily="2" charset="2"/>
              <a:buChar char="§"/>
            </a:pPr>
            <a:r>
              <a:rPr lang="nl-NL" dirty="0" smtClean="0"/>
              <a:t>Cards </a:t>
            </a:r>
            <a:r>
              <a:rPr lang="nl-NL" dirty="0" err="1" smtClean="0"/>
              <a:t>easily</a:t>
            </a:r>
            <a:r>
              <a:rPr lang="nl-NL" dirty="0" smtClean="0"/>
              <a:t> shared on </a:t>
            </a:r>
            <a:r>
              <a:rPr lang="nl-NL" dirty="0" err="1" smtClean="0"/>
              <a:t>social</a:t>
            </a:r>
            <a:r>
              <a:rPr lang="nl-NL" dirty="0" smtClean="0"/>
              <a:t> media</a:t>
            </a:r>
          </a:p>
          <a:p>
            <a:pPr marL="285750" indent="-285750">
              <a:buFont typeface="Wingdings" panose="05000000000000000000" pitchFamily="2" charset="2"/>
              <a:buChar char="§"/>
            </a:pPr>
            <a:r>
              <a:rPr lang="nl-NL" dirty="0" smtClean="0"/>
              <a:t>Tweet card </a:t>
            </a:r>
            <a:r>
              <a:rPr lang="nl-NL" dirty="0" err="1" smtClean="0"/>
              <a:t>related</a:t>
            </a:r>
            <a:r>
              <a:rPr lang="nl-NL" dirty="0" smtClean="0"/>
              <a:t> </a:t>
            </a:r>
            <a:r>
              <a:rPr lang="nl-NL" dirty="0" err="1" smtClean="0"/>
              <a:t>to</a:t>
            </a:r>
            <a:r>
              <a:rPr lang="nl-NL" dirty="0" smtClean="0"/>
              <a:t> </a:t>
            </a:r>
            <a:r>
              <a:rPr lang="nl-NL" dirty="0" err="1" smtClean="0"/>
              <a:t>current</a:t>
            </a:r>
            <a:r>
              <a:rPr lang="nl-NL" dirty="0" smtClean="0"/>
              <a:t> </a:t>
            </a:r>
            <a:r>
              <a:rPr lang="nl-NL" dirty="0" err="1" smtClean="0"/>
              <a:t>debates</a:t>
            </a:r>
            <a:endParaRPr lang="nl-NL" dirty="0"/>
          </a:p>
          <a:p>
            <a:endParaRPr lang="nl-NL" dirty="0"/>
          </a:p>
          <a:p>
            <a:endParaRPr lang="nl-NL" dirty="0" smtClean="0"/>
          </a:p>
        </p:txBody>
      </p:sp>
      <p:sp>
        <p:nvSpPr>
          <p:cNvPr id="5" name="Tijdelijke aanduiding voor voettekst 4"/>
          <p:cNvSpPr>
            <a:spLocks noGrp="1"/>
          </p:cNvSpPr>
          <p:nvPr>
            <p:ph type="ftr" sz="quarter" idx="3"/>
          </p:nvPr>
        </p:nvSpPr>
        <p:spPr/>
        <p:txBody>
          <a:bodyPr/>
          <a:lstStyle/>
          <a:p>
            <a:pPr>
              <a:defRPr/>
            </a:pPr>
            <a:r>
              <a:rPr lang="en-US" smtClean="0"/>
              <a:t>CESS 2018 Bamberg</a:t>
            </a:r>
            <a:endParaRPr lang="nl-NL" dirty="0"/>
          </a:p>
        </p:txBody>
      </p:sp>
    </p:spTree>
    <p:extLst>
      <p:ext uri="{BB962C8B-B14F-4D97-AF65-F5344CB8AC3E}">
        <p14:creationId xmlns:p14="http://schemas.microsoft.com/office/powerpoint/2010/main" val="85632562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err="1" smtClean="0"/>
              <a:t>Examples</a:t>
            </a:r>
            <a:r>
              <a:rPr lang="nl-NL" dirty="0" smtClean="0"/>
              <a:t> (in Dutch)</a:t>
            </a:r>
            <a:endParaRPr lang="nl-NL" dirty="0"/>
          </a:p>
        </p:txBody>
      </p:sp>
      <p:sp>
        <p:nvSpPr>
          <p:cNvPr id="3" name="Tijdelijke aanduiding voor inhoud 2"/>
          <p:cNvSpPr>
            <a:spLocks noGrp="1"/>
          </p:cNvSpPr>
          <p:nvPr>
            <p:ph sz="half" idx="1"/>
          </p:nvPr>
        </p:nvSpPr>
        <p:spPr/>
        <p:txBody>
          <a:bodyPr/>
          <a:lstStyle/>
          <a:p>
            <a:r>
              <a:rPr lang="nl-NL" dirty="0" smtClean="0"/>
              <a:t>Time </a:t>
            </a:r>
            <a:r>
              <a:rPr lang="nl-NL" dirty="0" err="1" smtClean="0"/>
              <a:t>use</a:t>
            </a:r>
            <a:r>
              <a:rPr lang="nl-NL" dirty="0" smtClean="0"/>
              <a:t> in </a:t>
            </a:r>
            <a:r>
              <a:rPr lang="nl-NL" dirty="0" err="1"/>
              <a:t>t</a:t>
            </a:r>
            <a:r>
              <a:rPr lang="nl-NL" dirty="0" err="1" smtClean="0"/>
              <a:t>he</a:t>
            </a:r>
            <a:r>
              <a:rPr lang="nl-NL" dirty="0" smtClean="0"/>
              <a:t> Netherlands</a:t>
            </a:r>
          </a:p>
          <a:p>
            <a:pPr marL="171450" indent="-171450">
              <a:buFont typeface="Wingdings" panose="05000000000000000000" pitchFamily="2" charset="2"/>
              <a:buChar char="§"/>
            </a:pPr>
            <a:r>
              <a:rPr lang="nl-NL" sz="1200" dirty="0" smtClean="0"/>
              <a:t>A week at a </a:t>
            </a:r>
            <a:r>
              <a:rPr lang="nl-NL" sz="1200" dirty="0" err="1" smtClean="0"/>
              <a:t>glance</a:t>
            </a:r>
            <a:endParaRPr lang="nl-NL" sz="1200" dirty="0" smtClean="0"/>
          </a:p>
          <a:p>
            <a:pPr marL="171450" indent="-171450">
              <a:buFont typeface="Wingdings" panose="05000000000000000000" pitchFamily="2" charset="2"/>
              <a:buChar char="§"/>
            </a:pPr>
            <a:r>
              <a:rPr lang="nl-NL" sz="1200" dirty="0" smtClean="0"/>
              <a:t>Personal care</a:t>
            </a:r>
          </a:p>
          <a:p>
            <a:pPr marL="171450" indent="-171450">
              <a:buFont typeface="Wingdings" panose="05000000000000000000" pitchFamily="2" charset="2"/>
              <a:buChar char="§"/>
            </a:pPr>
            <a:r>
              <a:rPr lang="nl-NL" sz="1200" dirty="0" err="1" smtClean="0"/>
              <a:t>Employment</a:t>
            </a:r>
            <a:endParaRPr lang="nl-NL" sz="1200" dirty="0" smtClean="0"/>
          </a:p>
          <a:p>
            <a:pPr marL="171450" indent="-171450">
              <a:buFont typeface="Wingdings" panose="05000000000000000000" pitchFamily="2" charset="2"/>
              <a:buChar char="§"/>
            </a:pPr>
            <a:r>
              <a:rPr lang="nl-NL" sz="1200" dirty="0" smtClean="0"/>
              <a:t>Household </a:t>
            </a:r>
            <a:r>
              <a:rPr lang="nl-NL" sz="1200" dirty="0" err="1" smtClean="0"/>
              <a:t>and</a:t>
            </a:r>
            <a:r>
              <a:rPr lang="nl-NL" sz="1200" dirty="0" smtClean="0"/>
              <a:t> care </a:t>
            </a:r>
          </a:p>
          <a:p>
            <a:pPr marL="171450" indent="-171450">
              <a:buFont typeface="Wingdings" panose="05000000000000000000" pitchFamily="2" charset="2"/>
              <a:buChar char="§"/>
            </a:pPr>
            <a:r>
              <a:rPr lang="nl-NL" sz="1200" dirty="0" smtClean="0"/>
              <a:t>Leisure</a:t>
            </a:r>
          </a:p>
          <a:p>
            <a:pPr marL="171450" indent="-171450">
              <a:buFont typeface="Wingdings" panose="05000000000000000000" pitchFamily="2" charset="2"/>
              <a:buChar char="§"/>
            </a:pPr>
            <a:r>
              <a:rPr lang="nl-NL" sz="1200" dirty="0" smtClean="0"/>
              <a:t>Background of </a:t>
            </a:r>
            <a:r>
              <a:rPr lang="nl-NL" sz="1200" dirty="0" err="1" smtClean="0"/>
              <a:t>the</a:t>
            </a:r>
            <a:r>
              <a:rPr lang="nl-NL" sz="1200" dirty="0" smtClean="0"/>
              <a:t> Time </a:t>
            </a:r>
            <a:r>
              <a:rPr lang="nl-NL" sz="1200" dirty="0" err="1" smtClean="0"/>
              <a:t>Use</a:t>
            </a:r>
            <a:r>
              <a:rPr lang="nl-NL" sz="1200" dirty="0" smtClean="0"/>
              <a:t> Survey</a:t>
            </a:r>
          </a:p>
          <a:p>
            <a:pPr marL="171450" indent="-171450">
              <a:buFont typeface="Wingdings" panose="05000000000000000000" pitchFamily="2" charset="2"/>
              <a:buChar char="§"/>
            </a:pPr>
            <a:endParaRPr lang="nl-NL" sz="1200" dirty="0"/>
          </a:p>
          <a:p>
            <a:pPr marL="171450" indent="-171450">
              <a:buFont typeface="Wingdings" panose="05000000000000000000" pitchFamily="2" charset="2"/>
              <a:buChar char="v"/>
            </a:pPr>
            <a:r>
              <a:rPr lang="nl-NL" sz="1200" dirty="0">
                <a:hlinkClick r:id="rId2"/>
              </a:rPr>
              <a:t>https://</a:t>
            </a:r>
            <a:r>
              <a:rPr lang="nl-NL" sz="1200" dirty="0" smtClean="0">
                <a:hlinkClick r:id="rId2"/>
              </a:rPr>
              <a:t>digitaal.scp.nl/timeuse1/</a:t>
            </a:r>
            <a:r>
              <a:rPr lang="nl-NL" sz="1200" dirty="0" smtClean="0"/>
              <a:t> </a:t>
            </a:r>
          </a:p>
          <a:p>
            <a:pPr marL="171450" indent="-171450">
              <a:buFont typeface="Wingdings" panose="05000000000000000000" pitchFamily="2" charset="2"/>
              <a:buChar char="§"/>
            </a:pPr>
            <a:endParaRPr lang="nl-NL" sz="1200" dirty="0"/>
          </a:p>
          <a:p>
            <a:pPr marL="171450" indent="-171450">
              <a:buFont typeface="Wingdings" panose="05000000000000000000" pitchFamily="2" charset="2"/>
              <a:buChar char="v"/>
            </a:pPr>
            <a:endParaRPr lang="nl-NL" sz="1200" dirty="0" smtClean="0"/>
          </a:p>
          <a:p>
            <a:endParaRPr lang="nl-NL" dirty="0" smtClean="0"/>
          </a:p>
          <a:p>
            <a:endParaRPr lang="nl-NL" dirty="0"/>
          </a:p>
        </p:txBody>
      </p:sp>
      <p:sp>
        <p:nvSpPr>
          <p:cNvPr id="4" name="Tijdelijke aanduiding voor inhoud 3"/>
          <p:cNvSpPr>
            <a:spLocks noGrp="1"/>
          </p:cNvSpPr>
          <p:nvPr>
            <p:ph sz="half" idx="2"/>
          </p:nvPr>
        </p:nvSpPr>
        <p:spPr/>
        <p:txBody>
          <a:bodyPr/>
          <a:lstStyle/>
          <a:p>
            <a:r>
              <a:rPr lang="nl-NL" dirty="0" smtClean="0"/>
              <a:t>(</a:t>
            </a:r>
            <a:r>
              <a:rPr lang="nl-NL" dirty="0" err="1" smtClean="0"/>
              <a:t>Un</a:t>
            </a:r>
            <a:r>
              <a:rPr lang="nl-NL" dirty="0" smtClean="0"/>
              <a:t>)</a:t>
            </a:r>
            <a:r>
              <a:rPr lang="nl-NL" dirty="0" err="1" smtClean="0"/>
              <a:t>healthy</a:t>
            </a:r>
            <a:r>
              <a:rPr lang="nl-NL" dirty="0" smtClean="0"/>
              <a:t> lifestyles: </a:t>
            </a:r>
            <a:r>
              <a:rPr lang="nl-NL" dirty="0" err="1" smtClean="0"/>
              <a:t>education</a:t>
            </a:r>
            <a:r>
              <a:rPr lang="nl-NL" dirty="0" smtClean="0"/>
              <a:t> as a </a:t>
            </a:r>
            <a:r>
              <a:rPr lang="nl-NL" dirty="0" err="1" smtClean="0"/>
              <a:t>dividing</a:t>
            </a:r>
            <a:r>
              <a:rPr lang="nl-NL" dirty="0" smtClean="0"/>
              <a:t> line</a:t>
            </a:r>
          </a:p>
          <a:p>
            <a:pPr marL="171450" indent="-171450">
              <a:buFont typeface="Wingdings" panose="05000000000000000000" pitchFamily="2" charset="2"/>
              <a:buChar char="§"/>
            </a:pPr>
            <a:r>
              <a:rPr lang="nl-NL" sz="1200" dirty="0" smtClean="0"/>
              <a:t>Health-</a:t>
            </a:r>
            <a:r>
              <a:rPr lang="nl-NL" sz="1200" dirty="0" err="1" smtClean="0"/>
              <a:t>related</a:t>
            </a:r>
            <a:r>
              <a:rPr lang="nl-NL" sz="1200" dirty="0" smtClean="0"/>
              <a:t>  </a:t>
            </a:r>
            <a:r>
              <a:rPr lang="nl-NL" sz="1200" dirty="0" err="1" smtClean="0"/>
              <a:t>behaviour</a:t>
            </a:r>
            <a:r>
              <a:rPr lang="nl-NL" sz="1200" dirty="0" smtClean="0"/>
              <a:t> in NL</a:t>
            </a:r>
          </a:p>
          <a:p>
            <a:pPr marL="171450" indent="-171450">
              <a:buFont typeface="Wingdings" panose="05000000000000000000" pitchFamily="2" charset="2"/>
              <a:buChar char="§"/>
            </a:pPr>
            <a:r>
              <a:rPr lang="nl-NL" sz="1200" dirty="0" err="1" smtClean="0"/>
              <a:t>Education</a:t>
            </a:r>
            <a:r>
              <a:rPr lang="nl-NL" sz="1200" dirty="0" smtClean="0"/>
              <a:t> as a </a:t>
            </a:r>
            <a:r>
              <a:rPr lang="nl-NL" sz="1200" dirty="0" err="1" smtClean="0"/>
              <a:t>dividing</a:t>
            </a:r>
            <a:r>
              <a:rPr lang="nl-NL" sz="1200" dirty="0" smtClean="0"/>
              <a:t> line</a:t>
            </a:r>
          </a:p>
          <a:p>
            <a:pPr marL="171450" indent="-171450">
              <a:buFont typeface="Wingdings" panose="05000000000000000000" pitchFamily="2" charset="2"/>
              <a:buChar char="§"/>
            </a:pPr>
            <a:r>
              <a:rPr lang="nl-NL" sz="1200" dirty="0" smtClean="0"/>
              <a:t>Health-</a:t>
            </a:r>
            <a:r>
              <a:rPr lang="nl-NL" sz="1200" dirty="0" err="1" smtClean="0"/>
              <a:t>related</a:t>
            </a:r>
            <a:r>
              <a:rPr lang="nl-NL" sz="1200" dirty="0" smtClean="0"/>
              <a:t> </a:t>
            </a:r>
            <a:r>
              <a:rPr lang="nl-NL" sz="1200" dirty="0" err="1" smtClean="0"/>
              <a:t>behaviour</a:t>
            </a:r>
            <a:r>
              <a:rPr lang="nl-NL" sz="1200" dirty="0" smtClean="0"/>
              <a:t> </a:t>
            </a:r>
            <a:r>
              <a:rPr lang="nl-NL" sz="1200" dirty="0" err="1" smtClean="0"/>
              <a:t>and</a:t>
            </a:r>
            <a:r>
              <a:rPr lang="nl-NL" sz="1200" dirty="0" smtClean="0"/>
              <a:t> </a:t>
            </a:r>
            <a:r>
              <a:rPr lang="nl-NL" sz="1200" dirty="0" err="1" smtClean="0"/>
              <a:t>the</a:t>
            </a:r>
            <a:r>
              <a:rPr lang="nl-NL" sz="1200" dirty="0" smtClean="0"/>
              <a:t> </a:t>
            </a:r>
            <a:r>
              <a:rPr lang="nl-NL" sz="1200" dirty="0" err="1" smtClean="0"/>
              <a:t>education</a:t>
            </a:r>
            <a:r>
              <a:rPr lang="nl-NL" sz="1200" dirty="0" smtClean="0"/>
              <a:t> gap</a:t>
            </a:r>
          </a:p>
          <a:p>
            <a:pPr marL="171450" indent="-171450">
              <a:buFont typeface="Wingdings" panose="05000000000000000000" pitchFamily="2" charset="2"/>
              <a:buChar char="§"/>
            </a:pPr>
            <a:r>
              <a:rPr lang="nl-NL" sz="1200" dirty="0" smtClean="0"/>
              <a:t>The Netherlands in Europe</a:t>
            </a:r>
          </a:p>
          <a:p>
            <a:pPr marL="171450" indent="-171450">
              <a:buFont typeface="Wingdings" panose="05000000000000000000" pitchFamily="2" charset="2"/>
              <a:buChar char="§"/>
            </a:pPr>
            <a:r>
              <a:rPr lang="nl-NL" sz="1200" dirty="0" smtClean="0"/>
              <a:t>Family </a:t>
            </a:r>
            <a:r>
              <a:rPr lang="nl-NL" sz="1200" dirty="0" err="1" smtClean="0"/>
              <a:t>and</a:t>
            </a:r>
            <a:r>
              <a:rPr lang="nl-NL" sz="1200" dirty="0" smtClean="0"/>
              <a:t> lifestyle </a:t>
            </a:r>
            <a:r>
              <a:rPr lang="nl-NL" sz="1200" dirty="0" err="1" smtClean="0"/>
              <a:t>habits</a:t>
            </a:r>
            <a:endParaRPr lang="nl-NL" sz="1200" dirty="0" smtClean="0"/>
          </a:p>
          <a:p>
            <a:pPr marL="171450" indent="-171450">
              <a:buFont typeface="Wingdings" panose="05000000000000000000" pitchFamily="2" charset="2"/>
              <a:buChar char="§"/>
            </a:pPr>
            <a:r>
              <a:rPr lang="nl-NL" sz="1200" dirty="0" smtClean="0"/>
              <a:t>Partner </a:t>
            </a:r>
            <a:r>
              <a:rPr lang="nl-NL" sz="1200" dirty="0" err="1" smtClean="0"/>
              <a:t>and</a:t>
            </a:r>
            <a:r>
              <a:rPr lang="nl-NL" sz="1200" dirty="0" smtClean="0"/>
              <a:t> health-</a:t>
            </a:r>
            <a:r>
              <a:rPr lang="nl-NL" sz="1200" dirty="0" err="1" smtClean="0"/>
              <a:t>related</a:t>
            </a:r>
            <a:r>
              <a:rPr lang="nl-NL" sz="1200" dirty="0" smtClean="0"/>
              <a:t> </a:t>
            </a:r>
            <a:r>
              <a:rPr lang="nl-NL" sz="1200" dirty="0" err="1" smtClean="0"/>
              <a:t>behaviour</a:t>
            </a:r>
            <a:endParaRPr lang="nl-NL" sz="1200" dirty="0" smtClean="0"/>
          </a:p>
          <a:p>
            <a:pPr marL="171450" indent="-171450">
              <a:buFont typeface="Wingdings" panose="05000000000000000000" pitchFamily="2" charset="2"/>
              <a:buChar char="§"/>
            </a:pPr>
            <a:r>
              <a:rPr lang="nl-NL" sz="1200" dirty="0" smtClean="0"/>
              <a:t>The </a:t>
            </a:r>
            <a:r>
              <a:rPr lang="nl-NL" sz="1200" dirty="0" err="1" smtClean="0"/>
              <a:t>neighbourhood</a:t>
            </a:r>
            <a:r>
              <a:rPr lang="nl-NL" sz="1200" dirty="0" smtClean="0"/>
              <a:t> </a:t>
            </a:r>
            <a:r>
              <a:rPr lang="nl-NL" sz="1200" dirty="0" err="1" smtClean="0"/>
              <a:t>and</a:t>
            </a:r>
            <a:r>
              <a:rPr lang="nl-NL" sz="1200" dirty="0" smtClean="0"/>
              <a:t> health-</a:t>
            </a:r>
            <a:r>
              <a:rPr lang="nl-NL" sz="1200" dirty="0" err="1" smtClean="0"/>
              <a:t>related</a:t>
            </a:r>
            <a:r>
              <a:rPr lang="nl-NL" sz="1200" dirty="0" smtClean="0"/>
              <a:t> </a:t>
            </a:r>
            <a:r>
              <a:rPr lang="nl-NL" sz="1200" dirty="0" err="1" smtClean="0"/>
              <a:t>behaviour</a:t>
            </a:r>
            <a:endParaRPr lang="nl-NL" sz="1200" dirty="0" smtClean="0"/>
          </a:p>
          <a:p>
            <a:pPr marL="171450" indent="-171450">
              <a:buFont typeface="Wingdings" panose="05000000000000000000" pitchFamily="2" charset="2"/>
              <a:buChar char="§"/>
            </a:pPr>
            <a:r>
              <a:rPr lang="nl-NL" sz="1200" dirty="0" err="1" smtClean="0"/>
              <a:t>Accumulation</a:t>
            </a:r>
            <a:r>
              <a:rPr lang="nl-NL" sz="1200" dirty="0" smtClean="0"/>
              <a:t> of risk factors</a:t>
            </a:r>
          </a:p>
          <a:p>
            <a:pPr marL="171450" indent="-171450">
              <a:buFont typeface="Wingdings" panose="05000000000000000000" pitchFamily="2" charset="2"/>
              <a:buChar char="§"/>
            </a:pPr>
            <a:r>
              <a:rPr lang="nl-NL" sz="1200" dirty="0" err="1" smtClean="0"/>
              <a:t>Sex</a:t>
            </a:r>
            <a:r>
              <a:rPr lang="nl-NL" sz="1200" dirty="0" smtClean="0"/>
              <a:t> </a:t>
            </a:r>
            <a:r>
              <a:rPr lang="nl-NL" sz="1200" dirty="0" err="1" smtClean="0"/>
              <a:t>and</a:t>
            </a:r>
            <a:r>
              <a:rPr lang="nl-NL" sz="1200" dirty="0" smtClean="0"/>
              <a:t> </a:t>
            </a:r>
            <a:r>
              <a:rPr lang="nl-NL" sz="1200" dirty="0" err="1" smtClean="0"/>
              <a:t>the</a:t>
            </a:r>
            <a:r>
              <a:rPr lang="nl-NL" sz="1200" dirty="0" smtClean="0"/>
              <a:t> </a:t>
            </a:r>
            <a:r>
              <a:rPr lang="nl-NL" sz="1200" dirty="0" err="1" smtClean="0"/>
              <a:t>discrepancy</a:t>
            </a:r>
            <a:r>
              <a:rPr lang="nl-NL" sz="1200" dirty="0" smtClean="0"/>
              <a:t> in health </a:t>
            </a:r>
            <a:r>
              <a:rPr lang="nl-NL" sz="1200" dirty="0" err="1" smtClean="0"/>
              <a:t>behaviour</a:t>
            </a:r>
            <a:endParaRPr lang="nl-NL" sz="1200" dirty="0" smtClean="0"/>
          </a:p>
          <a:p>
            <a:pPr marL="171450" indent="-171450">
              <a:buFont typeface="Wingdings" panose="05000000000000000000" pitchFamily="2" charset="2"/>
              <a:buChar char="§"/>
            </a:pPr>
            <a:r>
              <a:rPr lang="nl-NL" sz="1200" dirty="0" smtClean="0"/>
              <a:t>Health-</a:t>
            </a:r>
            <a:r>
              <a:rPr lang="nl-NL" sz="1200" dirty="0" err="1" smtClean="0"/>
              <a:t>related</a:t>
            </a:r>
            <a:r>
              <a:rPr lang="nl-NL" sz="1200" dirty="0" smtClean="0"/>
              <a:t> </a:t>
            </a:r>
            <a:r>
              <a:rPr lang="nl-NL" sz="1200" dirty="0" err="1" smtClean="0"/>
              <a:t>behaviour</a:t>
            </a:r>
            <a:r>
              <a:rPr lang="nl-NL" sz="1200" dirty="0" smtClean="0"/>
              <a:t> </a:t>
            </a:r>
            <a:r>
              <a:rPr lang="nl-NL" sz="1200" dirty="0" err="1" smtClean="0"/>
              <a:t>by</a:t>
            </a:r>
            <a:r>
              <a:rPr lang="nl-NL" sz="1200" dirty="0" smtClean="0"/>
              <a:t> </a:t>
            </a:r>
            <a:r>
              <a:rPr lang="nl-NL" sz="1200" dirty="0" err="1" smtClean="0"/>
              <a:t>age</a:t>
            </a:r>
            <a:endParaRPr lang="nl-NL" sz="1200" dirty="0" smtClean="0"/>
          </a:p>
          <a:p>
            <a:pPr marL="171450" indent="-171450">
              <a:buFont typeface="Wingdings" panose="05000000000000000000" pitchFamily="2" charset="2"/>
              <a:buChar char="§"/>
            </a:pPr>
            <a:r>
              <a:rPr lang="nl-NL" sz="1200" dirty="0" err="1" smtClean="0"/>
              <a:t>Alternative</a:t>
            </a:r>
            <a:r>
              <a:rPr lang="nl-NL" sz="1200" dirty="0" smtClean="0"/>
              <a:t> </a:t>
            </a:r>
            <a:r>
              <a:rPr lang="nl-NL" sz="1200" dirty="0" err="1" smtClean="0"/>
              <a:t>medicine</a:t>
            </a:r>
            <a:endParaRPr lang="nl-NL" sz="1200" dirty="0" smtClean="0"/>
          </a:p>
          <a:p>
            <a:pPr marL="171450" indent="-171450">
              <a:buFont typeface="Wingdings" panose="05000000000000000000" pitchFamily="2" charset="2"/>
              <a:buChar char="§"/>
            </a:pPr>
            <a:r>
              <a:rPr lang="nl-NL" sz="1200" dirty="0" smtClean="0"/>
              <a:t>The </a:t>
            </a:r>
            <a:r>
              <a:rPr lang="nl-NL" sz="1200" dirty="0" err="1" smtClean="0"/>
              <a:t>education</a:t>
            </a:r>
            <a:r>
              <a:rPr lang="nl-NL" sz="1200" dirty="0" smtClean="0"/>
              <a:t> gap </a:t>
            </a:r>
            <a:r>
              <a:rPr lang="nl-NL" sz="1200" dirty="0" err="1" smtClean="0"/>
              <a:t>and</a:t>
            </a:r>
            <a:r>
              <a:rPr lang="nl-NL" sz="1200" dirty="0" smtClean="0"/>
              <a:t> policy </a:t>
            </a:r>
            <a:r>
              <a:rPr lang="nl-NL" sz="1200" dirty="0" err="1" smtClean="0"/>
              <a:t>relevance</a:t>
            </a:r>
            <a:endParaRPr lang="nl-NL" sz="1200" dirty="0" smtClean="0"/>
          </a:p>
          <a:p>
            <a:pPr marL="171450" indent="-171450">
              <a:buFont typeface="Wingdings" panose="05000000000000000000" pitchFamily="2" charset="2"/>
              <a:buChar char="§"/>
            </a:pPr>
            <a:r>
              <a:rPr lang="nl-NL" sz="1200" dirty="0" err="1" smtClean="0"/>
              <a:t>Acknowledgements</a:t>
            </a:r>
            <a:r>
              <a:rPr lang="nl-NL" sz="1200" dirty="0" smtClean="0"/>
              <a:t> </a:t>
            </a:r>
            <a:r>
              <a:rPr lang="nl-NL" sz="1200" dirty="0" err="1" smtClean="0"/>
              <a:t>and</a:t>
            </a:r>
            <a:r>
              <a:rPr lang="nl-NL" sz="1200" dirty="0" smtClean="0"/>
              <a:t> sources</a:t>
            </a:r>
          </a:p>
          <a:p>
            <a:pPr marL="171450" indent="-171450">
              <a:buFont typeface="Wingdings" panose="05000000000000000000" pitchFamily="2" charset="2"/>
              <a:buChar char="§"/>
            </a:pPr>
            <a:endParaRPr lang="nl-NL" sz="1200" dirty="0"/>
          </a:p>
          <a:p>
            <a:pPr marL="171450" indent="-171450">
              <a:buFont typeface="Wingdings" panose="05000000000000000000" pitchFamily="2" charset="2"/>
              <a:buChar char="v"/>
            </a:pPr>
            <a:r>
              <a:rPr lang="nl-NL" sz="1200" dirty="0" smtClean="0"/>
              <a:t>Editors: Stéfanie </a:t>
            </a:r>
            <a:r>
              <a:rPr lang="nl-NL" sz="1200" dirty="0"/>
              <a:t>André, Gerbert Kraaykamp </a:t>
            </a:r>
            <a:r>
              <a:rPr lang="nl-NL" sz="1200" dirty="0" smtClean="0"/>
              <a:t>&amp; Roza </a:t>
            </a:r>
            <a:r>
              <a:rPr lang="nl-NL" sz="1200" dirty="0"/>
              <a:t>Meuleman </a:t>
            </a:r>
            <a:r>
              <a:rPr lang="nl-NL" sz="1200" dirty="0" smtClean="0"/>
              <a:t>(Radboud University)</a:t>
            </a:r>
          </a:p>
          <a:p>
            <a:pPr marL="171450" indent="-171450">
              <a:buFont typeface="Wingdings" panose="05000000000000000000" pitchFamily="2" charset="2"/>
              <a:buChar char="v"/>
            </a:pPr>
            <a:r>
              <a:rPr lang="nl-NL" sz="1200" dirty="0" smtClean="0"/>
              <a:t>Data </a:t>
            </a:r>
            <a:r>
              <a:rPr lang="nl-NL" sz="1200" dirty="0" err="1" smtClean="0"/>
              <a:t>from</a:t>
            </a:r>
            <a:r>
              <a:rPr lang="nl-NL" sz="1200" dirty="0" smtClean="0"/>
              <a:t> European Social Survey</a:t>
            </a:r>
          </a:p>
          <a:p>
            <a:endParaRPr lang="nl-NL" sz="1200" dirty="0" smtClean="0"/>
          </a:p>
          <a:p>
            <a:pPr marL="171450" indent="-171450">
              <a:buFont typeface="Wingdings" panose="05000000000000000000" pitchFamily="2" charset="2"/>
              <a:buChar char="v"/>
            </a:pPr>
            <a:r>
              <a:rPr lang="nl-NL" sz="1200" dirty="0">
                <a:hlinkClick r:id="rId3"/>
              </a:rPr>
              <a:t>https://digitaal.scp.nl/leefstijl</a:t>
            </a:r>
            <a:r>
              <a:rPr lang="nl-NL" sz="1200" dirty="0" smtClean="0">
                <a:hlinkClick r:id="rId3"/>
              </a:rPr>
              <a:t>/</a:t>
            </a:r>
            <a:r>
              <a:rPr lang="nl-NL" sz="1200" dirty="0" smtClean="0"/>
              <a:t> </a:t>
            </a:r>
          </a:p>
          <a:p>
            <a:endParaRPr lang="nl-NL" sz="1200" dirty="0" smtClean="0"/>
          </a:p>
          <a:p>
            <a:endParaRPr lang="nl-NL" dirty="0" smtClean="0"/>
          </a:p>
          <a:p>
            <a:endParaRPr lang="nl-NL" dirty="0"/>
          </a:p>
        </p:txBody>
      </p:sp>
      <p:sp>
        <p:nvSpPr>
          <p:cNvPr id="5" name="Tijdelijke aanduiding voor voettekst 4"/>
          <p:cNvSpPr>
            <a:spLocks noGrp="1"/>
          </p:cNvSpPr>
          <p:nvPr>
            <p:ph type="ftr" sz="quarter" idx="3"/>
          </p:nvPr>
        </p:nvSpPr>
        <p:spPr/>
        <p:txBody>
          <a:bodyPr/>
          <a:lstStyle/>
          <a:p>
            <a:pPr>
              <a:defRPr/>
            </a:pPr>
            <a:r>
              <a:rPr lang="en-US" dirty="0" smtClean="0"/>
              <a:t>CESS 2018 Bamberg</a:t>
            </a:r>
            <a:endParaRPr lang="nl-NL" dirty="0"/>
          </a:p>
        </p:txBody>
      </p:sp>
    </p:spTree>
    <p:extLst>
      <p:ext uri="{BB962C8B-B14F-4D97-AF65-F5344CB8AC3E}">
        <p14:creationId xmlns:p14="http://schemas.microsoft.com/office/powerpoint/2010/main" val="337619553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nl-NL"/>
          </a:p>
        </p:txBody>
      </p:sp>
      <p:sp>
        <p:nvSpPr>
          <p:cNvPr id="4" name="Tijdelijke aanduiding voor inhoud 3"/>
          <p:cNvSpPr>
            <a:spLocks noGrp="1"/>
          </p:cNvSpPr>
          <p:nvPr>
            <p:ph sz="half" idx="2"/>
          </p:nvPr>
        </p:nvSpPr>
        <p:spPr/>
        <p:txBody>
          <a:bodyPr/>
          <a:lstStyle/>
          <a:p>
            <a:endParaRPr lang="nl-NL"/>
          </a:p>
        </p:txBody>
      </p:sp>
      <p:sp>
        <p:nvSpPr>
          <p:cNvPr id="5" name="Tijdelijke aanduiding voor voettekst 4"/>
          <p:cNvSpPr>
            <a:spLocks noGrp="1"/>
          </p:cNvSpPr>
          <p:nvPr>
            <p:ph type="ftr" sz="quarter" idx="3"/>
          </p:nvPr>
        </p:nvSpPr>
        <p:spPr/>
        <p:txBody>
          <a:bodyPr/>
          <a:lstStyle/>
          <a:p>
            <a:pPr>
              <a:defRPr/>
            </a:pPr>
            <a:r>
              <a:rPr lang="en-US" smtClean="0"/>
              <a:t>CESS 2018 Bamberg</a:t>
            </a:r>
            <a:endParaRPr lang="nl-NL" dirty="0"/>
          </a:p>
        </p:txBody>
      </p:sp>
      <p:pic>
        <p:nvPicPr>
          <p:cNvPr id="18434" name="Picture 2"/>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219074" y="941682"/>
            <a:ext cx="8571161" cy="53257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1472612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nl-NL"/>
          </a:p>
        </p:txBody>
      </p:sp>
      <p:sp>
        <p:nvSpPr>
          <p:cNvPr id="5" name="Tijdelijke aanduiding voor voettekst 4"/>
          <p:cNvSpPr>
            <a:spLocks noGrp="1"/>
          </p:cNvSpPr>
          <p:nvPr>
            <p:ph type="ftr" sz="quarter" idx="3"/>
          </p:nvPr>
        </p:nvSpPr>
        <p:spPr/>
        <p:txBody>
          <a:bodyPr/>
          <a:lstStyle/>
          <a:p>
            <a:pPr>
              <a:defRPr/>
            </a:pPr>
            <a:r>
              <a:rPr lang="en-US" smtClean="0"/>
              <a:t>CESS 2018 Bamberg</a:t>
            </a:r>
            <a:endParaRPr lang="nl-NL" dirty="0"/>
          </a:p>
        </p:txBody>
      </p:sp>
      <p:sp>
        <p:nvSpPr>
          <p:cNvPr id="3" name="Tijdelijke aanduiding voor inhoud 2"/>
          <p:cNvSpPr>
            <a:spLocks noGrp="1"/>
          </p:cNvSpPr>
          <p:nvPr>
            <p:ph sz="half" idx="1"/>
          </p:nvPr>
        </p:nvSpPr>
        <p:spPr/>
        <p:txBody>
          <a:bodyPr/>
          <a:lstStyle/>
          <a:p>
            <a:endParaRPr lang="nl-NL"/>
          </a:p>
        </p:txBody>
      </p:sp>
      <p:pic>
        <p:nvPicPr>
          <p:cNvPr id="19458" name="Picture 2"/>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1800225" y="251570"/>
            <a:ext cx="6143625" cy="63480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1991096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p:cNvSpPr>
            <a:spLocks noGrp="1"/>
          </p:cNvSpPr>
          <p:nvPr>
            <p:ph type="title"/>
          </p:nvPr>
        </p:nvSpPr>
        <p:spPr/>
        <p:txBody>
          <a:bodyPr/>
          <a:lstStyle/>
          <a:p>
            <a:endParaRPr lang="nl-NL"/>
          </a:p>
        </p:txBody>
      </p:sp>
      <p:pic>
        <p:nvPicPr>
          <p:cNvPr id="8" name="Tijdelijke aanduiding voor inhoud 7"/>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35898" y="1838325"/>
            <a:ext cx="7091253" cy="4376738"/>
          </a:xfrm>
        </p:spPr>
      </p:pic>
      <p:sp>
        <p:nvSpPr>
          <p:cNvPr id="5" name="Tijdelijke aanduiding voor voettekst 4"/>
          <p:cNvSpPr>
            <a:spLocks noGrp="1"/>
          </p:cNvSpPr>
          <p:nvPr>
            <p:ph type="ftr" sz="quarter" idx="3"/>
          </p:nvPr>
        </p:nvSpPr>
        <p:spPr/>
        <p:txBody>
          <a:bodyPr/>
          <a:lstStyle/>
          <a:p>
            <a:pPr>
              <a:defRPr/>
            </a:pPr>
            <a:r>
              <a:rPr lang="en-US" smtClean="0"/>
              <a:t>CESS 2018 Bamberg</a:t>
            </a:r>
            <a:endParaRPr lang="nl-NL" dirty="0"/>
          </a:p>
        </p:txBody>
      </p:sp>
    </p:spTree>
    <p:extLst>
      <p:ext uri="{BB962C8B-B14F-4D97-AF65-F5344CB8AC3E}">
        <p14:creationId xmlns:p14="http://schemas.microsoft.com/office/powerpoint/2010/main" val="87861534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p:cNvSpPr>
            <a:spLocks noGrp="1"/>
          </p:cNvSpPr>
          <p:nvPr>
            <p:ph type="title"/>
          </p:nvPr>
        </p:nvSpPr>
        <p:spPr/>
        <p:txBody>
          <a:bodyPr/>
          <a:lstStyle/>
          <a:p>
            <a:r>
              <a:rPr lang="nl-NL" dirty="0" smtClean="0"/>
              <a:t>Contents</a:t>
            </a:r>
            <a:endParaRPr lang="nl-NL" dirty="0"/>
          </a:p>
        </p:txBody>
      </p:sp>
      <p:sp>
        <p:nvSpPr>
          <p:cNvPr id="7" name="Tijdelijke aanduiding voor inhoud 6"/>
          <p:cNvSpPr>
            <a:spLocks noGrp="1"/>
          </p:cNvSpPr>
          <p:nvPr>
            <p:ph idx="1"/>
          </p:nvPr>
        </p:nvSpPr>
        <p:spPr/>
        <p:txBody>
          <a:bodyPr/>
          <a:lstStyle/>
          <a:p>
            <a:pPr marL="285750" indent="-285750">
              <a:buFont typeface="Wingdings" panose="05000000000000000000" pitchFamily="2" charset="2"/>
              <a:buChar char="§"/>
            </a:pPr>
            <a:r>
              <a:rPr lang="nl-NL" dirty="0" smtClean="0"/>
              <a:t>The Netherlands </a:t>
            </a:r>
            <a:r>
              <a:rPr lang="nl-NL" dirty="0" err="1" smtClean="0"/>
              <a:t>Institute</a:t>
            </a:r>
            <a:r>
              <a:rPr lang="nl-NL" dirty="0" smtClean="0"/>
              <a:t> for Social Research│SCP</a:t>
            </a:r>
          </a:p>
          <a:p>
            <a:pPr marL="285750" indent="-285750">
              <a:buFont typeface="Wingdings" panose="05000000000000000000" pitchFamily="2" charset="2"/>
              <a:buChar char="§"/>
            </a:pPr>
            <a:r>
              <a:rPr lang="nl-NL" dirty="0" err="1" smtClean="0"/>
              <a:t>What</a:t>
            </a:r>
            <a:r>
              <a:rPr lang="nl-NL" dirty="0" smtClean="0"/>
              <a:t> we </a:t>
            </a:r>
            <a:r>
              <a:rPr lang="nl-NL" dirty="0" err="1" smtClean="0"/>
              <a:t>publish</a:t>
            </a:r>
            <a:endParaRPr lang="nl-NL" dirty="0" smtClean="0"/>
          </a:p>
          <a:p>
            <a:pPr marL="285750" indent="-285750">
              <a:buFont typeface="Wingdings" panose="05000000000000000000" pitchFamily="2" charset="2"/>
              <a:buChar char="§"/>
            </a:pPr>
            <a:r>
              <a:rPr lang="nl-NL" dirty="0" smtClean="0"/>
              <a:t>How we </a:t>
            </a:r>
            <a:r>
              <a:rPr lang="nl-NL" dirty="0" err="1" smtClean="0"/>
              <a:t>published</a:t>
            </a:r>
            <a:endParaRPr lang="nl-NL" dirty="0" smtClean="0"/>
          </a:p>
          <a:p>
            <a:pPr marL="285750" indent="-285750">
              <a:buFont typeface="Wingdings" panose="05000000000000000000" pitchFamily="2" charset="2"/>
              <a:buChar char="§"/>
            </a:pPr>
            <a:r>
              <a:rPr lang="nl-NL" dirty="0" err="1" smtClean="0"/>
              <a:t>From</a:t>
            </a:r>
            <a:r>
              <a:rPr lang="nl-NL" dirty="0" smtClean="0"/>
              <a:t> </a:t>
            </a:r>
            <a:r>
              <a:rPr lang="nl-NL" dirty="0" err="1" smtClean="0"/>
              <a:t>reports</a:t>
            </a:r>
            <a:r>
              <a:rPr lang="nl-NL" dirty="0" smtClean="0"/>
              <a:t> </a:t>
            </a:r>
            <a:r>
              <a:rPr lang="nl-NL" dirty="0" err="1" smtClean="0"/>
              <a:t>to</a:t>
            </a:r>
            <a:r>
              <a:rPr lang="nl-NL" dirty="0" smtClean="0"/>
              <a:t> card-stacks</a:t>
            </a:r>
          </a:p>
          <a:p>
            <a:pPr marL="285750" indent="-285750">
              <a:buFont typeface="Wingdings" panose="05000000000000000000" pitchFamily="2" charset="2"/>
              <a:buChar char="§"/>
            </a:pPr>
            <a:endParaRPr lang="nl-NL" dirty="0"/>
          </a:p>
        </p:txBody>
      </p:sp>
      <p:sp>
        <p:nvSpPr>
          <p:cNvPr id="5" name="Tijdelijke aanduiding voor voettekst 4"/>
          <p:cNvSpPr>
            <a:spLocks noGrp="1"/>
          </p:cNvSpPr>
          <p:nvPr>
            <p:ph type="ftr" sz="quarter" idx="3"/>
          </p:nvPr>
        </p:nvSpPr>
        <p:spPr/>
        <p:txBody>
          <a:bodyPr/>
          <a:lstStyle/>
          <a:p>
            <a:pPr>
              <a:defRPr/>
            </a:pPr>
            <a:r>
              <a:rPr lang="en-US" smtClean="0"/>
              <a:t>CESS 2018 Bamberg</a:t>
            </a:r>
            <a:endParaRPr lang="nl-NL" dirty="0"/>
          </a:p>
        </p:txBody>
      </p:sp>
    </p:spTree>
    <p:extLst>
      <p:ext uri="{BB962C8B-B14F-4D97-AF65-F5344CB8AC3E}">
        <p14:creationId xmlns:p14="http://schemas.microsoft.com/office/powerpoint/2010/main" val="306513495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nl-NL"/>
          </a:p>
        </p:txBody>
      </p:sp>
      <p:sp>
        <p:nvSpPr>
          <p:cNvPr id="3" name="Tijdelijke aanduiding voor inhoud 2"/>
          <p:cNvSpPr>
            <a:spLocks noGrp="1"/>
          </p:cNvSpPr>
          <p:nvPr>
            <p:ph sz="half" idx="1"/>
          </p:nvPr>
        </p:nvSpPr>
        <p:spPr/>
        <p:txBody>
          <a:bodyPr/>
          <a:lstStyle/>
          <a:p>
            <a:endParaRPr lang="nl-NL"/>
          </a:p>
        </p:txBody>
      </p:sp>
      <p:sp>
        <p:nvSpPr>
          <p:cNvPr id="4" name="Tijdelijke aanduiding voor inhoud 3"/>
          <p:cNvSpPr>
            <a:spLocks noGrp="1"/>
          </p:cNvSpPr>
          <p:nvPr>
            <p:ph sz="half" idx="2"/>
          </p:nvPr>
        </p:nvSpPr>
        <p:spPr/>
        <p:txBody>
          <a:bodyPr/>
          <a:lstStyle/>
          <a:p>
            <a:endParaRPr lang="nl-NL"/>
          </a:p>
        </p:txBody>
      </p:sp>
      <p:sp>
        <p:nvSpPr>
          <p:cNvPr id="5" name="Tijdelijke aanduiding voor voettekst 4"/>
          <p:cNvSpPr>
            <a:spLocks noGrp="1"/>
          </p:cNvSpPr>
          <p:nvPr>
            <p:ph type="ftr" sz="quarter" idx="3"/>
          </p:nvPr>
        </p:nvSpPr>
        <p:spPr/>
        <p:txBody>
          <a:bodyPr/>
          <a:lstStyle/>
          <a:p>
            <a:pPr>
              <a:defRPr/>
            </a:pPr>
            <a:r>
              <a:rPr lang="en-US" smtClean="0"/>
              <a:t>CESS 2018 Bamberg</a:t>
            </a:r>
            <a:endParaRPr lang="nl-NL" dirty="0"/>
          </a:p>
        </p:txBody>
      </p:sp>
      <p:pic>
        <p:nvPicPr>
          <p:cNvPr id="204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62113" y="438150"/>
            <a:ext cx="5819775" cy="5981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3072786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nl-NL"/>
          </a:p>
        </p:txBody>
      </p:sp>
      <p:sp>
        <p:nvSpPr>
          <p:cNvPr id="4" name="Tijdelijke aanduiding voor inhoud 3"/>
          <p:cNvSpPr>
            <a:spLocks noGrp="1"/>
          </p:cNvSpPr>
          <p:nvPr>
            <p:ph sz="half" idx="2"/>
          </p:nvPr>
        </p:nvSpPr>
        <p:spPr/>
        <p:txBody>
          <a:bodyPr/>
          <a:lstStyle/>
          <a:p>
            <a:endParaRPr lang="nl-NL"/>
          </a:p>
        </p:txBody>
      </p:sp>
      <p:sp>
        <p:nvSpPr>
          <p:cNvPr id="5" name="Tijdelijke aanduiding voor voettekst 4"/>
          <p:cNvSpPr>
            <a:spLocks noGrp="1"/>
          </p:cNvSpPr>
          <p:nvPr>
            <p:ph type="ftr" sz="quarter" idx="3"/>
          </p:nvPr>
        </p:nvSpPr>
        <p:spPr/>
        <p:txBody>
          <a:bodyPr/>
          <a:lstStyle/>
          <a:p>
            <a:pPr>
              <a:defRPr/>
            </a:pPr>
            <a:r>
              <a:rPr lang="en-US" smtClean="0"/>
              <a:t>CESS 2018 Bamberg</a:t>
            </a:r>
            <a:endParaRPr lang="nl-NL" dirty="0"/>
          </a:p>
        </p:txBody>
      </p:sp>
      <p:pic>
        <p:nvPicPr>
          <p:cNvPr id="21506" name="Picture 2"/>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1390650" y="170949"/>
            <a:ext cx="6391274" cy="60316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6445403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nl-NL"/>
          </a:p>
        </p:txBody>
      </p:sp>
      <p:sp>
        <p:nvSpPr>
          <p:cNvPr id="4" name="Tijdelijke aanduiding voor inhoud 3"/>
          <p:cNvSpPr>
            <a:spLocks noGrp="1"/>
          </p:cNvSpPr>
          <p:nvPr>
            <p:ph sz="half" idx="2"/>
          </p:nvPr>
        </p:nvSpPr>
        <p:spPr/>
        <p:txBody>
          <a:bodyPr/>
          <a:lstStyle/>
          <a:p>
            <a:endParaRPr lang="nl-NL"/>
          </a:p>
        </p:txBody>
      </p:sp>
      <p:sp>
        <p:nvSpPr>
          <p:cNvPr id="5" name="Tijdelijke aanduiding voor voettekst 4"/>
          <p:cNvSpPr>
            <a:spLocks noGrp="1"/>
          </p:cNvSpPr>
          <p:nvPr>
            <p:ph type="ftr" sz="quarter" idx="3"/>
          </p:nvPr>
        </p:nvSpPr>
        <p:spPr/>
        <p:txBody>
          <a:bodyPr/>
          <a:lstStyle/>
          <a:p>
            <a:pPr>
              <a:defRPr/>
            </a:pPr>
            <a:r>
              <a:rPr lang="en-US" smtClean="0"/>
              <a:t>CESS 2018 Bamberg</a:t>
            </a:r>
            <a:endParaRPr lang="nl-NL" dirty="0"/>
          </a:p>
        </p:txBody>
      </p:sp>
      <p:sp>
        <p:nvSpPr>
          <p:cNvPr id="3" name="Tijdelijke aanduiding voor inhoud 2"/>
          <p:cNvSpPr>
            <a:spLocks noGrp="1"/>
          </p:cNvSpPr>
          <p:nvPr>
            <p:ph sz="half" idx="1"/>
          </p:nvPr>
        </p:nvSpPr>
        <p:spPr/>
        <p:txBody>
          <a:bodyPr/>
          <a:lstStyle/>
          <a:p>
            <a:endParaRPr lang="nl-NL"/>
          </a:p>
        </p:txBody>
      </p:sp>
      <p:pic>
        <p:nvPicPr>
          <p:cNvPr id="2253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0939" y="342900"/>
            <a:ext cx="8449686" cy="58483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3642226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nl-NL"/>
          </a:p>
        </p:txBody>
      </p:sp>
      <p:sp>
        <p:nvSpPr>
          <p:cNvPr id="5" name="Tijdelijke aanduiding voor voettekst 4"/>
          <p:cNvSpPr>
            <a:spLocks noGrp="1"/>
          </p:cNvSpPr>
          <p:nvPr>
            <p:ph type="ftr" sz="quarter" idx="3"/>
          </p:nvPr>
        </p:nvSpPr>
        <p:spPr/>
        <p:txBody>
          <a:bodyPr/>
          <a:lstStyle/>
          <a:p>
            <a:pPr>
              <a:defRPr/>
            </a:pPr>
            <a:r>
              <a:rPr lang="en-US" smtClean="0"/>
              <a:t>CESS 2018 Bamberg</a:t>
            </a:r>
            <a:endParaRPr lang="nl-NL" dirty="0"/>
          </a:p>
        </p:txBody>
      </p:sp>
      <p:sp>
        <p:nvSpPr>
          <p:cNvPr id="3" name="Tijdelijke aanduiding voor inhoud 2"/>
          <p:cNvSpPr>
            <a:spLocks noGrp="1"/>
          </p:cNvSpPr>
          <p:nvPr>
            <p:ph sz="half" idx="1"/>
          </p:nvPr>
        </p:nvSpPr>
        <p:spPr/>
        <p:txBody>
          <a:bodyPr/>
          <a:lstStyle/>
          <a:p>
            <a:endParaRPr lang="nl-NL"/>
          </a:p>
        </p:txBody>
      </p:sp>
      <p:pic>
        <p:nvPicPr>
          <p:cNvPr id="23554" name="Picture 2"/>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1362075" y="384894"/>
            <a:ext cx="6076950" cy="59075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0391976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nl-NL"/>
          </a:p>
        </p:txBody>
      </p:sp>
      <p:sp>
        <p:nvSpPr>
          <p:cNvPr id="4" name="Tijdelijke aanduiding voor inhoud 3"/>
          <p:cNvSpPr>
            <a:spLocks noGrp="1"/>
          </p:cNvSpPr>
          <p:nvPr>
            <p:ph sz="half" idx="2"/>
          </p:nvPr>
        </p:nvSpPr>
        <p:spPr/>
        <p:txBody>
          <a:bodyPr/>
          <a:lstStyle/>
          <a:p>
            <a:endParaRPr lang="nl-NL"/>
          </a:p>
        </p:txBody>
      </p:sp>
      <p:sp>
        <p:nvSpPr>
          <p:cNvPr id="5" name="Tijdelijke aanduiding voor voettekst 4"/>
          <p:cNvSpPr>
            <a:spLocks noGrp="1"/>
          </p:cNvSpPr>
          <p:nvPr>
            <p:ph type="ftr" sz="quarter" idx="3"/>
          </p:nvPr>
        </p:nvSpPr>
        <p:spPr/>
        <p:txBody>
          <a:bodyPr/>
          <a:lstStyle/>
          <a:p>
            <a:pPr>
              <a:defRPr/>
            </a:pPr>
            <a:r>
              <a:rPr lang="en-US" smtClean="0"/>
              <a:t>CESS 2018 Bamberg</a:t>
            </a:r>
            <a:endParaRPr lang="nl-NL" dirty="0"/>
          </a:p>
        </p:txBody>
      </p:sp>
      <p:pic>
        <p:nvPicPr>
          <p:cNvPr id="24578" name="Picture 2"/>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1430735" y="257175"/>
            <a:ext cx="6563103" cy="6019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9234134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nl-NL"/>
          </a:p>
        </p:txBody>
      </p:sp>
      <p:sp>
        <p:nvSpPr>
          <p:cNvPr id="5" name="Tijdelijke aanduiding voor voettekst 4"/>
          <p:cNvSpPr>
            <a:spLocks noGrp="1"/>
          </p:cNvSpPr>
          <p:nvPr>
            <p:ph type="ftr" sz="quarter" idx="3"/>
          </p:nvPr>
        </p:nvSpPr>
        <p:spPr/>
        <p:txBody>
          <a:bodyPr/>
          <a:lstStyle/>
          <a:p>
            <a:pPr>
              <a:defRPr/>
            </a:pPr>
            <a:r>
              <a:rPr lang="en-US" smtClean="0"/>
              <a:t>CESS 2018 Bamberg</a:t>
            </a:r>
            <a:endParaRPr lang="nl-NL" dirty="0"/>
          </a:p>
        </p:txBody>
      </p:sp>
      <p:sp>
        <p:nvSpPr>
          <p:cNvPr id="4" name="Tijdelijke aanduiding voor inhoud 3"/>
          <p:cNvSpPr>
            <a:spLocks noGrp="1"/>
          </p:cNvSpPr>
          <p:nvPr>
            <p:ph sz="half" idx="2"/>
          </p:nvPr>
        </p:nvSpPr>
        <p:spPr/>
        <p:txBody>
          <a:bodyPr/>
          <a:lstStyle/>
          <a:p>
            <a:endParaRPr lang="nl-NL" dirty="0"/>
          </a:p>
        </p:txBody>
      </p:sp>
      <p:pic>
        <p:nvPicPr>
          <p:cNvPr id="25602" name="Picture 2"/>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1152525" y="1180593"/>
            <a:ext cx="6964482" cy="50773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4755304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nl-NL"/>
          </a:p>
        </p:txBody>
      </p:sp>
      <p:sp>
        <p:nvSpPr>
          <p:cNvPr id="4" name="Tijdelijke aanduiding voor inhoud 3"/>
          <p:cNvSpPr>
            <a:spLocks noGrp="1"/>
          </p:cNvSpPr>
          <p:nvPr>
            <p:ph sz="half" idx="2"/>
          </p:nvPr>
        </p:nvSpPr>
        <p:spPr/>
        <p:txBody>
          <a:bodyPr/>
          <a:lstStyle/>
          <a:p>
            <a:endParaRPr lang="nl-NL" dirty="0"/>
          </a:p>
        </p:txBody>
      </p:sp>
      <p:sp>
        <p:nvSpPr>
          <p:cNvPr id="5" name="Tijdelijke aanduiding voor voettekst 4"/>
          <p:cNvSpPr>
            <a:spLocks noGrp="1"/>
          </p:cNvSpPr>
          <p:nvPr>
            <p:ph type="ftr" sz="quarter" idx="3"/>
          </p:nvPr>
        </p:nvSpPr>
        <p:spPr/>
        <p:txBody>
          <a:bodyPr/>
          <a:lstStyle/>
          <a:p>
            <a:pPr>
              <a:defRPr/>
            </a:pPr>
            <a:r>
              <a:rPr lang="en-US" smtClean="0"/>
              <a:t>CESS 2018 Bamberg</a:t>
            </a:r>
            <a:endParaRPr lang="nl-NL" dirty="0"/>
          </a:p>
        </p:txBody>
      </p:sp>
      <p:pic>
        <p:nvPicPr>
          <p:cNvPr id="26626" name="Picture 2"/>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2527226" y="117881"/>
            <a:ext cx="4476086" cy="61590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6574195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err="1" smtClean="0"/>
              <a:t>Where</a:t>
            </a:r>
            <a:r>
              <a:rPr lang="nl-NL" dirty="0" smtClean="0"/>
              <a:t> are we </a:t>
            </a:r>
            <a:r>
              <a:rPr lang="nl-NL" dirty="0" err="1" smtClean="0"/>
              <a:t>now</a:t>
            </a:r>
            <a:r>
              <a:rPr lang="nl-NL" dirty="0" smtClean="0"/>
              <a:t>?</a:t>
            </a:r>
            <a:endParaRPr lang="nl-NL" dirty="0"/>
          </a:p>
        </p:txBody>
      </p:sp>
      <p:sp>
        <p:nvSpPr>
          <p:cNvPr id="3" name="Tijdelijke aanduiding voor inhoud 2"/>
          <p:cNvSpPr>
            <a:spLocks noGrp="1"/>
          </p:cNvSpPr>
          <p:nvPr>
            <p:ph idx="1"/>
          </p:nvPr>
        </p:nvSpPr>
        <p:spPr/>
        <p:txBody>
          <a:bodyPr/>
          <a:lstStyle/>
          <a:p>
            <a:pPr marL="285750" indent="-285750">
              <a:buFont typeface="Arial" panose="020B0604020202020204" pitchFamily="34" charset="0"/>
              <a:buChar char="•"/>
            </a:pPr>
            <a:r>
              <a:rPr lang="nl-NL" dirty="0" err="1" smtClean="0"/>
              <a:t>Promising</a:t>
            </a:r>
            <a:r>
              <a:rPr lang="nl-NL" dirty="0" smtClean="0"/>
              <a:t> type of </a:t>
            </a:r>
            <a:r>
              <a:rPr lang="nl-NL" dirty="0" err="1" smtClean="0"/>
              <a:t>publication</a:t>
            </a:r>
            <a:endParaRPr lang="nl-NL" dirty="0" smtClean="0"/>
          </a:p>
          <a:p>
            <a:pPr marL="285750" indent="-285750">
              <a:buFont typeface="Arial" panose="020B0604020202020204" pitchFamily="34" charset="0"/>
              <a:buChar char="•"/>
            </a:pPr>
            <a:r>
              <a:rPr lang="nl-NL" dirty="0" err="1" smtClean="0"/>
              <a:t>Increasing</a:t>
            </a:r>
            <a:r>
              <a:rPr lang="nl-NL" dirty="0" smtClean="0"/>
              <a:t> </a:t>
            </a:r>
            <a:r>
              <a:rPr lang="nl-NL" dirty="0" err="1" smtClean="0"/>
              <a:t>number</a:t>
            </a:r>
            <a:r>
              <a:rPr lang="nl-NL" dirty="0" smtClean="0"/>
              <a:t> of card stacks</a:t>
            </a:r>
          </a:p>
          <a:p>
            <a:pPr marL="285750" indent="-285750">
              <a:buFont typeface="Arial" panose="020B0604020202020204" pitchFamily="34" charset="0"/>
              <a:buChar char="•"/>
            </a:pPr>
            <a:r>
              <a:rPr lang="nl-NL" dirty="0" err="1" smtClean="0"/>
              <a:t>Two</a:t>
            </a:r>
            <a:r>
              <a:rPr lang="nl-NL" dirty="0" smtClean="0"/>
              <a:t> in English</a:t>
            </a:r>
            <a:endParaRPr lang="nl-NL" dirty="0"/>
          </a:p>
          <a:p>
            <a:pPr marL="285750" indent="-285750">
              <a:buFont typeface="Arial" panose="020B0604020202020204" pitchFamily="34" charset="0"/>
              <a:buChar char="•"/>
            </a:pPr>
            <a:endParaRPr lang="nl-NL" dirty="0" smtClean="0"/>
          </a:p>
          <a:p>
            <a:pPr marL="285750" indent="-285750">
              <a:buFont typeface="Arial" panose="020B0604020202020204" pitchFamily="34" charset="0"/>
              <a:buChar char="•"/>
            </a:pPr>
            <a:r>
              <a:rPr lang="nl-NL" dirty="0" smtClean="0"/>
              <a:t>How are </a:t>
            </a:r>
            <a:r>
              <a:rPr lang="nl-NL" dirty="0" err="1" smtClean="0"/>
              <a:t>they</a:t>
            </a:r>
            <a:r>
              <a:rPr lang="nl-NL" dirty="0" smtClean="0"/>
              <a:t> </a:t>
            </a:r>
            <a:r>
              <a:rPr lang="nl-NL" dirty="0" err="1" smtClean="0"/>
              <a:t>used</a:t>
            </a:r>
            <a:r>
              <a:rPr lang="nl-NL" dirty="0" smtClean="0"/>
              <a:t>?</a:t>
            </a:r>
          </a:p>
          <a:p>
            <a:pPr marL="285750" indent="-285750">
              <a:buFont typeface="Arial" panose="020B0604020202020204" pitchFamily="34" charset="0"/>
              <a:buChar char="•"/>
            </a:pPr>
            <a:r>
              <a:rPr lang="nl-NL" dirty="0" smtClean="0"/>
              <a:t>Card or </a:t>
            </a:r>
            <a:r>
              <a:rPr lang="nl-NL" dirty="0" err="1" smtClean="0"/>
              <a:t>chapter</a:t>
            </a:r>
            <a:r>
              <a:rPr lang="nl-NL" dirty="0" smtClean="0"/>
              <a:t>?</a:t>
            </a:r>
          </a:p>
          <a:p>
            <a:pPr marL="285750" indent="-285750">
              <a:buFont typeface="Arial" panose="020B0604020202020204" pitchFamily="34" charset="0"/>
              <a:buChar char="•"/>
            </a:pPr>
            <a:r>
              <a:rPr lang="nl-NL" dirty="0" smtClean="0"/>
              <a:t>Lots of </a:t>
            </a:r>
            <a:r>
              <a:rPr lang="nl-NL" dirty="0" err="1" smtClean="0"/>
              <a:t>work</a:t>
            </a:r>
            <a:endParaRPr lang="nl-NL" dirty="0" smtClean="0"/>
          </a:p>
          <a:p>
            <a:pPr marL="285750" indent="-285750">
              <a:buFont typeface="Arial" panose="020B0604020202020204" pitchFamily="34" charset="0"/>
              <a:buChar char="•"/>
            </a:pPr>
            <a:r>
              <a:rPr lang="nl-NL" dirty="0" smtClean="0"/>
              <a:t>Update cards?</a:t>
            </a:r>
            <a:endParaRPr lang="nl-NL" dirty="0"/>
          </a:p>
          <a:p>
            <a:pPr marL="285750" indent="-285750">
              <a:buFont typeface="Arial" panose="020B0604020202020204" pitchFamily="34" charset="0"/>
              <a:buChar char="•"/>
            </a:pPr>
            <a:endParaRPr lang="nl-NL" dirty="0" smtClean="0"/>
          </a:p>
          <a:p>
            <a:endParaRPr lang="nl-NL" dirty="0"/>
          </a:p>
        </p:txBody>
      </p:sp>
      <p:sp>
        <p:nvSpPr>
          <p:cNvPr id="4" name="Tijdelijke aanduiding voor voettekst 3"/>
          <p:cNvSpPr>
            <a:spLocks noGrp="1"/>
          </p:cNvSpPr>
          <p:nvPr>
            <p:ph type="ftr" sz="quarter" idx="3"/>
          </p:nvPr>
        </p:nvSpPr>
        <p:spPr/>
        <p:txBody>
          <a:bodyPr/>
          <a:lstStyle/>
          <a:p>
            <a:pPr>
              <a:defRPr/>
            </a:pPr>
            <a:r>
              <a:rPr lang="en-US" dirty="0" smtClean="0"/>
              <a:t>CESS 2018 Bamberg</a:t>
            </a:r>
            <a:endParaRPr lang="nl-NL" dirty="0"/>
          </a:p>
        </p:txBody>
      </p:sp>
    </p:spTree>
    <p:extLst>
      <p:ext uri="{BB962C8B-B14F-4D97-AF65-F5344CB8AC3E}">
        <p14:creationId xmlns:p14="http://schemas.microsoft.com/office/powerpoint/2010/main" val="138927035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Tijdelijke aanduiding voor afbeelding 2"/>
          <p:cNvPicPr>
            <a:picLocks noGrp="1" noChangeAspect="1"/>
          </p:cNvPicPr>
          <p:nvPr>
            <p:ph type="pic" idx="13"/>
          </p:nvPr>
        </p:nvPicPr>
        <p:blipFill rotWithShape="1">
          <a:blip r:embed="rId3">
            <a:extLst>
              <a:ext uri="{28A0092B-C50C-407E-A947-70E740481C1C}">
                <a14:useLocalDpi xmlns:a14="http://schemas.microsoft.com/office/drawing/2010/main" val="0"/>
              </a:ext>
            </a:extLst>
          </a:blip>
          <a:srcRect l="16229" t="374" r="33731" b="-374"/>
          <a:stretch/>
        </p:blipFill>
        <p:spPr>
          <a:xfrm>
            <a:off x="-70098" y="-1"/>
            <a:ext cx="4642098" cy="6961939"/>
          </a:xfrm>
        </p:spPr>
      </p:pic>
      <p:sp>
        <p:nvSpPr>
          <p:cNvPr id="22" name="Titel 21"/>
          <p:cNvSpPr>
            <a:spLocks noGrp="1"/>
          </p:cNvSpPr>
          <p:nvPr>
            <p:ph type="title"/>
          </p:nvPr>
        </p:nvSpPr>
        <p:spPr>
          <a:xfrm>
            <a:off x="5111779" y="2636916"/>
            <a:ext cx="3460970" cy="1766283"/>
          </a:xfrm>
        </p:spPr>
        <p:txBody>
          <a:bodyPr/>
          <a:lstStyle/>
          <a:p>
            <a:r>
              <a:rPr lang="nl-NL" dirty="0" smtClean="0"/>
              <a:t>The </a:t>
            </a:r>
            <a:r>
              <a:rPr lang="nl-NL" dirty="0" err="1" smtClean="0"/>
              <a:t>exciting</a:t>
            </a:r>
            <a:r>
              <a:rPr lang="nl-NL" dirty="0" smtClean="0"/>
              <a:t> </a:t>
            </a:r>
            <a:r>
              <a:rPr lang="nl-NL" dirty="0" err="1" smtClean="0"/>
              <a:t>world</a:t>
            </a:r>
            <a:r>
              <a:rPr lang="nl-NL" dirty="0" smtClean="0"/>
              <a:t> of </a:t>
            </a:r>
            <a:r>
              <a:rPr lang="nl-NL" dirty="0" err="1" smtClean="0"/>
              <a:t>the</a:t>
            </a:r>
            <a:r>
              <a:rPr lang="nl-NL" dirty="0" smtClean="0"/>
              <a:t> </a:t>
            </a:r>
            <a:br>
              <a:rPr lang="nl-NL" dirty="0" smtClean="0"/>
            </a:br>
            <a:r>
              <a:rPr lang="nl-NL" dirty="0" smtClean="0"/>
              <a:t>card stacks</a:t>
            </a:r>
            <a:endParaRPr lang="en-GB" dirty="0"/>
          </a:p>
        </p:txBody>
      </p:sp>
      <p:sp>
        <p:nvSpPr>
          <p:cNvPr id="10" name="Tijdelijke aanduiding voor tekst 9">
            <a:extLst>
              <a:ext uri="{FF2B5EF4-FFF2-40B4-BE49-F238E27FC236}">
                <a16:creationId xmlns:a16="http://schemas.microsoft.com/office/drawing/2014/main" xmlns="" id="{F61B0C5E-6F91-42E5-9F57-667D2D89FE46}"/>
              </a:ext>
            </a:extLst>
          </p:cNvPr>
          <p:cNvSpPr>
            <a:spLocks noGrp="1"/>
          </p:cNvSpPr>
          <p:nvPr>
            <p:ph type="body" sz="quarter" idx="16"/>
          </p:nvPr>
        </p:nvSpPr>
        <p:spPr/>
        <p:txBody>
          <a:bodyPr/>
          <a:lstStyle/>
          <a:p>
            <a:r>
              <a:rPr lang="nl-NL"/>
              <a:t> </a:t>
            </a:r>
            <a:endParaRPr lang="nl-NL" dirty="0"/>
          </a:p>
        </p:txBody>
      </p:sp>
      <p:sp>
        <p:nvSpPr>
          <p:cNvPr id="19" name="Tijdelijke aanduiding voor tekst 18">
            <a:extLst>
              <a:ext uri="{FF2B5EF4-FFF2-40B4-BE49-F238E27FC236}">
                <a16:creationId xmlns:a16="http://schemas.microsoft.com/office/drawing/2014/main" xmlns="" id="{835D3CE5-F3D3-497A-BEB1-33A81CA0817A}"/>
              </a:ext>
            </a:extLst>
          </p:cNvPr>
          <p:cNvSpPr>
            <a:spLocks noGrp="1"/>
          </p:cNvSpPr>
          <p:nvPr>
            <p:ph type="body" sz="quarter" idx="17"/>
          </p:nvPr>
        </p:nvSpPr>
        <p:spPr/>
        <p:txBody>
          <a:bodyPr/>
          <a:lstStyle/>
          <a:p>
            <a:r>
              <a:rPr lang="nl-NL"/>
              <a:t> </a:t>
            </a:r>
            <a:endParaRPr lang="nl-NL" dirty="0"/>
          </a:p>
        </p:txBody>
      </p:sp>
      <p:sp>
        <p:nvSpPr>
          <p:cNvPr id="12" name="Tijdelijke aanduiding voor tekst 11">
            <a:extLst>
              <a:ext uri="{FF2B5EF4-FFF2-40B4-BE49-F238E27FC236}">
                <a16:creationId xmlns:a16="http://schemas.microsoft.com/office/drawing/2014/main" xmlns="" id="{73DBCEFD-0484-4E2E-9061-A967706E4E68}"/>
              </a:ext>
            </a:extLst>
          </p:cNvPr>
          <p:cNvSpPr>
            <a:spLocks noGrp="1"/>
          </p:cNvSpPr>
          <p:nvPr>
            <p:ph type="body" sz="quarter" idx="18"/>
          </p:nvPr>
        </p:nvSpPr>
        <p:spPr/>
        <p:txBody>
          <a:bodyPr/>
          <a:lstStyle/>
          <a:p>
            <a:r>
              <a:rPr lang="nl-NL" dirty="0"/>
              <a:t>Anouk de Wit</a:t>
            </a:r>
            <a:endParaRPr lang="en-GB" dirty="0"/>
          </a:p>
        </p:txBody>
      </p:sp>
      <p:sp>
        <p:nvSpPr>
          <p:cNvPr id="15" name="Tijdelijke aanduiding voor tekst 14"/>
          <p:cNvSpPr>
            <a:spLocks noGrp="1"/>
          </p:cNvSpPr>
          <p:nvPr>
            <p:ph type="body" sz="quarter" idx="19"/>
          </p:nvPr>
        </p:nvSpPr>
        <p:spPr/>
        <p:txBody>
          <a:bodyPr/>
          <a:lstStyle/>
          <a:p>
            <a:r>
              <a:rPr lang="nl-NL"/>
              <a:t>@SCPonderzoek</a:t>
            </a:r>
            <a:endParaRPr lang="nl-NL" dirty="0"/>
          </a:p>
        </p:txBody>
      </p:sp>
    </p:spTree>
    <p:extLst>
      <p:ext uri="{BB962C8B-B14F-4D97-AF65-F5344CB8AC3E}">
        <p14:creationId xmlns:p14="http://schemas.microsoft.com/office/powerpoint/2010/main" val="27800126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p:cNvSpPr>
            <a:spLocks noGrp="1"/>
          </p:cNvSpPr>
          <p:nvPr>
            <p:ph type="title"/>
          </p:nvPr>
        </p:nvSpPr>
        <p:spPr/>
        <p:txBody>
          <a:bodyPr/>
          <a:lstStyle/>
          <a:p>
            <a:r>
              <a:rPr lang="nl-NL" dirty="0" err="1" smtClean="0"/>
              <a:t>About</a:t>
            </a:r>
            <a:r>
              <a:rPr lang="nl-NL" dirty="0" smtClean="0"/>
              <a:t> SCP</a:t>
            </a:r>
            <a:endParaRPr lang="nl-NL" dirty="0"/>
          </a:p>
        </p:txBody>
      </p:sp>
      <p:sp>
        <p:nvSpPr>
          <p:cNvPr id="7" name="Tijdelijke aanduiding voor inhoud 6"/>
          <p:cNvSpPr>
            <a:spLocks noGrp="1"/>
          </p:cNvSpPr>
          <p:nvPr>
            <p:ph idx="1"/>
          </p:nvPr>
        </p:nvSpPr>
        <p:spPr/>
        <p:txBody>
          <a:bodyPr/>
          <a:lstStyle/>
          <a:p>
            <a:pPr marL="285750" indent="-285750">
              <a:buFont typeface="Wingdings" panose="05000000000000000000" pitchFamily="2" charset="2"/>
              <a:buChar char="§"/>
            </a:pPr>
            <a:r>
              <a:rPr lang="en-US" dirty="0" smtClean="0"/>
              <a:t>A </a:t>
            </a:r>
            <a:r>
              <a:rPr lang="en-US" dirty="0"/>
              <a:t>government agency which conducts research into the social aspects of all areas of government policy. </a:t>
            </a:r>
            <a:endParaRPr lang="en-US" dirty="0" smtClean="0"/>
          </a:p>
          <a:p>
            <a:pPr marL="285750" indent="-285750">
              <a:buFont typeface="Wingdings" panose="05000000000000000000" pitchFamily="2" charset="2"/>
              <a:buChar char="§"/>
            </a:pPr>
            <a:r>
              <a:rPr lang="en-US" dirty="0" smtClean="0"/>
              <a:t>The </a:t>
            </a:r>
            <a:r>
              <a:rPr lang="en-US" dirty="0"/>
              <a:t>main fields studied are health, welfare, social security, the </a:t>
            </a:r>
            <a:r>
              <a:rPr lang="en-US" dirty="0" err="1"/>
              <a:t>labour</a:t>
            </a:r>
            <a:r>
              <a:rPr lang="en-US" dirty="0"/>
              <a:t> market and education, with a particular focus on the interfaces between these fields. </a:t>
            </a:r>
            <a:endParaRPr lang="en-US" dirty="0" smtClean="0"/>
          </a:p>
          <a:p>
            <a:pPr marL="285750" indent="-285750">
              <a:buFont typeface="Wingdings" panose="05000000000000000000" pitchFamily="2" charset="2"/>
              <a:buChar char="§"/>
            </a:pPr>
            <a:r>
              <a:rPr lang="en-US" dirty="0" smtClean="0"/>
              <a:t>The </a:t>
            </a:r>
            <a:r>
              <a:rPr lang="en-US" dirty="0"/>
              <a:t>reports published by SCP are widely used by government, civil servants, local authorities and academics</a:t>
            </a:r>
            <a:r>
              <a:rPr lang="en-US" dirty="0" smtClean="0"/>
              <a:t>.</a:t>
            </a:r>
          </a:p>
          <a:p>
            <a:pPr marL="285750" indent="-285750">
              <a:buFont typeface="Wingdings" panose="05000000000000000000" pitchFamily="2" charset="2"/>
              <a:buChar char="§"/>
            </a:pPr>
            <a:r>
              <a:rPr lang="en-US" dirty="0" smtClean="0"/>
              <a:t>SCP is independent, and all publications are publicly available at </a:t>
            </a:r>
            <a:r>
              <a:rPr lang="en-US" dirty="0" smtClean="0">
                <a:hlinkClick r:id="rId2"/>
              </a:rPr>
              <a:t>www.scp.nl</a:t>
            </a:r>
            <a:r>
              <a:rPr lang="en-US" dirty="0" smtClean="0"/>
              <a:t> </a:t>
            </a:r>
          </a:p>
          <a:p>
            <a:pPr marL="285750" indent="-285750">
              <a:buFont typeface="Wingdings" panose="05000000000000000000" pitchFamily="2" charset="2"/>
              <a:buChar char="§"/>
            </a:pPr>
            <a:endParaRPr lang="nl-NL" dirty="0" smtClean="0"/>
          </a:p>
          <a:p>
            <a:pPr marL="285750" indent="-285750">
              <a:buFont typeface="Wingdings" panose="05000000000000000000" pitchFamily="2" charset="2"/>
              <a:buChar char="§"/>
            </a:pPr>
            <a:r>
              <a:rPr lang="nl-NL" dirty="0" smtClean="0"/>
              <a:t>The </a:t>
            </a:r>
            <a:r>
              <a:rPr lang="nl-NL" dirty="0" err="1"/>
              <a:t>independence</a:t>
            </a:r>
            <a:r>
              <a:rPr lang="nl-NL" dirty="0"/>
              <a:t> of </a:t>
            </a:r>
            <a:r>
              <a:rPr lang="nl-NL" dirty="0" smtClean="0"/>
              <a:t>SCP </a:t>
            </a:r>
            <a:r>
              <a:rPr lang="nl-NL" dirty="0" err="1" smtClean="0"/>
              <a:t>and</a:t>
            </a:r>
            <a:r>
              <a:rPr lang="nl-NL" dirty="0" smtClean="0"/>
              <a:t> </a:t>
            </a:r>
            <a:r>
              <a:rPr lang="nl-NL" dirty="0" err="1" smtClean="0"/>
              <a:t>its</a:t>
            </a:r>
            <a:r>
              <a:rPr lang="nl-NL" dirty="0" smtClean="0"/>
              <a:t> partner </a:t>
            </a:r>
            <a:r>
              <a:rPr lang="nl-NL" dirty="0" err="1"/>
              <a:t>agencies</a:t>
            </a:r>
            <a:r>
              <a:rPr lang="nl-NL" dirty="0"/>
              <a:t> CPB </a:t>
            </a:r>
            <a:r>
              <a:rPr lang="nl-NL" dirty="0" err="1" smtClean="0"/>
              <a:t>and</a:t>
            </a:r>
            <a:r>
              <a:rPr lang="nl-NL" dirty="0" smtClean="0"/>
              <a:t> PBL is </a:t>
            </a:r>
            <a:r>
              <a:rPr lang="nl-NL" dirty="0" err="1"/>
              <a:t>safeguarded</a:t>
            </a:r>
            <a:r>
              <a:rPr lang="nl-NL" dirty="0"/>
              <a:t> in </a:t>
            </a:r>
            <a:r>
              <a:rPr lang="nl-NL" dirty="0" err="1"/>
              <a:t>the</a:t>
            </a:r>
            <a:r>
              <a:rPr lang="nl-NL" dirty="0"/>
              <a:t> Protocol for </a:t>
            </a:r>
            <a:r>
              <a:rPr lang="nl-NL" dirty="0" err="1"/>
              <a:t>the</a:t>
            </a:r>
            <a:r>
              <a:rPr lang="nl-NL" dirty="0"/>
              <a:t> Policy Assessment </a:t>
            </a:r>
            <a:r>
              <a:rPr lang="nl-NL" dirty="0" err="1"/>
              <a:t>Agencies</a:t>
            </a:r>
            <a:r>
              <a:rPr lang="nl-NL" dirty="0"/>
              <a:t> (Aanwijzingen voor de Planbureaus), Staatscourant (</a:t>
            </a:r>
            <a:r>
              <a:rPr lang="nl-NL" dirty="0" err="1"/>
              <a:t>government</a:t>
            </a:r>
            <a:r>
              <a:rPr lang="nl-NL" dirty="0"/>
              <a:t> </a:t>
            </a:r>
            <a:r>
              <a:rPr lang="nl-NL" dirty="0" err="1"/>
              <a:t>gazette</a:t>
            </a:r>
            <a:r>
              <a:rPr lang="nl-NL" dirty="0"/>
              <a:t>) 3200, 21 </a:t>
            </a:r>
            <a:r>
              <a:rPr lang="nl-NL" dirty="0" err="1"/>
              <a:t>February</a:t>
            </a:r>
            <a:r>
              <a:rPr lang="nl-NL" dirty="0"/>
              <a:t> 2012.</a:t>
            </a:r>
          </a:p>
        </p:txBody>
      </p:sp>
      <p:sp>
        <p:nvSpPr>
          <p:cNvPr id="5" name="Tijdelijke aanduiding voor voettekst 4"/>
          <p:cNvSpPr>
            <a:spLocks noGrp="1"/>
          </p:cNvSpPr>
          <p:nvPr>
            <p:ph type="ftr" sz="quarter" idx="3"/>
          </p:nvPr>
        </p:nvSpPr>
        <p:spPr/>
        <p:txBody>
          <a:bodyPr/>
          <a:lstStyle/>
          <a:p>
            <a:pPr>
              <a:defRPr/>
            </a:pPr>
            <a:r>
              <a:rPr lang="en-US" dirty="0" smtClean="0"/>
              <a:t>CESS 2018 Bamberg</a:t>
            </a:r>
            <a:endParaRPr lang="nl-NL" dirty="0"/>
          </a:p>
        </p:txBody>
      </p:sp>
    </p:spTree>
    <p:extLst>
      <p:ext uri="{BB962C8B-B14F-4D97-AF65-F5344CB8AC3E}">
        <p14:creationId xmlns:p14="http://schemas.microsoft.com/office/powerpoint/2010/main" val="186278515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p:cNvSpPr>
            <a:spLocks noGrp="1"/>
          </p:cNvSpPr>
          <p:nvPr>
            <p:ph type="title"/>
          </p:nvPr>
        </p:nvSpPr>
        <p:spPr/>
        <p:txBody>
          <a:bodyPr/>
          <a:lstStyle/>
          <a:p>
            <a:r>
              <a:rPr lang="nl-NL" dirty="0" smtClean="0"/>
              <a:t>Dutch </a:t>
            </a:r>
            <a:r>
              <a:rPr lang="nl-NL" dirty="0" err="1" smtClean="0"/>
              <a:t>governmental</a:t>
            </a:r>
            <a:r>
              <a:rPr lang="nl-NL" dirty="0" smtClean="0"/>
              <a:t> </a:t>
            </a:r>
            <a:r>
              <a:rPr lang="nl-NL" dirty="0" err="1" smtClean="0"/>
              <a:t>advisory</a:t>
            </a:r>
            <a:r>
              <a:rPr lang="nl-NL" dirty="0" smtClean="0"/>
              <a:t> </a:t>
            </a:r>
            <a:r>
              <a:rPr lang="nl-NL" dirty="0" err="1" smtClean="0"/>
              <a:t>structure</a:t>
            </a:r>
            <a:endParaRPr lang="nl-NL" dirty="0"/>
          </a:p>
        </p:txBody>
      </p:sp>
      <p:sp>
        <p:nvSpPr>
          <p:cNvPr id="7" name="Tijdelijke aanduiding voor inhoud 6"/>
          <p:cNvSpPr>
            <a:spLocks noGrp="1"/>
          </p:cNvSpPr>
          <p:nvPr>
            <p:ph idx="1"/>
          </p:nvPr>
        </p:nvSpPr>
        <p:spPr/>
        <p:txBody>
          <a:bodyPr/>
          <a:lstStyle/>
          <a:p>
            <a:pPr marL="285750" indent="-285750">
              <a:buFont typeface="Wingdings" panose="05000000000000000000" pitchFamily="2" charset="2"/>
              <a:buChar char="§"/>
            </a:pPr>
            <a:r>
              <a:rPr lang="nl-NL" dirty="0" smtClean="0"/>
              <a:t>SCP</a:t>
            </a:r>
          </a:p>
          <a:p>
            <a:pPr marL="285750" indent="-285750">
              <a:buFont typeface="Wingdings" panose="05000000000000000000" pitchFamily="2" charset="2"/>
              <a:buChar char="§"/>
            </a:pPr>
            <a:r>
              <a:rPr lang="nl-NL" dirty="0" smtClean="0"/>
              <a:t>CPB</a:t>
            </a:r>
          </a:p>
          <a:p>
            <a:pPr marL="465138" lvl="1" indent="-285750">
              <a:buFont typeface="Wingdings" panose="05000000000000000000" pitchFamily="2" charset="2"/>
              <a:buChar char="§"/>
            </a:pPr>
            <a:r>
              <a:rPr lang="en-US" sz="1600" dirty="0" smtClean="0"/>
              <a:t>The Netherlands </a:t>
            </a:r>
            <a:r>
              <a:rPr lang="en-US" sz="1600" dirty="0"/>
              <a:t>Bureau for Economic Policy Analysis (CPB) was founded in 1945. Research at CPB is carried out on CPB’s own </a:t>
            </a:r>
            <a:r>
              <a:rPr lang="en-US" sz="1600" dirty="0" smtClean="0"/>
              <a:t>initiative, or </a:t>
            </a:r>
            <a:r>
              <a:rPr lang="en-US" sz="1600" dirty="0"/>
              <a:t>at the request of the government, parliament, individual members of parliament, national trade unions or employers' federations.</a:t>
            </a:r>
          </a:p>
          <a:p>
            <a:pPr marL="465138" lvl="1" indent="-285750">
              <a:buFont typeface="Wingdings" panose="05000000000000000000" pitchFamily="2" charset="2"/>
              <a:buChar char="§"/>
            </a:pPr>
            <a:r>
              <a:rPr lang="en-US" sz="1600" dirty="0"/>
              <a:t>CPB works at the crossroads of the economic sciences and public policy.</a:t>
            </a:r>
          </a:p>
          <a:p>
            <a:pPr marL="285750" indent="-285750">
              <a:buFont typeface="Wingdings" panose="05000000000000000000" pitchFamily="2" charset="2"/>
              <a:buChar char="§"/>
            </a:pPr>
            <a:r>
              <a:rPr lang="nl-NL" dirty="0" smtClean="0"/>
              <a:t>PBL</a:t>
            </a:r>
          </a:p>
          <a:p>
            <a:pPr marL="465138" lvl="1" indent="-285750">
              <a:buFont typeface="Wingdings" panose="05000000000000000000" pitchFamily="2" charset="2"/>
              <a:buChar char="§"/>
            </a:pPr>
            <a:r>
              <a:rPr lang="en-US" sz="1600" dirty="0" smtClean="0"/>
              <a:t>The Netherlands </a:t>
            </a:r>
            <a:r>
              <a:rPr lang="en-US" sz="1600" dirty="0"/>
              <a:t>Environmental Assessment Agency is the national institute for strategic policy analysis in the fields of the environment, nature and spatial planning.</a:t>
            </a:r>
          </a:p>
          <a:p>
            <a:pPr marL="465138" lvl="1" indent="-285750">
              <a:buFont typeface="Wingdings" panose="05000000000000000000" pitchFamily="2" charset="2"/>
              <a:buChar char="§"/>
            </a:pPr>
            <a:r>
              <a:rPr lang="en-US" sz="1600" dirty="0"/>
              <a:t>We contribute to improving the quality of political and administrative decision-making by conducting outlook studies, analyses and evaluations in which an integrated approach is considered paramount. Policy relevance is the prime concern in all of our studies. We conduct solicited and unsolicited research that is independent and scientifically sound.</a:t>
            </a:r>
          </a:p>
          <a:p>
            <a:endParaRPr lang="nl-NL" dirty="0"/>
          </a:p>
        </p:txBody>
      </p:sp>
      <p:sp>
        <p:nvSpPr>
          <p:cNvPr id="5" name="Tijdelijke aanduiding voor voettekst 4"/>
          <p:cNvSpPr>
            <a:spLocks noGrp="1"/>
          </p:cNvSpPr>
          <p:nvPr>
            <p:ph type="ftr" sz="quarter" idx="3"/>
          </p:nvPr>
        </p:nvSpPr>
        <p:spPr/>
        <p:txBody>
          <a:bodyPr/>
          <a:lstStyle/>
          <a:p>
            <a:pPr>
              <a:defRPr/>
            </a:pPr>
            <a:r>
              <a:rPr lang="en-US" smtClean="0"/>
              <a:t>CESS 2018 Bamberg</a:t>
            </a:r>
            <a:endParaRPr lang="nl-NL" dirty="0"/>
          </a:p>
        </p:txBody>
      </p:sp>
    </p:spTree>
    <p:extLst>
      <p:ext uri="{BB962C8B-B14F-4D97-AF65-F5344CB8AC3E}">
        <p14:creationId xmlns:p14="http://schemas.microsoft.com/office/powerpoint/2010/main" val="104027900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p:cNvSpPr>
            <a:spLocks noGrp="1"/>
          </p:cNvSpPr>
          <p:nvPr>
            <p:ph type="title"/>
          </p:nvPr>
        </p:nvSpPr>
        <p:spPr/>
        <p:txBody>
          <a:bodyPr/>
          <a:lstStyle/>
          <a:p>
            <a:r>
              <a:rPr lang="nl-NL" dirty="0" smtClean="0"/>
              <a:t>SCP </a:t>
            </a:r>
            <a:r>
              <a:rPr lang="nl-NL" dirty="0" err="1" smtClean="0"/>
              <a:t>and</a:t>
            </a:r>
            <a:r>
              <a:rPr lang="nl-NL" dirty="0" smtClean="0"/>
              <a:t> </a:t>
            </a:r>
            <a:r>
              <a:rPr lang="nl-NL" dirty="0" err="1" smtClean="0"/>
              <a:t>Statistics</a:t>
            </a:r>
            <a:r>
              <a:rPr lang="nl-NL" dirty="0" smtClean="0"/>
              <a:t> Netherlands</a:t>
            </a:r>
            <a:endParaRPr lang="nl-NL" dirty="0"/>
          </a:p>
        </p:txBody>
      </p:sp>
      <p:sp>
        <p:nvSpPr>
          <p:cNvPr id="7" name="Tijdelijke aanduiding voor inhoud 6"/>
          <p:cNvSpPr>
            <a:spLocks noGrp="1"/>
          </p:cNvSpPr>
          <p:nvPr>
            <p:ph sz="half" idx="1"/>
          </p:nvPr>
        </p:nvSpPr>
        <p:spPr/>
        <p:txBody>
          <a:bodyPr/>
          <a:lstStyle/>
          <a:p>
            <a:r>
              <a:rPr lang="nl-NL" dirty="0" smtClean="0"/>
              <a:t>Cooperation</a:t>
            </a:r>
          </a:p>
          <a:p>
            <a:pPr marL="285750" indent="-285750">
              <a:buFont typeface="Wingdings" panose="05000000000000000000" pitchFamily="2" charset="2"/>
              <a:buChar char="§"/>
            </a:pPr>
            <a:r>
              <a:rPr lang="nl-NL" dirty="0" smtClean="0"/>
              <a:t>Data </a:t>
            </a:r>
            <a:r>
              <a:rPr lang="nl-NL" dirty="0" err="1" smtClean="0"/>
              <a:t>collection</a:t>
            </a:r>
            <a:endParaRPr lang="nl-NL" dirty="0" smtClean="0"/>
          </a:p>
          <a:p>
            <a:pPr marL="465138" lvl="1" indent="-285750">
              <a:buFont typeface="Wingdings" panose="05000000000000000000" pitchFamily="2" charset="2"/>
              <a:buChar char="§"/>
            </a:pPr>
            <a:r>
              <a:rPr lang="nl-NL" dirty="0" smtClean="0"/>
              <a:t>Sampling</a:t>
            </a:r>
          </a:p>
          <a:p>
            <a:pPr marL="465138" lvl="1" indent="-285750">
              <a:buFont typeface="Wingdings" panose="05000000000000000000" pitchFamily="2" charset="2"/>
              <a:buChar char="§"/>
            </a:pPr>
            <a:r>
              <a:rPr lang="nl-NL" dirty="0" smtClean="0"/>
              <a:t>Fieldwork</a:t>
            </a:r>
          </a:p>
          <a:p>
            <a:pPr marL="285750" indent="-285750">
              <a:buFont typeface="Wingdings" panose="05000000000000000000" pitchFamily="2" charset="2"/>
              <a:buChar char="§"/>
            </a:pPr>
            <a:r>
              <a:rPr lang="nl-NL" dirty="0" smtClean="0"/>
              <a:t>Joint </a:t>
            </a:r>
            <a:r>
              <a:rPr lang="nl-NL" dirty="0" err="1" smtClean="0"/>
              <a:t>publications</a:t>
            </a:r>
            <a:endParaRPr lang="nl-NL" dirty="0" smtClean="0"/>
          </a:p>
          <a:p>
            <a:pPr marL="285750" indent="-285750">
              <a:buFont typeface="Wingdings" panose="05000000000000000000" pitchFamily="2" charset="2"/>
              <a:buChar char="§"/>
            </a:pPr>
            <a:r>
              <a:rPr lang="nl-NL" dirty="0" smtClean="0"/>
              <a:t>Joint </a:t>
            </a:r>
            <a:r>
              <a:rPr lang="nl-NL" dirty="0" err="1" smtClean="0"/>
              <a:t>innovation</a:t>
            </a:r>
            <a:r>
              <a:rPr lang="nl-NL" dirty="0" smtClean="0"/>
              <a:t> </a:t>
            </a:r>
            <a:r>
              <a:rPr lang="nl-NL" dirty="0" err="1" smtClean="0"/>
              <a:t>projects</a:t>
            </a:r>
            <a:endParaRPr lang="nl-NL" dirty="0" smtClean="0"/>
          </a:p>
          <a:p>
            <a:pPr marL="285750" indent="-285750">
              <a:buFont typeface="Wingdings" panose="05000000000000000000" pitchFamily="2" charset="2"/>
              <a:buChar char="§"/>
            </a:pPr>
            <a:endParaRPr lang="nl-NL" dirty="0" smtClean="0"/>
          </a:p>
          <a:p>
            <a:r>
              <a:rPr lang="nl-NL" dirty="0" smtClean="0"/>
              <a:t>Shared topics</a:t>
            </a:r>
          </a:p>
          <a:p>
            <a:r>
              <a:rPr lang="nl-NL" dirty="0" err="1" smtClean="0"/>
              <a:t>Emphasis</a:t>
            </a:r>
            <a:r>
              <a:rPr lang="nl-NL" dirty="0" smtClean="0"/>
              <a:t> on </a:t>
            </a:r>
            <a:r>
              <a:rPr lang="nl-NL" dirty="0" err="1" smtClean="0"/>
              <a:t>empirical</a:t>
            </a:r>
            <a:r>
              <a:rPr lang="nl-NL" dirty="0" smtClean="0"/>
              <a:t> data</a:t>
            </a:r>
          </a:p>
          <a:p>
            <a:r>
              <a:rPr lang="nl-NL" dirty="0" smtClean="0"/>
              <a:t>Independent</a:t>
            </a:r>
          </a:p>
          <a:p>
            <a:endParaRPr lang="nl-NL" dirty="0"/>
          </a:p>
        </p:txBody>
      </p:sp>
      <p:sp>
        <p:nvSpPr>
          <p:cNvPr id="8" name="Tijdelijke aanduiding voor inhoud 7"/>
          <p:cNvSpPr>
            <a:spLocks noGrp="1"/>
          </p:cNvSpPr>
          <p:nvPr>
            <p:ph sz="half" idx="2"/>
          </p:nvPr>
        </p:nvSpPr>
        <p:spPr/>
        <p:txBody>
          <a:bodyPr/>
          <a:lstStyle/>
          <a:p>
            <a:r>
              <a:rPr lang="nl-NL" dirty="0" err="1" smtClean="0"/>
              <a:t>Differences</a:t>
            </a:r>
            <a:r>
              <a:rPr lang="nl-NL" dirty="0" smtClean="0"/>
              <a:t> (SCP)</a:t>
            </a:r>
          </a:p>
          <a:p>
            <a:pPr marL="285750" indent="-285750">
              <a:buFont typeface="Wingdings" panose="05000000000000000000" pitchFamily="2" charset="2"/>
              <a:buChar char="§"/>
            </a:pPr>
            <a:r>
              <a:rPr lang="nl-NL" dirty="0" smtClean="0"/>
              <a:t>More </a:t>
            </a:r>
            <a:r>
              <a:rPr lang="nl-NL" dirty="0" err="1" smtClean="0"/>
              <a:t>problem</a:t>
            </a:r>
            <a:r>
              <a:rPr lang="nl-NL" dirty="0" smtClean="0"/>
              <a:t> </a:t>
            </a:r>
            <a:r>
              <a:rPr lang="nl-NL" dirty="0" err="1" smtClean="0"/>
              <a:t>oriented</a:t>
            </a:r>
            <a:endParaRPr lang="nl-NL" dirty="0" smtClean="0"/>
          </a:p>
          <a:p>
            <a:pPr marL="285750" indent="-285750">
              <a:buFont typeface="Wingdings" panose="05000000000000000000" pitchFamily="2" charset="2"/>
              <a:buChar char="§"/>
            </a:pPr>
            <a:r>
              <a:rPr lang="nl-NL" dirty="0" smtClean="0"/>
              <a:t>More </a:t>
            </a:r>
            <a:r>
              <a:rPr lang="nl-NL" dirty="0" err="1" smtClean="0"/>
              <a:t>analytical</a:t>
            </a:r>
            <a:endParaRPr lang="nl-NL" dirty="0" smtClean="0"/>
          </a:p>
          <a:p>
            <a:pPr marL="285750" indent="-285750">
              <a:buFont typeface="Wingdings" panose="05000000000000000000" pitchFamily="2" charset="2"/>
              <a:buChar char="§"/>
            </a:pPr>
            <a:r>
              <a:rPr lang="nl-NL" dirty="0" smtClean="0"/>
              <a:t>Closer </a:t>
            </a:r>
            <a:r>
              <a:rPr lang="nl-NL" dirty="0" err="1" smtClean="0"/>
              <a:t>to</a:t>
            </a:r>
            <a:r>
              <a:rPr lang="nl-NL" dirty="0" smtClean="0"/>
              <a:t> policy making </a:t>
            </a:r>
            <a:r>
              <a:rPr lang="nl-NL" dirty="0" err="1" smtClean="0"/>
              <a:t>and</a:t>
            </a:r>
            <a:r>
              <a:rPr lang="nl-NL" dirty="0" smtClean="0"/>
              <a:t> </a:t>
            </a:r>
            <a:r>
              <a:rPr lang="nl-NL" dirty="0" err="1" smtClean="0"/>
              <a:t>evaluation</a:t>
            </a:r>
            <a:endParaRPr lang="nl-NL" dirty="0" smtClean="0"/>
          </a:p>
          <a:p>
            <a:pPr marL="285750" indent="-285750">
              <a:buFont typeface="Wingdings" panose="05000000000000000000" pitchFamily="2" charset="2"/>
              <a:buChar char="§"/>
            </a:pPr>
            <a:r>
              <a:rPr lang="nl-NL" dirty="0" smtClean="0"/>
              <a:t>Multiple sources</a:t>
            </a:r>
          </a:p>
          <a:p>
            <a:pPr marL="285750" indent="-285750">
              <a:buFont typeface="Wingdings" panose="05000000000000000000" pitchFamily="2" charset="2"/>
              <a:buChar char="§"/>
            </a:pPr>
            <a:r>
              <a:rPr lang="nl-NL" dirty="0" err="1" smtClean="0"/>
              <a:t>Quantative</a:t>
            </a:r>
            <a:r>
              <a:rPr lang="nl-NL" dirty="0" smtClean="0"/>
              <a:t> </a:t>
            </a:r>
            <a:r>
              <a:rPr lang="nl-NL" dirty="0" err="1" smtClean="0"/>
              <a:t>and</a:t>
            </a:r>
            <a:r>
              <a:rPr lang="nl-NL" dirty="0" smtClean="0"/>
              <a:t> </a:t>
            </a:r>
            <a:r>
              <a:rPr lang="nl-NL" dirty="0" err="1" smtClean="0"/>
              <a:t>qualitative</a:t>
            </a:r>
            <a:r>
              <a:rPr lang="nl-NL" dirty="0" smtClean="0"/>
              <a:t> data</a:t>
            </a:r>
            <a:endParaRPr lang="nl-NL" dirty="0"/>
          </a:p>
        </p:txBody>
      </p:sp>
      <p:sp>
        <p:nvSpPr>
          <p:cNvPr id="5" name="Tijdelijke aanduiding voor voettekst 4"/>
          <p:cNvSpPr>
            <a:spLocks noGrp="1"/>
          </p:cNvSpPr>
          <p:nvPr>
            <p:ph type="ftr" sz="quarter" idx="3"/>
          </p:nvPr>
        </p:nvSpPr>
        <p:spPr/>
        <p:txBody>
          <a:bodyPr/>
          <a:lstStyle/>
          <a:p>
            <a:pPr>
              <a:defRPr/>
            </a:pPr>
            <a:r>
              <a:rPr lang="en-US" smtClean="0"/>
              <a:t>CESS 2018 Bamberg</a:t>
            </a:r>
            <a:endParaRPr lang="nl-NL" dirty="0"/>
          </a:p>
        </p:txBody>
      </p:sp>
    </p:spTree>
    <p:extLst>
      <p:ext uri="{BB962C8B-B14F-4D97-AF65-F5344CB8AC3E}">
        <p14:creationId xmlns:p14="http://schemas.microsoft.com/office/powerpoint/2010/main" val="136618298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p:cNvSpPr>
            <a:spLocks noGrp="1"/>
          </p:cNvSpPr>
          <p:nvPr>
            <p:ph type="title"/>
          </p:nvPr>
        </p:nvSpPr>
        <p:spPr/>
        <p:txBody>
          <a:bodyPr/>
          <a:lstStyle/>
          <a:p>
            <a:r>
              <a:rPr lang="nl-NL" dirty="0" smtClean="0"/>
              <a:t>Publications SCP</a:t>
            </a:r>
            <a:endParaRPr lang="nl-NL" dirty="0"/>
          </a:p>
        </p:txBody>
      </p:sp>
      <p:sp>
        <p:nvSpPr>
          <p:cNvPr id="7" name="Tijdelijke aanduiding voor inhoud 6"/>
          <p:cNvSpPr>
            <a:spLocks noGrp="1"/>
          </p:cNvSpPr>
          <p:nvPr>
            <p:ph sz="half" idx="1"/>
          </p:nvPr>
        </p:nvSpPr>
        <p:spPr/>
        <p:txBody>
          <a:bodyPr/>
          <a:lstStyle/>
          <a:p>
            <a:r>
              <a:rPr lang="nl-NL" dirty="0" err="1" smtClean="0"/>
              <a:t>Publicly</a:t>
            </a:r>
            <a:r>
              <a:rPr lang="nl-NL" dirty="0" smtClean="0"/>
              <a:t> </a:t>
            </a:r>
            <a:r>
              <a:rPr lang="nl-NL" dirty="0" err="1" smtClean="0"/>
              <a:t>available</a:t>
            </a:r>
            <a:r>
              <a:rPr lang="nl-NL" dirty="0" smtClean="0"/>
              <a:t> (PDF </a:t>
            </a:r>
            <a:r>
              <a:rPr lang="nl-NL" dirty="0" err="1" smtClean="0"/>
              <a:t>and</a:t>
            </a:r>
            <a:r>
              <a:rPr lang="nl-NL" dirty="0" smtClean="0"/>
              <a:t>/or paper)</a:t>
            </a:r>
          </a:p>
          <a:p>
            <a:pPr marL="285750" indent="-285750">
              <a:buFont typeface="Wingdings" panose="05000000000000000000" pitchFamily="2" charset="2"/>
              <a:buChar char="§"/>
            </a:pPr>
            <a:r>
              <a:rPr lang="nl-NL" dirty="0" smtClean="0"/>
              <a:t>Wide media attention</a:t>
            </a:r>
          </a:p>
          <a:p>
            <a:pPr marL="285750" indent="-285750">
              <a:buFont typeface="Wingdings" panose="05000000000000000000" pitchFamily="2" charset="2"/>
              <a:buChar char="§"/>
            </a:pPr>
            <a:r>
              <a:rPr lang="nl-NL" dirty="0" smtClean="0"/>
              <a:t>Policy makers</a:t>
            </a:r>
          </a:p>
          <a:p>
            <a:pPr marL="285750" indent="-285750">
              <a:buFont typeface="Wingdings" panose="05000000000000000000" pitchFamily="2" charset="2"/>
              <a:buChar char="§"/>
            </a:pPr>
            <a:r>
              <a:rPr lang="nl-NL" dirty="0" err="1" smtClean="0"/>
              <a:t>Practicioners</a:t>
            </a:r>
            <a:endParaRPr lang="nl-NL" dirty="0" smtClean="0"/>
          </a:p>
          <a:p>
            <a:pPr marL="285750" indent="-285750">
              <a:buFont typeface="Wingdings" panose="05000000000000000000" pitchFamily="2" charset="2"/>
              <a:buChar char="§"/>
            </a:pPr>
            <a:r>
              <a:rPr lang="nl-NL" dirty="0" smtClean="0"/>
              <a:t>Media</a:t>
            </a:r>
          </a:p>
          <a:p>
            <a:pPr marL="285750" indent="-285750">
              <a:buFont typeface="Wingdings" panose="05000000000000000000" pitchFamily="2" charset="2"/>
              <a:buChar char="§"/>
            </a:pPr>
            <a:r>
              <a:rPr lang="nl-NL" dirty="0" err="1" smtClean="0"/>
              <a:t>Citizens</a:t>
            </a:r>
            <a:endParaRPr lang="nl-NL" dirty="0" smtClean="0"/>
          </a:p>
          <a:p>
            <a:pPr marL="285750" indent="-285750">
              <a:buFont typeface="Wingdings" panose="05000000000000000000" pitchFamily="2" charset="2"/>
              <a:buChar char="§"/>
            </a:pPr>
            <a:r>
              <a:rPr lang="nl-NL" dirty="0" err="1" smtClean="0"/>
              <a:t>Science</a:t>
            </a:r>
            <a:r>
              <a:rPr lang="nl-NL" dirty="0" smtClean="0"/>
              <a:t> (background info)</a:t>
            </a:r>
          </a:p>
          <a:p>
            <a:pPr marL="285750" indent="-285750">
              <a:buFont typeface="Wingdings" panose="05000000000000000000" pitchFamily="2" charset="2"/>
              <a:buChar char="§"/>
            </a:pPr>
            <a:r>
              <a:rPr lang="nl-NL" dirty="0" err="1" smtClean="0"/>
              <a:t>Other</a:t>
            </a:r>
            <a:r>
              <a:rPr lang="nl-NL" dirty="0" smtClean="0"/>
              <a:t> </a:t>
            </a:r>
            <a:r>
              <a:rPr lang="nl-NL" dirty="0" err="1" smtClean="0"/>
              <a:t>institutes</a:t>
            </a:r>
            <a:endParaRPr lang="nl-NL" dirty="0" smtClean="0"/>
          </a:p>
          <a:p>
            <a:pPr marL="285750" indent="-285750">
              <a:buFont typeface="Wingdings" panose="05000000000000000000" pitchFamily="2" charset="2"/>
              <a:buChar char="§"/>
            </a:pPr>
            <a:r>
              <a:rPr lang="nl-NL" dirty="0" smtClean="0"/>
              <a:t>In </a:t>
            </a:r>
            <a:r>
              <a:rPr lang="nl-NL" dirty="0" err="1" smtClean="0"/>
              <a:t>education</a:t>
            </a:r>
            <a:endParaRPr lang="nl-NL" dirty="0" smtClean="0"/>
          </a:p>
          <a:p>
            <a:pPr marL="285750" indent="-285750">
              <a:buFont typeface="Wingdings" panose="05000000000000000000" pitchFamily="2" charset="2"/>
              <a:buChar char="§"/>
            </a:pPr>
            <a:r>
              <a:rPr lang="nl-NL" dirty="0" err="1" smtClean="0"/>
              <a:t>By</a:t>
            </a:r>
            <a:r>
              <a:rPr lang="nl-NL" dirty="0" smtClean="0"/>
              <a:t> </a:t>
            </a:r>
            <a:r>
              <a:rPr lang="nl-NL" dirty="0" err="1" smtClean="0"/>
              <a:t>international</a:t>
            </a:r>
            <a:r>
              <a:rPr lang="nl-NL" dirty="0" smtClean="0"/>
              <a:t> </a:t>
            </a:r>
            <a:r>
              <a:rPr lang="nl-NL" dirty="0" err="1" smtClean="0"/>
              <a:t>organisations</a:t>
            </a:r>
            <a:r>
              <a:rPr lang="nl-NL" dirty="0" smtClean="0"/>
              <a:t> (OECD)</a:t>
            </a:r>
          </a:p>
          <a:p>
            <a:pPr marL="285750" indent="-285750">
              <a:buFont typeface="Wingdings" panose="05000000000000000000" pitchFamily="2" charset="2"/>
              <a:buChar char="§"/>
            </a:pPr>
            <a:endParaRPr lang="nl-NL" dirty="0"/>
          </a:p>
          <a:p>
            <a:pPr marL="285750" indent="-285750">
              <a:buFont typeface="Wingdings" panose="05000000000000000000" pitchFamily="2" charset="2"/>
              <a:buChar char="§"/>
            </a:pPr>
            <a:endParaRPr lang="nl-NL" dirty="0" smtClean="0"/>
          </a:p>
          <a:p>
            <a:endParaRPr lang="nl-NL" dirty="0" smtClean="0"/>
          </a:p>
          <a:p>
            <a:endParaRPr lang="nl-NL" dirty="0"/>
          </a:p>
        </p:txBody>
      </p:sp>
      <p:sp>
        <p:nvSpPr>
          <p:cNvPr id="8" name="Tijdelijke aanduiding voor inhoud 7"/>
          <p:cNvSpPr>
            <a:spLocks noGrp="1"/>
          </p:cNvSpPr>
          <p:nvPr>
            <p:ph sz="half" idx="2"/>
          </p:nvPr>
        </p:nvSpPr>
        <p:spPr/>
        <p:txBody>
          <a:bodyPr/>
          <a:lstStyle/>
          <a:p>
            <a:r>
              <a:rPr lang="nl-NL" dirty="0" smtClean="0"/>
              <a:t>Types</a:t>
            </a:r>
          </a:p>
          <a:p>
            <a:pPr marL="285750" indent="-285750">
              <a:buFont typeface="Wingdings" panose="05000000000000000000" pitchFamily="2" charset="2"/>
              <a:buChar char="§"/>
            </a:pPr>
            <a:r>
              <a:rPr lang="nl-NL" dirty="0" err="1" smtClean="0"/>
              <a:t>Reports</a:t>
            </a:r>
            <a:r>
              <a:rPr lang="nl-NL" dirty="0" smtClean="0"/>
              <a:t> (</a:t>
            </a:r>
            <a:r>
              <a:rPr lang="nl-NL" dirty="0" err="1" smtClean="0"/>
              <a:t>specific</a:t>
            </a:r>
            <a:r>
              <a:rPr lang="nl-NL" dirty="0" smtClean="0"/>
              <a:t>)</a:t>
            </a:r>
            <a:endParaRPr lang="nl-NL" dirty="0"/>
          </a:p>
          <a:p>
            <a:pPr marL="285750" indent="-285750">
              <a:buFont typeface="Wingdings" panose="05000000000000000000" pitchFamily="2" charset="2"/>
              <a:buChar char="§"/>
            </a:pPr>
            <a:r>
              <a:rPr lang="nl-NL" dirty="0" smtClean="0"/>
              <a:t>Monitors (</a:t>
            </a:r>
            <a:r>
              <a:rPr lang="nl-NL" dirty="0" err="1" smtClean="0"/>
              <a:t>repeated</a:t>
            </a:r>
            <a:r>
              <a:rPr lang="nl-NL" dirty="0" smtClean="0"/>
              <a:t>)</a:t>
            </a:r>
          </a:p>
          <a:p>
            <a:pPr marL="285750" indent="-285750">
              <a:buFont typeface="Wingdings" panose="05000000000000000000" pitchFamily="2" charset="2"/>
              <a:buChar char="§"/>
            </a:pPr>
            <a:r>
              <a:rPr lang="nl-NL" dirty="0" err="1" smtClean="0"/>
              <a:t>Fact</a:t>
            </a:r>
            <a:r>
              <a:rPr lang="nl-NL" dirty="0" smtClean="0"/>
              <a:t> sheets</a:t>
            </a:r>
          </a:p>
          <a:p>
            <a:pPr marL="285750" indent="-285750">
              <a:buFont typeface="Wingdings" panose="05000000000000000000" pitchFamily="2" charset="2"/>
              <a:buChar char="§"/>
            </a:pPr>
            <a:r>
              <a:rPr lang="nl-NL" dirty="0" err="1" smtClean="0"/>
              <a:t>Others</a:t>
            </a:r>
            <a:endParaRPr lang="nl-NL" dirty="0" smtClean="0"/>
          </a:p>
          <a:p>
            <a:pPr marL="285750" indent="-285750">
              <a:buFont typeface="Wingdings" panose="05000000000000000000" pitchFamily="2" charset="2"/>
              <a:buChar char="§"/>
            </a:pPr>
            <a:endParaRPr lang="nl-NL" dirty="0"/>
          </a:p>
          <a:p>
            <a:endParaRPr lang="nl-NL" dirty="0"/>
          </a:p>
        </p:txBody>
      </p:sp>
      <p:sp>
        <p:nvSpPr>
          <p:cNvPr id="5" name="Tijdelijke aanduiding voor voettekst 4"/>
          <p:cNvSpPr>
            <a:spLocks noGrp="1"/>
          </p:cNvSpPr>
          <p:nvPr>
            <p:ph type="ftr" sz="quarter" idx="3"/>
          </p:nvPr>
        </p:nvSpPr>
        <p:spPr/>
        <p:txBody>
          <a:bodyPr/>
          <a:lstStyle/>
          <a:p>
            <a:pPr>
              <a:defRPr/>
            </a:pPr>
            <a:r>
              <a:rPr lang="en-US" dirty="0" smtClean="0"/>
              <a:t>CESS 2018 Bamberg</a:t>
            </a:r>
            <a:endParaRPr lang="nl-NL" dirty="0"/>
          </a:p>
        </p:txBody>
      </p:sp>
    </p:spTree>
    <p:extLst>
      <p:ext uri="{BB962C8B-B14F-4D97-AF65-F5344CB8AC3E}">
        <p14:creationId xmlns:p14="http://schemas.microsoft.com/office/powerpoint/2010/main" val="130406165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p:cNvSpPr>
            <a:spLocks noGrp="1"/>
          </p:cNvSpPr>
          <p:nvPr>
            <p:ph type="title"/>
          </p:nvPr>
        </p:nvSpPr>
        <p:spPr/>
        <p:txBody>
          <a:bodyPr/>
          <a:lstStyle/>
          <a:p>
            <a:endParaRPr lang="nl-NL"/>
          </a:p>
        </p:txBody>
      </p:sp>
      <p:sp>
        <p:nvSpPr>
          <p:cNvPr id="5" name="Tijdelijke aanduiding voor voettekst 4"/>
          <p:cNvSpPr>
            <a:spLocks noGrp="1"/>
          </p:cNvSpPr>
          <p:nvPr>
            <p:ph type="ftr" sz="quarter" idx="3"/>
          </p:nvPr>
        </p:nvSpPr>
        <p:spPr/>
        <p:txBody>
          <a:bodyPr/>
          <a:lstStyle/>
          <a:p>
            <a:pPr>
              <a:defRPr/>
            </a:pPr>
            <a:r>
              <a:rPr lang="en-US" smtClean="0"/>
              <a:t>CESS 2018 Bamberg</a:t>
            </a:r>
            <a:endParaRPr lang="nl-NL" dirty="0"/>
          </a:p>
        </p:txBody>
      </p:sp>
      <p:pic>
        <p:nvPicPr>
          <p:cNvPr id="10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952830" y="1200150"/>
            <a:ext cx="7756264" cy="50149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5709391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p:cNvSpPr>
            <a:spLocks noGrp="1"/>
          </p:cNvSpPr>
          <p:nvPr>
            <p:ph type="title"/>
          </p:nvPr>
        </p:nvSpPr>
        <p:spPr/>
        <p:txBody>
          <a:bodyPr/>
          <a:lstStyle/>
          <a:p>
            <a:endParaRPr lang="nl-NL"/>
          </a:p>
        </p:txBody>
      </p:sp>
      <p:sp>
        <p:nvSpPr>
          <p:cNvPr id="5" name="Tijdelijke aanduiding voor voettekst 4"/>
          <p:cNvSpPr>
            <a:spLocks noGrp="1"/>
          </p:cNvSpPr>
          <p:nvPr>
            <p:ph type="ftr" sz="quarter" idx="3"/>
          </p:nvPr>
        </p:nvSpPr>
        <p:spPr/>
        <p:txBody>
          <a:bodyPr/>
          <a:lstStyle/>
          <a:p>
            <a:pPr>
              <a:defRPr/>
            </a:pPr>
            <a:r>
              <a:rPr lang="en-US" smtClean="0"/>
              <a:t>CESS 2018 Bamberg</a:t>
            </a:r>
            <a:endParaRPr lang="nl-NL" dirty="0"/>
          </a:p>
        </p:txBody>
      </p:sp>
      <p:pic>
        <p:nvPicPr>
          <p:cNvPr id="205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657350" y="1151920"/>
            <a:ext cx="5226557" cy="50726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7596765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p:cNvSpPr>
            <a:spLocks noGrp="1"/>
          </p:cNvSpPr>
          <p:nvPr>
            <p:ph type="title"/>
          </p:nvPr>
        </p:nvSpPr>
        <p:spPr/>
        <p:txBody>
          <a:bodyPr/>
          <a:lstStyle/>
          <a:p>
            <a:endParaRPr lang="nl-NL"/>
          </a:p>
        </p:txBody>
      </p:sp>
      <p:sp>
        <p:nvSpPr>
          <p:cNvPr id="5" name="Tijdelijke aanduiding voor voettekst 4"/>
          <p:cNvSpPr>
            <a:spLocks noGrp="1"/>
          </p:cNvSpPr>
          <p:nvPr>
            <p:ph type="ftr" sz="quarter" idx="3"/>
          </p:nvPr>
        </p:nvSpPr>
        <p:spPr/>
        <p:txBody>
          <a:bodyPr/>
          <a:lstStyle/>
          <a:p>
            <a:pPr>
              <a:defRPr/>
            </a:pPr>
            <a:r>
              <a:rPr lang="en-US" smtClean="0"/>
              <a:t>CESS 2018 Bamberg</a:t>
            </a:r>
            <a:endParaRPr lang="nl-NL" dirty="0"/>
          </a:p>
        </p:txBody>
      </p:sp>
      <p:pic>
        <p:nvPicPr>
          <p:cNvPr id="205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657350" y="1151920"/>
            <a:ext cx="5226557" cy="50726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Ovaal 1"/>
          <p:cNvSpPr/>
          <p:nvPr/>
        </p:nvSpPr>
        <p:spPr>
          <a:xfrm>
            <a:off x="2266950" y="5600700"/>
            <a:ext cx="2095500" cy="32385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724178812"/>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Sjabloon SCP ENG">
  <a:themeElements>
    <a:clrScheme name="SCP">
      <a:dk1>
        <a:sysClr val="windowText" lastClr="000000"/>
      </a:dk1>
      <a:lt1>
        <a:sysClr val="window" lastClr="FFFBF0"/>
      </a:lt1>
      <a:dk2>
        <a:srgbClr val="F9B249"/>
      </a:dk2>
      <a:lt2>
        <a:srgbClr val="EEECE1"/>
      </a:lt2>
      <a:accent1>
        <a:srgbClr val="046F96"/>
      </a:accent1>
      <a:accent2>
        <a:srgbClr val="F9B249"/>
      </a:accent2>
      <a:accent3>
        <a:srgbClr val="CC003D"/>
      </a:accent3>
      <a:accent4>
        <a:srgbClr val="900079"/>
      </a:accent4>
      <a:accent5>
        <a:srgbClr val="47145C"/>
      </a:accent5>
      <a:accent6>
        <a:srgbClr val="0E4A10"/>
      </a:accent6>
      <a:hlink>
        <a:srgbClr val="0000FF"/>
      </a:hlink>
      <a:folHlink>
        <a:srgbClr val="800080"/>
      </a:folHlink>
    </a:clrScheme>
    <a:fontScheme name="Kantoor">
      <a:majorFont>
        <a:latin typeface="Verdan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Verdana"/>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
        <a:dk1>
          <a:srgbClr val="000000"/>
        </a:dk1>
        <a:lt1>
          <a:srgbClr val="FFFFFF"/>
        </a:lt1>
        <a:dk2>
          <a:srgbClr val="000000"/>
        </a:dk2>
        <a:lt2>
          <a:srgbClr val="808080"/>
        </a:lt2>
        <a:accent1>
          <a:srgbClr val="47145C"/>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Titelpagina">
  <a:themeElements>
    <a:clrScheme name="SCP">
      <a:dk1>
        <a:sysClr val="windowText" lastClr="000000"/>
      </a:dk1>
      <a:lt1>
        <a:sysClr val="window" lastClr="FFFBF0"/>
      </a:lt1>
      <a:dk2>
        <a:srgbClr val="F9B249"/>
      </a:dk2>
      <a:lt2>
        <a:srgbClr val="EEECE1"/>
      </a:lt2>
      <a:accent1>
        <a:srgbClr val="046F96"/>
      </a:accent1>
      <a:accent2>
        <a:srgbClr val="F9B249"/>
      </a:accent2>
      <a:accent3>
        <a:srgbClr val="CC003D"/>
      </a:accent3>
      <a:accent4>
        <a:srgbClr val="900079"/>
      </a:accent4>
      <a:accent5>
        <a:srgbClr val="47145C"/>
      </a:accent5>
      <a:accent6>
        <a:srgbClr val="0E4A10"/>
      </a:accent6>
      <a:hlink>
        <a:srgbClr val="0000FF"/>
      </a:hlink>
      <a:folHlink>
        <a:srgbClr val="800080"/>
      </a:folHlink>
    </a:clrScheme>
    <a:fontScheme name="Kantoor">
      <a:majorFont>
        <a:latin typeface="Verdan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Verdana"/>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Inhoudsopgave">
  <a:themeElements>
    <a:clrScheme name="SCP">
      <a:dk1>
        <a:sysClr val="windowText" lastClr="000000"/>
      </a:dk1>
      <a:lt1>
        <a:sysClr val="window" lastClr="FFFBF0"/>
      </a:lt1>
      <a:dk2>
        <a:srgbClr val="F9B249"/>
      </a:dk2>
      <a:lt2>
        <a:srgbClr val="EEECE1"/>
      </a:lt2>
      <a:accent1>
        <a:srgbClr val="046F96"/>
      </a:accent1>
      <a:accent2>
        <a:srgbClr val="F9B249"/>
      </a:accent2>
      <a:accent3>
        <a:srgbClr val="CC003D"/>
      </a:accent3>
      <a:accent4>
        <a:srgbClr val="900079"/>
      </a:accent4>
      <a:accent5>
        <a:srgbClr val="47145C"/>
      </a:accent5>
      <a:accent6>
        <a:srgbClr val="0E4A10"/>
      </a:accent6>
      <a:hlink>
        <a:srgbClr val="0000FF"/>
      </a:hlink>
      <a:folHlink>
        <a:srgbClr val="800080"/>
      </a:folHlink>
    </a:clrScheme>
    <a:fontScheme name="Kantoor">
      <a:majorFont>
        <a:latin typeface="Verdan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Verdana"/>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Standaardontwerp">
  <a:themeElements>
    <a:clrScheme name="SCP">
      <a:dk1>
        <a:sysClr val="windowText" lastClr="000000"/>
      </a:dk1>
      <a:lt1>
        <a:sysClr val="window" lastClr="FFFBF0"/>
      </a:lt1>
      <a:dk2>
        <a:srgbClr val="F9B249"/>
      </a:dk2>
      <a:lt2>
        <a:srgbClr val="EEECE1"/>
      </a:lt2>
      <a:accent1>
        <a:srgbClr val="046F96"/>
      </a:accent1>
      <a:accent2>
        <a:srgbClr val="F9B249"/>
      </a:accent2>
      <a:accent3>
        <a:srgbClr val="CC003D"/>
      </a:accent3>
      <a:accent4>
        <a:srgbClr val="900079"/>
      </a:accent4>
      <a:accent5>
        <a:srgbClr val="47145C"/>
      </a:accent5>
      <a:accent6>
        <a:srgbClr val="0E4A10"/>
      </a:accent6>
      <a:hlink>
        <a:srgbClr val="0000FF"/>
      </a:hlink>
      <a:folHlink>
        <a:srgbClr val="800080"/>
      </a:folHlink>
    </a:clrScheme>
    <a:fontScheme name="Standaardontwerp">
      <a:majorFont>
        <a:latin typeface="Verdana"/>
        <a:ea typeface=""/>
        <a:cs typeface="Arial"/>
      </a:majorFont>
      <a:minorFont>
        <a:latin typeface="Verdana"/>
        <a:ea typeface=""/>
        <a:cs typeface="Arial"/>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tandaardontwerp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tandaardontwerp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tandaardontwerp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tandaardontwerp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tandaardontwerp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tandaardontwerp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tandaardontwerp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tandaardontwerp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tandaardontwerp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tandaardontwerp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tandaardontwerp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tandaardontwerp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Template-set SCP">
  <a:themeElements>
    <a:clrScheme name="SCP">
      <a:dk1>
        <a:srgbClr val="000000"/>
      </a:dk1>
      <a:lt1>
        <a:srgbClr val="FFFFFF"/>
      </a:lt1>
      <a:dk2>
        <a:srgbClr val="3F3F3F"/>
      </a:dk2>
      <a:lt2>
        <a:srgbClr val="AEAEAE"/>
      </a:lt2>
      <a:accent1>
        <a:srgbClr val="007BC7"/>
      </a:accent1>
      <a:accent2>
        <a:srgbClr val="8FCAE7"/>
      </a:accent2>
      <a:accent3>
        <a:srgbClr val="FFB612"/>
      </a:accent3>
      <a:accent4>
        <a:srgbClr val="EF9E81"/>
      </a:accent4>
      <a:accent5>
        <a:srgbClr val="D52B1E"/>
      </a:accent5>
      <a:accent6>
        <a:srgbClr val="42145F"/>
      </a:accent6>
      <a:hlink>
        <a:srgbClr val="007BC7"/>
      </a:hlink>
      <a:folHlink>
        <a:srgbClr val="8FCAE7"/>
      </a:folHlink>
    </a:clrScheme>
    <a:fontScheme name="Aangepast 8">
      <a:majorFont>
        <a:latin typeface="Verdana"/>
        <a:ea typeface=""/>
        <a:cs typeface=""/>
      </a:majorFont>
      <a:minorFont>
        <a:latin typeface="Verdana"/>
        <a:ea typeface=""/>
        <a:cs typeface=""/>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3"/>
        </a:solidFill>
        <a:ln>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accent3"/>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noAutofit/>
      </a:bodyPr>
      <a:lstStyle>
        <a:defPPr algn="ctr">
          <a:lnSpc>
            <a:spcPct val="80000"/>
          </a:lnSpc>
          <a:spcBef>
            <a:spcPts val="400"/>
          </a:spcBef>
          <a:spcAft>
            <a:spcPts val="400"/>
          </a:spcAft>
          <a:defRPr dirty="0" smtClean="0">
            <a:latin typeface="+mn-lt"/>
          </a:defRPr>
        </a:defPPr>
      </a:lstStyle>
    </a:txDef>
  </a:objectDefaults>
  <a:extraClrSchemeLst>
    <a:extraClrScheme>
      <a:clrScheme name="Standaardontwerp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tandaardontwerp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tandaardontwerp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tandaardontwerp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tandaardontwerp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tandaardontwerp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tandaardontwerp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tandaardontwerp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tandaardontwerp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tandaardontwerp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tandaardontwerp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tandaardontwerp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Office-thema">
  <a:themeElements>
    <a:clrScheme name="Kantoor">
      <a:dk1>
        <a:sysClr val="windowText" lastClr="000000"/>
      </a:dk1>
      <a:lt1>
        <a:sysClr val="window" lastClr="FFFBF0"/>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Sjabloon SCP ENG</Template>
  <TotalTime>2890</TotalTime>
  <Words>791</Words>
  <Application>Microsoft Office PowerPoint</Application>
  <PresentationFormat>Diavoorstelling (4:3)</PresentationFormat>
  <Paragraphs>178</Paragraphs>
  <Slides>28</Slides>
  <Notes>1</Notes>
  <HiddenSlides>0</HiddenSlides>
  <MMClips>0</MMClips>
  <ScaleCrop>false</ScaleCrop>
  <HeadingPairs>
    <vt:vector size="6" baseType="variant">
      <vt:variant>
        <vt:lpstr>Thema</vt:lpstr>
      </vt:variant>
      <vt:variant>
        <vt:i4>5</vt:i4>
      </vt:variant>
      <vt:variant>
        <vt:lpstr>Ingesloten OLE-bronprogramma's</vt:lpstr>
      </vt:variant>
      <vt:variant>
        <vt:i4>1</vt:i4>
      </vt:variant>
      <vt:variant>
        <vt:lpstr>Diatitels</vt:lpstr>
      </vt:variant>
      <vt:variant>
        <vt:i4>28</vt:i4>
      </vt:variant>
    </vt:vector>
  </HeadingPairs>
  <TitlesOfParts>
    <vt:vector size="34" baseType="lpstr">
      <vt:lpstr>Sjabloon SCP ENG</vt:lpstr>
      <vt:lpstr>Titelpagina</vt:lpstr>
      <vt:lpstr>Inhoudsopgave</vt:lpstr>
      <vt:lpstr>Standaardontwerp</vt:lpstr>
      <vt:lpstr>Template-set SCP</vt:lpstr>
      <vt:lpstr>think-cell Slide</vt:lpstr>
      <vt:lpstr>PowerPoint-presentatie</vt:lpstr>
      <vt:lpstr>Contents</vt:lpstr>
      <vt:lpstr>About SCP</vt:lpstr>
      <vt:lpstr>Dutch governmental advisory structure</vt:lpstr>
      <vt:lpstr>SCP and Statistics Netherlands</vt:lpstr>
      <vt:lpstr>Publications SCP</vt:lpstr>
      <vt:lpstr>PowerPoint-presentatie</vt:lpstr>
      <vt:lpstr>PowerPoint-presentatie</vt:lpstr>
      <vt:lpstr>PowerPoint-presentatie</vt:lpstr>
      <vt:lpstr>Publications in 2015 (# of pages excl. Appendices)</vt:lpstr>
      <vt:lpstr>Publications SCP</vt:lpstr>
      <vt:lpstr>Internal task force publication policy (2015)</vt:lpstr>
      <vt:lpstr>PowerPoint-presentatie</vt:lpstr>
      <vt:lpstr>PowerPoint-presentatie</vt:lpstr>
      <vt:lpstr>SCP card stacks: characteristics</vt:lpstr>
      <vt:lpstr>Examples (in Dutch)</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Where are we now?</vt:lpstr>
      <vt:lpstr>The exciting world of the  card stacks</vt:lpstr>
    </vt:vector>
  </TitlesOfParts>
  <Company>SSC-Campus</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Ineke Stoop</dc:creator>
  <cp:lastModifiedBy>Ineke Stoop</cp:lastModifiedBy>
  <cp:revision>91</cp:revision>
  <dcterms:created xsi:type="dcterms:W3CDTF">2018-05-09T12:30:45Z</dcterms:created>
  <dcterms:modified xsi:type="dcterms:W3CDTF">2018-10-15T09:53:48Z</dcterms:modified>
  <cp:category>DonkerGeel</cp:category>
</cp:coreProperties>
</file>