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Lst>
  <p:notesMasterIdLst>
    <p:notesMasterId r:id="rId19"/>
  </p:notesMasterIdLst>
  <p:sldIdLst>
    <p:sldId id="315" r:id="rId6"/>
    <p:sldId id="316" r:id="rId7"/>
    <p:sldId id="309" r:id="rId8"/>
    <p:sldId id="328" r:id="rId9"/>
    <p:sldId id="349" r:id="rId10"/>
    <p:sldId id="350" r:id="rId11"/>
    <p:sldId id="334" r:id="rId12"/>
    <p:sldId id="330" r:id="rId13"/>
    <p:sldId id="332" r:id="rId14"/>
    <p:sldId id="335" r:id="rId15"/>
    <p:sldId id="338" r:id="rId16"/>
    <p:sldId id="337" r:id="rId17"/>
    <p:sldId id="327" r:id="rId18"/>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5pPr>
    <a:lvl6pPr marL="2286000" algn="l" defTabSz="914400" rtl="0" eaLnBrk="1" latinLnBrk="0" hangingPunct="1">
      <a:defRPr kern="1200">
        <a:solidFill>
          <a:schemeClr val="tx1"/>
        </a:solidFill>
        <a:latin typeface="Gill Sans MT" panose="020B0502020104020203" pitchFamily="34" charset="0"/>
        <a:ea typeface="+mn-ea"/>
        <a:cs typeface="+mn-cs"/>
      </a:defRPr>
    </a:lvl6pPr>
    <a:lvl7pPr marL="2743200" algn="l" defTabSz="914400" rtl="0" eaLnBrk="1" latinLnBrk="0" hangingPunct="1">
      <a:defRPr kern="1200">
        <a:solidFill>
          <a:schemeClr val="tx1"/>
        </a:solidFill>
        <a:latin typeface="Gill Sans MT" panose="020B0502020104020203" pitchFamily="34" charset="0"/>
        <a:ea typeface="+mn-ea"/>
        <a:cs typeface="+mn-cs"/>
      </a:defRPr>
    </a:lvl7pPr>
    <a:lvl8pPr marL="3200400" algn="l" defTabSz="914400" rtl="0" eaLnBrk="1" latinLnBrk="0" hangingPunct="1">
      <a:defRPr kern="1200">
        <a:solidFill>
          <a:schemeClr val="tx1"/>
        </a:solidFill>
        <a:latin typeface="Gill Sans MT" panose="020B0502020104020203" pitchFamily="34" charset="0"/>
        <a:ea typeface="+mn-ea"/>
        <a:cs typeface="+mn-cs"/>
      </a:defRPr>
    </a:lvl8pPr>
    <a:lvl9pPr marL="3657600" algn="l" defTabSz="914400" rtl="0" eaLnBrk="1" latinLnBrk="0" hangingPunct="1">
      <a:defRPr kern="1200">
        <a:solidFill>
          <a:schemeClr val="tx1"/>
        </a:solidFill>
        <a:latin typeface="Gill Sans MT" panose="020B0502020104020203" pitchFamily="34" charset="0"/>
        <a:ea typeface="+mn-ea"/>
        <a:cs typeface="+mn-cs"/>
      </a:defRPr>
    </a:lvl9pPr>
  </p:defaultTextStyle>
  <p:extLst>
    <p:ext uri="{EFAFB233-063F-42B5-8137-9DF3F51BA10A}">
      <p15:sldGuideLst xmlns:p15="http://schemas.microsoft.com/office/powerpoint/2012/main">
        <p15:guide id="1" pos="7401">
          <p15:clr>
            <a:srgbClr val="A4A3A4"/>
          </p15:clr>
        </p15:guide>
        <p15:guide id="2" orient="horz" pos="417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7C7E"/>
    <a:srgbClr val="932338"/>
    <a:srgbClr val="CC2A2A"/>
    <a:srgbClr val="6364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Stile chiaro 2 - Colore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7292A2E-F333-43FB-9621-5CBBE7FDCDCB}" styleName="Stile chiaro 2 - Colore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0A1B5D5-9B99-4C35-A422-299274C87663}" styleName="Stile medio 1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034E78-7F5D-4C2E-B375-FC64B27BC917}" styleName="Stile scuro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6265" autoAdjust="0"/>
  </p:normalViewPr>
  <p:slideViewPr>
    <p:cSldViewPr snapToGrid="0" showGuides="1">
      <p:cViewPr varScale="1">
        <p:scale>
          <a:sx n="86" d="100"/>
          <a:sy n="86" d="100"/>
        </p:scale>
        <p:origin x="557" y="58"/>
      </p:cViewPr>
      <p:guideLst>
        <p:guide pos="7401"/>
        <p:guide orient="horz" pos="4178"/>
      </p:guideLst>
    </p:cSldViewPr>
  </p:slideViewPr>
  <p:outlineViewPr>
    <p:cViewPr>
      <p:scale>
        <a:sx n="33" d="100"/>
        <a:sy n="33" d="100"/>
      </p:scale>
      <p:origin x="0" y="0"/>
    </p:cViewPr>
  </p:outlineViewPr>
  <p:notesTextViewPr>
    <p:cViewPr>
      <p:scale>
        <a:sx n="1" d="1"/>
        <a:sy n="1" d="1"/>
      </p:scale>
      <p:origin x="0" y="0"/>
    </p:cViewPr>
  </p:notesTextViewPr>
  <p:gridSpacing cx="54000" cy="540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C5F835E2-227D-43BA-B3A5-E9E433264387}" type="datetimeFigureOut">
              <a:rPr lang="en-US"/>
              <a:pPr>
                <a:defRPr/>
              </a:pPr>
              <a:t>2/17/2021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F5F5882C-B867-4FE7-97C9-87FBF93DC802}" type="slidenum">
              <a:rPr lang="en-US"/>
              <a:pPr>
                <a:defRPr/>
              </a:pPr>
              <a:t>‹N›</a:t>
            </a:fld>
            <a:endParaRPr lang="en-US"/>
          </a:p>
        </p:txBody>
      </p:sp>
    </p:spTree>
    <p:extLst>
      <p:ext uri="{BB962C8B-B14F-4D97-AF65-F5344CB8AC3E}">
        <p14:creationId xmlns:p14="http://schemas.microsoft.com/office/powerpoint/2010/main" val="76216658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pertina">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71070" y="2621956"/>
            <a:ext cx="9818337" cy="2782819"/>
          </a:xfrm>
          <a:effectLst/>
        </p:spPr>
        <p:txBody>
          <a:bodyPr lIns="0" tIns="0" rIns="0" bIns="0" anchor="ctr">
            <a:normAutofit/>
          </a:bodyPr>
          <a:lstStyle>
            <a:lvl1pPr>
              <a:lnSpc>
                <a:spcPts val="3600"/>
              </a:lnSpc>
              <a:defRPr sz="3400" b="0" cap="none">
                <a:solidFill>
                  <a:srgbClr val="C00000"/>
                </a:solidFill>
                <a:latin typeface="Arial Narrow" panose="020B0606020202030204" pitchFamily="34" charset="0"/>
              </a:defRPr>
            </a:lvl1pPr>
          </a:lstStyle>
          <a:p>
            <a:r>
              <a:rPr lang="it-IT" dirty="0"/>
              <a:t>FARE CLIC PER MODIFICARE LO STILE DEL TITOLO DELLO SCHEMA FARE CLIC PER MODIFICARE LO STILE DEL TITOLO DELLO SCHEMA</a:t>
            </a:r>
            <a:endParaRPr lang="en-US" dirty="0"/>
          </a:p>
        </p:txBody>
      </p:sp>
      <p:sp>
        <p:nvSpPr>
          <p:cNvPr id="9" name="Text Placeholder 2">
            <a:extLst>
              <a:ext uri="{FF2B5EF4-FFF2-40B4-BE49-F238E27FC236}">
                <a16:creationId xmlns:a16="http://schemas.microsoft.com/office/drawing/2014/main" id="{384E50FF-EF10-4A0E-8686-237E66B249CE}"/>
              </a:ext>
            </a:extLst>
          </p:cNvPr>
          <p:cNvSpPr>
            <a:spLocks noGrp="1"/>
          </p:cNvSpPr>
          <p:nvPr>
            <p:ph type="body" idx="1"/>
          </p:nvPr>
        </p:nvSpPr>
        <p:spPr>
          <a:xfrm>
            <a:off x="469184" y="6495314"/>
            <a:ext cx="7481115" cy="179536"/>
          </a:xfrm>
        </p:spPr>
        <p:txBody>
          <a:bodyPr wrap="square" lIns="0" tIns="0" rIns="0" bIns="0">
            <a:spAutoFit/>
          </a:bodyPr>
          <a:lstStyle>
            <a:lvl1pPr marL="0" indent="0">
              <a:lnSpc>
                <a:spcPts val="1400"/>
              </a:lnSpc>
              <a:spcAft>
                <a:spcPts val="200"/>
              </a:spcAft>
              <a:buNone/>
              <a:defRPr sz="11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Modifica gli stili del testo dello schema</a:t>
            </a:r>
          </a:p>
        </p:txBody>
      </p:sp>
      <p:sp>
        <p:nvSpPr>
          <p:cNvPr id="20" name="Text Placeholder 2">
            <a:extLst>
              <a:ext uri="{FF2B5EF4-FFF2-40B4-BE49-F238E27FC236}">
                <a16:creationId xmlns:a16="http://schemas.microsoft.com/office/drawing/2014/main" id="{771492F8-659D-4E4C-A49D-B7C567539112}"/>
              </a:ext>
            </a:extLst>
          </p:cNvPr>
          <p:cNvSpPr>
            <a:spLocks noGrp="1"/>
          </p:cNvSpPr>
          <p:nvPr>
            <p:ph type="body" idx="10"/>
          </p:nvPr>
        </p:nvSpPr>
        <p:spPr>
          <a:xfrm>
            <a:off x="469185" y="1287956"/>
            <a:ext cx="3689746" cy="216000"/>
          </a:xfrm>
        </p:spPr>
        <p:txBody>
          <a:bodyPr lIns="0" tIns="0" rIns="0" bIns="0">
            <a:noAutofit/>
          </a:bodyPr>
          <a:lstStyle>
            <a:lvl1pPr marL="0" indent="0">
              <a:lnSpc>
                <a:spcPts val="1500"/>
              </a:lnSpc>
              <a:spcAft>
                <a:spcPts val="600"/>
              </a:spcAft>
              <a:buNone/>
              <a:defRPr lang="it-IT" sz="1200" dirty="0">
                <a:solidFill>
                  <a:schemeClr val="tx1">
                    <a:lumMod val="50000"/>
                    <a:lumOff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Modifica gli stili del testo dello schema</a:t>
            </a:r>
          </a:p>
        </p:txBody>
      </p:sp>
      <p:sp>
        <p:nvSpPr>
          <p:cNvPr id="23" name="Text Placeholder 2">
            <a:extLst>
              <a:ext uri="{FF2B5EF4-FFF2-40B4-BE49-F238E27FC236}">
                <a16:creationId xmlns:a16="http://schemas.microsoft.com/office/drawing/2014/main" id="{384E50FF-EF10-4A0E-8686-237E66B249CE}"/>
              </a:ext>
            </a:extLst>
          </p:cNvPr>
          <p:cNvSpPr>
            <a:spLocks noGrp="1"/>
          </p:cNvSpPr>
          <p:nvPr>
            <p:ph type="body" idx="11" hasCustomPrompt="1"/>
          </p:nvPr>
        </p:nvSpPr>
        <p:spPr>
          <a:xfrm>
            <a:off x="469184" y="1522956"/>
            <a:ext cx="3689747" cy="1080000"/>
          </a:xfrm>
        </p:spPr>
        <p:txBody>
          <a:bodyPr lIns="0" tIns="0" rIns="0" bIns="0" anchor="t" anchorCtr="0">
            <a:noAutofit/>
          </a:bodyPr>
          <a:lstStyle>
            <a:lvl1pPr marL="0" indent="0">
              <a:lnSpc>
                <a:spcPct val="100000"/>
              </a:lnSpc>
              <a:spcAft>
                <a:spcPts val="0"/>
              </a:spcAft>
              <a:buNone/>
              <a:defRPr sz="2000" b="0">
                <a:solidFill>
                  <a:srgbClr val="636462"/>
                </a:solidFill>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MODIFICA GLI STILI DEL TESTO</a:t>
            </a:r>
          </a:p>
        </p:txBody>
      </p:sp>
      <p:sp>
        <p:nvSpPr>
          <p:cNvPr id="11" name="Text Placeholder 2">
            <a:extLst>
              <a:ext uri="{FF2B5EF4-FFF2-40B4-BE49-F238E27FC236}">
                <a16:creationId xmlns:a16="http://schemas.microsoft.com/office/drawing/2014/main" id="{384E50FF-EF10-4A0E-8686-237E66B249CE}"/>
              </a:ext>
            </a:extLst>
          </p:cNvPr>
          <p:cNvSpPr>
            <a:spLocks noGrp="1"/>
          </p:cNvSpPr>
          <p:nvPr>
            <p:ph type="body" idx="12" hasCustomPrompt="1"/>
          </p:nvPr>
        </p:nvSpPr>
        <p:spPr>
          <a:xfrm>
            <a:off x="469184" y="6297672"/>
            <a:ext cx="7481115" cy="188513"/>
          </a:xfrm>
        </p:spPr>
        <p:txBody>
          <a:bodyPr wrap="square" lIns="0" tIns="0" rIns="0" bIns="0">
            <a:spAutoFit/>
          </a:bodyPr>
          <a:lstStyle>
            <a:lvl1pPr marL="0" indent="0">
              <a:lnSpc>
                <a:spcPts val="1400"/>
              </a:lnSpc>
              <a:spcAft>
                <a:spcPts val="200"/>
              </a:spcAft>
              <a:buNone/>
              <a:defRPr sz="1400" b="0">
                <a:solidFill>
                  <a:schemeClr val="tx1">
                    <a:lumMod val="65000"/>
                    <a:lumOff val="35000"/>
                  </a:schemeClr>
                </a:solidFill>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MODIFICA GLI STILI DEL TESTO DELLO SCHEMA</a:t>
            </a:r>
          </a:p>
        </p:txBody>
      </p:sp>
      <p:sp>
        <p:nvSpPr>
          <p:cNvPr id="12" name="Rectangle 8">
            <a:extLst>
              <a:ext uri="{FF2B5EF4-FFF2-40B4-BE49-F238E27FC236}">
                <a16:creationId xmlns:a16="http://schemas.microsoft.com/office/drawing/2014/main" id="{A8FC9CB7-7D84-419A-988C-7B8817E18EDB}"/>
              </a:ext>
            </a:extLst>
          </p:cNvPr>
          <p:cNvSpPr/>
          <p:nvPr userDrawn="1"/>
        </p:nvSpPr>
        <p:spPr>
          <a:xfrm>
            <a:off x="463550" y="0"/>
            <a:ext cx="3708400" cy="1089025"/>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0">
            <a:extLst>
              <a:ext uri="{FF2B5EF4-FFF2-40B4-BE49-F238E27FC236}">
                <a16:creationId xmlns:a16="http://schemas.microsoft.com/office/drawing/2014/main" id="{F57BA760-D00A-4F5B-B978-07F3F810367F}"/>
              </a:ext>
            </a:extLst>
          </p:cNvPr>
          <p:cNvSpPr/>
          <p:nvPr userDrawn="1"/>
        </p:nvSpPr>
        <p:spPr>
          <a:xfrm>
            <a:off x="4251325" y="0"/>
            <a:ext cx="3706813" cy="1089025"/>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pic>
        <p:nvPicPr>
          <p:cNvPr id="4" name="Immagine 3">
            <a:extLst>
              <a:ext uri="{FF2B5EF4-FFF2-40B4-BE49-F238E27FC236}">
                <a16:creationId xmlns:a16="http://schemas.microsoft.com/office/drawing/2014/main" id="{617FA033-79E9-4921-B88E-03D9DAACCE5F}"/>
              </a:ext>
            </a:extLst>
          </p:cNvPr>
          <p:cNvPicPr>
            <a:picLocks noChangeAspect="1"/>
          </p:cNvPicPr>
          <p:nvPr userDrawn="1"/>
        </p:nvPicPr>
        <p:blipFill>
          <a:blip r:embed="rId2"/>
          <a:stretch>
            <a:fillRect/>
          </a:stretch>
        </p:blipFill>
        <p:spPr>
          <a:xfrm>
            <a:off x="8550841" y="637832"/>
            <a:ext cx="2700000" cy="461927"/>
          </a:xfrm>
          <a:prstGeom prst="rect">
            <a:avLst/>
          </a:prstGeom>
        </p:spPr>
      </p:pic>
      <p:sp>
        <p:nvSpPr>
          <p:cNvPr id="16" name="Rectangle 9">
            <a:extLst>
              <a:ext uri="{FF2B5EF4-FFF2-40B4-BE49-F238E27FC236}">
                <a16:creationId xmlns:a16="http://schemas.microsoft.com/office/drawing/2014/main" id="{821E4C3A-67D5-4B9E-B373-7B560EA0839E}"/>
              </a:ext>
            </a:extLst>
          </p:cNvPr>
          <p:cNvSpPr/>
          <p:nvPr userDrawn="1"/>
        </p:nvSpPr>
        <p:spPr>
          <a:xfrm>
            <a:off x="8037513" y="0"/>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55998298"/>
      </p:ext>
    </p:extLst>
  </p:cSld>
  <p:clrMapOvr>
    <a:masterClrMapping/>
  </p:clrMapOvr>
  <p:extLst>
    <p:ext uri="{DCECCB84-F9BA-43D5-87BE-67443E8EF086}">
      <p15:sldGuideLst xmlns:p15="http://schemas.microsoft.com/office/powerpoint/2012/main">
        <p15:guide id="1" orient="horz" pos="981"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ue immagini affiancate">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id="{C2F57ACB-1A9A-42A2-B0B9-3C24FCCE916F}"/>
              </a:ext>
            </a:extLst>
          </p:cNvPr>
          <p:cNvSpPr/>
          <p:nvPr userDrawn="1"/>
        </p:nvSpPr>
        <p:spPr>
          <a:xfrm>
            <a:off x="471488" y="1571124"/>
            <a:ext cx="5472112" cy="4392000"/>
          </a:xfrm>
          <a:prstGeom prst="rect">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sp>
        <p:nvSpPr>
          <p:cNvPr id="21" name="Text Placeholder 3">
            <a:extLst>
              <a:ext uri="{FF2B5EF4-FFF2-40B4-BE49-F238E27FC236}">
                <a16:creationId xmlns:a16="http://schemas.microsoft.com/office/drawing/2014/main" id="{A0C542E8-A419-4B8E-8AE4-1D0DC75ADF26}"/>
              </a:ext>
            </a:extLst>
          </p:cNvPr>
          <p:cNvSpPr>
            <a:spLocks noGrp="1"/>
          </p:cNvSpPr>
          <p:nvPr>
            <p:ph type="body" sz="half" idx="12" hasCustomPrompt="1"/>
          </p:nvPr>
        </p:nvSpPr>
        <p:spPr>
          <a:xfrm>
            <a:off x="562922" y="1691683"/>
            <a:ext cx="5304733" cy="387373"/>
          </a:xfrm>
        </p:spPr>
        <p:txBody>
          <a:bodyPr lIns="0" tIns="0" rIns="0" bIns="0">
            <a:normAutofit/>
          </a:bodyPr>
          <a:lstStyle>
            <a:lvl1pPr marL="0" indent="0" algn="ctr">
              <a:buNone/>
              <a:defRPr sz="1400">
                <a:solidFill>
                  <a:srgbClr val="CC2A2A"/>
                </a:solidFill>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a:t>FARE CLIC PER MODIFICARE GLI STILI DEL TESTO DELLO SCHEMA</a:t>
            </a:r>
          </a:p>
        </p:txBody>
      </p:sp>
      <p:sp>
        <p:nvSpPr>
          <p:cNvPr id="22" name="Content Placeholder 3">
            <a:extLst>
              <a:ext uri="{FF2B5EF4-FFF2-40B4-BE49-F238E27FC236}">
                <a16:creationId xmlns:a16="http://schemas.microsoft.com/office/drawing/2014/main" id="{3F3446B5-6360-4947-B444-A1DBFD655274}"/>
              </a:ext>
            </a:extLst>
          </p:cNvPr>
          <p:cNvSpPr>
            <a:spLocks noGrp="1"/>
          </p:cNvSpPr>
          <p:nvPr>
            <p:ph sz="half" idx="13"/>
          </p:nvPr>
        </p:nvSpPr>
        <p:spPr>
          <a:xfrm>
            <a:off x="562922" y="2172243"/>
            <a:ext cx="5304733" cy="3668732"/>
          </a:xfrm>
        </p:spPr>
        <p:txBody>
          <a:bodyPr>
            <a:normAutofit/>
          </a:bodyPr>
          <a:lstStyle>
            <a:lvl1pPr marL="0" indent="0">
              <a:buFontTx/>
              <a:buNone/>
              <a:defRPr sz="1600">
                <a:solidFill>
                  <a:schemeClr val="tx1">
                    <a:lumMod val="75000"/>
                    <a:lumOff val="25000"/>
                  </a:schemeClr>
                </a:solidFill>
              </a:defRPr>
            </a:lvl1pPr>
            <a:lvl2pPr marL="324000" indent="0">
              <a:buFontTx/>
              <a:buNone/>
              <a:defRPr/>
            </a:lvl2pPr>
            <a:lvl3pPr marL="630000" indent="0">
              <a:buFontTx/>
              <a:buNone/>
              <a:defRPr/>
            </a:lvl3pPr>
            <a:lvl4pPr marL="1008000" indent="0">
              <a:buFontTx/>
              <a:buNone/>
              <a:defRPr/>
            </a:lvl4pPr>
            <a:lvl5pPr marL="1368000" indent="0">
              <a:buFontTx/>
              <a:buNone/>
              <a:defRPr/>
            </a:lvl5pPr>
          </a:lstStyle>
          <a:p>
            <a:pPr lvl="0"/>
            <a:r>
              <a:rPr lang="it-IT" dirty="0"/>
              <a:t>Fare clic per modificare gli stili del testo dello schema</a:t>
            </a:r>
          </a:p>
          <a:p>
            <a:pPr lvl="1"/>
            <a:endParaRPr lang="en-US" dirty="0"/>
          </a:p>
        </p:txBody>
      </p:sp>
      <p:sp>
        <p:nvSpPr>
          <p:cNvPr id="20" name="Rectangle 8">
            <a:extLst>
              <a:ext uri="{FF2B5EF4-FFF2-40B4-BE49-F238E27FC236}">
                <a16:creationId xmlns:a16="http://schemas.microsoft.com/office/drawing/2014/main" id="{D17306DB-EF2B-46DB-BE4C-67BA4581EC8A}"/>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10">
            <a:extLst>
              <a:ext uri="{FF2B5EF4-FFF2-40B4-BE49-F238E27FC236}">
                <a16:creationId xmlns:a16="http://schemas.microsoft.com/office/drawing/2014/main" id="{27663729-5A18-460D-BCC5-1C121255BEC2}"/>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9">
            <a:extLst>
              <a:ext uri="{FF2B5EF4-FFF2-40B4-BE49-F238E27FC236}">
                <a16:creationId xmlns:a16="http://schemas.microsoft.com/office/drawing/2014/main" id="{88AE038F-3265-4340-AFAF-203DBF97366C}"/>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pic>
        <p:nvPicPr>
          <p:cNvPr id="25" name="Immagine 24">
            <a:extLst>
              <a:ext uri="{FF2B5EF4-FFF2-40B4-BE49-F238E27FC236}">
                <a16:creationId xmlns:a16="http://schemas.microsoft.com/office/drawing/2014/main" id="{5203E877-BB68-4C3E-A95D-262A3B3831F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Footer Placeholder 4">
            <a:extLst>
              <a:ext uri="{FF2B5EF4-FFF2-40B4-BE49-F238E27FC236}">
                <a16:creationId xmlns:a16="http://schemas.microsoft.com/office/drawing/2014/main" id="{DDB77A0D-9AB4-48A1-82C5-A09A7D4F72D4}"/>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29" name="Slide Number Placeholder 5">
            <a:extLst>
              <a:ext uri="{FF2B5EF4-FFF2-40B4-BE49-F238E27FC236}">
                <a16:creationId xmlns:a16="http://schemas.microsoft.com/office/drawing/2014/main" id="{ABB3C7F1-D02D-4858-A51B-B1211EF06EF0}"/>
              </a:ext>
            </a:extLst>
          </p:cNvPr>
          <p:cNvSpPr>
            <a:spLocks noGrp="1"/>
          </p:cNvSpPr>
          <p:nvPr>
            <p:ph type="sldNum" sz="quarter" idx="14"/>
          </p:nvPr>
        </p:nvSpPr>
        <p:spPr>
          <a:xfrm>
            <a:off x="323469" y="6405108"/>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
        <p:nvSpPr>
          <p:cNvPr id="30" name="Rettangolo 29">
            <a:extLst>
              <a:ext uri="{FF2B5EF4-FFF2-40B4-BE49-F238E27FC236}">
                <a16:creationId xmlns:a16="http://schemas.microsoft.com/office/drawing/2014/main" id="{2E11952F-B65E-4BC4-A306-BA5F2E5E1051}"/>
              </a:ext>
            </a:extLst>
          </p:cNvPr>
          <p:cNvSpPr/>
          <p:nvPr userDrawn="1"/>
        </p:nvSpPr>
        <p:spPr>
          <a:xfrm>
            <a:off x="6256216" y="1557338"/>
            <a:ext cx="5472000" cy="4392612"/>
          </a:xfrm>
          <a:prstGeom prst="rect">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sp>
        <p:nvSpPr>
          <p:cNvPr id="31" name="Text Placeholder 3">
            <a:extLst>
              <a:ext uri="{FF2B5EF4-FFF2-40B4-BE49-F238E27FC236}">
                <a16:creationId xmlns:a16="http://schemas.microsoft.com/office/drawing/2014/main" id="{10FF5994-804D-479E-8547-F402AE8DD1DD}"/>
              </a:ext>
            </a:extLst>
          </p:cNvPr>
          <p:cNvSpPr>
            <a:spLocks noGrp="1"/>
          </p:cNvSpPr>
          <p:nvPr>
            <p:ph type="body" sz="half" idx="11" hasCustomPrompt="1"/>
          </p:nvPr>
        </p:nvSpPr>
        <p:spPr>
          <a:xfrm>
            <a:off x="6376432" y="1684420"/>
            <a:ext cx="5231635" cy="457200"/>
          </a:xfrm>
        </p:spPr>
        <p:txBody>
          <a:bodyPr lIns="0" tIns="0" rIns="0" bIns="0">
            <a:normAutofit/>
          </a:bodyPr>
          <a:lstStyle>
            <a:lvl1pPr marL="0" indent="0" algn="ctr">
              <a:buNone/>
              <a:defRPr sz="1400">
                <a:solidFill>
                  <a:srgbClr val="CC2A2A"/>
                </a:solidFill>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a:t>FARE CLIC PER MODIFICARE GLI STILI DEL TESTO DELLO SCHEMA</a:t>
            </a:r>
          </a:p>
        </p:txBody>
      </p:sp>
      <p:sp>
        <p:nvSpPr>
          <p:cNvPr id="32" name="Content Placeholder 3">
            <a:extLst>
              <a:ext uri="{FF2B5EF4-FFF2-40B4-BE49-F238E27FC236}">
                <a16:creationId xmlns:a16="http://schemas.microsoft.com/office/drawing/2014/main" id="{4C0547B4-6D28-4C23-830C-984AB52D9776}"/>
              </a:ext>
            </a:extLst>
          </p:cNvPr>
          <p:cNvSpPr>
            <a:spLocks noGrp="1"/>
          </p:cNvSpPr>
          <p:nvPr>
            <p:ph sz="half" idx="2"/>
          </p:nvPr>
        </p:nvSpPr>
        <p:spPr>
          <a:xfrm>
            <a:off x="6376432" y="2220577"/>
            <a:ext cx="5231636" cy="3620398"/>
          </a:xfrm>
        </p:spPr>
        <p:txBody>
          <a:bodyPr>
            <a:normAutofit/>
          </a:bodyPr>
          <a:lstStyle>
            <a:lvl1pPr marL="0" indent="0">
              <a:buFontTx/>
              <a:buNone/>
              <a:defRPr sz="1600">
                <a:solidFill>
                  <a:schemeClr val="tx1">
                    <a:lumMod val="75000"/>
                    <a:lumOff val="25000"/>
                  </a:schemeClr>
                </a:solidFill>
              </a:defRPr>
            </a:lvl1pPr>
            <a:lvl2pPr marL="324000" indent="0">
              <a:buFontTx/>
              <a:buNone/>
              <a:defRPr/>
            </a:lvl2pPr>
            <a:lvl3pPr marL="630000" indent="0">
              <a:buFontTx/>
              <a:buNone/>
              <a:defRPr/>
            </a:lvl3pPr>
            <a:lvl4pPr marL="1008000" indent="0">
              <a:buFontTx/>
              <a:buNone/>
              <a:defRPr/>
            </a:lvl4pPr>
            <a:lvl5pPr marL="1368000" indent="0">
              <a:buFontTx/>
              <a:buNone/>
              <a:defRPr/>
            </a:lvl5pPr>
          </a:lstStyle>
          <a:p>
            <a:pPr lvl="0"/>
            <a:r>
              <a:rPr lang="it-IT" dirty="0"/>
              <a:t>Fare clic per modificare gli stili del testo dello schema</a:t>
            </a:r>
          </a:p>
          <a:p>
            <a:pPr lvl="1"/>
            <a:endParaRPr lang="en-US" dirty="0"/>
          </a:p>
        </p:txBody>
      </p:sp>
      <p:sp>
        <p:nvSpPr>
          <p:cNvPr id="15" name="Title Placeholder 1">
            <a:extLst>
              <a:ext uri="{FF2B5EF4-FFF2-40B4-BE49-F238E27FC236}">
                <a16:creationId xmlns:a16="http://schemas.microsoft.com/office/drawing/2014/main" id="{385672B4-73ED-0645-AF4D-5916A1BEEC00}"/>
              </a:ext>
            </a:extLst>
          </p:cNvPr>
          <p:cNvSpPr>
            <a:spLocks noGrp="1"/>
          </p:cNvSpPr>
          <p:nvPr>
            <p:ph type="title" hasCustomPrompt="1"/>
          </p:nvPr>
        </p:nvSpPr>
        <p:spPr>
          <a:xfrm>
            <a:off x="468895" y="503475"/>
            <a:ext cx="11269308" cy="384721"/>
          </a:xfrm>
          <a:prstGeom prst="rect">
            <a:avLst/>
          </a:prstGeom>
        </p:spPr>
        <p:txBody>
          <a:bodyPr lIns="0" tIns="0" rIns="0" bIns="0" rtlCol="0">
            <a:spAutoFit/>
          </a:bodyPr>
          <a:lstStyle>
            <a:lvl1pPr>
              <a:lnSpc>
                <a:spcPts val="3000"/>
              </a:lnSpc>
              <a:defRPr sz="2800" cap="none" baseline="0"/>
            </a:lvl1pPr>
          </a:lstStyle>
          <a:p>
            <a:r>
              <a:rPr lang="it-IT" dirty="0"/>
              <a:t>Fare clic per modificare lo stile del titolo dello schema</a:t>
            </a:r>
            <a:endParaRPr lang="en-US" dirty="0"/>
          </a:p>
        </p:txBody>
      </p:sp>
    </p:spTree>
    <p:extLst>
      <p:ext uri="{BB962C8B-B14F-4D97-AF65-F5344CB8AC3E}">
        <p14:creationId xmlns:p14="http://schemas.microsoft.com/office/powerpoint/2010/main" val="3774320508"/>
      </p:ext>
    </p:extLst>
  </p:cSld>
  <p:clrMapOvr>
    <a:masterClrMapping/>
  </p:clrMapOvr>
  <p:extLst>
    <p:ext uri="{DCECCB84-F9BA-43D5-87BE-67443E8EF086}">
      <p15:sldGuideLst xmlns:p15="http://schemas.microsoft.com/office/powerpoint/2012/main">
        <p15:guide id="1" orient="horz" pos="981"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dascalia+grafico o tavola gran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3786" y="1557338"/>
            <a:ext cx="11283042" cy="662557"/>
          </a:xfrm>
        </p:spPr>
        <p:txBody>
          <a:bodyPr lIns="0" tIns="0" rIns="0" bIns="0">
            <a:noAutofit/>
          </a:bodyPr>
          <a:lstStyle>
            <a:lvl1pPr marL="0" indent="0">
              <a:buNone/>
              <a:defRPr sz="18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4" name="Content Placeholder 3"/>
          <p:cNvSpPr>
            <a:spLocks noGrp="1"/>
          </p:cNvSpPr>
          <p:nvPr>
            <p:ph sz="half" idx="2"/>
          </p:nvPr>
        </p:nvSpPr>
        <p:spPr>
          <a:xfrm>
            <a:off x="463786" y="2319687"/>
            <a:ext cx="11283042" cy="3630263"/>
          </a:xfrm>
        </p:spPr>
        <p:txBody>
          <a:bodyPr>
            <a:normAutofit/>
          </a:bodyPr>
          <a:lstStyle>
            <a:lvl1pPr marL="0" indent="0">
              <a:buFontTx/>
              <a:buNone/>
              <a:defRPr sz="1600">
                <a:solidFill>
                  <a:schemeClr val="tx1">
                    <a:lumMod val="75000"/>
                    <a:lumOff val="25000"/>
                  </a:schemeClr>
                </a:solidFill>
              </a:defRPr>
            </a:lvl1pPr>
            <a:lvl2pPr marL="324000" indent="0">
              <a:buFontTx/>
              <a:buNone/>
              <a:defRPr/>
            </a:lvl2pPr>
            <a:lvl3pPr marL="630000" indent="0">
              <a:buFontTx/>
              <a:buNone/>
              <a:defRPr/>
            </a:lvl3pPr>
            <a:lvl4pPr marL="1008000" indent="0">
              <a:buFontTx/>
              <a:buNone/>
              <a:defRPr/>
            </a:lvl4pPr>
            <a:lvl5pPr marL="1368000" indent="0">
              <a:buFontTx/>
              <a:buNone/>
              <a:defRPr/>
            </a:lvl5pPr>
          </a:lstStyle>
          <a:p>
            <a:pPr lvl="0"/>
            <a:r>
              <a:rPr lang="it-IT" dirty="0"/>
              <a:t>Fare clic per modificare gli stili del testo dello schema</a:t>
            </a:r>
          </a:p>
          <a:p>
            <a:pPr lvl="1"/>
            <a:endParaRPr lang="en-US" dirty="0"/>
          </a:p>
        </p:txBody>
      </p:sp>
      <p:pic>
        <p:nvPicPr>
          <p:cNvPr id="13" name="Immagine 12">
            <a:extLst>
              <a:ext uri="{FF2B5EF4-FFF2-40B4-BE49-F238E27FC236}">
                <a16:creationId xmlns:a16="http://schemas.microsoft.com/office/drawing/2014/main" id="{D0FB10A6-C138-494B-9E13-24A27B8289F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Footer Placeholder 4">
            <a:extLst>
              <a:ext uri="{FF2B5EF4-FFF2-40B4-BE49-F238E27FC236}">
                <a16:creationId xmlns:a16="http://schemas.microsoft.com/office/drawing/2014/main" id="{A4B33C25-F53C-40FF-87FE-5A1021509E50}"/>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17" name="Rectangle 8">
            <a:extLst>
              <a:ext uri="{FF2B5EF4-FFF2-40B4-BE49-F238E27FC236}">
                <a16:creationId xmlns:a16="http://schemas.microsoft.com/office/drawing/2014/main" id="{96897485-CF07-4D6A-ABB8-A29D7DC57109}"/>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10">
            <a:extLst>
              <a:ext uri="{FF2B5EF4-FFF2-40B4-BE49-F238E27FC236}">
                <a16:creationId xmlns:a16="http://schemas.microsoft.com/office/drawing/2014/main" id="{BC91E05A-8494-49B6-B257-61F68DA8B315}"/>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9">
            <a:extLst>
              <a:ext uri="{FF2B5EF4-FFF2-40B4-BE49-F238E27FC236}">
                <a16:creationId xmlns:a16="http://schemas.microsoft.com/office/drawing/2014/main" id="{422199A7-2A62-43D5-872A-CD0B9A3D6E61}"/>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sp>
        <p:nvSpPr>
          <p:cNvPr id="20" name="Slide Number Placeholder 5">
            <a:extLst>
              <a:ext uri="{FF2B5EF4-FFF2-40B4-BE49-F238E27FC236}">
                <a16:creationId xmlns:a16="http://schemas.microsoft.com/office/drawing/2014/main" id="{1B2ED1D9-25D5-4BB7-87C2-D519D9336366}"/>
              </a:ext>
            </a:extLst>
          </p:cNvPr>
          <p:cNvSpPr>
            <a:spLocks noGrp="1"/>
          </p:cNvSpPr>
          <p:nvPr>
            <p:ph type="sldNum" sz="quarter" idx="14"/>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
        <p:nvSpPr>
          <p:cNvPr id="11" name="Title Placeholder 1">
            <a:extLst>
              <a:ext uri="{FF2B5EF4-FFF2-40B4-BE49-F238E27FC236}">
                <a16:creationId xmlns:a16="http://schemas.microsoft.com/office/drawing/2014/main" id="{385672B4-73ED-0645-AF4D-5916A1BEEC00}"/>
              </a:ext>
            </a:extLst>
          </p:cNvPr>
          <p:cNvSpPr>
            <a:spLocks noGrp="1"/>
          </p:cNvSpPr>
          <p:nvPr>
            <p:ph type="title" hasCustomPrompt="1"/>
          </p:nvPr>
        </p:nvSpPr>
        <p:spPr>
          <a:xfrm>
            <a:off x="468895" y="503475"/>
            <a:ext cx="11269308" cy="384721"/>
          </a:xfrm>
          <a:prstGeom prst="rect">
            <a:avLst/>
          </a:prstGeom>
        </p:spPr>
        <p:txBody>
          <a:bodyPr lIns="0" tIns="0" rIns="0" bIns="0" rtlCol="0">
            <a:spAutoFit/>
          </a:bodyPr>
          <a:lstStyle>
            <a:lvl1pPr>
              <a:lnSpc>
                <a:spcPts val="3000"/>
              </a:lnSpc>
              <a:defRPr sz="2800" cap="none" baseline="0"/>
            </a:lvl1pPr>
          </a:lstStyle>
          <a:p>
            <a:r>
              <a:rPr lang="it-IT" dirty="0"/>
              <a:t>Fare clic per modificare lo stile del titolo dello schema</a:t>
            </a:r>
            <a:endParaRPr lang="en-US" dirty="0"/>
          </a:p>
        </p:txBody>
      </p:sp>
    </p:spTree>
    <p:extLst>
      <p:ext uri="{BB962C8B-B14F-4D97-AF65-F5344CB8AC3E}">
        <p14:creationId xmlns:p14="http://schemas.microsoft.com/office/powerpoint/2010/main" val="3069949798"/>
      </p:ext>
    </p:extLst>
  </p:cSld>
  <p:clrMapOvr>
    <a:masterClrMapping/>
  </p:clrMapOvr>
  <p:extLst>
    <p:ext uri="{DCECCB84-F9BA-43D5-87BE-67443E8EF086}">
      <p15:sldGuideLst xmlns:p15="http://schemas.microsoft.com/office/powerpoint/2012/main">
        <p15:guide id="1" orient="horz" pos="3748"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18A4B74D-95FF-4ECC-AED0-C183993F87B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4">
            <a:extLst>
              <a:ext uri="{FF2B5EF4-FFF2-40B4-BE49-F238E27FC236}">
                <a16:creationId xmlns:a16="http://schemas.microsoft.com/office/drawing/2014/main" id="{48324380-A91B-40DB-8B06-87F1716A8EF9}"/>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9" name="Slide Number Placeholder 5">
            <a:extLst>
              <a:ext uri="{FF2B5EF4-FFF2-40B4-BE49-F238E27FC236}">
                <a16:creationId xmlns:a16="http://schemas.microsoft.com/office/drawing/2014/main" id="{9376CEDB-6160-4575-AAD8-45EA5C0ED54C}"/>
              </a:ext>
            </a:extLst>
          </p:cNvPr>
          <p:cNvSpPr>
            <a:spLocks noGrp="1"/>
          </p:cNvSpPr>
          <p:nvPr>
            <p:ph type="sldNum" sz="quarter" idx="11"/>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Tree>
    <p:extLst>
      <p:ext uri="{BB962C8B-B14F-4D97-AF65-F5344CB8AC3E}">
        <p14:creationId xmlns:p14="http://schemas.microsoft.com/office/powerpoint/2010/main" val="294222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ingraziamenti">
    <p:spTree>
      <p:nvGrpSpPr>
        <p:cNvPr id="1" name=""/>
        <p:cNvGrpSpPr/>
        <p:nvPr/>
      </p:nvGrpSpPr>
      <p:grpSpPr>
        <a:xfrm>
          <a:off x="0" y="0"/>
          <a:ext cx="0" cy="0"/>
          <a:chOff x="0" y="0"/>
          <a:chExt cx="0" cy="0"/>
        </a:xfrm>
      </p:grpSpPr>
      <p:sp>
        <p:nvSpPr>
          <p:cNvPr id="2" name="Title 1"/>
          <p:cNvSpPr>
            <a:spLocks noGrp="1"/>
          </p:cNvSpPr>
          <p:nvPr>
            <p:ph type="ctrTitle"/>
          </p:nvPr>
        </p:nvSpPr>
        <p:spPr>
          <a:xfrm>
            <a:off x="463786" y="1796902"/>
            <a:ext cx="11283042" cy="1839433"/>
          </a:xfrm>
          <a:effectLst/>
        </p:spPr>
        <p:txBody>
          <a:bodyPr anchor="ctr">
            <a:noAutofit/>
          </a:bodyPr>
          <a:lstStyle>
            <a:lvl1pPr algn="ctr">
              <a:defRPr sz="7000" b="0" cap="none">
                <a:solidFill>
                  <a:schemeClr val="tx1">
                    <a:lumMod val="50000"/>
                    <a:lumOff val="50000"/>
                  </a:schemeClr>
                </a:solidFill>
              </a:defRPr>
            </a:lvl1pPr>
          </a:lstStyle>
          <a:p>
            <a:endParaRPr lang="en-US" dirty="0"/>
          </a:p>
        </p:txBody>
      </p:sp>
      <p:sp>
        <p:nvSpPr>
          <p:cNvPr id="10" name="Text Placeholder 2">
            <a:extLst>
              <a:ext uri="{FF2B5EF4-FFF2-40B4-BE49-F238E27FC236}">
                <a16:creationId xmlns:a16="http://schemas.microsoft.com/office/drawing/2014/main" id="{05894EA2-4831-F84E-BBDE-8E89A351653C}"/>
              </a:ext>
            </a:extLst>
          </p:cNvPr>
          <p:cNvSpPr>
            <a:spLocks noGrp="1"/>
          </p:cNvSpPr>
          <p:nvPr>
            <p:ph type="body" idx="1"/>
          </p:nvPr>
        </p:nvSpPr>
        <p:spPr>
          <a:xfrm>
            <a:off x="3296093" y="3683529"/>
            <a:ext cx="5624623" cy="423612"/>
          </a:xfrm>
        </p:spPr>
        <p:txBody>
          <a:bodyPr spcCol="360000" anchor="ctr">
            <a:noAutofit/>
          </a:bodyPr>
          <a:lstStyle>
            <a:lvl1pPr marL="0" indent="0" algn="ctr">
              <a:buNone/>
              <a:defRPr sz="18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8" name="Rectangle 8">
            <a:extLst>
              <a:ext uri="{FF2B5EF4-FFF2-40B4-BE49-F238E27FC236}">
                <a16:creationId xmlns:a16="http://schemas.microsoft.com/office/drawing/2014/main" id="{02837C0E-8F15-489B-800B-6F1CBBB23F06}"/>
              </a:ext>
            </a:extLst>
          </p:cNvPr>
          <p:cNvSpPr/>
          <p:nvPr userDrawn="1"/>
        </p:nvSpPr>
        <p:spPr>
          <a:xfrm>
            <a:off x="463550" y="5773825"/>
            <a:ext cx="3708400" cy="1089025"/>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10">
            <a:extLst>
              <a:ext uri="{FF2B5EF4-FFF2-40B4-BE49-F238E27FC236}">
                <a16:creationId xmlns:a16="http://schemas.microsoft.com/office/drawing/2014/main" id="{1C3885B9-D4F0-42E8-A6EE-EB419237E845}"/>
              </a:ext>
            </a:extLst>
          </p:cNvPr>
          <p:cNvSpPr/>
          <p:nvPr userDrawn="1"/>
        </p:nvSpPr>
        <p:spPr>
          <a:xfrm>
            <a:off x="4251325" y="5773825"/>
            <a:ext cx="3706813" cy="1089025"/>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pic>
        <p:nvPicPr>
          <p:cNvPr id="11" name="Immagine 10">
            <a:extLst>
              <a:ext uri="{FF2B5EF4-FFF2-40B4-BE49-F238E27FC236}">
                <a16:creationId xmlns:a16="http://schemas.microsoft.com/office/drawing/2014/main" id="{1F54AFB7-6D67-44BA-975B-F9E2C29BB466}"/>
              </a:ext>
            </a:extLst>
          </p:cNvPr>
          <p:cNvPicPr>
            <a:picLocks noChangeAspect="1"/>
          </p:cNvPicPr>
          <p:nvPr userDrawn="1"/>
        </p:nvPicPr>
        <p:blipFill>
          <a:blip r:embed="rId2"/>
          <a:stretch>
            <a:fillRect/>
          </a:stretch>
        </p:blipFill>
        <p:spPr>
          <a:xfrm>
            <a:off x="8550841" y="6092375"/>
            <a:ext cx="2700000" cy="461927"/>
          </a:xfrm>
          <a:prstGeom prst="rect">
            <a:avLst/>
          </a:prstGeom>
        </p:spPr>
      </p:pic>
      <p:sp>
        <p:nvSpPr>
          <p:cNvPr id="12" name="Rectangle 9">
            <a:extLst>
              <a:ext uri="{FF2B5EF4-FFF2-40B4-BE49-F238E27FC236}">
                <a16:creationId xmlns:a16="http://schemas.microsoft.com/office/drawing/2014/main" id="{B4CD4512-1FFA-4544-ACEE-31F0A9CA9D05}"/>
              </a:ext>
            </a:extLst>
          </p:cNvPr>
          <p:cNvSpPr/>
          <p:nvPr userDrawn="1"/>
        </p:nvSpPr>
        <p:spPr>
          <a:xfrm>
            <a:off x="8037513" y="6790850"/>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547396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dice o elenco puntato">
    <p:spTree>
      <p:nvGrpSpPr>
        <p:cNvPr id="1" name=""/>
        <p:cNvGrpSpPr/>
        <p:nvPr/>
      </p:nvGrpSpPr>
      <p:grpSpPr>
        <a:xfrm>
          <a:off x="0" y="0"/>
          <a:ext cx="0" cy="0"/>
          <a:chOff x="0" y="0"/>
          <a:chExt cx="0" cy="0"/>
        </a:xfrm>
      </p:grpSpPr>
      <p:pic>
        <p:nvPicPr>
          <p:cNvPr id="7" name="Immagin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idx="1"/>
          </p:nvPr>
        </p:nvSpPr>
        <p:spPr>
          <a:xfrm>
            <a:off x="474201" y="1557338"/>
            <a:ext cx="11264002" cy="4481153"/>
          </a:xfrm>
        </p:spPr>
        <p:txBody>
          <a:bodyPr lIns="0" tIns="0" rIns="0" bIns="0">
            <a:noAutofit/>
          </a:bodyPr>
          <a:lstStyle>
            <a:lvl1pPr marL="285750" indent="-285750">
              <a:spcAft>
                <a:spcPts val="1800"/>
              </a:spcAft>
              <a:buSzPct val="120000"/>
              <a:buFont typeface="Courier New" panose="02070309020205020404" pitchFamily="49" charset="0"/>
              <a:buChar char="o"/>
              <a:defRPr sz="18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9" name="Title Placeholder 1">
            <a:extLst>
              <a:ext uri="{FF2B5EF4-FFF2-40B4-BE49-F238E27FC236}">
                <a16:creationId xmlns:a16="http://schemas.microsoft.com/office/drawing/2014/main" id="{385672B4-73ED-0645-AF4D-5916A1BEEC00}"/>
              </a:ext>
            </a:extLst>
          </p:cNvPr>
          <p:cNvSpPr>
            <a:spLocks noGrp="1"/>
          </p:cNvSpPr>
          <p:nvPr>
            <p:ph type="title" hasCustomPrompt="1"/>
          </p:nvPr>
        </p:nvSpPr>
        <p:spPr>
          <a:xfrm>
            <a:off x="468895" y="503475"/>
            <a:ext cx="11269308" cy="384721"/>
          </a:xfrm>
          <a:prstGeom prst="rect">
            <a:avLst/>
          </a:prstGeom>
        </p:spPr>
        <p:txBody>
          <a:bodyPr lIns="0" tIns="0" rIns="0" bIns="0" rtlCol="0">
            <a:spAutoFit/>
          </a:bodyPr>
          <a:lstStyle>
            <a:lvl1pPr>
              <a:lnSpc>
                <a:spcPts val="3000"/>
              </a:lnSpc>
              <a:defRPr sz="2800" cap="none" baseline="0"/>
            </a:lvl1pPr>
          </a:lstStyle>
          <a:p>
            <a:r>
              <a:rPr lang="it-IT" dirty="0"/>
              <a:t>Fare clic per modificare lo stile del titolo dello schema</a:t>
            </a:r>
            <a:endParaRPr lang="en-US" dirty="0"/>
          </a:p>
        </p:txBody>
      </p:sp>
      <p:sp>
        <p:nvSpPr>
          <p:cNvPr id="8" name="Footer Placeholder 4">
            <a:extLst>
              <a:ext uri="{FF2B5EF4-FFF2-40B4-BE49-F238E27FC236}">
                <a16:creationId xmlns:a16="http://schemas.microsoft.com/office/drawing/2014/main" id="{C2053620-96AC-EF47-823B-D2E90BBCE586}"/>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10" name="Slide Number Placeholder 5">
            <a:extLst>
              <a:ext uri="{FF2B5EF4-FFF2-40B4-BE49-F238E27FC236}">
                <a16:creationId xmlns:a16="http://schemas.microsoft.com/office/drawing/2014/main" id="{FF4E3F12-6C4D-C642-90EC-9F9AE3161A4F}"/>
              </a:ext>
            </a:extLst>
          </p:cNvPr>
          <p:cNvSpPr>
            <a:spLocks noGrp="1"/>
          </p:cNvSpPr>
          <p:nvPr>
            <p:ph type="sldNum" sz="quarter" idx="11"/>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
        <p:nvSpPr>
          <p:cNvPr id="11" name="Rectangle 8">
            <a:extLst>
              <a:ext uri="{FF2B5EF4-FFF2-40B4-BE49-F238E27FC236}">
                <a16:creationId xmlns:a16="http://schemas.microsoft.com/office/drawing/2014/main" id="{6BE73488-10D2-46C5-8886-B5262B4036E9}"/>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0">
            <a:extLst>
              <a:ext uri="{FF2B5EF4-FFF2-40B4-BE49-F238E27FC236}">
                <a16:creationId xmlns:a16="http://schemas.microsoft.com/office/drawing/2014/main" id="{9DFCC48B-BCC3-4AAB-8EE4-592BE912D5A8}"/>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9">
            <a:extLst>
              <a:ext uri="{FF2B5EF4-FFF2-40B4-BE49-F238E27FC236}">
                <a16:creationId xmlns:a16="http://schemas.microsoft.com/office/drawing/2014/main" id="{02EE5703-F2FA-4A41-8927-030A564B0F80}"/>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39054892"/>
      </p:ext>
    </p:extLst>
  </p:cSld>
  <p:clrMapOvr>
    <a:masterClrMapping/>
  </p:clrMapOvr>
  <p:extLst>
    <p:ext uri="{DCECCB84-F9BA-43D5-87BE-67443E8EF086}">
      <p15:sldGuideLst xmlns:p15="http://schemas.microsoft.com/office/powerpoint/2012/main">
        <p15:guide id="1" orient="horz" pos="4178"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sto 1 colonn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74201" y="1557338"/>
            <a:ext cx="11264002" cy="4472526"/>
          </a:xfrm>
        </p:spPr>
        <p:txBody>
          <a:bodyPr lIns="0" tIns="0" rIns="0" bIns="0">
            <a:noAutofit/>
          </a:bodyPr>
          <a:lstStyle>
            <a:lvl1pPr marL="0" indent="0">
              <a:buNone/>
              <a:defRPr sz="18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12" name="Title Placeholder 1">
            <a:extLst>
              <a:ext uri="{FF2B5EF4-FFF2-40B4-BE49-F238E27FC236}">
                <a16:creationId xmlns:a16="http://schemas.microsoft.com/office/drawing/2014/main" id="{86F2967F-3AC1-482F-9FA1-FB5058EEC437}"/>
              </a:ext>
            </a:extLst>
          </p:cNvPr>
          <p:cNvSpPr>
            <a:spLocks noGrp="1"/>
          </p:cNvSpPr>
          <p:nvPr>
            <p:ph type="title"/>
          </p:nvPr>
        </p:nvSpPr>
        <p:spPr>
          <a:xfrm>
            <a:off x="468895" y="503475"/>
            <a:ext cx="11269308" cy="384721"/>
          </a:xfrm>
          <a:prstGeom prst="rect">
            <a:avLst/>
          </a:prstGeom>
        </p:spPr>
        <p:txBody>
          <a:bodyPr lIns="0" tIns="0" rIns="0" bIns="0" rtlCol="0">
            <a:spAutoFit/>
          </a:bodyPr>
          <a:lstStyle>
            <a:lvl1pPr>
              <a:lnSpc>
                <a:spcPts val="3000"/>
              </a:lnSpc>
              <a:defRPr sz="2800" cap="none"/>
            </a:lvl1pPr>
          </a:lstStyle>
          <a:p>
            <a:r>
              <a:rPr lang="it-IT" dirty="0"/>
              <a:t>Fare clic per modificare lo stile del titolo dello schema</a:t>
            </a:r>
            <a:endParaRPr lang="en-US" dirty="0"/>
          </a:p>
        </p:txBody>
      </p:sp>
      <p:sp>
        <p:nvSpPr>
          <p:cNvPr id="13" name="Rectangle 8">
            <a:extLst>
              <a:ext uri="{FF2B5EF4-FFF2-40B4-BE49-F238E27FC236}">
                <a16:creationId xmlns:a16="http://schemas.microsoft.com/office/drawing/2014/main" id="{BB147208-B303-4867-B415-427BFDB712AA}"/>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0">
            <a:extLst>
              <a:ext uri="{FF2B5EF4-FFF2-40B4-BE49-F238E27FC236}">
                <a16:creationId xmlns:a16="http://schemas.microsoft.com/office/drawing/2014/main" id="{3AC1916D-DE81-4DEB-837D-9B1EBBEBAB9E}"/>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9">
            <a:extLst>
              <a:ext uri="{FF2B5EF4-FFF2-40B4-BE49-F238E27FC236}">
                <a16:creationId xmlns:a16="http://schemas.microsoft.com/office/drawing/2014/main" id="{EA5C2815-3F5D-4F03-A9B8-AD61D140AB8F}"/>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pic>
        <p:nvPicPr>
          <p:cNvPr id="16" name="Immagine 15">
            <a:extLst>
              <a:ext uri="{FF2B5EF4-FFF2-40B4-BE49-F238E27FC236}">
                <a16:creationId xmlns:a16="http://schemas.microsoft.com/office/drawing/2014/main" id="{211B9727-26D5-42C6-AA8E-16F0A955108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Footer Placeholder 4">
            <a:extLst>
              <a:ext uri="{FF2B5EF4-FFF2-40B4-BE49-F238E27FC236}">
                <a16:creationId xmlns:a16="http://schemas.microsoft.com/office/drawing/2014/main" id="{3DB52600-6114-4FF8-A64F-1419078C0669}"/>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19" name="Slide Number Placeholder 5">
            <a:extLst>
              <a:ext uri="{FF2B5EF4-FFF2-40B4-BE49-F238E27FC236}">
                <a16:creationId xmlns:a16="http://schemas.microsoft.com/office/drawing/2014/main" id="{C98E623A-5D96-4DDD-91E6-E567C5082EFA}"/>
              </a:ext>
            </a:extLst>
          </p:cNvPr>
          <p:cNvSpPr>
            <a:spLocks noGrp="1"/>
          </p:cNvSpPr>
          <p:nvPr>
            <p:ph type="sldNum" sz="quarter" idx="11"/>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Tree>
    <p:extLst>
      <p:ext uri="{BB962C8B-B14F-4D97-AF65-F5344CB8AC3E}">
        <p14:creationId xmlns:p14="http://schemas.microsoft.com/office/powerpoint/2010/main" val="1652028618"/>
      </p:ext>
    </p:extLst>
  </p:cSld>
  <p:clrMapOvr>
    <a:masterClrMapping/>
  </p:clrMapOvr>
  <p:extLst>
    <p:ext uri="{DCECCB84-F9BA-43D5-87BE-67443E8EF086}">
      <p15:sldGuideLst xmlns:p15="http://schemas.microsoft.com/office/powerpoint/2012/main">
        <p15:guide id="1" orient="horz" pos="981"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sto 2 colonn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3786" y="1557338"/>
            <a:ext cx="11276765" cy="4472526"/>
          </a:xfrm>
        </p:spPr>
        <p:txBody>
          <a:bodyPr lIns="0" tIns="0" rIns="0" bIns="0" numCol="2" spcCol="540000">
            <a:noAutofit/>
          </a:bodyPr>
          <a:lstStyle>
            <a:lvl1pPr marL="0" indent="0">
              <a:buNone/>
              <a:defRPr sz="18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13" name="Rectangle 8">
            <a:extLst>
              <a:ext uri="{FF2B5EF4-FFF2-40B4-BE49-F238E27FC236}">
                <a16:creationId xmlns:a16="http://schemas.microsoft.com/office/drawing/2014/main" id="{85F80FCE-DB62-4AE9-8E37-C5ECE83CEA2A}"/>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0">
            <a:extLst>
              <a:ext uri="{FF2B5EF4-FFF2-40B4-BE49-F238E27FC236}">
                <a16:creationId xmlns:a16="http://schemas.microsoft.com/office/drawing/2014/main" id="{5337BA55-D4F4-482D-9902-A7DF343CF4BD}"/>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9">
            <a:extLst>
              <a:ext uri="{FF2B5EF4-FFF2-40B4-BE49-F238E27FC236}">
                <a16:creationId xmlns:a16="http://schemas.microsoft.com/office/drawing/2014/main" id="{1E77F523-A47D-4ED1-A730-DF5462674088}"/>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pic>
        <p:nvPicPr>
          <p:cNvPr id="16" name="Immagine 15">
            <a:extLst>
              <a:ext uri="{FF2B5EF4-FFF2-40B4-BE49-F238E27FC236}">
                <a16:creationId xmlns:a16="http://schemas.microsoft.com/office/drawing/2014/main" id="{B35A5DA5-9B3D-430B-9B7D-12A49C89600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Footer Placeholder 4">
            <a:extLst>
              <a:ext uri="{FF2B5EF4-FFF2-40B4-BE49-F238E27FC236}">
                <a16:creationId xmlns:a16="http://schemas.microsoft.com/office/drawing/2014/main" id="{BC87520E-C40B-4CBE-A2FA-D2587AA9999C}"/>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19" name="Slide Number Placeholder 5">
            <a:extLst>
              <a:ext uri="{FF2B5EF4-FFF2-40B4-BE49-F238E27FC236}">
                <a16:creationId xmlns:a16="http://schemas.microsoft.com/office/drawing/2014/main" id="{98ED1510-B77E-4E58-8FB2-F06301CA45C2}"/>
              </a:ext>
            </a:extLst>
          </p:cNvPr>
          <p:cNvSpPr>
            <a:spLocks noGrp="1"/>
          </p:cNvSpPr>
          <p:nvPr>
            <p:ph type="sldNum" sz="quarter" idx="11"/>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
        <p:nvSpPr>
          <p:cNvPr id="10" name="Title Placeholder 1">
            <a:extLst>
              <a:ext uri="{FF2B5EF4-FFF2-40B4-BE49-F238E27FC236}">
                <a16:creationId xmlns:a16="http://schemas.microsoft.com/office/drawing/2014/main" id="{385672B4-73ED-0645-AF4D-5916A1BEEC00}"/>
              </a:ext>
            </a:extLst>
          </p:cNvPr>
          <p:cNvSpPr>
            <a:spLocks noGrp="1"/>
          </p:cNvSpPr>
          <p:nvPr>
            <p:ph type="title" hasCustomPrompt="1"/>
          </p:nvPr>
        </p:nvSpPr>
        <p:spPr>
          <a:xfrm>
            <a:off x="468895" y="503475"/>
            <a:ext cx="11269308" cy="384721"/>
          </a:xfrm>
          <a:prstGeom prst="rect">
            <a:avLst/>
          </a:prstGeom>
        </p:spPr>
        <p:txBody>
          <a:bodyPr lIns="0" tIns="0" rIns="0" bIns="0" rtlCol="0">
            <a:spAutoFit/>
          </a:bodyPr>
          <a:lstStyle>
            <a:lvl1pPr>
              <a:lnSpc>
                <a:spcPts val="3000"/>
              </a:lnSpc>
              <a:defRPr sz="2800" cap="none" baseline="0"/>
            </a:lvl1pPr>
          </a:lstStyle>
          <a:p>
            <a:r>
              <a:rPr lang="it-IT" dirty="0"/>
              <a:t>Fare clic per modificare lo stile del titolo dello schema</a:t>
            </a:r>
            <a:endParaRPr lang="en-US" dirty="0"/>
          </a:p>
        </p:txBody>
      </p:sp>
    </p:spTree>
    <p:extLst>
      <p:ext uri="{BB962C8B-B14F-4D97-AF65-F5344CB8AC3E}">
        <p14:creationId xmlns:p14="http://schemas.microsoft.com/office/powerpoint/2010/main" val="1527588422"/>
      </p:ext>
    </p:extLst>
  </p:cSld>
  <p:clrMapOvr>
    <a:masterClrMapping/>
  </p:clrMapOvr>
  <p:extLst>
    <p:ext uri="{DCECCB84-F9BA-43D5-87BE-67443E8EF086}">
      <p15:sldGuideLst xmlns:p15="http://schemas.microsoft.com/office/powerpoint/2012/main">
        <p15:guide id="1" orient="horz" pos="981"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sto 3 colonn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3787" y="1557337"/>
            <a:ext cx="11269308" cy="4392613"/>
          </a:xfrm>
        </p:spPr>
        <p:txBody>
          <a:bodyPr lIns="0" tIns="0" rIns="0" bIns="0" numCol="3" spcCol="432000">
            <a:noAutofit/>
          </a:bodyPr>
          <a:lstStyle>
            <a:lvl1pPr marL="0" indent="0">
              <a:buNone/>
              <a:defRPr sz="18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13" name="Rectangle 8">
            <a:extLst>
              <a:ext uri="{FF2B5EF4-FFF2-40B4-BE49-F238E27FC236}">
                <a16:creationId xmlns:a16="http://schemas.microsoft.com/office/drawing/2014/main" id="{A97EA33F-8FE6-43F7-B87B-F8A75881DC82}"/>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0">
            <a:extLst>
              <a:ext uri="{FF2B5EF4-FFF2-40B4-BE49-F238E27FC236}">
                <a16:creationId xmlns:a16="http://schemas.microsoft.com/office/drawing/2014/main" id="{4457ED34-8FD7-4334-B58D-DE5268F487BB}"/>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9">
            <a:extLst>
              <a:ext uri="{FF2B5EF4-FFF2-40B4-BE49-F238E27FC236}">
                <a16:creationId xmlns:a16="http://schemas.microsoft.com/office/drawing/2014/main" id="{DE95361B-2753-4630-8435-D8D6DFA2E2B3}"/>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pic>
        <p:nvPicPr>
          <p:cNvPr id="16" name="Immagine 15">
            <a:extLst>
              <a:ext uri="{FF2B5EF4-FFF2-40B4-BE49-F238E27FC236}">
                <a16:creationId xmlns:a16="http://schemas.microsoft.com/office/drawing/2014/main" id="{9953CB5C-8C23-4943-AA23-507887A04CC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Footer Placeholder 4">
            <a:extLst>
              <a:ext uri="{FF2B5EF4-FFF2-40B4-BE49-F238E27FC236}">
                <a16:creationId xmlns:a16="http://schemas.microsoft.com/office/drawing/2014/main" id="{2EA2B975-3B1B-40A2-9512-420987E4167F}"/>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19" name="Slide Number Placeholder 5">
            <a:extLst>
              <a:ext uri="{FF2B5EF4-FFF2-40B4-BE49-F238E27FC236}">
                <a16:creationId xmlns:a16="http://schemas.microsoft.com/office/drawing/2014/main" id="{2FD83117-18D4-4F50-B150-B24C3ADCCAF6}"/>
              </a:ext>
            </a:extLst>
          </p:cNvPr>
          <p:cNvSpPr>
            <a:spLocks noGrp="1"/>
          </p:cNvSpPr>
          <p:nvPr>
            <p:ph type="sldNum" sz="quarter" idx="11"/>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
        <p:nvSpPr>
          <p:cNvPr id="10" name="Title Placeholder 1">
            <a:extLst>
              <a:ext uri="{FF2B5EF4-FFF2-40B4-BE49-F238E27FC236}">
                <a16:creationId xmlns:a16="http://schemas.microsoft.com/office/drawing/2014/main" id="{385672B4-73ED-0645-AF4D-5916A1BEEC00}"/>
              </a:ext>
            </a:extLst>
          </p:cNvPr>
          <p:cNvSpPr>
            <a:spLocks noGrp="1"/>
          </p:cNvSpPr>
          <p:nvPr>
            <p:ph type="title" hasCustomPrompt="1"/>
          </p:nvPr>
        </p:nvSpPr>
        <p:spPr>
          <a:xfrm>
            <a:off x="468895" y="503475"/>
            <a:ext cx="11269308" cy="384721"/>
          </a:xfrm>
          <a:prstGeom prst="rect">
            <a:avLst/>
          </a:prstGeom>
        </p:spPr>
        <p:txBody>
          <a:bodyPr lIns="0" tIns="0" rIns="0" bIns="0" rtlCol="0">
            <a:spAutoFit/>
          </a:bodyPr>
          <a:lstStyle>
            <a:lvl1pPr>
              <a:lnSpc>
                <a:spcPts val="3000"/>
              </a:lnSpc>
              <a:defRPr sz="2800" cap="none" baseline="0"/>
            </a:lvl1pPr>
          </a:lstStyle>
          <a:p>
            <a:r>
              <a:rPr lang="it-IT" dirty="0"/>
              <a:t>Fare clic per modificare lo stile del titolo dello schema</a:t>
            </a:r>
            <a:endParaRPr lang="en-US" dirty="0"/>
          </a:p>
        </p:txBody>
      </p:sp>
    </p:spTree>
    <p:extLst>
      <p:ext uri="{BB962C8B-B14F-4D97-AF65-F5344CB8AC3E}">
        <p14:creationId xmlns:p14="http://schemas.microsoft.com/office/powerpoint/2010/main" val="3709207066"/>
      </p:ext>
    </p:extLst>
  </p:cSld>
  <p:clrMapOvr>
    <a:masterClrMapping/>
  </p:clrMapOvr>
  <p:extLst>
    <p:ext uri="{DCECCB84-F9BA-43D5-87BE-67443E8EF086}">
      <p15:sldGuideLst xmlns:p15="http://schemas.microsoft.com/office/powerpoint/2012/main">
        <p15:guide id="1" orient="horz" pos="3748"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sto+grafico piccolo">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id="{8FFAF148-8C21-EB4F-9093-19ADD1A51882}"/>
              </a:ext>
            </a:extLst>
          </p:cNvPr>
          <p:cNvSpPr/>
          <p:nvPr userDrawn="1"/>
        </p:nvSpPr>
        <p:spPr>
          <a:xfrm>
            <a:off x="8081963" y="1557338"/>
            <a:ext cx="3653783" cy="4392612"/>
          </a:xfrm>
          <a:prstGeom prst="rect">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sp>
        <p:nvSpPr>
          <p:cNvPr id="3" name="Text Placeholder 2"/>
          <p:cNvSpPr>
            <a:spLocks noGrp="1"/>
          </p:cNvSpPr>
          <p:nvPr>
            <p:ph type="body" idx="1"/>
          </p:nvPr>
        </p:nvSpPr>
        <p:spPr>
          <a:xfrm>
            <a:off x="477519" y="1557338"/>
            <a:ext cx="7305513" cy="4392612"/>
          </a:xfrm>
        </p:spPr>
        <p:txBody>
          <a:bodyPr lIns="0" tIns="0" rIns="0" bIns="0" spcCol="360000">
            <a:noAutofit/>
          </a:bodyPr>
          <a:lstStyle>
            <a:lvl1pPr marL="0" indent="0">
              <a:buNone/>
              <a:defRPr sz="18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13" name="Text Placeholder 3">
            <a:extLst>
              <a:ext uri="{FF2B5EF4-FFF2-40B4-BE49-F238E27FC236}">
                <a16:creationId xmlns:a16="http://schemas.microsoft.com/office/drawing/2014/main" id="{8FE997AC-2DEF-4982-9219-0DE8E80C2C1D}"/>
              </a:ext>
            </a:extLst>
          </p:cNvPr>
          <p:cNvSpPr>
            <a:spLocks noGrp="1"/>
          </p:cNvSpPr>
          <p:nvPr>
            <p:ph type="body" sz="half" idx="11" hasCustomPrompt="1"/>
          </p:nvPr>
        </p:nvSpPr>
        <p:spPr>
          <a:xfrm>
            <a:off x="8162224" y="1696688"/>
            <a:ext cx="3492000" cy="457200"/>
          </a:xfrm>
        </p:spPr>
        <p:txBody>
          <a:bodyPr lIns="0" tIns="0" rIns="0" bIns="0">
            <a:noAutofit/>
          </a:bodyPr>
          <a:lstStyle>
            <a:lvl1pPr marL="0" indent="0" algn="ctr">
              <a:buNone/>
              <a:defRPr sz="1400">
                <a:solidFill>
                  <a:srgbClr val="CC2A2A"/>
                </a:solidFill>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a:t>FARE CLIC PER MODIFICARE GLI STILI DEL TESTO</a:t>
            </a:r>
          </a:p>
        </p:txBody>
      </p:sp>
      <p:sp>
        <p:nvSpPr>
          <p:cNvPr id="14" name="Content Placeholder 3">
            <a:extLst>
              <a:ext uri="{FF2B5EF4-FFF2-40B4-BE49-F238E27FC236}">
                <a16:creationId xmlns:a16="http://schemas.microsoft.com/office/drawing/2014/main" id="{5014FC49-70B3-48C6-AAEA-1B6DEB762BE4}"/>
              </a:ext>
            </a:extLst>
          </p:cNvPr>
          <p:cNvSpPr>
            <a:spLocks noGrp="1"/>
          </p:cNvSpPr>
          <p:nvPr>
            <p:ph sz="half" idx="2"/>
          </p:nvPr>
        </p:nvSpPr>
        <p:spPr>
          <a:xfrm>
            <a:off x="8162222" y="2261938"/>
            <a:ext cx="3492000" cy="3600000"/>
          </a:xfrm>
        </p:spPr>
        <p:txBody>
          <a:bodyPr>
            <a:normAutofit/>
          </a:bodyPr>
          <a:lstStyle>
            <a:lvl1pPr marL="0" indent="0">
              <a:buFontTx/>
              <a:buNone/>
              <a:defRPr sz="1600">
                <a:solidFill>
                  <a:schemeClr val="tx1">
                    <a:lumMod val="75000"/>
                    <a:lumOff val="25000"/>
                  </a:schemeClr>
                </a:solidFill>
              </a:defRPr>
            </a:lvl1pPr>
            <a:lvl2pPr marL="324000" indent="0">
              <a:buFontTx/>
              <a:buNone/>
              <a:defRPr/>
            </a:lvl2pPr>
            <a:lvl3pPr marL="630000" indent="0">
              <a:buFontTx/>
              <a:buNone/>
              <a:defRPr/>
            </a:lvl3pPr>
            <a:lvl4pPr marL="1008000" indent="0">
              <a:buFontTx/>
              <a:buNone/>
              <a:defRPr/>
            </a:lvl4pPr>
            <a:lvl5pPr marL="1368000" indent="0">
              <a:buFontTx/>
              <a:buNone/>
              <a:defRPr/>
            </a:lvl5pPr>
          </a:lstStyle>
          <a:p>
            <a:pPr lvl="0"/>
            <a:r>
              <a:rPr lang="it-IT" dirty="0"/>
              <a:t>Fare clic per modificare gli stili del testo dello schema</a:t>
            </a:r>
          </a:p>
          <a:p>
            <a:pPr lvl="1"/>
            <a:endParaRPr lang="en-US" dirty="0"/>
          </a:p>
        </p:txBody>
      </p:sp>
      <p:sp>
        <p:nvSpPr>
          <p:cNvPr id="18" name="Rectangle 8">
            <a:extLst>
              <a:ext uri="{FF2B5EF4-FFF2-40B4-BE49-F238E27FC236}">
                <a16:creationId xmlns:a16="http://schemas.microsoft.com/office/drawing/2014/main" id="{BFF0EAD9-FB2A-4B10-AC7E-2867676F5114}"/>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0">
            <a:extLst>
              <a:ext uri="{FF2B5EF4-FFF2-40B4-BE49-F238E27FC236}">
                <a16:creationId xmlns:a16="http://schemas.microsoft.com/office/drawing/2014/main" id="{4DE85F56-C820-4265-A4F2-F29B8154D702}"/>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9">
            <a:extLst>
              <a:ext uri="{FF2B5EF4-FFF2-40B4-BE49-F238E27FC236}">
                <a16:creationId xmlns:a16="http://schemas.microsoft.com/office/drawing/2014/main" id="{6D6C4BEC-89CF-43B7-9CD5-49EE71B27928}"/>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pic>
        <p:nvPicPr>
          <p:cNvPr id="21" name="Immagine 20">
            <a:extLst>
              <a:ext uri="{FF2B5EF4-FFF2-40B4-BE49-F238E27FC236}">
                <a16:creationId xmlns:a16="http://schemas.microsoft.com/office/drawing/2014/main" id="{665B96CC-8D49-494F-9C8A-BD85351377F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Footer Placeholder 4">
            <a:extLst>
              <a:ext uri="{FF2B5EF4-FFF2-40B4-BE49-F238E27FC236}">
                <a16:creationId xmlns:a16="http://schemas.microsoft.com/office/drawing/2014/main" id="{C1DD249C-FFFA-4674-9CB5-ABEFDF504139}"/>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24" name="Slide Number Placeholder 5">
            <a:extLst>
              <a:ext uri="{FF2B5EF4-FFF2-40B4-BE49-F238E27FC236}">
                <a16:creationId xmlns:a16="http://schemas.microsoft.com/office/drawing/2014/main" id="{48756CF5-11CA-40E9-BF7A-4F15C16E34DC}"/>
              </a:ext>
            </a:extLst>
          </p:cNvPr>
          <p:cNvSpPr>
            <a:spLocks noGrp="1"/>
          </p:cNvSpPr>
          <p:nvPr>
            <p:ph type="sldNum" sz="quarter" idx="12"/>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
        <p:nvSpPr>
          <p:cNvPr id="15" name="Title Placeholder 1">
            <a:extLst>
              <a:ext uri="{FF2B5EF4-FFF2-40B4-BE49-F238E27FC236}">
                <a16:creationId xmlns:a16="http://schemas.microsoft.com/office/drawing/2014/main" id="{385672B4-73ED-0645-AF4D-5916A1BEEC00}"/>
              </a:ext>
            </a:extLst>
          </p:cNvPr>
          <p:cNvSpPr>
            <a:spLocks noGrp="1"/>
          </p:cNvSpPr>
          <p:nvPr>
            <p:ph type="title" hasCustomPrompt="1"/>
          </p:nvPr>
        </p:nvSpPr>
        <p:spPr>
          <a:xfrm>
            <a:off x="468895" y="503475"/>
            <a:ext cx="11269308" cy="384721"/>
          </a:xfrm>
          <a:prstGeom prst="rect">
            <a:avLst/>
          </a:prstGeom>
        </p:spPr>
        <p:txBody>
          <a:bodyPr lIns="0" tIns="0" rIns="0" bIns="0" rtlCol="0">
            <a:spAutoFit/>
          </a:bodyPr>
          <a:lstStyle>
            <a:lvl1pPr>
              <a:lnSpc>
                <a:spcPts val="3000"/>
              </a:lnSpc>
              <a:defRPr sz="2800" cap="none" baseline="0"/>
            </a:lvl1pPr>
          </a:lstStyle>
          <a:p>
            <a:r>
              <a:rPr lang="it-IT" dirty="0"/>
              <a:t>Fare clic per modificare lo stile del titolo dello schema</a:t>
            </a:r>
            <a:endParaRPr lang="en-US" dirty="0"/>
          </a:p>
        </p:txBody>
      </p:sp>
    </p:spTree>
    <p:extLst>
      <p:ext uri="{BB962C8B-B14F-4D97-AF65-F5344CB8AC3E}">
        <p14:creationId xmlns:p14="http://schemas.microsoft.com/office/powerpoint/2010/main" val="3095217166"/>
      </p:ext>
    </p:extLst>
  </p:cSld>
  <p:clrMapOvr>
    <a:masterClrMapping/>
  </p:clrMapOvr>
  <p:extLst>
    <p:ext uri="{DCECCB84-F9BA-43D5-87BE-67443E8EF086}">
      <p15:sldGuideLst xmlns:p15="http://schemas.microsoft.com/office/powerpoint/2012/main">
        <p15:guide id="1" orient="horz" pos="3748"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sto piccolo+grafico">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id="{8FFAF148-8C21-EB4F-9093-19ADD1A51882}"/>
              </a:ext>
            </a:extLst>
          </p:cNvPr>
          <p:cNvSpPr/>
          <p:nvPr userDrawn="1"/>
        </p:nvSpPr>
        <p:spPr>
          <a:xfrm>
            <a:off x="4251325" y="1557338"/>
            <a:ext cx="7485063" cy="4392612"/>
          </a:xfrm>
          <a:prstGeom prst="rect">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sp>
        <p:nvSpPr>
          <p:cNvPr id="3" name="Text Placeholder 2"/>
          <p:cNvSpPr>
            <a:spLocks noGrp="1"/>
          </p:cNvSpPr>
          <p:nvPr>
            <p:ph type="body" idx="1"/>
          </p:nvPr>
        </p:nvSpPr>
        <p:spPr>
          <a:xfrm>
            <a:off x="468895" y="1557338"/>
            <a:ext cx="3528947" cy="4392612"/>
          </a:xfrm>
        </p:spPr>
        <p:txBody>
          <a:bodyPr lIns="0" tIns="0" rIns="0" bIns="0" spcCol="360000">
            <a:noAutofit/>
          </a:bodyPr>
          <a:lstStyle>
            <a:lvl1pPr marL="0" indent="0">
              <a:buNone/>
              <a:defRPr sz="18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20" name="Text Placeholder 3">
            <a:extLst>
              <a:ext uri="{FF2B5EF4-FFF2-40B4-BE49-F238E27FC236}">
                <a16:creationId xmlns:a16="http://schemas.microsoft.com/office/drawing/2014/main" id="{10E25EF9-674A-4A68-B7E8-41ACE37CAFAA}"/>
              </a:ext>
            </a:extLst>
          </p:cNvPr>
          <p:cNvSpPr>
            <a:spLocks noGrp="1"/>
          </p:cNvSpPr>
          <p:nvPr>
            <p:ph type="body" sz="half" idx="11" hasCustomPrompt="1"/>
          </p:nvPr>
        </p:nvSpPr>
        <p:spPr>
          <a:xfrm>
            <a:off x="4366950" y="1679423"/>
            <a:ext cx="7253812" cy="457386"/>
          </a:xfrm>
        </p:spPr>
        <p:txBody>
          <a:bodyPr lIns="0" tIns="0" rIns="0" bIns="0">
            <a:normAutofit/>
          </a:bodyPr>
          <a:lstStyle>
            <a:lvl1pPr marL="0" indent="0" algn="ctr">
              <a:buNone/>
              <a:defRPr sz="1400">
                <a:solidFill>
                  <a:srgbClr val="CC2A2A"/>
                </a:solidFill>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a:t>FARE CLIC PER MODIFICARE GLI STILI DEL TESTO</a:t>
            </a:r>
          </a:p>
        </p:txBody>
      </p:sp>
      <p:sp>
        <p:nvSpPr>
          <p:cNvPr id="21" name="Content Placeholder 3">
            <a:extLst>
              <a:ext uri="{FF2B5EF4-FFF2-40B4-BE49-F238E27FC236}">
                <a16:creationId xmlns:a16="http://schemas.microsoft.com/office/drawing/2014/main" id="{9BCFAF2C-DE26-450A-8C7B-A22A26FF4391}"/>
              </a:ext>
            </a:extLst>
          </p:cNvPr>
          <p:cNvSpPr>
            <a:spLocks noGrp="1"/>
          </p:cNvSpPr>
          <p:nvPr>
            <p:ph sz="half" idx="2"/>
          </p:nvPr>
        </p:nvSpPr>
        <p:spPr>
          <a:xfrm>
            <a:off x="4366949" y="2165685"/>
            <a:ext cx="7253813" cy="3704166"/>
          </a:xfrm>
        </p:spPr>
        <p:txBody>
          <a:bodyPr>
            <a:normAutofit/>
          </a:bodyPr>
          <a:lstStyle>
            <a:lvl1pPr marL="0" indent="0">
              <a:buFontTx/>
              <a:buNone/>
              <a:defRPr sz="1600">
                <a:solidFill>
                  <a:schemeClr val="tx1">
                    <a:lumMod val="75000"/>
                    <a:lumOff val="25000"/>
                  </a:schemeClr>
                </a:solidFill>
              </a:defRPr>
            </a:lvl1pPr>
            <a:lvl2pPr marL="324000" indent="0">
              <a:buFontTx/>
              <a:buNone/>
              <a:defRPr/>
            </a:lvl2pPr>
            <a:lvl3pPr marL="630000" indent="0">
              <a:buFontTx/>
              <a:buNone/>
              <a:defRPr/>
            </a:lvl3pPr>
            <a:lvl4pPr marL="1008000" indent="0">
              <a:buFontTx/>
              <a:buNone/>
              <a:defRPr/>
            </a:lvl4pPr>
            <a:lvl5pPr marL="1368000" indent="0">
              <a:buFontTx/>
              <a:buNone/>
              <a:defRPr/>
            </a:lvl5pPr>
          </a:lstStyle>
          <a:p>
            <a:pPr lvl="0"/>
            <a:r>
              <a:rPr lang="it-IT" dirty="0"/>
              <a:t>Fare clic per modificare gli stili del testo dello schema</a:t>
            </a:r>
          </a:p>
          <a:p>
            <a:pPr lvl="1"/>
            <a:endParaRPr lang="en-US" dirty="0"/>
          </a:p>
        </p:txBody>
      </p:sp>
      <p:sp>
        <p:nvSpPr>
          <p:cNvPr id="15" name="Rectangle 8">
            <a:extLst>
              <a:ext uri="{FF2B5EF4-FFF2-40B4-BE49-F238E27FC236}">
                <a16:creationId xmlns:a16="http://schemas.microsoft.com/office/drawing/2014/main" id="{D9D4E6DC-14B8-4843-AA1D-57AA39AE5B3E}"/>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0">
            <a:extLst>
              <a:ext uri="{FF2B5EF4-FFF2-40B4-BE49-F238E27FC236}">
                <a16:creationId xmlns:a16="http://schemas.microsoft.com/office/drawing/2014/main" id="{91CC3821-0B1E-41AB-852F-4CB74E2EA3CC}"/>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9">
            <a:extLst>
              <a:ext uri="{FF2B5EF4-FFF2-40B4-BE49-F238E27FC236}">
                <a16:creationId xmlns:a16="http://schemas.microsoft.com/office/drawing/2014/main" id="{75FDA81B-88AF-4AF4-8B43-18134CE8E446}"/>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pic>
        <p:nvPicPr>
          <p:cNvPr id="18" name="Immagine 17">
            <a:extLst>
              <a:ext uri="{FF2B5EF4-FFF2-40B4-BE49-F238E27FC236}">
                <a16:creationId xmlns:a16="http://schemas.microsoft.com/office/drawing/2014/main" id="{A12972DC-41D2-4C0E-AD61-A73383B8214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Footer Placeholder 4">
            <a:extLst>
              <a:ext uri="{FF2B5EF4-FFF2-40B4-BE49-F238E27FC236}">
                <a16:creationId xmlns:a16="http://schemas.microsoft.com/office/drawing/2014/main" id="{51A03A1C-8D78-4F26-8F73-B711C52ED0D9}"/>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24" name="Slide Number Placeholder 5">
            <a:extLst>
              <a:ext uri="{FF2B5EF4-FFF2-40B4-BE49-F238E27FC236}">
                <a16:creationId xmlns:a16="http://schemas.microsoft.com/office/drawing/2014/main" id="{6C03E07E-3B47-479C-ADF1-A58628B5A275}"/>
              </a:ext>
            </a:extLst>
          </p:cNvPr>
          <p:cNvSpPr>
            <a:spLocks noGrp="1"/>
          </p:cNvSpPr>
          <p:nvPr>
            <p:ph type="sldNum" sz="quarter" idx="12"/>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
        <p:nvSpPr>
          <p:cNvPr id="13" name="Title Placeholder 1">
            <a:extLst>
              <a:ext uri="{FF2B5EF4-FFF2-40B4-BE49-F238E27FC236}">
                <a16:creationId xmlns:a16="http://schemas.microsoft.com/office/drawing/2014/main" id="{385672B4-73ED-0645-AF4D-5916A1BEEC00}"/>
              </a:ext>
            </a:extLst>
          </p:cNvPr>
          <p:cNvSpPr>
            <a:spLocks noGrp="1"/>
          </p:cNvSpPr>
          <p:nvPr>
            <p:ph type="title" hasCustomPrompt="1"/>
          </p:nvPr>
        </p:nvSpPr>
        <p:spPr>
          <a:xfrm>
            <a:off x="468895" y="503475"/>
            <a:ext cx="11269308" cy="384721"/>
          </a:xfrm>
          <a:prstGeom prst="rect">
            <a:avLst/>
          </a:prstGeom>
        </p:spPr>
        <p:txBody>
          <a:bodyPr lIns="0" tIns="0" rIns="0" bIns="0" rtlCol="0">
            <a:spAutoFit/>
          </a:bodyPr>
          <a:lstStyle>
            <a:lvl1pPr>
              <a:lnSpc>
                <a:spcPts val="3000"/>
              </a:lnSpc>
              <a:defRPr sz="2800" cap="none" baseline="0"/>
            </a:lvl1pPr>
          </a:lstStyle>
          <a:p>
            <a:r>
              <a:rPr lang="it-IT" dirty="0"/>
              <a:t>Fare clic per modificare lo stile del titolo dello schema</a:t>
            </a:r>
            <a:endParaRPr lang="en-US" dirty="0"/>
          </a:p>
        </p:txBody>
      </p:sp>
    </p:spTree>
    <p:extLst>
      <p:ext uri="{BB962C8B-B14F-4D97-AF65-F5344CB8AC3E}">
        <p14:creationId xmlns:p14="http://schemas.microsoft.com/office/powerpoint/2010/main" val="1744056969"/>
      </p:ext>
    </p:extLst>
  </p:cSld>
  <p:clrMapOvr>
    <a:masterClrMapping/>
  </p:clrMapOvr>
  <p:extLst>
    <p:ext uri="{DCECCB84-F9BA-43D5-87BE-67443E8EF086}">
      <p15:sldGuideLst xmlns:p15="http://schemas.microsoft.com/office/powerpoint/2012/main">
        <p15:guide id="1" orient="horz" pos="3748"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afico + colonna libera a destra">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id="{8FFAF148-8C21-EB4F-9093-19ADD1A51882}"/>
              </a:ext>
            </a:extLst>
          </p:cNvPr>
          <p:cNvSpPr/>
          <p:nvPr userDrawn="1"/>
        </p:nvSpPr>
        <p:spPr>
          <a:xfrm>
            <a:off x="473075" y="1557338"/>
            <a:ext cx="7485063" cy="4392612"/>
          </a:xfrm>
          <a:prstGeom prst="rect">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sp>
        <p:nvSpPr>
          <p:cNvPr id="3" name="Text Placeholder 2"/>
          <p:cNvSpPr>
            <a:spLocks noGrp="1"/>
          </p:cNvSpPr>
          <p:nvPr>
            <p:ph type="body" idx="1"/>
          </p:nvPr>
        </p:nvSpPr>
        <p:spPr>
          <a:xfrm>
            <a:off x="8207439" y="1560749"/>
            <a:ext cx="3528947" cy="4392612"/>
          </a:xfrm>
        </p:spPr>
        <p:txBody>
          <a:bodyPr lIns="0" tIns="0" rIns="0" bIns="0" spcCol="360000">
            <a:noAutofit/>
          </a:bodyPr>
          <a:lstStyle>
            <a:lvl1pPr marL="0" indent="0">
              <a:buNone/>
              <a:defRPr sz="18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20" name="Text Placeholder 3">
            <a:extLst>
              <a:ext uri="{FF2B5EF4-FFF2-40B4-BE49-F238E27FC236}">
                <a16:creationId xmlns:a16="http://schemas.microsoft.com/office/drawing/2014/main" id="{10E25EF9-674A-4A68-B7E8-41ACE37CAFAA}"/>
              </a:ext>
            </a:extLst>
          </p:cNvPr>
          <p:cNvSpPr>
            <a:spLocks noGrp="1"/>
          </p:cNvSpPr>
          <p:nvPr>
            <p:ph type="body" sz="half" idx="11" hasCustomPrompt="1"/>
          </p:nvPr>
        </p:nvSpPr>
        <p:spPr>
          <a:xfrm>
            <a:off x="588700" y="1679423"/>
            <a:ext cx="7253812" cy="457386"/>
          </a:xfrm>
        </p:spPr>
        <p:txBody>
          <a:bodyPr lIns="0" tIns="0" rIns="0" bIns="0">
            <a:normAutofit/>
          </a:bodyPr>
          <a:lstStyle>
            <a:lvl1pPr marL="0" indent="0" algn="ctr">
              <a:buNone/>
              <a:defRPr sz="1400">
                <a:solidFill>
                  <a:srgbClr val="CC2A2A"/>
                </a:solidFill>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a:t>FARE CLIC PER MODIFICARE GLI STILI DEL TESTO</a:t>
            </a:r>
          </a:p>
        </p:txBody>
      </p:sp>
      <p:sp>
        <p:nvSpPr>
          <p:cNvPr id="21" name="Content Placeholder 3">
            <a:extLst>
              <a:ext uri="{FF2B5EF4-FFF2-40B4-BE49-F238E27FC236}">
                <a16:creationId xmlns:a16="http://schemas.microsoft.com/office/drawing/2014/main" id="{9BCFAF2C-DE26-450A-8C7B-A22A26FF4391}"/>
              </a:ext>
            </a:extLst>
          </p:cNvPr>
          <p:cNvSpPr>
            <a:spLocks noGrp="1"/>
          </p:cNvSpPr>
          <p:nvPr>
            <p:ph sz="half" idx="2"/>
          </p:nvPr>
        </p:nvSpPr>
        <p:spPr>
          <a:xfrm>
            <a:off x="588699" y="2165685"/>
            <a:ext cx="7253813" cy="3704166"/>
          </a:xfrm>
        </p:spPr>
        <p:txBody>
          <a:bodyPr>
            <a:normAutofit/>
          </a:bodyPr>
          <a:lstStyle>
            <a:lvl1pPr marL="0" indent="0">
              <a:buFontTx/>
              <a:buNone/>
              <a:defRPr sz="1600">
                <a:solidFill>
                  <a:schemeClr val="tx1">
                    <a:lumMod val="75000"/>
                    <a:lumOff val="25000"/>
                  </a:schemeClr>
                </a:solidFill>
              </a:defRPr>
            </a:lvl1pPr>
            <a:lvl2pPr marL="324000" indent="0">
              <a:buFontTx/>
              <a:buNone/>
              <a:defRPr/>
            </a:lvl2pPr>
            <a:lvl3pPr marL="630000" indent="0">
              <a:buFontTx/>
              <a:buNone/>
              <a:defRPr/>
            </a:lvl3pPr>
            <a:lvl4pPr marL="1008000" indent="0">
              <a:buFontTx/>
              <a:buNone/>
              <a:defRPr/>
            </a:lvl4pPr>
            <a:lvl5pPr marL="1368000" indent="0">
              <a:buFontTx/>
              <a:buNone/>
              <a:defRPr/>
            </a:lvl5pPr>
          </a:lstStyle>
          <a:p>
            <a:pPr lvl="0"/>
            <a:r>
              <a:rPr lang="it-IT" dirty="0"/>
              <a:t>Fare clic per modificare gli stili del testo dello schema</a:t>
            </a:r>
          </a:p>
          <a:p>
            <a:pPr lvl="1"/>
            <a:endParaRPr lang="en-US" dirty="0"/>
          </a:p>
        </p:txBody>
      </p:sp>
      <p:sp>
        <p:nvSpPr>
          <p:cNvPr id="15" name="Rectangle 8">
            <a:extLst>
              <a:ext uri="{FF2B5EF4-FFF2-40B4-BE49-F238E27FC236}">
                <a16:creationId xmlns:a16="http://schemas.microsoft.com/office/drawing/2014/main" id="{D9D4E6DC-14B8-4843-AA1D-57AA39AE5B3E}"/>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0">
            <a:extLst>
              <a:ext uri="{FF2B5EF4-FFF2-40B4-BE49-F238E27FC236}">
                <a16:creationId xmlns:a16="http://schemas.microsoft.com/office/drawing/2014/main" id="{91CC3821-0B1E-41AB-852F-4CB74E2EA3CC}"/>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9">
            <a:extLst>
              <a:ext uri="{FF2B5EF4-FFF2-40B4-BE49-F238E27FC236}">
                <a16:creationId xmlns:a16="http://schemas.microsoft.com/office/drawing/2014/main" id="{75FDA81B-88AF-4AF4-8B43-18134CE8E446}"/>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pic>
        <p:nvPicPr>
          <p:cNvPr id="18" name="Immagine 17">
            <a:extLst>
              <a:ext uri="{FF2B5EF4-FFF2-40B4-BE49-F238E27FC236}">
                <a16:creationId xmlns:a16="http://schemas.microsoft.com/office/drawing/2014/main" id="{A12972DC-41D2-4C0E-AD61-A73383B8214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Footer Placeholder 4">
            <a:extLst>
              <a:ext uri="{FF2B5EF4-FFF2-40B4-BE49-F238E27FC236}">
                <a16:creationId xmlns:a16="http://schemas.microsoft.com/office/drawing/2014/main" id="{51A03A1C-8D78-4F26-8F73-B711C52ED0D9}"/>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13" name="Slide Number Placeholder 5">
            <a:extLst>
              <a:ext uri="{FF2B5EF4-FFF2-40B4-BE49-F238E27FC236}">
                <a16:creationId xmlns:a16="http://schemas.microsoft.com/office/drawing/2014/main" id="{FB3668A3-50F9-4865-BCB1-15BD808B594F}"/>
              </a:ext>
            </a:extLst>
          </p:cNvPr>
          <p:cNvSpPr>
            <a:spLocks noGrp="1"/>
          </p:cNvSpPr>
          <p:nvPr>
            <p:ph type="sldNum" sz="quarter" idx="12"/>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
        <p:nvSpPr>
          <p:cNvPr id="22" name="Title Placeholder 1">
            <a:extLst>
              <a:ext uri="{FF2B5EF4-FFF2-40B4-BE49-F238E27FC236}">
                <a16:creationId xmlns:a16="http://schemas.microsoft.com/office/drawing/2014/main" id="{385672B4-73ED-0645-AF4D-5916A1BEEC00}"/>
              </a:ext>
            </a:extLst>
          </p:cNvPr>
          <p:cNvSpPr>
            <a:spLocks noGrp="1"/>
          </p:cNvSpPr>
          <p:nvPr>
            <p:ph type="title" hasCustomPrompt="1"/>
          </p:nvPr>
        </p:nvSpPr>
        <p:spPr>
          <a:xfrm>
            <a:off x="468895" y="503475"/>
            <a:ext cx="11269308" cy="384721"/>
          </a:xfrm>
          <a:prstGeom prst="rect">
            <a:avLst/>
          </a:prstGeom>
        </p:spPr>
        <p:txBody>
          <a:bodyPr lIns="0" tIns="0" rIns="0" bIns="0" rtlCol="0">
            <a:spAutoFit/>
          </a:bodyPr>
          <a:lstStyle>
            <a:lvl1pPr>
              <a:lnSpc>
                <a:spcPts val="3000"/>
              </a:lnSpc>
              <a:defRPr sz="2800" cap="none" baseline="0"/>
            </a:lvl1pPr>
          </a:lstStyle>
          <a:p>
            <a:r>
              <a:rPr lang="it-IT" dirty="0"/>
              <a:t>Fare clic per modificare lo stile del titolo dello schema</a:t>
            </a:r>
            <a:endParaRPr lang="en-US" dirty="0"/>
          </a:p>
        </p:txBody>
      </p:sp>
    </p:spTree>
    <p:extLst>
      <p:ext uri="{BB962C8B-B14F-4D97-AF65-F5344CB8AC3E}">
        <p14:creationId xmlns:p14="http://schemas.microsoft.com/office/powerpoint/2010/main" val="3375704632"/>
      </p:ext>
    </p:extLst>
  </p:cSld>
  <p:clrMapOvr>
    <a:masterClrMapping/>
  </p:clrMapOvr>
  <p:extLst>
    <p:ext uri="{DCECCB84-F9BA-43D5-87BE-67443E8EF086}">
      <p15:sldGuideLst xmlns:p15="http://schemas.microsoft.com/office/powerpoint/2012/main">
        <p15:guide id="1" orient="horz" pos="3748"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età testo+metà grafico">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id="{8FFAF148-8C21-EB4F-9093-19ADD1A51882}"/>
              </a:ext>
            </a:extLst>
          </p:cNvPr>
          <p:cNvSpPr/>
          <p:nvPr userDrawn="1"/>
        </p:nvSpPr>
        <p:spPr>
          <a:xfrm>
            <a:off x="6256216" y="1557338"/>
            <a:ext cx="5472000" cy="4392612"/>
          </a:xfrm>
          <a:prstGeom prst="rect">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sp>
        <p:nvSpPr>
          <p:cNvPr id="3" name="Text Placeholder 2"/>
          <p:cNvSpPr>
            <a:spLocks noGrp="1"/>
          </p:cNvSpPr>
          <p:nvPr>
            <p:ph type="body" idx="1"/>
          </p:nvPr>
        </p:nvSpPr>
        <p:spPr>
          <a:xfrm>
            <a:off x="463786" y="1557338"/>
            <a:ext cx="5472000" cy="4392612"/>
          </a:xfrm>
        </p:spPr>
        <p:txBody>
          <a:bodyPr lIns="0" tIns="0" rIns="0" bIns="0" spcCol="360000">
            <a:noAutofit/>
          </a:bodyPr>
          <a:lstStyle>
            <a:lvl1pPr marL="0" indent="0">
              <a:buNone/>
              <a:defRPr sz="18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20" name="Text Placeholder 3">
            <a:extLst>
              <a:ext uri="{FF2B5EF4-FFF2-40B4-BE49-F238E27FC236}">
                <a16:creationId xmlns:a16="http://schemas.microsoft.com/office/drawing/2014/main" id="{1BE1843A-CB5F-4920-B032-23C22AAE931F}"/>
              </a:ext>
            </a:extLst>
          </p:cNvPr>
          <p:cNvSpPr>
            <a:spLocks noGrp="1"/>
          </p:cNvSpPr>
          <p:nvPr>
            <p:ph type="body" sz="half" idx="11" hasCustomPrompt="1"/>
          </p:nvPr>
        </p:nvSpPr>
        <p:spPr>
          <a:xfrm>
            <a:off x="6376432" y="1684420"/>
            <a:ext cx="5231635" cy="457200"/>
          </a:xfrm>
        </p:spPr>
        <p:txBody>
          <a:bodyPr lIns="0" tIns="0" rIns="0" bIns="0">
            <a:normAutofit/>
          </a:bodyPr>
          <a:lstStyle>
            <a:lvl1pPr marL="0" indent="0" algn="ctr">
              <a:buNone/>
              <a:defRPr sz="1400">
                <a:solidFill>
                  <a:srgbClr val="CC2A2A"/>
                </a:solidFill>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a:t>FARE CLIC PER MODIFICARE GLI STILI DEL TESTO DELLO SCHEMA</a:t>
            </a:r>
          </a:p>
        </p:txBody>
      </p:sp>
      <p:sp>
        <p:nvSpPr>
          <p:cNvPr id="21" name="Content Placeholder 3">
            <a:extLst>
              <a:ext uri="{FF2B5EF4-FFF2-40B4-BE49-F238E27FC236}">
                <a16:creationId xmlns:a16="http://schemas.microsoft.com/office/drawing/2014/main" id="{22E57A97-B19C-4884-84CD-94CF8F6244FF}"/>
              </a:ext>
            </a:extLst>
          </p:cNvPr>
          <p:cNvSpPr>
            <a:spLocks noGrp="1"/>
          </p:cNvSpPr>
          <p:nvPr>
            <p:ph sz="half" idx="2"/>
          </p:nvPr>
        </p:nvSpPr>
        <p:spPr>
          <a:xfrm>
            <a:off x="6376432" y="2220577"/>
            <a:ext cx="5231636" cy="3620398"/>
          </a:xfrm>
        </p:spPr>
        <p:txBody>
          <a:bodyPr>
            <a:normAutofit/>
          </a:bodyPr>
          <a:lstStyle>
            <a:lvl1pPr marL="0" indent="0">
              <a:buFontTx/>
              <a:buNone/>
              <a:defRPr sz="1600">
                <a:solidFill>
                  <a:schemeClr val="tx1">
                    <a:lumMod val="75000"/>
                    <a:lumOff val="25000"/>
                  </a:schemeClr>
                </a:solidFill>
              </a:defRPr>
            </a:lvl1pPr>
            <a:lvl2pPr marL="324000" indent="0">
              <a:buFontTx/>
              <a:buNone/>
              <a:defRPr/>
            </a:lvl2pPr>
            <a:lvl3pPr marL="630000" indent="0">
              <a:buFontTx/>
              <a:buNone/>
              <a:defRPr/>
            </a:lvl3pPr>
            <a:lvl4pPr marL="1008000" indent="0">
              <a:buFontTx/>
              <a:buNone/>
              <a:defRPr/>
            </a:lvl4pPr>
            <a:lvl5pPr marL="1368000" indent="0">
              <a:buFontTx/>
              <a:buNone/>
              <a:defRPr/>
            </a:lvl5pPr>
          </a:lstStyle>
          <a:p>
            <a:pPr lvl="0"/>
            <a:r>
              <a:rPr lang="it-IT" dirty="0"/>
              <a:t>Fare clic per modificare gli stili del testo dello schema</a:t>
            </a:r>
          </a:p>
          <a:p>
            <a:pPr lvl="1"/>
            <a:endParaRPr lang="en-US" dirty="0"/>
          </a:p>
        </p:txBody>
      </p:sp>
      <p:sp>
        <p:nvSpPr>
          <p:cNvPr id="15" name="Rectangle 8">
            <a:extLst>
              <a:ext uri="{FF2B5EF4-FFF2-40B4-BE49-F238E27FC236}">
                <a16:creationId xmlns:a16="http://schemas.microsoft.com/office/drawing/2014/main" id="{EBDED907-CBCE-4C48-8974-1732296AB56B}"/>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0">
            <a:extLst>
              <a:ext uri="{FF2B5EF4-FFF2-40B4-BE49-F238E27FC236}">
                <a16:creationId xmlns:a16="http://schemas.microsoft.com/office/drawing/2014/main" id="{F1D4BD23-7064-4A1A-B3B8-22936DC971AB}"/>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9">
            <a:extLst>
              <a:ext uri="{FF2B5EF4-FFF2-40B4-BE49-F238E27FC236}">
                <a16:creationId xmlns:a16="http://schemas.microsoft.com/office/drawing/2014/main" id="{45DD4428-CB25-4CE0-B3BD-9E45A9B024CE}"/>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pic>
        <p:nvPicPr>
          <p:cNvPr id="18" name="Immagine 17">
            <a:extLst>
              <a:ext uri="{FF2B5EF4-FFF2-40B4-BE49-F238E27FC236}">
                <a16:creationId xmlns:a16="http://schemas.microsoft.com/office/drawing/2014/main" id="{ACFFE7A2-271E-4180-8862-1207E565D1F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Footer Placeholder 4">
            <a:extLst>
              <a:ext uri="{FF2B5EF4-FFF2-40B4-BE49-F238E27FC236}">
                <a16:creationId xmlns:a16="http://schemas.microsoft.com/office/drawing/2014/main" id="{0A34ABB8-E594-41C5-B46B-F19275F5E598}"/>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24" name="Slide Number Placeholder 5">
            <a:extLst>
              <a:ext uri="{FF2B5EF4-FFF2-40B4-BE49-F238E27FC236}">
                <a16:creationId xmlns:a16="http://schemas.microsoft.com/office/drawing/2014/main" id="{EB9757BE-24B5-4D77-9B24-FA598161B26F}"/>
              </a:ext>
            </a:extLst>
          </p:cNvPr>
          <p:cNvSpPr>
            <a:spLocks noGrp="1"/>
          </p:cNvSpPr>
          <p:nvPr>
            <p:ph type="sldNum" sz="quarter" idx="12"/>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
        <p:nvSpPr>
          <p:cNvPr id="13" name="Title Placeholder 1">
            <a:extLst>
              <a:ext uri="{FF2B5EF4-FFF2-40B4-BE49-F238E27FC236}">
                <a16:creationId xmlns:a16="http://schemas.microsoft.com/office/drawing/2014/main" id="{385672B4-73ED-0645-AF4D-5916A1BEEC00}"/>
              </a:ext>
            </a:extLst>
          </p:cNvPr>
          <p:cNvSpPr>
            <a:spLocks noGrp="1"/>
          </p:cNvSpPr>
          <p:nvPr>
            <p:ph type="title" hasCustomPrompt="1"/>
          </p:nvPr>
        </p:nvSpPr>
        <p:spPr>
          <a:xfrm>
            <a:off x="468895" y="503475"/>
            <a:ext cx="11269308" cy="384721"/>
          </a:xfrm>
          <a:prstGeom prst="rect">
            <a:avLst/>
          </a:prstGeom>
        </p:spPr>
        <p:txBody>
          <a:bodyPr lIns="0" tIns="0" rIns="0" bIns="0" rtlCol="0">
            <a:spAutoFit/>
          </a:bodyPr>
          <a:lstStyle>
            <a:lvl1pPr>
              <a:lnSpc>
                <a:spcPts val="3000"/>
              </a:lnSpc>
              <a:defRPr sz="2800" cap="none" baseline="0"/>
            </a:lvl1pPr>
          </a:lstStyle>
          <a:p>
            <a:r>
              <a:rPr lang="it-IT" dirty="0"/>
              <a:t>Fare clic per modificare lo stile del titolo dello schema</a:t>
            </a:r>
            <a:endParaRPr lang="en-US" dirty="0"/>
          </a:p>
        </p:txBody>
      </p:sp>
    </p:spTree>
    <p:extLst>
      <p:ext uri="{BB962C8B-B14F-4D97-AF65-F5344CB8AC3E}">
        <p14:creationId xmlns:p14="http://schemas.microsoft.com/office/powerpoint/2010/main" val="3690147616"/>
      </p:ext>
    </p:extLst>
  </p:cSld>
  <p:clrMapOvr>
    <a:masterClrMapping/>
  </p:clrMapOvr>
  <p:extLst>
    <p:ext uri="{DCECCB84-F9BA-43D5-87BE-67443E8EF086}">
      <p15:sldGuideLst xmlns:p15="http://schemas.microsoft.com/office/powerpoint/2012/main">
        <p15:guide id="1" orient="horz" pos="981"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8000" y="939800"/>
            <a:ext cx="11204575"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it-IT" altLang="it-IT"/>
              <a:t>Fare clic per modificare lo stile del titolo dello schema</a:t>
            </a:r>
            <a:endParaRPr lang="en-US" altLang="it-IT"/>
          </a:p>
        </p:txBody>
      </p:sp>
      <p:sp>
        <p:nvSpPr>
          <p:cNvPr id="1027" name="Text Placeholder 2"/>
          <p:cNvSpPr>
            <a:spLocks noGrp="1"/>
          </p:cNvSpPr>
          <p:nvPr>
            <p:ph type="body" idx="1"/>
          </p:nvPr>
        </p:nvSpPr>
        <p:spPr bwMode="auto">
          <a:xfrm>
            <a:off x="508000" y="2103438"/>
            <a:ext cx="11204575" cy="356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p:txBody>
      </p:sp>
    </p:spTree>
  </p:cSld>
  <p:clrMap bg1="lt1" tx1="dk1" bg2="lt2" tx2="dk2" accent1="accent1" accent2="accent2" accent3="accent3" accent4="accent4" accent5="accent5" accent6="accent6" hlink="hlink" folHlink="folHlink"/>
  <p:sldLayoutIdLst>
    <p:sldLayoutId id="2147483719" r:id="rId1"/>
    <p:sldLayoutId id="2147483708" r:id="rId2"/>
    <p:sldLayoutId id="2147483709" r:id="rId3"/>
    <p:sldLayoutId id="2147483710" r:id="rId4"/>
    <p:sldLayoutId id="2147483711" r:id="rId5"/>
    <p:sldLayoutId id="2147483712" r:id="rId6"/>
    <p:sldLayoutId id="2147483713" r:id="rId7"/>
    <p:sldLayoutId id="2147483720" r:id="rId8"/>
    <p:sldLayoutId id="2147483714" r:id="rId9"/>
    <p:sldLayoutId id="2147483716" r:id="rId10"/>
    <p:sldLayoutId id="2147483715" r:id="rId11"/>
    <p:sldLayoutId id="2147483717" r:id="rId12"/>
    <p:sldLayoutId id="2147483718" r:id="rId13"/>
  </p:sldLayoutIdLst>
  <p:hf hdr="0" dt="0"/>
  <p:txStyles>
    <p:titleStyle>
      <a:lvl1pPr algn="l" defTabSz="457200" rtl="0" fontAlgn="base">
        <a:spcBef>
          <a:spcPct val="0"/>
        </a:spcBef>
        <a:spcAft>
          <a:spcPct val="0"/>
        </a:spcAft>
        <a:defRPr sz="2400" b="1" kern="1200">
          <a:solidFill>
            <a:srgbClr val="595959"/>
          </a:solidFill>
          <a:latin typeface="Arial" panose="020B0604020202020204" pitchFamily="34" charset="0"/>
          <a:ea typeface="+mj-ea"/>
          <a:cs typeface="Arial" panose="020B0604020202020204" pitchFamily="34" charset="0"/>
        </a:defRPr>
      </a:lvl1pPr>
      <a:lvl2pPr algn="l" defTabSz="457200" rtl="0" fontAlgn="base">
        <a:spcBef>
          <a:spcPct val="0"/>
        </a:spcBef>
        <a:spcAft>
          <a:spcPct val="0"/>
        </a:spcAft>
        <a:defRPr sz="2400" b="1">
          <a:solidFill>
            <a:srgbClr val="595959"/>
          </a:solidFill>
          <a:latin typeface="Arial" panose="020B0604020202020204" pitchFamily="34" charset="0"/>
          <a:cs typeface="Arial" panose="020B0604020202020204" pitchFamily="34" charset="0"/>
        </a:defRPr>
      </a:lvl2pPr>
      <a:lvl3pPr algn="l" defTabSz="457200" rtl="0" fontAlgn="base">
        <a:spcBef>
          <a:spcPct val="0"/>
        </a:spcBef>
        <a:spcAft>
          <a:spcPct val="0"/>
        </a:spcAft>
        <a:defRPr sz="2400" b="1">
          <a:solidFill>
            <a:srgbClr val="595959"/>
          </a:solidFill>
          <a:latin typeface="Arial" panose="020B0604020202020204" pitchFamily="34" charset="0"/>
          <a:cs typeface="Arial" panose="020B0604020202020204" pitchFamily="34" charset="0"/>
        </a:defRPr>
      </a:lvl3pPr>
      <a:lvl4pPr algn="l" defTabSz="457200" rtl="0" fontAlgn="base">
        <a:spcBef>
          <a:spcPct val="0"/>
        </a:spcBef>
        <a:spcAft>
          <a:spcPct val="0"/>
        </a:spcAft>
        <a:defRPr sz="2400" b="1">
          <a:solidFill>
            <a:srgbClr val="595959"/>
          </a:solidFill>
          <a:latin typeface="Arial" panose="020B0604020202020204" pitchFamily="34" charset="0"/>
          <a:cs typeface="Arial" panose="020B0604020202020204" pitchFamily="34" charset="0"/>
        </a:defRPr>
      </a:lvl4pPr>
      <a:lvl5pPr algn="l" defTabSz="457200" rtl="0" fontAlgn="base">
        <a:spcBef>
          <a:spcPct val="0"/>
        </a:spcBef>
        <a:spcAft>
          <a:spcPct val="0"/>
        </a:spcAft>
        <a:defRPr sz="2400" b="1">
          <a:solidFill>
            <a:srgbClr val="595959"/>
          </a:solidFill>
          <a:latin typeface="Arial" panose="020B0604020202020204" pitchFamily="34" charset="0"/>
          <a:cs typeface="Arial" panose="020B0604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algn="l" defTabSz="457200" rtl="0" fontAlgn="t">
        <a:spcBef>
          <a:spcPct val="0"/>
        </a:spcBef>
        <a:spcAft>
          <a:spcPts val="1200"/>
        </a:spcAft>
        <a:buClr>
          <a:srgbClr val="CC2A2A"/>
        </a:buClr>
        <a:buSzPct val="100000"/>
        <a:defRPr kern="1200">
          <a:solidFill>
            <a:schemeClr val="tx2"/>
          </a:solidFill>
          <a:latin typeface="Arial" panose="020B0604020202020204" pitchFamily="34" charset="0"/>
          <a:ea typeface="+mn-ea"/>
          <a:cs typeface="Arial" panose="020B0604020202020204" pitchFamily="34" charset="0"/>
        </a:defRPr>
      </a:lvl1pPr>
      <a:lvl2pPr marL="323850" algn="l" defTabSz="457200" rtl="0" fontAlgn="base">
        <a:spcBef>
          <a:spcPct val="20000"/>
        </a:spcBef>
        <a:spcAft>
          <a:spcPts val="600"/>
        </a:spcAft>
        <a:buClr>
          <a:srgbClr val="CC2A2A"/>
        </a:buClr>
        <a:buSzPct val="100000"/>
        <a:defRPr sz="1600" kern="1200">
          <a:solidFill>
            <a:schemeClr val="tx2"/>
          </a:solidFill>
          <a:latin typeface="Arial" panose="020B0604020202020204" pitchFamily="34" charset="0"/>
          <a:ea typeface="+mn-ea"/>
          <a:cs typeface="Arial" panose="020B0604020202020204" pitchFamily="34" charset="0"/>
        </a:defRPr>
      </a:lvl2pPr>
      <a:lvl3pPr marL="628650" algn="l" defTabSz="457200" rtl="0" fontAlgn="base">
        <a:spcBef>
          <a:spcPct val="20000"/>
        </a:spcBef>
        <a:spcAft>
          <a:spcPts val="600"/>
        </a:spcAft>
        <a:buClr>
          <a:srgbClr val="CC2A2A"/>
        </a:buClr>
        <a:buSzPct val="100000"/>
        <a:defRPr sz="1400" kern="1200">
          <a:solidFill>
            <a:schemeClr val="tx2"/>
          </a:solidFill>
          <a:latin typeface="Arial" panose="020B0604020202020204" pitchFamily="34" charset="0"/>
          <a:ea typeface="+mn-ea"/>
          <a:cs typeface="Arial" panose="020B0604020202020204" pitchFamily="34" charset="0"/>
        </a:defRPr>
      </a:lvl3pPr>
      <a:lvl4pPr marL="1006475" algn="l" defTabSz="457200" rtl="0" fontAlgn="base">
        <a:spcBef>
          <a:spcPct val="20000"/>
        </a:spcBef>
        <a:spcAft>
          <a:spcPts val="600"/>
        </a:spcAft>
        <a:buClr>
          <a:srgbClr val="CC2A2A"/>
        </a:buClr>
        <a:buSzPct val="100000"/>
        <a:defRPr sz="1200" kern="1200">
          <a:solidFill>
            <a:schemeClr val="tx2"/>
          </a:solidFill>
          <a:latin typeface="Arial" panose="020B0604020202020204" pitchFamily="34" charset="0"/>
          <a:ea typeface="+mn-ea"/>
          <a:cs typeface="Arial" panose="020B0604020202020204" pitchFamily="34" charset="0"/>
        </a:defRPr>
      </a:lvl4pPr>
      <a:lvl5pPr marL="1366838" algn="l" defTabSz="457200" rtl="0" fontAlgn="base">
        <a:spcBef>
          <a:spcPct val="20000"/>
        </a:spcBef>
        <a:spcAft>
          <a:spcPts val="600"/>
        </a:spcAft>
        <a:buClr>
          <a:srgbClr val="CC2A2A"/>
        </a:buClr>
        <a:buSzPct val="100000"/>
        <a:defRPr sz="1200" kern="1200">
          <a:solidFill>
            <a:schemeClr val="tx2"/>
          </a:solidFill>
          <a:latin typeface="Arial" panose="020B0604020202020204" pitchFamily="34" charset="0"/>
          <a:ea typeface="+mn-ea"/>
          <a:cs typeface="Arial" panose="020B0604020202020204" pitchFamily="34" charset="0"/>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0BFAD7-8051-44E7-952E-F8647A1CBD0F}"/>
              </a:ext>
            </a:extLst>
          </p:cNvPr>
          <p:cNvSpPr>
            <a:spLocks noGrp="1"/>
          </p:cNvSpPr>
          <p:nvPr>
            <p:ph type="ctrTitle"/>
          </p:nvPr>
        </p:nvSpPr>
        <p:spPr>
          <a:xfrm>
            <a:off x="471070" y="1849597"/>
            <a:ext cx="9823303" cy="2782819"/>
          </a:xfrm>
        </p:spPr>
        <p:txBody>
          <a:bodyPr>
            <a:normAutofit/>
          </a:bodyPr>
          <a:lstStyle/>
          <a:p>
            <a:pPr>
              <a:lnSpc>
                <a:spcPts val="3600"/>
              </a:lnSpc>
            </a:pPr>
            <a:r>
              <a:rPr lang="en-US" sz="3400" dirty="0"/>
              <a:t>The Conceptual Framework for the European Platform for Trusted Smart Surveys</a:t>
            </a:r>
            <a:endParaRPr lang="it-IT" sz="3400" dirty="0"/>
          </a:p>
        </p:txBody>
      </p:sp>
      <p:sp>
        <p:nvSpPr>
          <p:cNvPr id="4" name="Segnaposto testo 3">
            <a:extLst>
              <a:ext uri="{FF2B5EF4-FFF2-40B4-BE49-F238E27FC236}">
                <a16:creationId xmlns:a16="http://schemas.microsoft.com/office/drawing/2014/main" id="{9F54B89B-F96C-4A34-BA9E-083269BE1EC8}"/>
              </a:ext>
            </a:extLst>
          </p:cNvPr>
          <p:cNvSpPr>
            <a:spLocks noGrp="1"/>
          </p:cNvSpPr>
          <p:nvPr>
            <p:ph type="body" idx="10"/>
          </p:nvPr>
        </p:nvSpPr>
        <p:spPr/>
        <p:txBody>
          <a:bodyPr/>
          <a:lstStyle/>
          <a:p>
            <a:r>
              <a:rPr lang="it-IT" dirty="0"/>
              <a:t>Bruxelles, </a:t>
            </a:r>
            <a:r>
              <a:rPr lang="it-IT" dirty="0" err="1"/>
              <a:t>Thursday</a:t>
            </a:r>
            <a:r>
              <a:rPr lang="it-IT" dirty="0"/>
              <a:t> 11 March</a:t>
            </a:r>
          </a:p>
          <a:p>
            <a:endParaRPr lang="it-IT" dirty="0"/>
          </a:p>
        </p:txBody>
      </p:sp>
      <p:sp>
        <p:nvSpPr>
          <p:cNvPr id="5" name="Segnaposto testo 4">
            <a:extLst>
              <a:ext uri="{FF2B5EF4-FFF2-40B4-BE49-F238E27FC236}">
                <a16:creationId xmlns:a16="http://schemas.microsoft.com/office/drawing/2014/main" id="{7353B436-6816-4A46-BDBE-42E64EB27CB6}"/>
              </a:ext>
            </a:extLst>
          </p:cNvPr>
          <p:cNvSpPr>
            <a:spLocks noGrp="1"/>
          </p:cNvSpPr>
          <p:nvPr>
            <p:ph type="body" idx="11"/>
          </p:nvPr>
        </p:nvSpPr>
        <p:spPr/>
        <p:txBody>
          <a:bodyPr/>
          <a:lstStyle/>
          <a:p>
            <a:r>
              <a:rPr lang="it-IT" dirty="0"/>
              <a:t>New Techniques &amp; Technologies for </a:t>
            </a:r>
            <a:r>
              <a:rPr lang="it-IT" dirty="0" err="1"/>
              <a:t>Official</a:t>
            </a:r>
            <a:r>
              <a:rPr lang="it-IT" dirty="0"/>
              <a:t> </a:t>
            </a:r>
            <a:r>
              <a:rPr lang="it-IT" dirty="0" err="1"/>
              <a:t>Statistics</a:t>
            </a:r>
            <a:r>
              <a:rPr lang="it-IT" dirty="0"/>
              <a:t> (NTTS 2021)</a:t>
            </a:r>
          </a:p>
        </p:txBody>
      </p:sp>
      <p:sp>
        <p:nvSpPr>
          <p:cNvPr id="6" name="Segnaposto testo 5">
            <a:extLst>
              <a:ext uri="{FF2B5EF4-FFF2-40B4-BE49-F238E27FC236}">
                <a16:creationId xmlns:a16="http://schemas.microsoft.com/office/drawing/2014/main" id="{1D87B255-EFEE-4DEF-9FE3-EB4831764892}"/>
              </a:ext>
            </a:extLst>
          </p:cNvPr>
          <p:cNvSpPr>
            <a:spLocks noGrp="1"/>
          </p:cNvSpPr>
          <p:nvPr>
            <p:ph type="body" idx="12"/>
          </p:nvPr>
        </p:nvSpPr>
        <p:spPr>
          <a:xfrm>
            <a:off x="469184" y="4873839"/>
            <a:ext cx="9271975" cy="1538883"/>
          </a:xfrm>
        </p:spPr>
        <p:txBody>
          <a:bodyPr/>
          <a:lstStyle/>
          <a:p>
            <a:pPr>
              <a:lnSpc>
                <a:spcPct val="100000"/>
              </a:lnSpc>
              <a:spcAft>
                <a:spcPts val="0"/>
              </a:spcAft>
            </a:pPr>
            <a:r>
              <a:rPr lang="en-US" sz="2000" dirty="0">
                <a:solidFill>
                  <a:srgbClr val="636462"/>
                </a:solidFill>
              </a:rPr>
              <a:t>Claudia De </a:t>
            </a:r>
            <a:r>
              <a:rPr lang="en-US" sz="2000" dirty="0" err="1">
                <a:solidFill>
                  <a:srgbClr val="636462"/>
                </a:solidFill>
              </a:rPr>
              <a:t>Vitiis</a:t>
            </a:r>
            <a:r>
              <a:rPr lang="en-US" sz="2000" dirty="0">
                <a:solidFill>
                  <a:srgbClr val="636462"/>
                </a:solidFill>
              </a:rPr>
              <a:t>, Mauro Bruno (ISTAT) </a:t>
            </a:r>
          </a:p>
          <a:p>
            <a:pPr>
              <a:lnSpc>
                <a:spcPct val="100000"/>
              </a:lnSpc>
              <a:spcAft>
                <a:spcPts val="0"/>
              </a:spcAft>
            </a:pPr>
            <a:r>
              <a:rPr lang="en-US" sz="2000" dirty="0">
                <a:solidFill>
                  <a:srgbClr val="636462"/>
                </a:solidFill>
              </a:rPr>
              <a:t>Franck Cotton (INSEE)</a:t>
            </a:r>
          </a:p>
          <a:p>
            <a:pPr>
              <a:lnSpc>
                <a:spcPct val="100000"/>
              </a:lnSpc>
              <a:spcAft>
                <a:spcPts val="0"/>
              </a:spcAft>
            </a:pPr>
            <a:r>
              <a:rPr lang="en-US" sz="2000" dirty="0" err="1">
                <a:solidFill>
                  <a:srgbClr val="636462"/>
                </a:solidFill>
              </a:rPr>
              <a:t>Matjaz</a:t>
            </a:r>
            <a:r>
              <a:rPr lang="en-US" sz="2000" dirty="0">
                <a:solidFill>
                  <a:srgbClr val="636462"/>
                </a:solidFill>
              </a:rPr>
              <a:t> Jug (CBS)</a:t>
            </a:r>
          </a:p>
          <a:p>
            <a:pPr>
              <a:lnSpc>
                <a:spcPct val="100000"/>
              </a:lnSpc>
              <a:spcAft>
                <a:spcPts val="0"/>
              </a:spcAft>
            </a:pPr>
            <a:r>
              <a:rPr lang="en-US" sz="2000" dirty="0">
                <a:solidFill>
                  <a:srgbClr val="636462"/>
                </a:solidFill>
              </a:rPr>
              <a:t>Jacek </a:t>
            </a:r>
            <a:r>
              <a:rPr lang="en-US" sz="2000" dirty="0" err="1">
                <a:solidFill>
                  <a:srgbClr val="636462"/>
                </a:solidFill>
              </a:rPr>
              <a:t>Maslankowski</a:t>
            </a:r>
            <a:r>
              <a:rPr lang="en-US" sz="2000" dirty="0">
                <a:solidFill>
                  <a:srgbClr val="636462"/>
                </a:solidFill>
              </a:rPr>
              <a:t> (Statistic Poland)  </a:t>
            </a:r>
          </a:p>
          <a:p>
            <a:pPr>
              <a:lnSpc>
                <a:spcPct val="100000"/>
              </a:lnSpc>
              <a:spcAft>
                <a:spcPts val="0"/>
              </a:spcAft>
            </a:pPr>
            <a:r>
              <a:rPr lang="en-US" sz="2000" dirty="0">
                <a:solidFill>
                  <a:srgbClr val="636462"/>
                </a:solidFill>
              </a:rPr>
              <a:t>Nils </a:t>
            </a:r>
            <a:r>
              <a:rPr lang="en-US" sz="2000" dirty="0" err="1">
                <a:solidFill>
                  <a:srgbClr val="636462"/>
                </a:solidFill>
              </a:rPr>
              <a:t>Meise</a:t>
            </a:r>
            <a:r>
              <a:rPr lang="en-US" sz="2000" dirty="0">
                <a:solidFill>
                  <a:srgbClr val="636462"/>
                </a:solidFill>
              </a:rPr>
              <a:t> (</a:t>
            </a:r>
            <a:r>
              <a:rPr lang="en-US" sz="2000" dirty="0" err="1">
                <a:solidFill>
                  <a:srgbClr val="636462"/>
                </a:solidFill>
              </a:rPr>
              <a:t>Destatis</a:t>
            </a:r>
            <a:r>
              <a:rPr lang="en-US" sz="2000" dirty="0">
                <a:solidFill>
                  <a:srgbClr val="636462"/>
                </a:solidFill>
              </a:rPr>
              <a:t>)</a:t>
            </a:r>
            <a:endParaRPr lang="it-IT" sz="2000" dirty="0">
              <a:solidFill>
                <a:srgbClr val="636462"/>
              </a:solidFill>
            </a:endParaRPr>
          </a:p>
        </p:txBody>
      </p:sp>
    </p:spTree>
    <p:extLst>
      <p:ext uri="{BB962C8B-B14F-4D97-AF65-F5344CB8AC3E}">
        <p14:creationId xmlns:p14="http://schemas.microsoft.com/office/powerpoint/2010/main" val="2730702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a:xfrm>
            <a:off x="474201" y="1557338"/>
            <a:ext cx="11264002" cy="3059332"/>
          </a:xfrm>
        </p:spPr>
        <p:txBody>
          <a:bodyPr/>
          <a:lstStyle/>
          <a:p>
            <a:pPr marL="0" indent="0">
              <a:lnSpc>
                <a:spcPct val="150000"/>
              </a:lnSpc>
              <a:spcBef>
                <a:spcPts val="0"/>
              </a:spcBef>
              <a:spcAft>
                <a:spcPts val="1200"/>
              </a:spcAft>
              <a:buNone/>
              <a:defRPr/>
            </a:pPr>
            <a:r>
              <a:rPr lang="en-US" sz="2000" dirty="0"/>
              <a:t>As part of the definition of the TSS platform, a specific task is dedicated to the specification of the metadata that are useful in the context of smart surveys. All the metadata traditionally associated to statistical operations are relevant, including </a:t>
            </a:r>
            <a:r>
              <a:rPr lang="en-US" sz="2000" b="1" dirty="0">
                <a:solidFill>
                  <a:srgbClr val="CC2A2A"/>
                </a:solidFill>
              </a:rPr>
              <a:t>definitions of concepts, code lists, descriptive metadata, information and process models</a:t>
            </a:r>
            <a:r>
              <a:rPr lang="en-US" sz="2000" dirty="0"/>
              <a:t>, etc.</a:t>
            </a:r>
          </a:p>
          <a:p>
            <a:pPr marL="0" indent="0">
              <a:lnSpc>
                <a:spcPct val="150000"/>
              </a:lnSpc>
              <a:spcBef>
                <a:spcPts val="0"/>
              </a:spcBef>
              <a:spcAft>
                <a:spcPts val="1200"/>
              </a:spcAft>
              <a:buNone/>
              <a:defRPr/>
            </a:pPr>
            <a:r>
              <a:rPr lang="en-US" sz="2000" i="1" dirty="0"/>
              <a:t>…but for the TSS environment, special attention will be given to process execution and quality indicators, provenance and privacy</a:t>
            </a:r>
            <a:r>
              <a:rPr lang="en-US" sz="2000" dirty="0"/>
              <a:t>. </a:t>
            </a:r>
          </a:p>
        </p:txBody>
      </p:sp>
      <p:sp>
        <p:nvSpPr>
          <p:cNvPr id="3" name="Titolo 2"/>
          <p:cNvSpPr>
            <a:spLocks noGrp="1"/>
          </p:cNvSpPr>
          <p:nvPr>
            <p:ph type="title"/>
          </p:nvPr>
        </p:nvSpPr>
        <p:spPr/>
        <p:txBody>
          <a:bodyPr/>
          <a:lstStyle/>
          <a:p>
            <a:pPr>
              <a:spcBef>
                <a:spcPts val="0"/>
              </a:spcBef>
              <a:defRPr/>
            </a:pPr>
            <a:r>
              <a:rPr lang="en-US" dirty="0"/>
              <a:t>Process auditability and metadata 											</a:t>
            </a:r>
            <a:r>
              <a:rPr lang="en-US" sz="2000" b="0" dirty="0"/>
              <a:t>1/2</a:t>
            </a:r>
            <a:endParaRPr lang="en-US" dirty="0"/>
          </a:p>
        </p:txBody>
      </p:sp>
      <p:sp>
        <p:nvSpPr>
          <p:cNvPr id="4" name="Segnaposto piè di pagina 3"/>
          <p:cNvSpPr>
            <a:spLocks noGrp="1"/>
          </p:cNvSpPr>
          <p:nvPr>
            <p:ph type="ftr" sz="quarter" idx="10"/>
          </p:nvPr>
        </p:nvSpPr>
        <p:spPr/>
        <p:txBody>
          <a:bodyPr/>
          <a:lstStyle/>
          <a:p>
            <a:pPr>
              <a:defRPr/>
            </a:pPr>
            <a:r>
              <a:rPr lang="en-US" sz="900" dirty="0"/>
              <a:t>The Conceptual Framework for the European Platform for Trusted Smart Surveys</a:t>
            </a:r>
            <a:endParaRPr lang="en-US" dirty="0"/>
          </a:p>
        </p:txBody>
      </p:sp>
      <p:sp>
        <p:nvSpPr>
          <p:cNvPr id="5" name="Segnaposto numero diapositiva 4"/>
          <p:cNvSpPr>
            <a:spLocks noGrp="1"/>
          </p:cNvSpPr>
          <p:nvPr>
            <p:ph type="sldNum" sz="quarter" idx="11"/>
          </p:nvPr>
        </p:nvSpPr>
        <p:spPr/>
        <p:txBody>
          <a:bodyPr/>
          <a:lstStyle/>
          <a:p>
            <a:pPr>
              <a:defRPr/>
            </a:pPr>
            <a:fld id="{48B4153A-D4C5-4CEF-8992-0D8815C829E3}" type="slidenum">
              <a:rPr lang="en-US" smtClean="0"/>
              <a:pPr>
                <a:defRPr/>
              </a:pPr>
              <a:t>10</a:t>
            </a:fld>
            <a:endParaRPr lang="en-US" dirty="0"/>
          </a:p>
        </p:txBody>
      </p:sp>
      <p:pic>
        <p:nvPicPr>
          <p:cNvPr id="1026" name="Picture 2" descr="Image result for gps mobile png">
            <a:extLst>
              <a:ext uri="{FF2B5EF4-FFF2-40B4-BE49-F238E27FC236}">
                <a16:creationId xmlns:a16="http://schemas.microsoft.com/office/drawing/2014/main" id="{2799F4A1-1C93-45A3-93F3-A2DA935C37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496" y="4769214"/>
            <a:ext cx="1447170" cy="1447170"/>
          </a:xfrm>
          <a:prstGeom prst="rect">
            <a:avLst/>
          </a:prstGeom>
          <a:noFill/>
          <a:extLst>
            <a:ext uri="{909E8E84-426E-40DD-AFC4-6F175D3DCCD1}">
              <a14:hiddenFill xmlns:a14="http://schemas.microsoft.com/office/drawing/2010/main">
                <a:solidFill>
                  <a:srgbClr val="FFFFFF"/>
                </a:solidFill>
              </a14:hiddenFill>
            </a:ext>
          </a:extLst>
        </p:spPr>
      </p:pic>
      <p:sp>
        <p:nvSpPr>
          <p:cNvPr id="8" name="CasellaDiTesto 7">
            <a:extLst>
              <a:ext uri="{FF2B5EF4-FFF2-40B4-BE49-F238E27FC236}">
                <a16:creationId xmlns:a16="http://schemas.microsoft.com/office/drawing/2014/main" id="{31FE7567-9445-4DE2-9FBF-3D98A50EB104}"/>
              </a:ext>
            </a:extLst>
          </p:cNvPr>
          <p:cNvSpPr txBox="1"/>
          <p:nvPr/>
        </p:nvSpPr>
        <p:spPr>
          <a:xfrm>
            <a:off x="2347834" y="4769214"/>
            <a:ext cx="7931833" cy="1420325"/>
          </a:xfrm>
          <a:prstGeom prst="rect">
            <a:avLst/>
          </a:prstGeom>
          <a:noFill/>
        </p:spPr>
        <p:txBody>
          <a:bodyPr wrap="square">
            <a:spAutoFit/>
          </a:bodyPr>
          <a:lstStyle/>
          <a:p>
            <a:pPr marL="0" indent="0">
              <a:lnSpc>
                <a:spcPct val="150000"/>
              </a:lnSpc>
              <a:spcBef>
                <a:spcPts val="0"/>
              </a:spcBef>
              <a:spcAft>
                <a:spcPts val="1200"/>
              </a:spcAft>
              <a:buNone/>
              <a:defRPr/>
            </a:pPr>
            <a:r>
              <a:rPr lang="en-US" sz="2000" dirty="0">
                <a:solidFill>
                  <a:schemeClr val="tx1">
                    <a:lumMod val="65000"/>
                    <a:lumOff val="35000"/>
                  </a:schemeClr>
                </a:solidFill>
                <a:latin typeface="Arial" panose="020B0604020202020204" pitchFamily="34" charset="0"/>
                <a:cs typeface="Arial" panose="020B0604020202020204" pitchFamily="34" charset="0"/>
              </a:rPr>
              <a:t>The use of </a:t>
            </a:r>
            <a:r>
              <a:rPr lang="en-US" sz="2000" b="1" dirty="0">
                <a:solidFill>
                  <a:srgbClr val="CC2A2A"/>
                </a:solidFill>
                <a:latin typeface="Arial" panose="020B0604020202020204" pitchFamily="34" charset="0"/>
                <a:cs typeface="Arial" panose="020B0604020202020204" pitchFamily="34" charset="0"/>
              </a:rPr>
              <a:t>sensors</a:t>
            </a:r>
            <a:r>
              <a:rPr lang="en-US" sz="2000" dirty="0">
                <a:solidFill>
                  <a:schemeClr val="tx1">
                    <a:lumMod val="65000"/>
                    <a:lumOff val="35000"/>
                  </a:schemeClr>
                </a:solidFill>
                <a:latin typeface="Arial" panose="020B0604020202020204" pitchFamily="34" charset="0"/>
                <a:cs typeface="Arial" panose="020B0604020202020204" pitchFamily="34" charset="0"/>
              </a:rPr>
              <a:t> represents a relatively new field for official statistics therefore their </a:t>
            </a:r>
            <a:r>
              <a:rPr lang="en-US" sz="2000" i="1" dirty="0">
                <a:solidFill>
                  <a:schemeClr val="tx1">
                    <a:lumMod val="65000"/>
                    <a:lumOff val="35000"/>
                  </a:schemeClr>
                </a:solidFill>
                <a:latin typeface="Arial" panose="020B0604020202020204" pitchFamily="34" charset="0"/>
                <a:cs typeface="Arial" panose="020B0604020202020204" pitchFamily="34" charset="0"/>
              </a:rPr>
              <a:t>modelling</a:t>
            </a:r>
            <a:r>
              <a:rPr lang="en-US" sz="2000" dirty="0">
                <a:solidFill>
                  <a:schemeClr val="tx1">
                    <a:lumMod val="65000"/>
                    <a:lumOff val="35000"/>
                  </a:schemeClr>
                </a:solidFill>
                <a:latin typeface="Arial" panose="020B0604020202020204" pitchFamily="34" charset="0"/>
                <a:cs typeface="Arial" panose="020B0604020202020204" pitchFamily="34" charset="0"/>
              </a:rPr>
              <a:t> and </a:t>
            </a:r>
            <a:r>
              <a:rPr lang="en-US" sz="2000" i="1" dirty="0">
                <a:solidFill>
                  <a:schemeClr val="tx1">
                    <a:lumMod val="65000"/>
                    <a:lumOff val="35000"/>
                  </a:schemeClr>
                </a:solidFill>
                <a:latin typeface="Arial" panose="020B0604020202020204" pitchFamily="34" charset="0"/>
                <a:cs typeface="Arial" panose="020B0604020202020204" pitchFamily="34" charset="0"/>
              </a:rPr>
              <a:t>processing </a:t>
            </a:r>
            <a:r>
              <a:rPr lang="en-US" sz="2000" dirty="0">
                <a:solidFill>
                  <a:schemeClr val="tx1">
                    <a:lumMod val="65000"/>
                    <a:lumOff val="35000"/>
                  </a:schemeClr>
                </a:solidFill>
                <a:latin typeface="Arial" panose="020B0604020202020204" pitchFamily="34" charset="0"/>
                <a:cs typeface="Arial" panose="020B0604020202020204" pitchFamily="34" charset="0"/>
              </a:rPr>
              <a:t>will receive a specific focus.</a:t>
            </a:r>
          </a:p>
        </p:txBody>
      </p:sp>
    </p:spTree>
    <p:extLst>
      <p:ext uri="{BB962C8B-B14F-4D97-AF65-F5344CB8AC3E}">
        <p14:creationId xmlns:p14="http://schemas.microsoft.com/office/powerpoint/2010/main" val="716271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pPr>
              <a:spcBef>
                <a:spcPts val="0"/>
              </a:spcBef>
              <a:defRPr/>
            </a:pPr>
            <a:r>
              <a:rPr lang="en-US" dirty="0"/>
              <a:t>Process auditability and metadata 											</a:t>
            </a:r>
            <a:r>
              <a:rPr lang="en-US" sz="2000" b="0" dirty="0"/>
              <a:t>2/2</a:t>
            </a:r>
            <a:endParaRPr lang="en-US" dirty="0"/>
          </a:p>
        </p:txBody>
      </p:sp>
      <p:sp>
        <p:nvSpPr>
          <p:cNvPr id="4" name="Segnaposto piè di pagina 3"/>
          <p:cNvSpPr>
            <a:spLocks noGrp="1"/>
          </p:cNvSpPr>
          <p:nvPr>
            <p:ph type="ftr" sz="quarter" idx="10"/>
          </p:nvPr>
        </p:nvSpPr>
        <p:spPr/>
        <p:txBody>
          <a:bodyPr/>
          <a:lstStyle/>
          <a:p>
            <a:pPr>
              <a:defRPr/>
            </a:pPr>
            <a:r>
              <a:rPr lang="en-US" sz="900" dirty="0"/>
              <a:t>The Conceptual Framework for the European Platform for Trusted Smart Surveys</a:t>
            </a:r>
            <a:endParaRPr lang="en-US" dirty="0"/>
          </a:p>
        </p:txBody>
      </p:sp>
      <p:sp>
        <p:nvSpPr>
          <p:cNvPr id="5" name="Segnaposto numero diapositiva 4"/>
          <p:cNvSpPr>
            <a:spLocks noGrp="1"/>
          </p:cNvSpPr>
          <p:nvPr>
            <p:ph type="sldNum" sz="quarter" idx="11"/>
          </p:nvPr>
        </p:nvSpPr>
        <p:spPr/>
        <p:txBody>
          <a:bodyPr/>
          <a:lstStyle/>
          <a:p>
            <a:pPr>
              <a:defRPr/>
            </a:pPr>
            <a:fld id="{48B4153A-D4C5-4CEF-8992-0D8815C829E3}" type="slidenum">
              <a:rPr lang="en-US" smtClean="0"/>
              <a:pPr>
                <a:defRPr/>
              </a:pPr>
              <a:t>11</a:t>
            </a:fld>
            <a:endParaRPr lang="en-US" dirty="0"/>
          </a:p>
        </p:txBody>
      </p:sp>
      <p:sp>
        <p:nvSpPr>
          <p:cNvPr id="2" name="Rettangolo con angoli arrotondati 1">
            <a:extLst>
              <a:ext uri="{FF2B5EF4-FFF2-40B4-BE49-F238E27FC236}">
                <a16:creationId xmlns:a16="http://schemas.microsoft.com/office/drawing/2014/main" id="{53B09988-3363-473C-AFF1-427110B81F11}"/>
              </a:ext>
            </a:extLst>
          </p:cNvPr>
          <p:cNvSpPr/>
          <p:nvPr/>
        </p:nvSpPr>
        <p:spPr>
          <a:xfrm>
            <a:off x="825119" y="1597572"/>
            <a:ext cx="1481959" cy="788276"/>
          </a:xfrm>
          <a:prstGeom prst="roundRect">
            <a:avLst/>
          </a:prstGeom>
          <a:solidFill>
            <a:schemeClr val="accent2">
              <a:lumMod val="20000"/>
              <a:lumOff val="80000"/>
            </a:schemeClr>
          </a:solidFill>
          <a:ln>
            <a:solidFill>
              <a:srgbClr val="9323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err="1">
                <a:solidFill>
                  <a:schemeClr val="tx1">
                    <a:lumMod val="65000"/>
                    <a:lumOff val="35000"/>
                  </a:schemeClr>
                </a:solidFill>
                <a:latin typeface="Arial" panose="020B0604020202020204" pitchFamily="34" charset="0"/>
                <a:cs typeface="Arial" panose="020B0604020202020204" pitchFamily="34" charset="0"/>
              </a:rPr>
              <a:t>Referential</a:t>
            </a:r>
            <a:r>
              <a:rPr lang="it-IT" sz="1600" dirty="0">
                <a:solidFill>
                  <a:schemeClr val="tx1">
                    <a:lumMod val="65000"/>
                    <a:lumOff val="35000"/>
                  </a:schemeClr>
                </a:solidFill>
                <a:latin typeface="Arial" panose="020B0604020202020204" pitchFamily="34" charset="0"/>
                <a:cs typeface="Arial" panose="020B0604020202020204" pitchFamily="34" charset="0"/>
              </a:rPr>
              <a:t> metadata</a:t>
            </a:r>
          </a:p>
        </p:txBody>
      </p:sp>
      <p:sp>
        <p:nvSpPr>
          <p:cNvPr id="9" name="Rettangolo con angoli arrotondati 8">
            <a:extLst>
              <a:ext uri="{FF2B5EF4-FFF2-40B4-BE49-F238E27FC236}">
                <a16:creationId xmlns:a16="http://schemas.microsoft.com/office/drawing/2014/main" id="{D78BDC4D-C95B-4263-9199-868E3FCEADD7}"/>
              </a:ext>
            </a:extLst>
          </p:cNvPr>
          <p:cNvSpPr/>
          <p:nvPr/>
        </p:nvSpPr>
        <p:spPr>
          <a:xfrm>
            <a:off x="3524921" y="1597572"/>
            <a:ext cx="1481959" cy="788276"/>
          </a:xfrm>
          <a:prstGeom prst="roundRect">
            <a:avLst/>
          </a:prstGeom>
          <a:solidFill>
            <a:schemeClr val="accent2">
              <a:lumMod val="20000"/>
              <a:lumOff val="80000"/>
            </a:schemeClr>
          </a:solidFill>
          <a:ln>
            <a:solidFill>
              <a:srgbClr val="9323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err="1">
                <a:solidFill>
                  <a:schemeClr val="tx1">
                    <a:lumMod val="65000"/>
                    <a:lumOff val="35000"/>
                  </a:schemeClr>
                </a:solidFill>
                <a:latin typeface="Arial" panose="020B0604020202020204" pitchFamily="34" charset="0"/>
                <a:cs typeface="Arial" panose="020B0604020202020204" pitchFamily="34" charset="0"/>
              </a:rPr>
              <a:t>Structural</a:t>
            </a:r>
            <a:r>
              <a:rPr lang="it-IT" sz="1600" dirty="0">
                <a:solidFill>
                  <a:schemeClr val="tx1">
                    <a:lumMod val="65000"/>
                    <a:lumOff val="35000"/>
                  </a:schemeClr>
                </a:solidFill>
                <a:latin typeface="Arial" panose="020B0604020202020204" pitchFamily="34" charset="0"/>
                <a:cs typeface="Arial" panose="020B0604020202020204" pitchFamily="34" charset="0"/>
              </a:rPr>
              <a:t> metadata</a:t>
            </a:r>
          </a:p>
        </p:txBody>
      </p:sp>
      <p:sp>
        <p:nvSpPr>
          <p:cNvPr id="10" name="Rettangolo con angoli arrotondati 9">
            <a:extLst>
              <a:ext uri="{FF2B5EF4-FFF2-40B4-BE49-F238E27FC236}">
                <a16:creationId xmlns:a16="http://schemas.microsoft.com/office/drawing/2014/main" id="{11AE52D4-09FA-4AD6-A0CA-FDA77FBF8190}"/>
              </a:ext>
            </a:extLst>
          </p:cNvPr>
          <p:cNvSpPr/>
          <p:nvPr/>
        </p:nvSpPr>
        <p:spPr>
          <a:xfrm>
            <a:off x="6224724" y="1597572"/>
            <a:ext cx="1928591" cy="788276"/>
          </a:xfrm>
          <a:prstGeom prst="roundRect">
            <a:avLst/>
          </a:prstGeom>
          <a:solidFill>
            <a:schemeClr val="accent2">
              <a:lumMod val="20000"/>
              <a:lumOff val="80000"/>
            </a:schemeClr>
          </a:solidFill>
          <a:ln>
            <a:solidFill>
              <a:srgbClr val="9323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err="1">
                <a:solidFill>
                  <a:schemeClr val="tx1">
                    <a:lumMod val="65000"/>
                    <a:lumOff val="35000"/>
                  </a:schemeClr>
                </a:solidFill>
                <a:latin typeface="Arial" panose="020B0604020202020204" pitchFamily="34" charset="0"/>
                <a:cs typeface="Arial" panose="020B0604020202020204" pitchFamily="34" charset="0"/>
              </a:rPr>
              <a:t>Classifications</a:t>
            </a:r>
            <a:endParaRPr lang="it-IT" sz="160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11" name="Rettangolo con angoli arrotondati 10">
            <a:extLst>
              <a:ext uri="{FF2B5EF4-FFF2-40B4-BE49-F238E27FC236}">
                <a16:creationId xmlns:a16="http://schemas.microsoft.com/office/drawing/2014/main" id="{6FC5C963-3181-4E56-9C3E-1B010274AE31}"/>
              </a:ext>
            </a:extLst>
          </p:cNvPr>
          <p:cNvSpPr/>
          <p:nvPr/>
        </p:nvSpPr>
        <p:spPr>
          <a:xfrm>
            <a:off x="825119" y="3192516"/>
            <a:ext cx="1481959" cy="788276"/>
          </a:xfrm>
          <a:prstGeom prst="roundRect">
            <a:avLst/>
          </a:prstGeom>
          <a:solidFill>
            <a:schemeClr val="accent2">
              <a:lumMod val="20000"/>
              <a:lumOff val="80000"/>
            </a:schemeClr>
          </a:solidFill>
          <a:ln>
            <a:solidFill>
              <a:srgbClr val="9323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err="1">
                <a:solidFill>
                  <a:schemeClr val="tx1">
                    <a:lumMod val="65000"/>
                    <a:lumOff val="35000"/>
                  </a:schemeClr>
                </a:solidFill>
                <a:latin typeface="Arial" panose="020B0604020202020204" pitchFamily="34" charset="0"/>
                <a:cs typeface="Arial" panose="020B0604020202020204" pitchFamily="34" charset="0"/>
              </a:rPr>
              <a:t>Methods</a:t>
            </a:r>
            <a:endParaRPr lang="it-IT" sz="160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12" name="Rettangolo con angoli arrotondati 11">
            <a:extLst>
              <a:ext uri="{FF2B5EF4-FFF2-40B4-BE49-F238E27FC236}">
                <a16:creationId xmlns:a16="http://schemas.microsoft.com/office/drawing/2014/main" id="{995D2E2B-6605-4841-BDC4-2135F4B7359F}"/>
              </a:ext>
            </a:extLst>
          </p:cNvPr>
          <p:cNvSpPr/>
          <p:nvPr/>
        </p:nvSpPr>
        <p:spPr>
          <a:xfrm>
            <a:off x="3540688" y="3192516"/>
            <a:ext cx="1481959" cy="788276"/>
          </a:xfrm>
          <a:prstGeom prst="roundRect">
            <a:avLst/>
          </a:prstGeom>
          <a:solidFill>
            <a:schemeClr val="accent2">
              <a:lumMod val="20000"/>
              <a:lumOff val="80000"/>
            </a:schemeClr>
          </a:solidFill>
          <a:ln>
            <a:solidFill>
              <a:srgbClr val="9323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lumMod val="65000"/>
                    <a:lumOff val="35000"/>
                  </a:schemeClr>
                </a:solidFill>
                <a:latin typeface="Arial" panose="020B0604020202020204" pitchFamily="34" charset="0"/>
                <a:cs typeface="Arial" panose="020B0604020202020204" pitchFamily="34" charset="0"/>
              </a:rPr>
              <a:t>Tools</a:t>
            </a:r>
          </a:p>
        </p:txBody>
      </p:sp>
      <p:sp>
        <p:nvSpPr>
          <p:cNvPr id="13" name="Rettangolo con angoli arrotondati 12">
            <a:extLst>
              <a:ext uri="{FF2B5EF4-FFF2-40B4-BE49-F238E27FC236}">
                <a16:creationId xmlns:a16="http://schemas.microsoft.com/office/drawing/2014/main" id="{C4F5AB1B-2489-4C1C-A654-7938F746FA5D}"/>
              </a:ext>
            </a:extLst>
          </p:cNvPr>
          <p:cNvSpPr/>
          <p:nvPr/>
        </p:nvSpPr>
        <p:spPr>
          <a:xfrm>
            <a:off x="6256257" y="3192516"/>
            <a:ext cx="1928591" cy="788276"/>
          </a:xfrm>
          <a:prstGeom prst="roundRect">
            <a:avLst/>
          </a:prstGeom>
          <a:solidFill>
            <a:schemeClr val="accent2">
              <a:lumMod val="20000"/>
              <a:lumOff val="80000"/>
            </a:schemeClr>
          </a:solidFill>
          <a:ln>
            <a:solidFill>
              <a:srgbClr val="9323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err="1">
                <a:solidFill>
                  <a:schemeClr val="tx1">
                    <a:lumMod val="65000"/>
                    <a:lumOff val="35000"/>
                  </a:schemeClr>
                </a:solidFill>
                <a:latin typeface="Arial" panose="020B0604020202020204" pitchFamily="34" charset="0"/>
                <a:cs typeface="Arial" panose="020B0604020202020204" pitchFamily="34" charset="0"/>
              </a:rPr>
              <a:t>Process</a:t>
            </a:r>
            <a:r>
              <a:rPr lang="it-IT" sz="1600" dirty="0">
                <a:solidFill>
                  <a:schemeClr val="tx1">
                    <a:lumMod val="65000"/>
                    <a:lumOff val="35000"/>
                  </a:schemeClr>
                </a:solidFill>
                <a:latin typeface="Arial" panose="020B0604020202020204" pitchFamily="34" charset="0"/>
                <a:cs typeface="Arial" panose="020B0604020202020204" pitchFamily="34" charset="0"/>
              </a:rPr>
              <a:t> </a:t>
            </a:r>
            <a:r>
              <a:rPr lang="it-IT" sz="1600" dirty="0" err="1">
                <a:solidFill>
                  <a:schemeClr val="tx1">
                    <a:lumMod val="65000"/>
                    <a:lumOff val="35000"/>
                  </a:schemeClr>
                </a:solidFill>
                <a:latin typeface="Arial" panose="020B0604020202020204" pitchFamily="34" charset="0"/>
                <a:cs typeface="Arial" panose="020B0604020202020204" pitchFamily="34" charset="0"/>
              </a:rPr>
              <a:t>specification</a:t>
            </a:r>
            <a:endParaRPr lang="it-IT" sz="160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14" name="CasellaDiTesto 13">
            <a:extLst>
              <a:ext uri="{FF2B5EF4-FFF2-40B4-BE49-F238E27FC236}">
                <a16:creationId xmlns:a16="http://schemas.microsoft.com/office/drawing/2014/main" id="{9E38DAF2-18E8-4423-BF15-45564BA2C7A2}"/>
              </a:ext>
            </a:extLst>
          </p:cNvPr>
          <p:cNvSpPr txBox="1"/>
          <p:nvPr/>
        </p:nvSpPr>
        <p:spPr>
          <a:xfrm>
            <a:off x="9477730" y="1802885"/>
            <a:ext cx="2288542" cy="523220"/>
          </a:xfrm>
          <a:prstGeom prst="rect">
            <a:avLst/>
          </a:prstGeom>
          <a:noFill/>
        </p:spPr>
        <p:txBody>
          <a:bodyPr wrap="square">
            <a:spAutoFit/>
          </a:bodyPr>
          <a:lstStyle/>
          <a:p>
            <a:r>
              <a:rPr lang="en-US" sz="2800" b="1" dirty="0">
                <a:solidFill>
                  <a:srgbClr val="595959"/>
                </a:solidFill>
                <a:latin typeface="Arial" panose="020B0604020202020204" pitchFamily="34" charset="0"/>
                <a:ea typeface="+mj-ea"/>
                <a:cs typeface="Arial" panose="020B0604020202020204" pitchFamily="34" charset="0"/>
              </a:rPr>
              <a:t>Information</a:t>
            </a:r>
            <a:endParaRPr lang="it-IT" sz="2800" b="1" dirty="0">
              <a:solidFill>
                <a:srgbClr val="595959"/>
              </a:solidFill>
              <a:latin typeface="Arial" panose="020B0604020202020204" pitchFamily="34" charset="0"/>
              <a:ea typeface="+mj-ea"/>
              <a:cs typeface="Arial" panose="020B0604020202020204" pitchFamily="34" charset="0"/>
            </a:endParaRPr>
          </a:p>
        </p:txBody>
      </p:sp>
      <p:sp>
        <p:nvSpPr>
          <p:cNvPr id="15" name="CasellaDiTesto 14">
            <a:extLst>
              <a:ext uri="{FF2B5EF4-FFF2-40B4-BE49-F238E27FC236}">
                <a16:creationId xmlns:a16="http://schemas.microsoft.com/office/drawing/2014/main" id="{FB6B0B12-A190-4F9B-ADD2-535802926DA7}"/>
              </a:ext>
            </a:extLst>
          </p:cNvPr>
          <p:cNvSpPr txBox="1"/>
          <p:nvPr/>
        </p:nvSpPr>
        <p:spPr>
          <a:xfrm>
            <a:off x="9477730" y="3275908"/>
            <a:ext cx="2288542" cy="523220"/>
          </a:xfrm>
          <a:prstGeom prst="rect">
            <a:avLst/>
          </a:prstGeom>
          <a:noFill/>
        </p:spPr>
        <p:txBody>
          <a:bodyPr wrap="square">
            <a:spAutoFit/>
          </a:bodyPr>
          <a:lstStyle/>
          <a:p>
            <a:r>
              <a:rPr lang="en-US" sz="2800" b="1" dirty="0">
                <a:solidFill>
                  <a:srgbClr val="595959"/>
                </a:solidFill>
                <a:latin typeface="Arial" panose="020B0604020202020204" pitchFamily="34" charset="0"/>
                <a:ea typeface="+mj-ea"/>
                <a:cs typeface="Arial" panose="020B0604020202020204" pitchFamily="34" charset="0"/>
              </a:rPr>
              <a:t>Process</a:t>
            </a:r>
            <a:endParaRPr lang="it-IT" sz="2800" b="1" dirty="0">
              <a:solidFill>
                <a:srgbClr val="595959"/>
              </a:solidFill>
              <a:latin typeface="Arial" panose="020B0604020202020204" pitchFamily="34" charset="0"/>
              <a:ea typeface="+mj-ea"/>
              <a:cs typeface="Arial" panose="020B0604020202020204" pitchFamily="34" charset="0"/>
            </a:endParaRPr>
          </a:p>
        </p:txBody>
      </p:sp>
      <p:sp>
        <p:nvSpPr>
          <p:cNvPr id="16" name="Rettangolo con angoli arrotondati 15">
            <a:extLst>
              <a:ext uri="{FF2B5EF4-FFF2-40B4-BE49-F238E27FC236}">
                <a16:creationId xmlns:a16="http://schemas.microsoft.com/office/drawing/2014/main" id="{5955AD3C-5AC4-4AD2-BD32-E7579882D16E}"/>
              </a:ext>
            </a:extLst>
          </p:cNvPr>
          <p:cNvSpPr/>
          <p:nvPr/>
        </p:nvSpPr>
        <p:spPr>
          <a:xfrm>
            <a:off x="898588" y="4826081"/>
            <a:ext cx="1481959" cy="788276"/>
          </a:xfrm>
          <a:prstGeom prst="roundRect">
            <a:avLst/>
          </a:prstGeom>
          <a:solidFill>
            <a:schemeClr val="accent2">
              <a:lumMod val="20000"/>
              <a:lumOff val="80000"/>
            </a:schemeClr>
          </a:solidFill>
          <a:ln>
            <a:solidFill>
              <a:srgbClr val="9323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lumMod val="65000"/>
                    <a:lumOff val="35000"/>
                  </a:schemeClr>
                </a:solidFill>
                <a:latin typeface="Arial" panose="020B0604020202020204" pitchFamily="34" charset="0"/>
                <a:cs typeface="Arial" panose="020B0604020202020204" pitchFamily="34" charset="0"/>
              </a:rPr>
              <a:t>Quality</a:t>
            </a:r>
          </a:p>
        </p:txBody>
      </p:sp>
      <p:sp>
        <p:nvSpPr>
          <p:cNvPr id="17" name="Rettangolo con angoli arrotondati 16">
            <a:extLst>
              <a:ext uri="{FF2B5EF4-FFF2-40B4-BE49-F238E27FC236}">
                <a16:creationId xmlns:a16="http://schemas.microsoft.com/office/drawing/2014/main" id="{0483DFC0-3D45-4ABC-A806-C99FDF47AA1D}"/>
              </a:ext>
            </a:extLst>
          </p:cNvPr>
          <p:cNvSpPr/>
          <p:nvPr/>
        </p:nvSpPr>
        <p:spPr>
          <a:xfrm>
            <a:off x="2856112" y="4867329"/>
            <a:ext cx="1481959" cy="788276"/>
          </a:xfrm>
          <a:prstGeom prst="roundRect">
            <a:avLst/>
          </a:prstGeom>
          <a:solidFill>
            <a:schemeClr val="accent2">
              <a:lumMod val="20000"/>
              <a:lumOff val="80000"/>
            </a:schemeClr>
          </a:solidFill>
          <a:ln>
            <a:solidFill>
              <a:srgbClr val="9323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lumMod val="65000"/>
                    <a:lumOff val="35000"/>
                  </a:schemeClr>
                </a:solidFill>
                <a:latin typeface="Arial" panose="020B0604020202020204" pitchFamily="34" charset="0"/>
                <a:cs typeface="Arial" panose="020B0604020202020204" pitchFamily="34" charset="0"/>
              </a:rPr>
              <a:t>Privacy</a:t>
            </a:r>
          </a:p>
        </p:txBody>
      </p:sp>
      <p:sp>
        <p:nvSpPr>
          <p:cNvPr id="19" name="CasellaDiTesto 18">
            <a:extLst>
              <a:ext uri="{FF2B5EF4-FFF2-40B4-BE49-F238E27FC236}">
                <a16:creationId xmlns:a16="http://schemas.microsoft.com/office/drawing/2014/main" id="{828FD4C4-64A4-45C9-AB92-6ACDD7DF79F0}"/>
              </a:ext>
            </a:extLst>
          </p:cNvPr>
          <p:cNvSpPr txBox="1"/>
          <p:nvPr/>
        </p:nvSpPr>
        <p:spPr>
          <a:xfrm>
            <a:off x="9477730" y="4951513"/>
            <a:ext cx="2288542" cy="523220"/>
          </a:xfrm>
          <a:prstGeom prst="rect">
            <a:avLst/>
          </a:prstGeom>
          <a:noFill/>
        </p:spPr>
        <p:txBody>
          <a:bodyPr wrap="square">
            <a:spAutoFit/>
          </a:bodyPr>
          <a:lstStyle/>
          <a:p>
            <a:r>
              <a:rPr lang="en-US" sz="2800" b="1" dirty="0">
                <a:solidFill>
                  <a:srgbClr val="595959"/>
                </a:solidFill>
                <a:latin typeface="Arial" panose="020B0604020202020204" pitchFamily="34" charset="0"/>
                <a:ea typeface="+mj-ea"/>
                <a:cs typeface="Arial" panose="020B0604020202020204" pitchFamily="34" charset="0"/>
              </a:rPr>
              <a:t>Trust</a:t>
            </a:r>
            <a:endParaRPr lang="it-IT" sz="2800" b="1" dirty="0">
              <a:solidFill>
                <a:srgbClr val="595959"/>
              </a:solidFill>
              <a:latin typeface="Arial" panose="020B0604020202020204" pitchFamily="34" charset="0"/>
              <a:ea typeface="+mj-ea"/>
              <a:cs typeface="Arial" panose="020B0604020202020204" pitchFamily="34" charset="0"/>
            </a:endParaRPr>
          </a:p>
        </p:txBody>
      </p:sp>
      <p:cxnSp>
        <p:nvCxnSpPr>
          <p:cNvPr id="21" name="Connettore diritto 20">
            <a:extLst>
              <a:ext uri="{FF2B5EF4-FFF2-40B4-BE49-F238E27FC236}">
                <a16:creationId xmlns:a16="http://schemas.microsoft.com/office/drawing/2014/main" id="{DFC0F2FB-7410-45FD-8E2A-F258C5723FA9}"/>
              </a:ext>
            </a:extLst>
          </p:cNvPr>
          <p:cNvCxnSpPr>
            <a:cxnSpLocks/>
          </p:cNvCxnSpPr>
          <p:nvPr/>
        </p:nvCxnSpPr>
        <p:spPr>
          <a:xfrm>
            <a:off x="599090" y="2722179"/>
            <a:ext cx="10804634" cy="0"/>
          </a:xfrm>
          <a:prstGeom prst="line">
            <a:avLst/>
          </a:prstGeom>
          <a:ln>
            <a:solidFill>
              <a:srgbClr val="CC2A2A"/>
            </a:solidFill>
          </a:ln>
        </p:spPr>
        <p:style>
          <a:lnRef idx="2">
            <a:schemeClr val="accent1"/>
          </a:lnRef>
          <a:fillRef idx="0">
            <a:schemeClr val="accent1"/>
          </a:fillRef>
          <a:effectRef idx="1">
            <a:schemeClr val="accent1"/>
          </a:effectRef>
          <a:fontRef idx="minor">
            <a:schemeClr val="tx1"/>
          </a:fontRef>
        </p:style>
      </p:cxnSp>
      <p:cxnSp>
        <p:nvCxnSpPr>
          <p:cNvPr id="23" name="Connettore diritto 22">
            <a:extLst>
              <a:ext uri="{FF2B5EF4-FFF2-40B4-BE49-F238E27FC236}">
                <a16:creationId xmlns:a16="http://schemas.microsoft.com/office/drawing/2014/main" id="{4D37C97C-F6E5-403B-B31A-A0B13311F654}"/>
              </a:ext>
            </a:extLst>
          </p:cNvPr>
          <p:cNvCxnSpPr>
            <a:cxnSpLocks/>
          </p:cNvCxnSpPr>
          <p:nvPr/>
        </p:nvCxnSpPr>
        <p:spPr>
          <a:xfrm>
            <a:off x="693683" y="4440618"/>
            <a:ext cx="10804634" cy="0"/>
          </a:xfrm>
          <a:prstGeom prst="line">
            <a:avLst/>
          </a:prstGeom>
          <a:ln>
            <a:solidFill>
              <a:srgbClr val="CC2A2A"/>
            </a:solidFill>
          </a:ln>
        </p:spPr>
        <p:style>
          <a:lnRef idx="2">
            <a:schemeClr val="accent1"/>
          </a:lnRef>
          <a:fillRef idx="0">
            <a:schemeClr val="accent1"/>
          </a:fillRef>
          <a:effectRef idx="1">
            <a:schemeClr val="accent1"/>
          </a:effectRef>
          <a:fontRef idx="minor">
            <a:schemeClr val="tx1"/>
          </a:fontRef>
        </p:style>
      </p:cxnSp>
      <p:sp>
        <p:nvSpPr>
          <p:cNvPr id="24" name="Freccia a sinistra 23">
            <a:extLst>
              <a:ext uri="{FF2B5EF4-FFF2-40B4-BE49-F238E27FC236}">
                <a16:creationId xmlns:a16="http://schemas.microsoft.com/office/drawing/2014/main" id="{198F7016-8D60-48EE-AA85-BDB83819ADEC}"/>
              </a:ext>
            </a:extLst>
          </p:cNvPr>
          <p:cNvSpPr/>
          <p:nvPr/>
        </p:nvSpPr>
        <p:spPr>
          <a:xfrm>
            <a:off x="8744608" y="1881352"/>
            <a:ext cx="417814" cy="38472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Rettangolo con angoli arrotondati 24">
            <a:extLst>
              <a:ext uri="{FF2B5EF4-FFF2-40B4-BE49-F238E27FC236}">
                <a16:creationId xmlns:a16="http://schemas.microsoft.com/office/drawing/2014/main" id="{E086A083-9970-46D4-9F5B-E5D28DA77CC9}"/>
              </a:ext>
            </a:extLst>
          </p:cNvPr>
          <p:cNvSpPr/>
          <p:nvPr/>
        </p:nvSpPr>
        <p:spPr>
          <a:xfrm>
            <a:off x="4813636" y="4860961"/>
            <a:ext cx="1481959" cy="788276"/>
          </a:xfrm>
          <a:prstGeom prst="roundRect">
            <a:avLst/>
          </a:prstGeom>
          <a:solidFill>
            <a:schemeClr val="accent2">
              <a:lumMod val="20000"/>
              <a:lumOff val="80000"/>
            </a:schemeClr>
          </a:solidFill>
          <a:ln>
            <a:solidFill>
              <a:srgbClr val="9323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err="1">
                <a:solidFill>
                  <a:schemeClr val="tx1">
                    <a:lumMod val="65000"/>
                    <a:lumOff val="35000"/>
                  </a:schemeClr>
                </a:solidFill>
                <a:latin typeface="Arial" panose="020B0604020202020204" pitchFamily="34" charset="0"/>
                <a:cs typeface="Arial" panose="020B0604020202020204" pitchFamily="34" charset="0"/>
              </a:rPr>
              <a:t>Provenance</a:t>
            </a:r>
            <a:endParaRPr lang="it-IT" sz="160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26" name="Rettangolo con angoli arrotondati 25">
            <a:extLst>
              <a:ext uri="{FF2B5EF4-FFF2-40B4-BE49-F238E27FC236}">
                <a16:creationId xmlns:a16="http://schemas.microsoft.com/office/drawing/2014/main" id="{F94B18A8-FACD-485C-99C5-BA37AC9B16EC}"/>
              </a:ext>
            </a:extLst>
          </p:cNvPr>
          <p:cNvSpPr/>
          <p:nvPr/>
        </p:nvSpPr>
        <p:spPr>
          <a:xfrm>
            <a:off x="6771159" y="4860961"/>
            <a:ext cx="1481959" cy="788276"/>
          </a:xfrm>
          <a:prstGeom prst="roundRect">
            <a:avLst/>
          </a:prstGeom>
          <a:solidFill>
            <a:schemeClr val="accent2">
              <a:lumMod val="20000"/>
              <a:lumOff val="80000"/>
            </a:schemeClr>
          </a:solidFill>
          <a:ln>
            <a:solidFill>
              <a:srgbClr val="9323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err="1">
                <a:solidFill>
                  <a:schemeClr val="tx1">
                    <a:lumMod val="65000"/>
                    <a:lumOff val="35000"/>
                  </a:schemeClr>
                </a:solidFill>
                <a:latin typeface="Arial" panose="020B0604020202020204" pitchFamily="34" charset="0"/>
                <a:cs typeface="Arial" panose="020B0604020202020204" pitchFamily="34" charset="0"/>
              </a:rPr>
              <a:t>Traceability</a:t>
            </a:r>
            <a:endParaRPr lang="it-IT" sz="160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27" name="Freccia a sinistra 26">
            <a:extLst>
              <a:ext uri="{FF2B5EF4-FFF2-40B4-BE49-F238E27FC236}">
                <a16:creationId xmlns:a16="http://schemas.microsoft.com/office/drawing/2014/main" id="{D96DE58A-831A-4C7B-B62D-9FDFBC2FE46D}"/>
              </a:ext>
            </a:extLst>
          </p:cNvPr>
          <p:cNvSpPr/>
          <p:nvPr/>
        </p:nvSpPr>
        <p:spPr>
          <a:xfrm>
            <a:off x="8744608" y="3394294"/>
            <a:ext cx="417814" cy="38472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 name="Freccia a sinistra 27">
            <a:extLst>
              <a:ext uri="{FF2B5EF4-FFF2-40B4-BE49-F238E27FC236}">
                <a16:creationId xmlns:a16="http://schemas.microsoft.com/office/drawing/2014/main" id="{EB38818C-8A5B-4D33-B49B-F050F5543E0A}"/>
              </a:ext>
            </a:extLst>
          </p:cNvPr>
          <p:cNvSpPr/>
          <p:nvPr/>
        </p:nvSpPr>
        <p:spPr>
          <a:xfrm>
            <a:off x="8744608" y="5054377"/>
            <a:ext cx="417814" cy="38472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942492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11" grpId="0" animBg="1"/>
      <p:bldP spid="12" grpId="0" animBg="1"/>
      <p:bldP spid="13" grpId="0" animBg="1"/>
      <p:bldP spid="14" grpId="0"/>
      <p:bldP spid="15" grpId="0"/>
      <p:bldP spid="16" grpId="0" animBg="1"/>
      <p:bldP spid="17" grpId="0" animBg="1"/>
      <p:bldP spid="19" grpId="0"/>
      <p:bldP spid="24" grpId="0" animBg="1"/>
      <p:bldP spid="25" grpId="0" animBg="1"/>
      <p:bldP spid="26" grpId="0" animBg="1"/>
      <p:bldP spid="27" grpId="0" animBg="1"/>
      <p:bldP spid="2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a:xfrm>
            <a:off x="474201" y="1557337"/>
            <a:ext cx="11264002" cy="1400467"/>
          </a:xfrm>
        </p:spPr>
        <p:txBody>
          <a:bodyPr/>
          <a:lstStyle/>
          <a:p>
            <a:pPr>
              <a:spcBef>
                <a:spcPts val="600"/>
              </a:spcBef>
              <a:spcAft>
                <a:spcPts val="1200"/>
              </a:spcAft>
              <a:buFont typeface="Wingdings" panose="05000000000000000000" pitchFamily="2" charset="2"/>
              <a:buChar char="Ø"/>
              <a:defRPr/>
            </a:pPr>
            <a:r>
              <a:rPr lang="en-US" dirty="0"/>
              <a:t>The </a:t>
            </a:r>
            <a:r>
              <a:rPr lang="en-US" b="1" dirty="0">
                <a:solidFill>
                  <a:srgbClr val="C00000"/>
                </a:solidFill>
              </a:rPr>
              <a:t>preliminary framework </a:t>
            </a:r>
            <a:r>
              <a:rPr lang="en-US" dirty="0"/>
              <a:t>is described in a </a:t>
            </a:r>
            <a:r>
              <a:rPr lang="en-US" b="1" dirty="0">
                <a:solidFill>
                  <a:srgbClr val="C00000"/>
                </a:solidFill>
              </a:rPr>
              <a:t>deliverable</a:t>
            </a:r>
            <a:r>
              <a:rPr lang="en-US" dirty="0"/>
              <a:t> for the </a:t>
            </a:r>
            <a:r>
              <a:rPr lang="en-US" dirty="0" err="1"/>
              <a:t>ESSNet</a:t>
            </a:r>
            <a:endParaRPr lang="en-US" dirty="0"/>
          </a:p>
          <a:p>
            <a:pPr>
              <a:spcBef>
                <a:spcPts val="1800"/>
              </a:spcBef>
              <a:spcAft>
                <a:spcPts val="1200"/>
              </a:spcAft>
              <a:buFont typeface="Wingdings" panose="05000000000000000000" pitchFamily="2" charset="2"/>
              <a:buChar char="Ø"/>
              <a:defRPr/>
            </a:pPr>
            <a:r>
              <a:rPr lang="en-US" dirty="0"/>
              <a:t>In 2021, some aspects of the architecture will be experimentally developed in </a:t>
            </a:r>
            <a:r>
              <a:rPr lang="en-US" b="1" dirty="0">
                <a:solidFill>
                  <a:srgbClr val="CC2A2A"/>
                </a:solidFill>
              </a:rPr>
              <a:t>Proofs-of-Concept</a:t>
            </a:r>
            <a:r>
              <a:rPr lang="en-US" dirty="0"/>
              <a:t>. Through the identification and implementation of </a:t>
            </a:r>
            <a:r>
              <a:rPr lang="en-US" b="1" dirty="0">
                <a:solidFill>
                  <a:srgbClr val="CC2A2A"/>
                </a:solidFill>
              </a:rPr>
              <a:t>use cases </a:t>
            </a:r>
            <a:r>
              <a:rPr lang="en-US" dirty="0"/>
              <a:t>the Proofs-of-Concept</a:t>
            </a:r>
            <a:r>
              <a:rPr lang="en-US" dirty="0">
                <a:solidFill>
                  <a:srgbClr val="CC2A2A"/>
                </a:solidFill>
              </a:rPr>
              <a:t> </a:t>
            </a:r>
            <a:r>
              <a:rPr lang="en-US" dirty="0"/>
              <a:t>will focus on:</a:t>
            </a:r>
          </a:p>
          <a:p>
            <a:pPr marL="1438275" lvl="1" indent="-363538">
              <a:spcBef>
                <a:spcPts val="0"/>
              </a:spcBef>
              <a:spcAft>
                <a:spcPts val="1200"/>
              </a:spcAft>
              <a:buFont typeface="Wingdings" panose="05000000000000000000" pitchFamily="2" charset="2"/>
              <a:buChar char="Ø"/>
              <a:defRPr/>
            </a:pPr>
            <a:r>
              <a:rPr lang="en-US" sz="1800" dirty="0">
                <a:solidFill>
                  <a:schemeClr val="tx1">
                    <a:lumMod val="65000"/>
                    <a:lumOff val="35000"/>
                  </a:schemeClr>
                </a:solidFill>
              </a:rPr>
              <a:t>Machine learning</a:t>
            </a:r>
          </a:p>
          <a:p>
            <a:pPr marL="1438275" lvl="1" indent="-363538">
              <a:spcBef>
                <a:spcPts val="0"/>
              </a:spcBef>
              <a:spcAft>
                <a:spcPts val="1200"/>
              </a:spcAft>
              <a:buFont typeface="Wingdings" panose="05000000000000000000" pitchFamily="2" charset="2"/>
              <a:buChar char="Ø"/>
              <a:defRPr/>
            </a:pPr>
            <a:r>
              <a:rPr lang="en-US" sz="1800" dirty="0">
                <a:solidFill>
                  <a:schemeClr val="tx1">
                    <a:lumMod val="65000"/>
                    <a:lumOff val="35000"/>
                  </a:schemeClr>
                </a:solidFill>
              </a:rPr>
              <a:t>Incentive schemes</a:t>
            </a:r>
          </a:p>
          <a:p>
            <a:pPr marL="1438275" lvl="1" indent="-363538">
              <a:spcBef>
                <a:spcPts val="0"/>
              </a:spcBef>
              <a:spcAft>
                <a:spcPts val="1200"/>
              </a:spcAft>
              <a:buFont typeface="Wingdings" panose="05000000000000000000" pitchFamily="2" charset="2"/>
              <a:buChar char="Ø"/>
              <a:defRPr/>
            </a:pPr>
            <a:r>
              <a:rPr lang="en-US" sz="1800" dirty="0">
                <a:solidFill>
                  <a:schemeClr val="tx1">
                    <a:lumMod val="65000"/>
                    <a:lumOff val="35000"/>
                  </a:schemeClr>
                </a:solidFill>
              </a:rPr>
              <a:t>Privacy preservation</a:t>
            </a:r>
          </a:p>
          <a:p>
            <a:pPr marL="1438275" lvl="1" indent="-363538">
              <a:spcBef>
                <a:spcPts val="0"/>
              </a:spcBef>
              <a:spcAft>
                <a:spcPts val="1200"/>
              </a:spcAft>
              <a:buFont typeface="Wingdings" panose="05000000000000000000" pitchFamily="2" charset="2"/>
              <a:buChar char="Ø"/>
              <a:defRPr/>
            </a:pPr>
            <a:r>
              <a:rPr lang="en-US" sz="1800" dirty="0">
                <a:solidFill>
                  <a:schemeClr val="tx1">
                    <a:lumMod val="65000"/>
                    <a:lumOff val="35000"/>
                  </a:schemeClr>
                </a:solidFill>
              </a:rPr>
              <a:t>Metadata </a:t>
            </a:r>
          </a:p>
          <a:p>
            <a:pPr marL="1438275" lvl="1" indent="-363538">
              <a:spcBef>
                <a:spcPts val="0"/>
              </a:spcBef>
              <a:spcAft>
                <a:spcPts val="1200"/>
              </a:spcAft>
              <a:buFont typeface="Wingdings" panose="05000000000000000000" pitchFamily="2" charset="2"/>
              <a:buChar char="Ø"/>
              <a:defRPr/>
            </a:pPr>
            <a:r>
              <a:rPr lang="en-US" sz="1800" dirty="0">
                <a:solidFill>
                  <a:schemeClr val="tx1">
                    <a:lumMod val="65000"/>
                    <a:lumOff val="35000"/>
                  </a:schemeClr>
                </a:solidFill>
              </a:rPr>
              <a:t>IT components of the platform </a:t>
            </a:r>
          </a:p>
        </p:txBody>
      </p:sp>
      <p:sp>
        <p:nvSpPr>
          <p:cNvPr id="3" name="Titolo 2"/>
          <p:cNvSpPr>
            <a:spLocks noGrp="1"/>
          </p:cNvSpPr>
          <p:nvPr>
            <p:ph type="title"/>
          </p:nvPr>
        </p:nvSpPr>
        <p:spPr/>
        <p:txBody>
          <a:bodyPr/>
          <a:lstStyle/>
          <a:p>
            <a:pPr>
              <a:spcBef>
                <a:spcPts val="0"/>
              </a:spcBef>
              <a:defRPr/>
            </a:pPr>
            <a:r>
              <a:rPr lang="it-IT" dirty="0"/>
              <a:t>Future work in 2021: </a:t>
            </a:r>
            <a:r>
              <a:rPr lang="it-IT" dirty="0" err="1"/>
              <a:t>Proofs</a:t>
            </a:r>
            <a:r>
              <a:rPr lang="it-IT" dirty="0"/>
              <a:t>-of-Concepts</a:t>
            </a:r>
          </a:p>
        </p:txBody>
      </p:sp>
      <p:sp>
        <p:nvSpPr>
          <p:cNvPr id="4" name="Segnaposto piè di pagina 3"/>
          <p:cNvSpPr>
            <a:spLocks noGrp="1"/>
          </p:cNvSpPr>
          <p:nvPr>
            <p:ph type="ftr" sz="quarter" idx="10"/>
          </p:nvPr>
        </p:nvSpPr>
        <p:spPr/>
        <p:txBody>
          <a:bodyPr/>
          <a:lstStyle/>
          <a:p>
            <a:pPr>
              <a:defRPr/>
            </a:pPr>
            <a:r>
              <a:rPr lang="en-US" sz="900" dirty="0"/>
              <a:t>The Conceptual Framework for the European Platform for Trusted Smart Surveys</a:t>
            </a:r>
            <a:endParaRPr lang="en-US" dirty="0"/>
          </a:p>
        </p:txBody>
      </p:sp>
      <p:sp>
        <p:nvSpPr>
          <p:cNvPr id="5" name="Segnaposto numero diapositiva 4"/>
          <p:cNvSpPr>
            <a:spLocks noGrp="1"/>
          </p:cNvSpPr>
          <p:nvPr>
            <p:ph type="sldNum" sz="quarter" idx="11"/>
          </p:nvPr>
        </p:nvSpPr>
        <p:spPr/>
        <p:txBody>
          <a:bodyPr/>
          <a:lstStyle/>
          <a:p>
            <a:pPr>
              <a:defRPr/>
            </a:pPr>
            <a:fld id="{48B4153A-D4C5-4CEF-8992-0D8815C829E3}" type="slidenum">
              <a:rPr lang="en-US" smtClean="0"/>
              <a:pPr>
                <a:defRPr/>
              </a:pPr>
              <a:t>12</a:t>
            </a:fld>
            <a:endParaRPr lang="en-US" dirty="0"/>
          </a:p>
        </p:txBody>
      </p:sp>
    </p:spTree>
    <p:extLst>
      <p:ext uri="{BB962C8B-B14F-4D97-AF65-F5344CB8AC3E}">
        <p14:creationId xmlns:p14="http://schemas.microsoft.com/office/powerpoint/2010/main" val="1843745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07821B-5649-449D-A1C2-3F67CA468A7F}"/>
              </a:ext>
            </a:extLst>
          </p:cNvPr>
          <p:cNvSpPr>
            <a:spLocks noGrp="1"/>
          </p:cNvSpPr>
          <p:nvPr>
            <p:ph type="ctrTitle"/>
          </p:nvPr>
        </p:nvSpPr>
        <p:spPr/>
        <p:txBody>
          <a:bodyPr/>
          <a:lstStyle/>
          <a:p>
            <a:r>
              <a:rPr lang="it-IT" dirty="0"/>
              <a:t>Thank </a:t>
            </a:r>
            <a:r>
              <a:rPr lang="it-IT" dirty="0" err="1"/>
              <a:t>you</a:t>
            </a:r>
            <a:r>
              <a:rPr lang="it-IT" dirty="0"/>
              <a:t>!</a:t>
            </a:r>
          </a:p>
        </p:txBody>
      </p:sp>
    </p:spTree>
    <p:extLst>
      <p:ext uri="{BB962C8B-B14F-4D97-AF65-F5344CB8AC3E}">
        <p14:creationId xmlns:p14="http://schemas.microsoft.com/office/powerpoint/2010/main" val="1975414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800E284E-8FAA-4AF9-884B-76434C177A56}"/>
              </a:ext>
            </a:extLst>
          </p:cNvPr>
          <p:cNvSpPr>
            <a:spLocks noGrp="1"/>
          </p:cNvSpPr>
          <p:nvPr>
            <p:ph type="body" idx="1"/>
          </p:nvPr>
        </p:nvSpPr>
        <p:spPr/>
        <p:txBody>
          <a:bodyPr/>
          <a:lstStyle/>
          <a:p>
            <a:pPr>
              <a:spcBef>
                <a:spcPts val="0"/>
              </a:spcBef>
              <a:defRPr/>
            </a:pPr>
            <a:r>
              <a:rPr lang="en-US" dirty="0"/>
              <a:t>Main goals and activities in WP3</a:t>
            </a:r>
          </a:p>
          <a:p>
            <a:pPr>
              <a:spcBef>
                <a:spcPts val="0"/>
              </a:spcBef>
              <a:defRPr/>
            </a:pPr>
            <a:r>
              <a:rPr lang="it-IT" dirty="0"/>
              <a:t>Smart Survey </a:t>
            </a:r>
            <a:r>
              <a:rPr lang="it-IT" dirty="0" err="1"/>
              <a:t>Methodology</a:t>
            </a:r>
            <a:endParaRPr lang="it-IT" dirty="0"/>
          </a:p>
          <a:p>
            <a:pPr>
              <a:spcBef>
                <a:spcPts val="0"/>
              </a:spcBef>
              <a:defRPr/>
            </a:pPr>
            <a:r>
              <a:rPr lang="it-IT" dirty="0"/>
              <a:t>Incentive </a:t>
            </a:r>
            <a:r>
              <a:rPr lang="it-IT" dirty="0" err="1"/>
              <a:t>schemes</a:t>
            </a:r>
            <a:endParaRPr lang="it-IT" dirty="0"/>
          </a:p>
          <a:p>
            <a:pPr>
              <a:spcBef>
                <a:spcPts val="0"/>
              </a:spcBef>
              <a:defRPr/>
            </a:pPr>
            <a:r>
              <a:rPr lang="it-IT" dirty="0"/>
              <a:t>Privacy </a:t>
            </a:r>
            <a:r>
              <a:rPr lang="it-IT" dirty="0" err="1"/>
              <a:t>preserving</a:t>
            </a:r>
            <a:r>
              <a:rPr lang="it-IT" dirty="0"/>
              <a:t> techniques</a:t>
            </a:r>
          </a:p>
          <a:p>
            <a:pPr>
              <a:spcBef>
                <a:spcPts val="0"/>
              </a:spcBef>
              <a:defRPr/>
            </a:pPr>
            <a:r>
              <a:rPr lang="it-IT" dirty="0"/>
              <a:t>Technical </a:t>
            </a:r>
            <a:r>
              <a:rPr lang="it-IT" dirty="0" err="1"/>
              <a:t>infrastructure</a:t>
            </a:r>
            <a:endParaRPr lang="it-IT" dirty="0"/>
          </a:p>
          <a:p>
            <a:pPr>
              <a:spcBef>
                <a:spcPts val="0"/>
              </a:spcBef>
              <a:defRPr/>
            </a:pPr>
            <a:r>
              <a:rPr lang="it-IT" dirty="0" err="1"/>
              <a:t>Process</a:t>
            </a:r>
            <a:r>
              <a:rPr lang="it-IT" dirty="0"/>
              <a:t> </a:t>
            </a:r>
            <a:r>
              <a:rPr lang="it-IT" dirty="0" err="1"/>
              <a:t>auditability</a:t>
            </a:r>
            <a:r>
              <a:rPr lang="it-IT" dirty="0"/>
              <a:t> and Metadata</a:t>
            </a:r>
          </a:p>
          <a:p>
            <a:pPr>
              <a:spcBef>
                <a:spcPts val="0"/>
              </a:spcBef>
              <a:defRPr/>
            </a:pPr>
            <a:r>
              <a:rPr lang="it-IT" dirty="0"/>
              <a:t>Future works in 2021: </a:t>
            </a:r>
            <a:r>
              <a:rPr lang="it-IT" dirty="0" err="1"/>
              <a:t>Proofs</a:t>
            </a:r>
            <a:r>
              <a:rPr lang="it-IT" dirty="0"/>
              <a:t>-of-Concepts</a:t>
            </a:r>
          </a:p>
          <a:p>
            <a:endParaRPr lang="it-IT" dirty="0"/>
          </a:p>
        </p:txBody>
      </p:sp>
      <p:sp>
        <p:nvSpPr>
          <p:cNvPr id="3" name="Titolo 2">
            <a:extLst>
              <a:ext uri="{FF2B5EF4-FFF2-40B4-BE49-F238E27FC236}">
                <a16:creationId xmlns:a16="http://schemas.microsoft.com/office/drawing/2014/main" id="{C192045E-FB8C-4B8C-AEFC-06A390A8AE69}"/>
              </a:ext>
            </a:extLst>
          </p:cNvPr>
          <p:cNvSpPr>
            <a:spLocks noGrp="1"/>
          </p:cNvSpPr>
          <p:nvPr>
            <p:ph type="title"/>
          </p:nvPr>
        </p:nvSpPr>
        <p:spPr/>
        <p:txBody>
          <a:bodyPr/>
          <a:lstStyle/>
          <a:p>
            <a:r>
              <a:rPr lang="it-IT" dirty="0" err="1"/>
              <a:t>Outline</a:t>
            </a:r>
            <a:endParaRPr lang="it-IT" dirty="0"/>
          </a:p>
        </p:txBody>
      </p:sp>
      <p:sp>
        <p:nvSpPr>
          <p:cNvPr id="4" name="Segnaposto piè di pagina 3">
            <a:extLst>
              <a:ext uri="{FF2B5EF4-FFF2-40B4-BE49-F238E27FC236}">
                <a16:creationId xmlns:a16="http://schemas.microsoft.com/office/drawing/2014/main" id="{3223DD80-9C7E-474F-A668-27B6983A5687}"/>
              </a:ext>
            </a:extLst>
          </p:cNvPr>
          <p:cNvSpPr>
            <a:spLocks noGrp="1"/>
          </p:cNvSpPr>
          <p:nvPr>
            <p:ph type="ftr" sz="quarter" idx="10"/>
          </p:nvPr>
        </p:nvSpPr>
        <p:spPr/>
        <p:txBody>
          <a:bodyPr/>
          <a:lstStyle/>
          <a:p>
            <a:pPr>
              <a:defRPr/>
            </a:pPr>
            <a:r>
              <a:rPr lang="en-US" sz="900" dirty="0"/>
              <a:t>The Conceptual Framework for the European Platform for Trusted Smart Surveys</a:t>
            </a:r>
            <a:endParaRPr lang="en-US" dirty="0"/>
          </a:p>
        </p:txBody>
      </p:sp>
      <p:sp>
        <p:nvSpPr>
          <p:cNvPr id="5" name="Segnaposto numero diapositiva 4">
            <a:extLst>
              <a:ext uri="{FF2B5EF4-FFF2-40B4-BE49-F238E27FC236}">
                <a16:creationId xmlns:a16="http://schemas.microsoft.com/office/drawing/2014/main" id="{D4AD171A-D6C0-40CA-B56A-13604AFE402C}"/>
              </a:ext>
            </a:extLst>
          </p:cNvPr>
          <p:cNvSpPr>
            <a:spLocks noGrp="1"/>
          </p:cNvSpPr>
          <p:nvPr>
            <p:ph type="sldNum" sz="quarter" idx="11"/>
          </p:nvPr>
        </p:nvSpPr>
        <p:spPr/>
        <p:txBody>
          <a:bodyPr/>
          <a:lstStyle/>
          <a:p>
            <a:pPr>
              <a:defRPr/>
            </a:pPr>
            <a:fld id="{48B4153A-D4C5-4CEF-8992-0D8815C829E3}" type="slidenum">
              <a:rPr lang="en-US" smtClean="0"/>
              <a:pPr>
                <a:defRPr/>
              </a:pPr>
              <a:t>2</a:t>
            </a:fld>
            <a:endParaRPr lang="en-US" dirty="0"/>
          </a:p>
        </p:txBody>
      </p:sp>
    </p:spTree>
    <p:extLst>
      <p:ext uri="{BB962C8B-B14F-4D97-AF65-F5344CB8AC3E}">
        <p14:creationId xmlns:p14="http://schemas.microsoft.com/office/powerpoint/2010/main" val="4253619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a:xfrm>
            <a:off x="474201" y="1264373"/>
            <a:ext cx="11264002" cy="4797186"/>
          </a:xfrm>
        </p:spPr>
        <p:txBody>
          <a:bodyPr/>
          <a:lstStyle/>
          <a:p>
            <a:pPr marL="0" indent="0">
              <a:spcBef>
                <a:spcPts val="0"/>
              </a:spcBef>
              <a:buNone/>
              <a:defRPr/>
            </a:pPr>
            <a:r>
              <a:rPr lang="en-US" dirty="0"/>
              <a:t>The </a:t>
            </a:r>
            <a:r>
              <a:rPr lang="en-US" dirty="0" err="1"/>
              <a:t>ESSNet</a:t>
            </a:r>
            <a:r>
              <a:rPr lang="en-US" dirty="0"/>
              <a:t> on Smart Surveys is carrying out preparatory work to create a </a:t>
            </a:r>
            <a:r>
              <a:rPr lang="en-US" b="1" dirty="0">
                <a:solidFill>
                  <a:srgbClr val="CC2A2A"/>
                </a:solidFill>
              </a:rPr>
              <a:t>European wide platform</a:t>
            </a:r>
            <a:r>
              <a:rPr lang="en-US" dirty="0"/>
              <a:t> to share und re-use smart survey solutions and components.</a:t>
            </a:r>
          </a:p>
          <a:p>
            <a:pPr marL="0" indent="0">
              <a:spcBef>
                <a:spcPts val="0"/>
              </a:spcBef>
              <a:buNone/>
              <a:defRPr/>
            </a:pPr>
            <a:r>
              <a:rPr lang="en-US" dirty="0"/>
              <a:t>In this context, the Work Package 3 (WP3) is working on the characterization of TSS platform through two main tasks:</a:t>
            </a:r>
          </a:p>
          <a:p>
            <a:pPr>
              <a:spcBef>
                <a:spcPts val="0"/>
              </a:spcBef>
              <a:buFont typeface="Wingdings" panose="05000000000000000000" pitchFamily="2" charset="2"/>
              <a:buChar char="Ø"/>
              <a:defRPr/>
            </a:pPr>
            <a:r>
              <a:rPr lang="en-US" dirty="0"/>
              <a:t>Definition of a </a:t>
            </a:r>
            <a:r>
              <a:rPr lang="en-US" b="1" dirty="0">
                <a:solidFill>
                  <a:srgbClr val="CC2A2A"/>
                </a:solidFill>
              </a:rPr>
              <a:t>new reference architecture for trusted smart surveys:</a:t>
            </a:r>
          </a:p>
          <a:p>
            <a:pPr marL="808038" indent="-363538">
              <a:spcBef>
                <a:spcPts val="0"/>
              </a:spcBef>
              <a:defRPr/>
            </a:pPr>
            <a:r>
              <a:rPr lang="en-US" b="1" dirty="0">
                <a:solidFill>
                  <a:srgbClr val="CC2A2A"/>
                </a:solidFill>
              </a:rPr>
              <a:t>methodological framework </a:t>
            </a:r>
            <a:r>
              <a:rPr lang="en-US" dirty="0"/>
              <a:t>for smart surveys</a:t>
            </a:r>
          </a:p>
          <a:p>
            <a:pPr marL="808038" indent="-363538">
              <a:spcBef>
                <a:spcPts val="0"/>
              </a:spcBef>
              <a:defRPr/>
            </a:pPr>
            <a:r>
              <a:rPr lang="en-US" b="1" dirty="0">
                <a:solidFill>
                  <a:srgbClr val="CC2A2A"/>
                </a:solidFill>
              </a:rPr>
              <a:t>conceptualization</a:t>
            </a:r>
            <a:r>
              <a:rPr lang="en-US" dirty="0"/>
              <a:t> and </a:t>
            </a:r>
            <a:r>
              <a:rPr lang="en-US" b="1" dirty="0">
                <a:solidFill>
                  <a:srgbClr val="CC2A2A"/>
                </a:solidFill>
              </a:rPr>
              <a:t>development</a:t>
            </a:r>
            <a:r>
              <a:rPr lang="en-US" dirty="0"/>
              <a:t> of a general </a:t>
            </a:r>
            <a:r>
              <a:rPr lang="en-US" b="1" dirty="0">
                <a:solidFill>
                  <a:srgbClr val="CC2A2A"/>
                </a:solidFill>
              </a:rPr>
              <a:t>platform for Trusted Smart Surveys</a:t>
            </a:r>
            <a:r>
              <a:rPr lang="en-US" dirty="0"/>
              <a:t>, following a top-down design approach; </a:t>
            </a:r>
          </a:p>
          <a:p>
            <a:pPr marL="1163638" indent="-355600">
              <a:spcBef>
                <a:spcPts val="0"/>
              </a:spcBef>
              <a:buFont typeface="Wingdings" panose="05000000000000000000" pitchFamily="2" charset="2"/>
              <a:buChar char="ü"/>
              <a:defRPr/>
            </a:pPr>
            <a:r>
              <a:rPr lang="en-US" dirty="0"/>
              <a:t>the </a:t>
            </a:r>
            <a:r>
              <a:rPr lang="en-US" b="1" dirty="0">
                <a:solidFill>
                  <a:srgbClr val="CC2A2A"/>
                </a:solidFill>
              </a:rPr>
              <a:t>platform will be flexible and implementing a set of common functions and configurable services</a:t>
            </a:r>
            <a:r>
              <a:rPr lang="en-US" dirty="0"/>
              <a:t> that can be used to build instances of trusted smart surveys for specific application domains and/or target areas. </a:t>
            </a:r>
          </a:p>
          <a:p>
            <a:pPr>
              <a:spcBef>
                <a:spcPts val="0"/>
              </a:spcBef>
              <a:buFont typeface="Wingdings" panose="05000000000000000000" pitchFamily="2" charset="2"/>
              <a:buChar char="Ø"/>
              <a:defRPr/>
            </a:pPr>
            <a:r>
              <a:rPr lang="en-US" dirty="0"/>
              <a:t>Development</a:t>
            </a:r>
            <a:r>
              <a:rPr lang="en-US" b="1" dirty="0">
                <a:solidFill>
                  <a:srgbClr val="CC2A2A"/>
                </a:solidFill>
              </a:rPr>
              <a:t> </a:t>
            </a:r>
            <a:r>
              <a:rPr lang="en-US" dirty="0"/>
              <a:t>of</a:t>
            </a:r>
            <a:r>
              <a:rPr lang="en-US" b="1" dirty="0">
                <a:solidFill>
                  <a:srgbClr val="CC2A2A"/>
                </a:solidFill>
              </a:rPr>
              <a:t> proofs-of-concept </a:t>
            </a:r>
            <a:r>
              <a:rPr lang="en-US" dirty="0"/>
              <a:t>in the form of modular prototype elements for essential aspects of the architecture.</a:t>
            </a:r>
          </a:p>
          <a:p>
            <a:pPr marL="0" indent="0">
              <a:spcBef>
                <a:spcPts val="0"/>
              </a:spcBef>
              <a:buNone/>
              <a:defRPr/>
            </a:pPr>
            <a:endParaRPr lang="it-IT" dirty="0"/>
          </a:p>
          <a:p>
            <a:pPr marL="0" indent="0">
              <a:spcBef>
                <a:spcPts val="0"/>
              </a:spcBef>
              <a:buNone/>
              <a:defRPr/>
            </a:pPr>
            <a:endParaRPr lang="en-US" dirty="0"/>
          </a:p>
          <a:p>
            <a:endParaRPr lang="it-IT" dirty="0"/>
          </a:p>
        </p:txBody>
      </p:sp>
      <p:sp>
        <p:nvSpPr>
          <p:cNvPr id="3" name="Titolo 2"/>
          <p:cNvSpPr>
            <a:spLocks noGrp="1"/>
          </p:cNvSpPr>
          <p:nvPr>
            <p:ph type="title"/>
          </p:nvPr>
        </p:nvSpPr>
        <p:spPr/>
        <p:txBody>
          <a:bodyPr/>
          <a:lstStyle/>
          <a:p>
            <a:pPr>
              <a:spcBef>
                <a:spcPts val="0"/>
              </a:spcBef>
              <a:defRPr/>
            </a:pPr>
            <a:r>
              <a:rPr lang="en-US" dirty="0"/>
              <a:t>Main goals and activities in WP3 											</a:t>
            </a:r>
            <a:r>
              <a:rPr lang="en-US" sz="2000" b="0" dirty="0"/>
              <a:t>1/2</a:t>
            </a:r>
            <a:endParaRPr lang="en-US" b="0" dirty="0"/>
          </a:p>
        </p:txBody>
      </p:sp>
      <p:sp>
        <p:nvSpPr>
          <p:cNvPr id="4" name="Segnaposto piè di pagina 3"/>
          <p:cNvSpPr>
            <a:spLocks noGrp="1"/>
          </p:cNvSpPr>
          <p:nvPr>
            <p:ph type="ftr" sz="quarter" idx="10"/>
          </p:nvPr>
        </p:nvSpPr>
        <p:spPr/>
        <p:txBody>
          <a:bodyPr/>
          <a:lstStyle/>
          <a:p>
            <a:pPr>
              <a:defRPr/>
            </a:pPr>
            <a:r>
              <a:rPr lang="en-US" sz="900" dirty="0"/>
              <a:t>The Conceptual Framework for the European Platform for Trusted Smart Surveys</a:t>
            </a:r>
            <a:endParaRPr lang="en-US" dirty="0"/>
          </a:p>
        </p:txBody>
      </p:sp>
      <p:sp>
        <p:nvSpPr>
          <p:cNvPr id="5" name="Segnaposto numero diapositiva 4"/>
          <p:cNvSpPr>
            <a:spLocks noGrp="1"/>
          </p:cNvSpPr>
          <p:nvPr>
            <p:ph type="sldNum" sz="quarter" idx="11"/>
          </p:nvPr>
        </p:nvSpPr>
        <p:spPr/>
        <p:txBody>
          <a:bodyPr/>
          <a:lstStyle/>
          <a:p>
            <a:pPr>
              <a:defRPr/>
            </a:pPr>
            <a:fld id="{48B4153A-D4C5-4CEF-8992-0D8815C829E3}" type="slidenum">
              <a:rPr lang="en-US" smtClean="0"/>
              <a:pPr>
                <a:defRPr/>
              </a:pPr>
              <a:t>3</a:t>
            </a:fld>
            <a:endParaRPr lang="en-US" dirty="0"/>
          </a:p>
        </p:txBody>
      </p:sp>
    </p:spTree>
    <p:extLst>
      <p:ext uri="{BB962C8B-B14F-4D97-AF65-F5344CB8AC3E}">
        <p14:creationId xmlns:p14="http://schemas.microsoft.com/office/powerpoint/2010/main" val="1211827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a:xfrm>
            <a:off x="474201" y="1441932"/>
            <a:ext cx="10667275" cy="4017837"/>
          </a:xfrm>
        </p:spPr>
        <p:txBody>
          <a:bodyPr/>
          <a:lstStyle/>
          <a:p>
            <a:pPr marL="0" indent="0">
              <a:spcBef>
                <a:spcPts val="0"/>
              </a:spcBef>
              <a:buNone/>
              <a:defRPr/>
            </a:pPr>
            <a:r>
              <a:rPr lang="en-US" dirty="0"/>
              <a:t>Smart surveys could be designed for any device that has access to </a:t>
            </a:r>
            <a:r>
              <a:rPr lang="en-US" b="1" dirty="0">
                <a:solidFill>
                  <a:srgbClr val="C00000"/>
                </a:solidFill>
              </a:rPr>
              <a:t>passive data collection </a:t>
            </a:r>
            <a:r>
              <a:rPr lang="en-US" dirty="0"/>
              <a:t>features. </a:t>
            </a:r>
          </a:p>
          <a:p>
            <a:pPr marL="0" indent="0">
              <a:spcBef>
                <a:spcPts val="0"/>
              </a:spcBef>
              <a:buNone/>
              <a:defRPr/>
            </a:pPr>
            <a:r>
              <a:rPr lang="en-US" dirty="0"/>
              <a:t>Usually, these devices have one or multiple </a:t>
            </a:r>
            <a:r>
              <a:rPr lang="en-US" b="1" dirty="0">
                <a:solidFill>
                  <a:srgbClr val="C00000"/>
                </a:solidFill>
              </a:rPr>
              <a:t>sensors</a:t>
            </a:r>
            <a:r>
              <a:rPr lang="en-US" dirty="0">
                <a:solidFill>
                  <a:srgbClr val="C00000"/>
                </a:solidFill>
              </a:rPr>
              <a:t> </a:t>
            </a:r>
            <a:r>
              <a:rPr lang="en-US" dirty="0"/>
              <a:t>that collect data for their own functionality or provide access to their sensor data to other applications. </a:t>
            </a:r>
          </a:p>
          <a:p>
            <a:pPr marL="0" indent="0">
              <a:buNone/>
            </a:pPr>
            <a:r>
              <a:rPr lang="en-US" dirty="0"/>
              <a:t>Design choices are based on informed choices of the integration of big data and preceding methodological research within the ESS for the use of mobile devices and sensors. </a:t>
            </a:r>
          </a:p>
          <a:p>
            <a:pPr marL="0" indent="0">
              <a:buNone/>
            </a:pPr>
            <a:r>
              <a:rPr lang="en-US" dirty="0"/>
              <a:t>The main topics addressed are </a:t>
            </a:r>
            <a:r>
              <a:rPr lang="en-US" b="1" dirty="0">
                <a:solidFill>
                  <a:srgbClr val="C00000"/>
                </a:solidFill>
              </a:rPr>
              <a:t>error treatment </a:t>
            </a:r>
            <a:r>
              <a:rPr lang="en-US" dirty="0"/>
              <a:t>–new forms of data also pose new forms of problems – and applied reviews of </a:t>
            </a:r>
            <a:r>
              <a:rPr lang="en-US" b="1" dirty="0">
                <a:solidFill>
                  <a:srgbClr val="C00000"/>
                </a:solidFill>
              </a:rPr>
              <a:t>machine learning techniques</a:t>
            </a:r>
            <a:r>
              <a:rPr lang="en-US" dirty="0"/>
              <a:t>.</a:t>
            </a:r>
          </a:p>
          <a:p>
            <a:pPr marL="0" indent="0">
              <a:buNone/>
            </a:pPr>
            <a:r>
              <a:rPr lang="en-US" dirty="0"/>
              <a:t>The task on smart survey methodology delivers guidelines, infrastructure and staff profile requirements for the implementation of smart data in smart surveys and ways to deal with hybrid forms of data already in the design process</a:t>
            </a:r>
          </a:p>
        </p:txBody>
      </p:sp>
      <p:sp>
        <p:nvSpPr>
          <p:cNvPr id="3" name="Titolo 2"/>
          <p:cNvSpPr>
            <a:spLocks noGrp="1"/>
          </p:cNvSpPr>
          <p:nvPr>
            <p:ph type="title"/>
          </p:nvPr>
        </p:nvSpPr>
        <p:spPr/>
        <p:txBody>
          <a:bodyPr/>
          <a:lstStyle/>
          <a:p>
            <a:pPr>
              <a:spcBef>
                <a:spcPts val="0"/>
              </a:spcBef>
              <a:defRPr/>
            </a:pPr>
            <a:r>
              <a:rPr lang="en-US" dirty="0"/>
              <a:t>Smart survey methodology</a:t>
            </a:r>
          </a:p>
        </p:txBody>
      </p:sp>
      <p:sp>
        <p:nvSpPr>
          <p:cNvPr id="4" name="Segnaposto piè di pagina 3"/>
          <p:cNvSpPr>
            <a:spLocks noGrp="1"/>
          </p:cNvSpPr>
          <p:nvPr>
            <p:ph type="ftr" sz="quarter" idx="10"/>
          </p:nvPr>
        </p:nvSpPr>
        <p:spPr/>
        <p:txBody>
          <a:bodyPr/>
          <a:lstStyle/>
          <a:p>
            <a:pPr>
              <a:defRPr/>
            </a:pPr>
            <a:r>
              <a:rPr lang="en-US" sz="900" dirty="0"/>
              <a:t>The Conceptual Framework for the European Platform for Trusted Smart Surveys</a:t>
            </a:r>
            <a:endParaRPr lang="en-US" dirty="0"/>
          </a:p>
        </p:txBody>
      </p:sp>
      <p:sp>
        <p:nvSpPr>
          <p:cNvPr id="5" name="Segnaposto numero diapositiva 4"/>
          <p:cNvSpPr>
            <a:spLocks noGrp="1"/>
          </p:cNvSpPr>
          <p:nvPr>
            <p:ph type="sldNum" sz="quarter" idx="11"/>
          </p:nvPr>
        </p:nvSpPr>
        <p:spPr/>
        <p:txBody>
          <a:bodyPr/>
          <a:lstStyle/>
          <a:p>
            <a:pPr>
              <a:defRPr/>
            </a:pPr>
            <a:fld id="{48B4153A-D4C5-4CEF-8992-0D8815C829E3}" type="slidenum">
              <a:rPr lang="en-US" smtClean="0"/>
              <a:pPr>
                <a:defRPr/>
              </a:pPr>
              <a:t>4</a:t>
            </a:fld>
            <a:endParaRPr lang="en-US" dirty="0"/>
          </a:p>
        </p:txBody>
      </p:sp>
    </p:spTree>
    <p:extLst>
      <p:ext uri="{BB962C8B-B14F-4D97-AF65-F5344CB8AC3E}">
        <p14:creationId xmlns:p14="http://schemas.microsoft.com/office/powerpoint/2010/main" val="711524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pPr>
              <a:spcBef>
                <a:spcPts val="0"/>
              </a:spcBef>
              <a:defRPr/>
            </a:pPr>
            <a:r>
              <a:rPr lang="en-US" dirty="0"/>
              <a:t>Smart survey methodology</a:t>
            </a:r>
          </a:p>
        </p:txBody>
      </p:sp>
      <p:sp>
        <p:nvSpPr>
          <p:cNvPr id="4" name="Segnaposto piè di pagina 3"/>
          <p:cNvSpPr>
            <a:spLocks noGrp="1"/>
          </p:cNvSpPr>
          <p:nvPr>
            <p:ph type="ftr" sz="quarter" idx="10"/>
          </p:nvPr>
        </p:nvSpPr>
        <p:spPr/>
        <p:txBody>
          <a:bodyPr/>
          <a:lstStyle/>
          <a:p>
            <a:pPr>
              <a:defRPr/>
            </a:pPr>
            <a:r>
              <a:rPr lang="en-US" sz="900" dirty="0"/>
              <a:t>The Conceptual Framework for the European Platform for Trusted Smart Surveys</a:t>
            </a:r>
            <a:endParaRPr lang="en-US" dirty="0"/>
          </a:p>
        </p:txBody>
      </p:sp>
      <p:sp>
        <p:nvSpPr>
          <p:cNvPr id="5" name="Segnaposto numero diapositiva 4"/>
          <p:cNvSpPr>
            <a:spLocks noGrp="1"/>
          </p:cNvSpPr>
          <p:nvPr>
            <p:ph type="sldNum" sz="quarter" idx="11"/>
          </p:nvPr>
        </p:nvSpPr>
        <p:spPr/>
        <p:txBody>
          <a:bodyPr/>
          <a:lstStyle/>
          <a:p>
            <a:pPr>
              <a:defRPr/>
            </a:pPr>
            <a:fld id="{48B4153A-D4C5-4CEF-8992-0D8815C829E3}" type="slidenum">
              <a:rPr lang="en-US" smtClean="0"/>
              <a:pPr>
                <a:defRPr/>
              </a:pPr>
              <a:t>5</a:t>
            </a:fld>
            <a:endParaRPr lang="en-US" dirty="0"/>
          </a:p>
        </p:txBody>
      </p:sp>
      <p:sp>
        <p:nvSpPr>
          <p:cNvPr id="7" name="Inhaltsplatzhalter 3"/>
          <p:cNvSpPr txBox="1">
            <a:spLocks/>
          </p:cNvSpPr>
          <p:nvPr/>
        </p:nvSpPr>
        <p:spPr>
          <a:xfrm>
            <a:off x="371237" y="1515683"/>
            <a:ext cx="6532331" cy="43910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3" indent="0">
              <a:spcBef>
                <a:spcPts val="600"/>
              </a:spcBef>
              <a:buClr>
                <a:srgbClr val="C00000"/>
              </a:buClr>
              <a:buNone/>
            </a:pPr>
            <a:r>
              <a:rPr lang="en-US" b="1" dirty="0">
                <a:solidFill>
                  <a:srgbClr val="C00000"/>
                </a:solidFill>
                <a:latin typeface="Arial" panose="020B0604020202020204" pitchFamily="34" charset="0"/>
                <a:cs typeface="Arial" panose="020B0604020202020204" pitchFamily="34" charset="0"/>
              </a:rPr>
              <a:t>Methodological design principles</a:t>
            </a:r>
            <a:r>
              <a:rPr lang="en-US" dirty="0">
                <a:solidFill>
                  <a:srgbClr val="C00000"/>
                </a:solidFill>
                <a:latin typeface="Arial" panose="020B0604020202020204" pitchFamily="34" charset="0"/>
                <a:cs typeface="Arial" panose="020B0604020202020204" pitchFamily="34" charset="0"/>
              </a:rPr>
              <a:t> </a:t>
            </a:r>
            <a:r>
              <a:rPr lang="en-US" dirty="0">
                <a:solidFill>
                  <a:schemeClr val="tx1">
                    <a:lumMod val="65000"/>
                    <a:lumOff val="35000"/>
                  </a:schemeClr>
                </a:solidFill>
                <a:latin typeface="Arial" panose="020B0604020202020204" pitchFamily="34" charset="0"/>
                <a:cs typeface="Arial" panose="020B0604020202020204" pitchFamily="34" charset="0"/>
              </a:rPr>
              <a:t>for smart surveys</a:t>
            </a:r>
          </a:p>
          <a:p>
            <a:pPr marL="630238" lvl="4" indent="-363538">
              <a:spcBef>
                <a:spcPts val="600"/>
              </a:spcBef>
              <a:buClr>
                <a:srgbClr val="C00000"/>
              </a:buClr>
              <a:buFont typeface="Courier New" panose="02070309020205020404" pitchFamily="49" charset="0"/>
              <a:buChar char="o"/>
            </a:pPr>
            <a:r>
              <a:rPr lang="en-US" dirty="0">
                <a:solidFill>
                  <a:schemeClr val="tx1">
                    <a:lumMod val="65000"/>
                    <a:lumOff val="35000"/>
                  </a:schemeClr>
                </a:solidFill>
                <a:latin typeface="Arial" panose="020B0604020202020204" pitchFamily="34" charset="0"/>
                <a:cs typeface="Arial" panose="020B0604020202020204" pitchFamily="34" charset="0"/>
              </a:rPr>
              <a:t>sensor integration</a:t>
            </a:r>
          </a:p>
          <a:p>
            <a:pPr marL="630238" lvl="4" indent="-363538">
              <a:spcBef>
                <a:spcPts val="600"/>
              </a:spcBef>
              <a:buClr>
                <a:srgbClr val="C00000"/>
              </a:buClr>
              <a:buFont typeface="Courier New" panose="02070309020205020404" pitchFamily="49" charset="0"/>
              <a:buChar char="o"/>
            </a:pPr>
            <a:r>
              <a:rPr lang="en-US" dirty="0">
                <a:solidFill>
                  <a:schemeClr val="tx1">
                    <a:lumMod val="65000"/>
                    <a:lumOff val="35000"/>
                  </a:schemeClr>
                </a:solidFill>
                <a:latin typeface="Arial" panose="020B0604020202020204" pitchFamily="34" charset="0"/>
                <a:cs typeface="Arial" panose="020B0604020202020204" pitchFamily="34" charset="0"/>
              </a:rPr>
              <a:t>machine learning</a:t>
            </a:r>
          </a:p>
          <a:p>
            <a:pPr marL="630238" lvl="4" indent="-363538">
              <a:spcBef>
                <a:spcPts val="600"/>
              </a:spcBef>
              <a:buClr>
                <a:srgbClr val="C00000"/>
              </a:buClr>
              <a:buFont typeface="Courier New" panose="02070309020205020404" pitchFamily="49" charset="0"/>
              <a:buChar char="o"/>
            </a:pPr>
            <a:r>
              <a:rPr lang="en-US" dirty="0">
                <a:solidFill>
                  <a:schemeClr val="tx1">
                    <a:lumMod val="65000"/>
                    <a:lumOff val="35000"/>
                  </a:schemeClr>
                </a:solidFill>
                <a:latin typeface="Arial" panose="020B0604020202020204" pitchFamily="34" charset="0"/>
                <a:cs typeface="Arial" panose="020B0604020202020204" pitchFamily="34" charset="0"/>
              </a:rPr>
              <a:t>survey pipelines</a:t>
            </a:r>
          </a:p>
          <a:p>
            <a:pPr marL="630238" lvl="4" indent="-363538">
              <a:spcBef>
                <a:spcPts val="600"/>
              </a:spcBef>
              <a:buClr>
                <a:srgbClr val="C00000"/>
              </a:buClr>
              <a:buFont typeface="Courier New" panose="02070309020205020404" pitchFamily="49" charset="0"/>
              <a:buChar char="o"/>
            </a:pPr>
            <a:r>
              <a:rPr lang="en-US" dirty="0">
                <a:solidFill>
                  <a:schemeClr val="tx1">
                    <a:lumMod val="65000"/>
                    <a:lumOff val="35000"/>
                  </a:schemeClr>
                </a:solidFill>
                <a:latin typeface="Arial" panose="020B0604020202020204" pitchFamily="34" charset="0"/>
                <a:cs typeface="Arial" panose="020B0604020202020204" pitchFamily="34" charset="0"/>
              </a:rPr>
              <a:t>staff profiles</a:t>
            </a:r>
          </a:p>
          <a:p>
            <a:pPr marL="0" lvl="2" indent="0">
              <a:spcBef>
                <a:spcPts val="1200"/>
              </a:spcBef>
              <a:buClr>
                <a:srgbClr val="C00000"/>
              </a:buClr>
              <a:buNone/>
            </a:pPr>
            <a:r>
              <a:rPr lang="en-US" sz="1800" b="1" dirty="0">
                <a:solidFill>
                  <a:srgbClr val="C00000"/>
                </a:solidFill>
                <a:latin typeface="Arial" panose="020B0604020202020204" pitchFamily="34" charset="0"/>
                <a:cs typeface="Arial" panose="020B0604020202020204" pitchFamily="34" charset="0"/>
              </a:rPr>
              <a:t>Smart survey methodology </a:t>
            </a:r>
            <a:r>
              <a:rPr lang="en-US" sz="1800" dirty="0">
                <a:solidFill>
                  <a:schemeClr val="tx1">
                    <a:lumMod val="65000"/>
                    <a:lumOff val="35000"/>
                  </a:schemeClr>
                </a:solidFill>
                <a:latin typeface="Arial" panose="020B0604020202020204" pitchFamily="34" charset="0"/>
                <a:cs typeface="Arial" panose="020B0604020202020204" pitchFamily="34" charset="0"/>
              </a:rPr>
              <a:t>deals with</a:t>
            </a:r>
          </a:p>
          <a:p>
            <a:pPr marL="630238" lvl="3" indent="-363538">
              <a:spcBef>
                <a:spcPts val="600"/>
              </a:spcBef>
              <a:buClr>
                <a:srgbClr val="C00000"/>
              </a:buClr>
              <a:buFont typeface="Courier New" panose="02070309020205020404" pitchFamily="49" charset="0"/>
              <a:buChar char="o"/>
            </a:pPr>
            <a:r>
              <a:rPr lang="en-US" dirty="0">
                <a:solidFill>
                  <a:schemeClr val="tx1">
                    <a:lumMod val="65000"/>
                    <a:lumOff val="35000"/>
                  </a:schemeClr>
                </a:solidFill>
                <a:latin typeface="Arial" panose="020B0604020202020204" pitchFamily="34" charset="0"/>
                <a:cs typeface="Arial" panose="020B0604020202020204" pitchFamily="34" charset="0"/>
              </a:rPr>
              <a:t>hybrid forms of data collection</a:t>
            </a:r>
          </a:p>
          <a:p>
            <a:pPr marL="896938" lvl="4" indent="-266700">
              <a:spcBef>
                <a:spcPts val="600"/>
              </a:spcBef>
              <a:buClr>
                <a:srgbClr val="C00000"/>
              </a:buClr>
              <a:buFont typeface="Wingdings" panose="05000000000000000000" pitchFamily="2" charset="2"/>
              <a:buChar char="Ø"/>
            </a:pPr>
            <a:r>
              <a:rPr lang="en-US" sz="1600" dirty="0">
                <a:solidFill>
                  <a:schemeClr val="tx1">
                    <a:lumMod val="65000"/>
                    <a:lumOff val="35000"/>
                  </a:schemeClr>
                </a:solidFill>
                <a:latin typeface="Arial" panose="020B0604020202020204" pitchFamily="34" charset="0"/>
                <a:cs typeface="Arial" panose="020B0604020202020204" pitchFamily="34" charset="0"/>
              </a:rPr>
              <a:t>active data collection (e.g. questionnaires)</a:t>
            </a:r>
          </a:p>
          <a:p>
            <a:pPr marL="896938" lvl="4" indent="-266700">
              <a:spcBef>
                <a:spcPts val="600"/>
              </a:spcBef>
              <a:buClr>
                <a:srgbClr val="C00000"/>
              </a:buClr>
              <a:buFont typeface="Wingdings" panose="05000000000000000000" pitchFamily="2" charset="2"/>
              <a:buChar char="Ø"/>
            </a:pPr>
            <a:r>
              <a:rPr lang="en-US" sz="1600" dirty="0">
                <a:solidFill>
                  <a:schemeClr val="tx1">
                    <a:lumMod val="65000"/>
                    <a:lumOff val="35000"/>
                  </a:schemeClr>
                </a:solidFill>
                <a:latin typeface="Arial" panose="020B0604020202020204" pitchFamily="34" charset="0"/>
                <a:cs typeface="Arial" panose="020B0604020202020204" pitchFamily="34" charset="0"/>
              </a:rPr>
              <a:t>passive data collection (e.g. sensors)</a:t>
            </a:r>
          </a:p>
          <a:p>
            <a:pPr marL="630238" lvl="3" indent="-363538">
              <a:spcBef>
                <a:spcPts val="600"/>
              </a:spcBef>
              <a:buClr>
                <a:srgbClr val="C00000"/>
              </a:buClr>
              <a:buFont typeface="Courier New" panose="02070309020205020404" pitchFamily="49" charset="0"/>
              <a:buChar char="o"/>
            </a:pPr>
            <a:r>
              <a:rPr lang="en-US" dirty="0">
                <a:solidFill>
                  <a:schemeClr val="tx1">
                    <a:lumMod val="65000"/>
                    <a:lumOff val="35000"/>
                  </a:schemeClr>
                </a:solidFill>
                <a:latin typeface="Arial" panose="020B0604020202020204" pitchFamily="34" charset="0"/>
                <a:cs typeface="Arial" panose="020B0604020202020204" pitchFamily="34" charset="0"/>
              </a:rPr>
              <a:t>machine learning</a:t>
            </a:r>
          </a:p>
          <a:p>
            <a:pPr marL="896938" lvl="4" indent="-266700">
              <a:spcBef>
                <a:spcPts val="600"/>
              </a:spcBef>
              <a:buClr>
                <a:srgbClr val="C00000"/>
              </a:buClr>
              <a:buFont typeface="Wingdings" panose="05000000000000000000" pitchFamily="2" charset="2"/>
              <a:buChar char="Ø"/>
            </a:pPr>
            <a:r>
              <a:rPr lang="en-US" sz="1600" dirty="0">
                <a:solidFill>
                  <a:schemeClr val="tx1">
                    <a:lumMod val="65000"/>
                    <a:lumOff val="35000"/>
                  </a:schemeClr>
                </a:solidFill>
                <a:latin typeface="Arial" panose="020B0604020202020204" pitchFamily="34" charset="0"/>
                <a:cs typeface="Arial" panose="020B0604020202020204" pitchFamily="34" charset="0"/>
              </a:rPr>
              <a:t>error recognition</a:t>
            </a:r>
          </a:p>
          <a:p>
            <a:pPr marL="896938" lvl="4" indent="-266700">
              <a:spcBef>
                <a:spcPts val="600"/>
              </a:spcBef>
              <a:buClr>
                <a:srgbClr val="C00000"/>
              </a:buClr>
              <a:buFont typeface="Wingdings" panose="05000000000000000000" pitchFamily="2" charset="2"/>
              <a:buChar char="Ø"/>
            </a:pPr>
            <a:r>
              <a:rPr lang="en-US" sz="1600" dirty="0">
                <a:solidFill>
                  <a:schemeClr val="tx1">
                    <a:lumMod val="65000"/>
                    <a:lumOff val="35000"/>
                  </a:schemeClr>
                </a:solidFill>
                <a:latin typeface="Arial" panose="020B0604020202020204" pitchFamily="34" charset="0"/>
                <a:cs typeface="Arial" panose="020B0604020202020204" pitchFamily="34" charset="0"/>
              </a:rPr>
              <a:t>Analysis</a:t>
            </a:r>
          </a:p>
          <a:p>
            <a:pPr marL="630238" lvl="3" indent="-363538">
              <a:spcBef>
                <a:spcPts val="600"/>
              </a:spcBef>
              <a:buClr>
                <a:srgbClr val="C00000"/>
              </a:buClr>
              <a:buFont typeface="Courier New" panose="02070309020205020404" pitchFamily="49" charset="0"/>
              <a:buChar char="o"/>
            </a:pPr>
            <a:r>
              <a:rPr lang="en-US" dirty="0">
                <a:solidFill>
                  <a:schemeClr val="tx1">
                    <a:lumMod val="65000"/>
                    <a:lumOff val="35000"/>
                  </a:schemeClr>
                </a:solidFill>
                <a:latin typeface="Arial" panose="020B0604020202020204" pitchFamily="34" charset="0"/>
                <a:cs typeface="Arial" panose="020B0604020202020204" pitchFamily="34" charset="0"/>
              </a:rPr>
              <a:t>GSBPM phases: design, collect and analysis</a:t>
            </a:r>
          </a:p>
          <a:p>
            <a:pPr marL="630238" lvl="3" indent="-363538">
              <a:spcBef>
                <a:spcPts val="600"/>
              </a:spcBef>
              <a:buClr>
                <a:srgbClr val="C00000"/>
              </a:buClr>
              <a:buFont typeface="Courier New" panose="02070309020205020404" pitchFamily="49" charset="0"/>
              <a:buChar char="o"/>
            </a:pPr>
            <a:r>
              <a:rPr lang="en-US" dirty="0">
                <a:solidFill>
                  <a:schemeClr val="tx1">
                    <a:lumMod val="65000"/>
                    <a:lumOff val="35000"/>
                  </a:schemeClr>
                </a:solidFill>
                <a:latin typeface="Arial" panose="020B0604020202020204" pitchFamily="34" charset="0"/>
                <a:cs typeface="Arial" panose="020B0604020202020204" pitchFamily="34" charset="0"/>
              </a:rPr>
              <a:t>survey and analysis automation</a:t>
            </a:r>
          </a:p>
          <a:p>
            <a:pPr marL="1828800" lvl="4" indent="0">
              <a:spcBef>
                <a:spcPts val="1200"/>
              </a:spcBef>
              <a:buClr>
                <a:srgbClr val="C00000"/>
              </a:buClr>
              <a:buNone/>
            </a:pPr>
            <a:endParaRPr lang="en-US" dirty="0">
              <a:solidFill>
                <a:srgbClr val="002060"/>
              </a:solidFill>
              <a:latin typeface="Arial" panose="020B0604020202020204" pitchFamily="34" charset="0"/>
              <a:cs typeface="Arial" panose="020B0604020202020204" pitchFamily="34" charset="0"/>
            </a:endParaRPr>
          </a:p>
        </p:txBody>
      </p:sp>
      <p:sp>
        <p:nvSpPr>
          <p:cNvPr id="6" name="Inhaltsplatzhalter 3"/>
          <p:cNvSpPr txBox="1">
            <a:spLocks/>
          </p:cNvSpPr>
          <p:nvPr/>
        </p:nvSpPr>
        <p:spPr>
          <a:xfrm>
            <a:off x="6402723" y="1710566"/>
            <a:ext cx="5335480" cy="1857003"/>
          </a:xfrm>
          <a:prstGeom prst="rect">
            <a:avLst/>
          </a:prstGeom>
          <a:ln w="12700">
            <a:solidFill>
              <a:schemeClr val="tx1"/>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3" indent="0">
              <a:spcBef>
                <a:spcPts val="600"/>
              </a:spcBef>
              <a:buClr>
                <a:srgbClr val="C00000"/>
              </a:buClr>
              <a:buNone/>
            </a:pPr>
            <a:r>
              <a:rPr lang="en-US" sz="1400" b="1" dirty="0">
                <a:solidFill>
                  <a:srgbClr val="C00000"/>
                </a:solidFill>
                <a:latin typeface="Arial" panose="020B0604020202020204" pitchFamily="34" charset="0"/>
                <a:cs typeface="Arial" panose="020B0604020202020204" pitchFamily="34" charset="0"/>
              </a:rPr>
              <a:t>Sensor data categories</a:t>
            </a:r>
          </a:p>
          <a:p>
            <a:pPr marL="552450" lvl="3" indent="-285750">
              <a:spcBef>
                <a:spcPts val="600"/>
              </a:spcBef>
              <a:buClr>
                <a:srgbClr val="C00000"/>
              </a:buClr>
              <a:buFont typeface="Wingdings" panose="05000000000000000000" pitchFamily="2" charset="2"/>
              <a:buChar char="v"/>
            </a:pPr>
            <a:r>
              <a:rPr lang="en-US" sz="1400" b="1" dirty="0">
                <a:solidFill>
                  <a:schemeClr val="tx1">
                    <a:lumMod val="65000"/>
                    <a:lumOff val="35000"/>
                  </a:schemeClr>
                </a:solidFill>
                <a:latin typeface="Arial" panose="020B0604020202020204" pitchFamily="34" charset="0"/>
                <a:cs typeface="Arial" panose="020B0604020202020204" pitchFamily="34" charset="0"/>
              </a:rPr>
              <a:t>Motion: </a:t>
            </a:r>
            <a:r>
              <a:rPr lang="en-US" sz="1400" dirty="0">
                <a:solidFill>
                  <a:schemeClr val="tx1">
                    <a:lumMod val="65000"/>
                    <a:lumOff val="35000"/>
                  </a:schemeClr>
                </a:solidFill>
                <a:latin typeface="Arial" panose="020B0604020202020204" pitchFamily="34" charset="0"/>
                <a:cs typeface="Arial" panose="020B0604020202020204" pitchFamily="34" charset="0"/>
              </a:rPr>
              <a:t>Movement of a device (e.g. accelerometer, gyroscope)</a:t>
            </a:r>
          </a:p>
          <a:p>
            <a:pPr marL="552450" lvl="3" indent="-285750">
              <a:spcBef>
                <a:spcPts val="600"/>
              </a:spcBef>
              <a:buClr>
                <a:srgbClr val="C00000"/>
              </a:buClr>
              <a:buFont typeface="Wingdings" panose="05000000000000000000" pitchFamily="2" charset="2"/>
              <a:buChar char="v"/>
            </a:pPr>
            <a:r>
              <a:rPr lang="en-US" sz="1400" b="1" dirty="0">
                <a:solidFill>
                  <a:schemeClr val="tx1">
                    <a:lumMod val="65000"/>
                    <a:lumOff val="35000"/>
                  </a:schemeClr>
                </a:solidFill>
                <a:latin typeface="Arial" panose="020B0604020202020204" pitchFamily="34" charset="0"/>
                <a:cs typeface="Arial" panose="020B0604020202020204" pitchFamily="34" charset="0"/>
              </a:rPr>
              <a:t>Environment</a:t>
            </a:r>
            <a:r>
              <a:rPr lang="en-US" sz="1400" dirty="0">
                <a:solidFill>
                  <a:schemeClr val="tx1">
                    <a:lumMod val="65000"/>
                    <a:lumOff val="35000"/>
                  </a:schemeClr>
                </a:solidFill>
                <a:latin typeface="Arial" panose="020B0604020202020204" pitchFamily="34" charset="0"/>
                <a:cs typeface="Arial" panose="020B0604020202020204" pitchFamily="34" charset="0"/>
              </a:rPr>
              <a:t>:  Surroundings of a device (e.g. temperature, pressure, humidity, illumination)</a:t>
            </a:r>
          </a:p>
          <a:p>
            <a:pPr marL="552450" lvl="3" indent="-285750">
              <a:spcBef>
                <a:spcPts val="600"/>
              </a:spcBef>
              <a:buClr>
                <a:srgbClr val="C00000"/>
              </a:buClr>
              <a:buFont typeface="Wingdings" panose="05000000000000000000" pitchFamily="2" charset="2"/>
              <a:buChar char="v"/>
            </a:pPr>
            <a:r>
              <a:rPr lang="en-US" sz="1400" b="1" dirty="0">
                <a:solidFill>
                  <a:schemeClr val="tx1">
                    <a:lumMod val="65000"/>
                    <a:lumOff val="35000"/>
                  </a:schemeClr>
                </a:solidFill>
                <a:latin typeface="Arial" panose="020B0604020202020204" pitchFamily="34" charset="0"/>
                <a:cs typeface="Arial" panose="020B0604020202020204" pitchFamily="34" charset="0"/>
              </a:rPr>
              <a:t>Position</a:t>
            </a:r>
            <a:r>
              <a:rPr lang="en-US" sz="1400" dirty="0">
                <a:solidFill>
                  <a:schemeClr val="tx1">
                    <a:lumMod val="65000"/>
                    <a:lumOff val="35000"/>
                  </a:schemeClr>
                </a:solidFill>
                <a:latin typeface="Arial" panose="020B0604020202020204" pitchFamily="34" charset="0"/>
                <a:cs typeface="Arial" panose="020B0604020202020204" pitchFamily="34" charset="0"/>
              </a:rPr>
              <a:t>: Physical position of a device (e.g. GPS, </a:t>
            </a:r>
            <a:r>
              <a:rPr lang="en-US" sz="1400" dirty="0" err="1">
                <a:solidFill>
                  <a:schemeClr val="tx1">
                    <a:lumMod val="65000"/>
                    <a:lumOff val="35000"/>
                  </a:schemeClr>
                </a:solidFill>
                <a:latin typeface="Arial" panose="020B0604020202020204" pitchFamily="34" charset="0"/>
                <a:cs typeface="Arial" panose="020B0604020202020204" pitchFamily="34" charset="0"/>
              </a:rPr>
              <a:t>magnometer</a:t>
            </a:r>
            <a:r>
              <a:rPr lang="en-US" sz="1400" dirty="0">
                <a:solidFill>
                  <a:schemeClr val="tx1">
                    <a:lumMod val="65000"/>
                    <a:lumOff val="35000"/>
                  </a:schemeClr>
                </a:solidFill>
                <a:latin typeface="Arial" panose="020B0604020202020204" pitchFamily="34" charset="0"/>
                <a:cs typeface="Arial" panose="020B0604020202020204" pitchFamily="34" charset="0"/>
              </a:rPr>
              <a:t>) and indirect measurement via radios (e.g. </a:t>
            </a:r>
            <a:r>
              <a:rPr lang="en-US" sz="1400" dirty="0" err="1">
                <a:solidFill>
                  <a:schemeClr val="tx1">
                    <a:lumMod val="65000"/>
                    <a:lumOff val="35000"/>
                  </a:schemeClr>
                </a:solidFill>
                <a:latin typeface="Arial" panose="020B0604020202020204" pitchFamily="34" charset="0"/>
                <a:cs typeface="Arial" panose="020B0604020202020204" pitchFamily="34" charset="0"/>
              </a:rPr>
              <a:t>WiFi</a:t>
            </a:r>
            <a:r>
              <a:rPr lang="en-US" sz="1400" dirty="0">
                <a:solidFill>
                  <a:schemeClr val="tx1">
                    <a:lumMod val="65000"/>
                    <a:lumOff val="35000"/>
                  </a:schemeClr>
                </a:solidFill>
                <a:latin typeface="Arial" panose="020B0604020202020204" pitchFamily="34" charset="0"/>
                <a:cs typeface="Arial" panose="020B0604020202020204" pitchFamily="34" charset="0"/>
              </a:rPr>
              <a:t>, Bluetooth, cellular network)</a:t>
            </a:r>
          </a:p>
        </p:txBody>
      </p:sp>
      <p:sp>
        <p:nvSpPr>
          <p:cNvPr id="8" name="Inhaltsplatzhalter 3"/>
          <p:cNvSpPr txBox="1">
            <a:spLocks/>
          </p:cNvSpPr>
          <p:nvPr/>
        </p:nvSpPr>
        <p:spPr>
          <a:xfrm>
            <a:off x="6402723" y="4055614"/>
            <a:ext cx="5335480" cy="1712400"/>
          </a:xfrm>
          <a:prstGeom prst="rect">
            <a:avLst/>
          </a:prstGeom>
          <a:ln w="12700">
            <a:solidFill>
              <a:schemeClr val="tx1"/>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8900" lvl="2" indent="0">
              <a:spcBef>
                <a:spcPts val="1200"/>
              </a:spcBef>
              <a:buClr>
                <a:srgbClr val="C00000"/>
              </a:buClr>
              <a:buNone/>
            </a:pPr>
            <a:r>
              <a:rPr lang="en-US" sz="1400" b="1" dirty="0">
                <a:solidFill>
                  <a:srgbClr val="C00000"/>
                </a:solidFill>
                <a:latin typeface="Arial" panose="020B0604020202020204" pitchFamily="34" charset="0"/>
                <a:cs typeface="Arial" panose="020B0604020202020204" pitchFamily="34" charset="0"/>
              </a:rPr>
              <a:t>Machine learning</a:t>
            </a:r>
          </a:p>
          <a:p>
            <a:pPr marL="630238" lvl="3" indent="-274638">
              <a:spcBef>
                <a:spcPts val="600"/>
              </a:spcBef>
              <a:buClr>
                <a:srgbClr val="C00000"/>
              </a:buClr>
              <a:buFont typeface="Courier New" panose="02070309020205020404" pitchFamily="49" charset="0"/>
              <a:buChar char="o"/>
            </a:pPr>
            <a:r>
              <a:rPr lang="en-US" sz="1400" b="1" dirty="0">
                <a:solidFill>
                  <a:schemeClr val="tx1">
                    <a:lumMod val="65000"/>
                    <a:lumOff val="35000"/>
                  </a:schemeClr>
                </a:solidFill>
                <a:latin typeface="Arial" panose="020B0604020202020204" pitchFamily="34" charset="0"/>
                <a:cs typeface="Arial" panose="020B0604020202020204" pitchFamily="34" charset="0"/>
              </a:rPr>
              <a:t>Types of errors: </a:t>
            </a:r>
            <a:r>
              <a:rPr lang="en-US" sz="1400" dirty="0">
                <a:solidFill>
                  <a:schemeClr val="tx1">
                    <a:lumMod val="65000"/>
                    <a:lumOff val="35000"/>
                  </a:schemeClr>
                </a:solidFill>
                <a:latin typeface="Arial" panose="020B0604020202020204" pitchFamily="34" charset="0"/>
                <a:cs typeface="Arial" panose="020B0604020202020204" pitchFamily="34" charset="0"/>
              </a:rPr>
              <a:t>new sources of sensor data and a general broader access to diverse (big) data requires specialized methods</a:t>
            </a:r>
          </a:p>
          <a:p>
            <a:pPr marL="630238" lvl="3" indent="-274638">
              <a:spcBef>
                <a:spcPts val="600"/>
              </a:spcBef>
              <a:buClr>
                <a:srgbClr val="C00000"/>
              </a:buClr>
              <a:buFont typeface="Courier New" panose="02070309020205020404" pitchFamily="49" charset="0"/>
              <a:buChar char="o"/>
            </a:pPr>
            <a:r>
              <a:rPr lang="en-US" sz="1400" b="1" dirty="0">
                <a:solidFill>
                  <a:schemeClr val="tx1">
                    <a:lumMod val="65000"/>
                    <a:lumOff val="35000"/>
                  </a:schemeClr>
                </a:solidFill>
                <a:latin typeface="Arial" panose="020B0604020202020204" pitchFamily="34" charset="0"/>
                <a:cs typeface="Arial" panose="020B0604020202020204" pitchFamily="34" charset="0"/>
              </a:rPr>
              <a:t>Improved quantity and quality of data analysis</a:t>
            </a:r>
          </a:p>
          <a:p>
            <a:pPr marL="630238" lvl="3" indent="-274638">
              <a:spcBef>
                <a:spcPts val="600"/>
              </a:spcBef>
              <a:buClr>
                <a:srgbClr val="C00000"/>
              </a:buClr>
              <a:buFont typeface="Courier New" panose="02070309020205020404" pitchFamily="49" charset="0"/>
              <a:buChar char="o"/>
            </a:pPr>
            <a:r>
              <a:rPr lang="en-US" sz="1400" b="1" dirty="0">
                <a:solidFill>
                  <a:schemeClr val="tx1">
                    <a:lumMod val="65000"/>
                    <a:lumOff val="35000"/>
                  </a:schemeClr>
                </a:solidFill>
                <a:latin typeface="Arial" panose="020B0604020202020204" pitchFamily="34" charset="0"/>
                <a:cs typeface="Arial" panose="020B0604020202020204" pitchFamily="34" charset="0"/>
              </a:rPr>
              <a:t>New opportunities: </a:t>
            </a:r>
            <a:r>
              <a:rPr lang="en-US" sz="1400" dirty="0">
                <a:solidFill>
                  <a:schemeClr val="tx1">
                    <a:lumMod val="65000"/>
                    <a:lumOff val="35000"/>
                  </a:schemeClr>
                </a:solidFill>
                <a:latin typeface="Arial" panose="020B0604020202020204" pitchFamily="34" charset="0"/>
                <a:cs typeface="Arial" panose="020B0604020202020204" pitchFamily="34" charset="0"/>
              </a:rPr>
              <a:t>trained models can be used in ongoing or future surveys.</a:t>
            </a:r>
          </a:p>
          <a:p>
            <a:pPr marL="1371600" lvl="3" indent="0">
              <a:spcBef>
                <a:spcPts val="1200"/>
              </a:spcBef>
              <a:buClr>
                <a:srgbClr val="C00000"/>
              </a:buClr>
              <a:buNone/>
            </a:pPr>
            <a:endParaRPr lang="en-US" sz="14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3172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a:xfrm>
            <a:off x="474201" y="1433045"/>
            <a:ext cx="11264002" cy="1416707"/>
          </a:xfrm>
        </p:spPr>
        <p:txBody>
          <a:bodyPr/>
          <a:lstStyle/>
          <a:p>
            <a:pPr marL="0" indent="0">
              <a:spcBef>
                <a:spcPts val="0"/>
              </a:spcBef>
              <a:spcAft>
                <a:spcPts val="1200"/>
              </a:spcAft>
              <a:buNone/>
              <a:defRPr/>
            </a:pPr>
            <a:r>
              <a:rPr lang="en-US" dirty="0"/>
              <a:t>To maintain full respondent’s trust and be fully compliant with the EU and national privacy regulation ESS smart surveys need to apply </a:t>
            </a:r>
            <a:r>
              <a:rPr lang="en-US" b="1" dirty="0">
                <a:solidFill>
                  <a:srgbClr val="C00000"/>
                </a:solidFill>
              </a:rPr>
              <a:t>established principles, develop guidelines and introduce new technologies and techniques in area of privacy and transparency</a:t>
            </a:r>
            <a:r>
              <a:rPr lang="en-US" dirty="0"/>
              <a:t>. This task explores best practices, identifies concrete challenges related to smart surveys, and proposes guidelines and methodological and technical solutions. </a:t>
            </a:r>
          </a:p>
        </p:txBody>
      </p:sp>
      <p:sp>
        <p:nvSpPr>
          <p:cNvPr id="3" name="Titolo 2"/>
          <p:cNvSpPr>
            <a:spLocks noGrp="1"/>
          </p:cNvSpPr>
          <p:nvPr>
            <p:ph type="title"/>
          </p:nvPr>
        </p:nvSpPr>
        <p:spPr/>
        <p:txBody>
          <a:bodyPr/>
          <a:lstStyle/>
          <a:p>
            <a:pPr>
              <a:spcBef>
                <a:spcPts val="0"/>
              </a:spcBef>
              <a:defRPr/>
            </a:pPr>
            <a:r>
              <a:rPr lang="en-US" dirty="0"/>
              <a:t>Privacy preserving techniques</a:t>
            </a:r>
          </a:p>
        </p:txBody>
      </p:sp>
      <p:sp>
        <p:nvSpPr>
          <p:cNvPr id="4" name="Segnaposto piè di pagina 3"/>
          <p:cNvSpPr>
            <a:spLocks noGrp="1"/>
          </p:cNvSpPr>
          <p:nvPr>
            <p:ph type="ftr" sz="quarter" idx="10"/>
          </p:nvPr>
        </p:nvSpPr>
        <p:spPr/>
        <p:txBody>
          <a:bodyPr/>
          <a:lstStyle/>
          <a:p>
            <a:pPr>
              <a:defRPr/>
            </a:pPr>
            <a:r>
              <a:rPr lang="en-US" sz="900" dirty="0"/>
              <a:t>The Conceptual Framework for the European Platform for Trusted Smart Surveys</a:t>
            </a:r>
            <a:endParaRPr lang="en-US" dirty="0"/>
          </a:p>
        </p:txBody>
      </p:sp>
      <p:sp>
        <p:nvSpPr>
          <p:cNvPr id="5" name="Segnaposto numero diapositiva 4"/>
          <p:cNvSpPr>
            <a:spLocks noGrp="1"/>
          </p:cNvSpPr>
          <p:nvPr>
            <p:ph type="sldNum" sz="quarter" idx="11"/>
          </p:nvPr>
        </p:nvSpPr>
        <p:spPr/>
        <p:txBody>
          <a:bodyPr/>
          <a:lstStyle/>
          <a:p>
            <a:pPr>
              <a:defRPr/>
            </a:pPr>
            <a:fld id="{48B4153A-D4C5-4CEF-8992-0D8815C829E3}" type="slidenum">
              <a:rPr lang="en-US" smtClean="0"/>
              <a:pPr>
                <a:defRPr/>
              </a:pPr>
              <a:t>6</a:t>
            </a:fld>
            <a:endParaRPr lang="en-US" dirty="0"/>
          </a:p>
        </p:txBody>
      </p:sp>
      <p:sp>
        <p:nvSpPr>
          <p:cNvPr id="7" name="CasellaDiTesto 6">
            <a:extLst>
              <a:ext uri="{FF2B5EF4-FFF2-40B4-BE49-F238E27FC236}">
                <a16:creationId xmlns:a16="http://schemas.microsoft.com/office/drawing/2014/main" id="{34379C8A-2E78-4216-BEF4-8F72A81CD42C}"/>
              </a:ext>
            </a:extLst>
          </p:cNvPr>
          <p:cNvSpPr txBox="1"/>
          <p:nvPr/>
        </p:nvSpPr>
        <p:spPr>
          <a:xfrm>
            <a:off x="468895" y="2905372"/>
            <a:ext cx="5801276" cy="3200876"/>
          </a:xfrm>
          <a:prstGeom prst="rect">
            <a:avLst/>
          </a:prstGeom>
          <a:noFill/>
        </p:spPr>
        <p:txBody>
          <a:bodyPr wrap="square">
            <a:spAutoFit/>
          </a:bodyPr>
          <a:lstStyle/>
          <a:p>
            <a:pPr marL="0" indent="0">
              <a:spcBef>
                <a:spcPts val="0"/>
              </a:spcBef>
              <a:spcAft>
                <a:spcPts val="1200"/>
              </a:spcAft>
              <a:buNone/>
              <a:defRPr/>
            </a:pPr>
            <a:r>
              <a:rPr lang="en-US" dirty="0">
                <a:solidFill>
                  <a:schemeClr val="tx1">
                    <a:lumMod val="65000"/>
                    <a:lumOff val="35000"/>
                  </a:schemeClr>
                </a:solidFill>
                <a:latin typeface="Arial" panose="020B0604020202020204" pitchFamily="34" charset="0"/>
                <a:cs typeface="Arial" panose="020B0604020202020204" pitchFamily="34" charset="0"/>
              </a:rPr>
              <a:t>Guidelines are based on established </a:t>
            </a:r>
            <a:r>
              <a:rPr lang="en-US" b="1" dirty="0">
                <a:solidFill>
                  <a:srgbClr val="CC2A2A"/>
                </a:solidFill>
                <a:latin typeface="Arial" panose="020B0604020202020204" pitchFamily="34" charset="0"/>
                <a:cs typeface="Arial" panose="020B0604020202020204" pitchFamily="34" charset="0"/>
              </a:rPr>
              <a:t>privacy-by-design principles</a:t>
            </a:r>
            <a:r>
              <a:rPr lang="en-US" dirty="0">
                <a:solidFill>
                  <a:schemeClr val="tx1">
                    <a:lumMod val="65000"/>
                    <a:lumOff val="35000"/>
                  </a:schemeClr>
                </a:solidFill>
                <a:latin typeface="Arial" panose="020B0604020202020204" pitchFamily="34" charset="0"/>
                <a:cs typeface="Arial" panose="020B0604020202020204" pitchFamily="34" charset="0"/>
              </a:rPr>
              <a:t> : </a:t>
            </a:r>
          </a:p>
          <a:p>
            <a:pPr marL="285750" indent="-285750" fontAlgn="t">
              <a:spcBef>
                <a:spcPts val="0"/>
              </a:spcBef>
              <a:spcAft>
                <a:spcPts val="600"/>
              </a:spcAft>
              <a:buClr>
                <a:srgbClr val="CC2A2A"/>
              </a:buClr>
              <a:buSzPct val="120000"/>
              <a:buFont typeface="Courier New" panose="02070309020205020404" pitchFamily="49" charset="0"/>
              <a:buChar char="o"/>
              <a:defRPr/>
            </a:pPr>
            <a:r>
              <a:rPr lang="en-US" dirty="0">
                <a:solidFill>
                  <a:schemeClr val="tx1">
                    <a:lumMod val="65000"/>
                    <a:lumOff val="35000"/>
                  </a:schemeClr>
                </a:solidFill>
                <a:latin typeface="Arial" panose="020B0604020202020204" pitchFamily="34" charset="0"/>
                <a:cs typeface="Arial" panose="020B0604020202020204" pitchFamily="34" charset="0"/>
              </a:rPr>
              <a:t>Proactive not reactive; preventive not remedial; </a:t>
            </a:r>
          </a:p>
          <a:p>
            <a:pPr marL="285750" indent="-285750" fontAlgn="t">
              <a:spcBef>
                <a:spcPts val="0"/>
              </a:spcBef>
              <a:spcAft>
                <a:spcPts val="600"/>
              </a:spcAft>
              <a:buClr>
                <a:srgbClr val="CC2A2A"/>
              </a:buClr>
              <a:buSzPct val="120000"/>
              <a:buFont typeface="Courier New" panose="02070309020205020404" pitchFamily="49" charset="0"/>
              <a:buChar char="o"/>
              <a:defRPr/>
            </a:pPr>
            <a:r>
              <a:rPr lang="en-US" dirty="0">
                <a:solidFill>
                  <a:schemeClr val="tx1">
                    <a:lumMod val="65000"/>
                    <a:lumOff val="35000"/>
                  </a:schemeClr>
                </a:solidFill>
                <a:latin typeface="Arial" panose="020B0604020202020204" pitchFamily="34" charset="0"/>
                <a:cs typeface="Arial" panose="020B0604020202020204" pitchFamily="34" charset="0"/>
              </a:rPr>
              <a:t>Privacy as the default setting; </a:t>
            </a:r>
          </a:p>
          <a:p>
            <a:pPr marL="285750" indent="-285750" fontAlgn="t">
              <a:spcBef>
                <a:spcPts val="0"/>
              </a:spcBef>
              <a:spcAft>
                <a:spcPts val="600"/>
              </a:spcAft>
              <a:buClr>
                <a:srgbClr val="CC2A2A"/>
              </a:buClr>
              <a:buSzPct val="120000"/>
              <a:buFont typeface="Courier New" panose="02070309020205020404" pitchFamily="49" charset="0"/>
              <a:buChar char="o"/>
              <a:defRPr/>
            </a:pPr>
            <a:r>
              <a:rPr lang="en-US" dirty="0">
                <a:solidFill>
                  <a:schemeClr val="tx1">
                    <a:lumMod val="65000"/>
                    <a:lumOff val="35000"/>
                  </a:schemeClr>
                </a:solidFill>
                <a:latin typeface="Arial" panose="020B0604020202020204" pitchFamily="34" charset="0"/>
                <a:cs typeface="Arial" panose="020B0604020202020204" pitchFamily="34" charset="0"/>
              </a:rPr>
              <a:t>Privacy embedded into design; </a:t>
            </a:r>
          </a:p>
          <a:p>
            <a:pPr marL="285750" indent="-285750" fontAlgn="t">
              <a:spcBef>
                <a:spcPts val="0"/>
              </a:spcBef>
              <a:spcAft>
                <a:spcPts val="600"/>
              </a:spcAft>
              <a:buClr>
                <a:srgbClr val="CC2A2A"/>
              </a:buClr>
              <a:buSzPct val="120000"/>
              <a:buFont typeface="Courier New" panose="02070309020205020404" pitchFamily="49" charset="0"/>
              <a:buChar char="o"/>
              <a:defRPr/>
            </a:pPr>
            <a:r>
              <a:rPr lang="en-US" dirty="0">
                <a:solidFill>
                  <a:schemeClr val="tx1">
                    <a:lumMod val="65000"/>
                    <a:lumOff val="35000"/>
                  </a:schemeClr>
                </a:solidFill>
                <a:latin typeface="Arial" panose="020B0604020202020204" pitchFamily="34" charset="0"/>
                <a:cs typeface="Arial" panose="020B0604020202020204" pitchFamily="34" charset="0"/>
              </a:rPr>
              <a:t>Full functionality – positive-sum, not zero-sum; </a:t>
            </a:r>
          </a:p>
          <a:p>
            <a:pPr marL="285750" indent="-285750" fontAlgn="t">
              <a:spcBef>
                <a:spcPts val="0"/>
              </a:spcBef>
              <a:spcAft>
                <a:spcPts val="600"/>
              </a:spcAft>
              <a:buClr>
                <a:srgbClr val="CC2A2A"/>
              </a:buClr>
              <a:buSzPct val="120000"/>
              <a:buFont typeface="Courier New" panose="02070309020205020404" pitchFamily="49" charset="0"/>
              <a:buChar char="o"/>
              <a:defRPr/>
            </a:pPr>
            <a:r>
              <a:rPr lang="en-US" dirty="0">
                <a:solidFill>
                  <a:schemeClr val="tx1">
                    <a:lumMod val="65000"/>
                    <a:lumOff val="35000"/>
                  </a:schemeClr>
                </a:solidFill>
                <a:latin typeface="Arial" panose="020B0604020202020204" pitchFamily="34" charset="0"/>
                <a:cs typeface="Arial" panose="020B0604020202020204" pitchFamily="34" charset="0"/>
              </a:rPr>
              <a:t>End-to-end security – full lifecycle protection; </a:t>
            </a:r>
          </a:p>
          <a:p>
            <a:pPr marL="285750" indent="-285750" fontAlgn="t">
              <a:spcBef>
                <a:spcPts val="0"/>
              </a:spcBef>
              <a:spcAft>
                <a:spcPts val="600"/>
              </a:spcAft>
              <a:buClr>
                <a:srgbClr val="CC2A2A"/>
              </a:buClr>
              <a:buSzPct val="120000"/>
              <a:buFont typeface="Courier New" panose="02070309020205020404" pitchFamily="49" charset="0"/>
              <a:buChar char="o"/>
              <a:defRPr/>
            </a:pPr>
            <a:r>
              <a:rPr lang="en-US" dirty="0">
                <a:solidFill>
                  <a:schemeClr val="tx1">
                    <a:lumMod val="65000"/>
                    <a:lumOff val="35000"/>
                  </a:schemeClr>
                </a:solidFill>
                <a:latin typeface="Arial" panose="020B0604020202020204" pitchFamily="34" charset="0"/>
                <a:cs typeface="Arial" panose="020B0604020202020204" pitchFamily="34" charset="0"/>
              </a:rPr>
              <a:t>Visibility and transparency – keep it open; </a:t>
            </a:r>
          </a:p>
          <a:p>
            <a:pPr marL="285750" indent="-285750" fontAlgn="t">
              <a:spcBef>
                <a:spcPts val="0"/>
              </a:spcBef>
              <a:spcAft>
                <a:spcPts val="600"/>
              </a:spcAft>
              <a:buClr>
                <a:srgbClr val="CC2A2A"/>
              </a:buClr>
              <a:buSzPct val="120000"/>
              <a:buFont typeface="Courier New" panose="02070309020205020404" pitchFamily="49" charset="0"/>
              <a:buChar char="o"/>
              <a:defRPr/>
            </a:pPr>
            <a:r>
              <a:rPr lang="en-US" dirty="0">
                <a:solidFill>
                  <a:schemeClr val="tx1">
                    <a:lumMod val="65000"/>
                    <a:lumOff val="35000"/>
                  </a:schemeClr>
                </a:solidFill>
                <a:latin typeface="Arial" panose="020B0604020202020204" pitchFamily="34" charset="0"/>
                <a:cs typeface="Arial" panose="020B0604020202020204" pitchFamily="34" charset="0"/>
              </a:rPr>
              <a:t>Respect for user privacy – keep it user-centric: </a:t>
            </a:r>
            <a:endParaRPr lang="it-IT"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8" name="CasellaDiTesto 7">
            <a:extLst>
              <a:ext uri="{FF2B5EF4-FFF2-40B4-BE49-F238E27FC236}">
                <a16:creationId xmlns:a16="http://schemas.microsoft.com/office/drawing/2014/main" id="{FC2FAD97-C54D-44BC-9C33-8DD60DD1C142}"/>
              </a:ext>
            </a:extLst>
          </p:cNvPr>
          <p:cNvSpPr txBox="1"/>
          <p:nvPr/>
        </p:nvSpPr>
        <p:spPr>
          <a:xfrm>
            <a:off x="6682272" y="2878738"/>
            <a:ext cx="5040833" cy="3447098"/>
          </a:xfrm>
          <a:prstGeom prst="rect">
            <a:avLst/>
          </a:prstGeom>
          <a:noFill/>
        </p:spPr>
        <p:txBody>
          <a:bodyPr wrap="square">
            <a:spAutoFit/>
          </a:bodyPr>
          <a:lstStyle/>
          <a:p>
            <a:pPr marL="0" indent="0">
              <a:spcBef>
                <a:spcPts val="0"/>
              </a:spcBef>
              <a:spcAft>
                <a:spcPts val="1200"/>
              </a:spcAft>
              <a:buNone/>
              <a:defRPr/>
            </a:pPr>
            <a:r>
              <a:rPr lang="en-US" dirty="0">
                <a:solidFill>
                  <a:schemeClr val="tx1">
                    <a:lumMod val="65000"/>
                    <a:lumOff val="35000"/>
                  </a:schemeClr>
                </a:solidFill>
                <a:latin typeface="Arial" panose="020B0604020202020204" pitchFamily="34" charset="0"/>
                <a:cs typeface="Arial" panose="020B0604020202020204" pitchFamily="34" charset="0"/>
              </a:rPr>
              <a:t>Processing the smart surveys personal data also requires </a:t>
            </a:r>
            <a:r>
              <a:rPr lang="en-US" b="1" dirty="0">
                <a:solidFill>
                  <a:srgbClr val="CC2A2A"/>
                </a:solidFill>
                <a:latin typeface="Arial" panose="020B0604020202020204" pitchFamily="34" charset="0"/>
                <a:cs typeface="Arial" panose="020B0604020202020204" pitchFamily="34" charset="0"/>
              </a:rPr>
              <a:t>new architectural, methodological and technological techniques and approaches</a:t>
            </a:r>
            <a:r>
              <a:rPr lang="en-US" dirty="0">
                <a:solidFill>
                  <a:schemeClr val="tx1">
                    <a:lumMod val="65000"/>
                    <a:lumOff val="35000"/>
                  </a:schemeClr>
                </a:solidFill>
                <a:latin typeface="Arial" panose="020B0604020202020204" pitchFamily="34" charset="0"/>
                <a:cs typeface="Arial" panose="020B0604020202020204" pitchFamily="34" charset="0"/>
              </a:rPr>
              <a:t>: </a:t>
            </a:r>
          </a:p>
          <a:p>
            <a:pPr marL="285750" indent="-285750" fontAlgn="t">
              <a:spcBef>
                <a:spcPts val="0"/>
              </a:spcBef>
              <a:spcAft>
                <a:spcPts val="600"/>
              </a:spcAft>
              <a:buClr>
                <a:srgbClr val="CC2A2A"/>
              </a:buClr>
              <a:buSzPct val="120000"/>
              <a:buFont typeface="Courier New" panose="02070309020205020404" pitchFamily="49" charset="0"/>
              <a:buChar char="o"/>
              <a:defRPr/>
            </a:pPr>
            <a:r>
              <a:rPr lang="en-US" dirty="0">
                <a:solidFill>
                  <a:schemeClr val="tx1">
                    <a:lumMod val="65000"/>
                    <a:lumOff val="35000"/>
                  </a:schemeClr>
                </a:solidFill>
                <a:latin typeface="Arial" panose="020B0604020202020204" pitchFamily="34" charset="0"/>
                <a:cs typeface="Arial" panose="020B0604020202020204" pitchFamily="34" charset="0"/>
              </a:rPr>
              <a:t>Data minimization (for example pre-processing on survey participant devices)</a:t>
            </a:r>
          </a:p>
          <a:p>
            <a:pPr marL="285750" indent="-285750" fontAlgn="t">
              <a:spcBef>
                <a:spcPts val="0"/>
              </a:spcBef>
              <a:spcAft>
                <a:spcPts val="600"/>
              </a:spcAft>
              <a:buClr>
                <a:srgbClr val="CC2A2A"/>
              </a:buClr>
              <a:buSzPct val="120000"/>
              <a:buFont typeface="Courier New" panose="02070309020205020404" pitchFamily="49" charset="0"/>
              <a:buChar char="o"/>
              <a:defRPr/>
            </a:pPr>
            <a:r>
              <a:rPr lang="en-US" dirty="0">
                <a:solidFill>
                  <a:schemeClr val="tx1">
                    <a:lumMod val="65000"/>
                    <a:lumOff val="35000"/>
                  </a:schemeClr>
                </a:solidFill>
                <a:latin typeface="Arial" panose="020B0604020202020204" pitchFamily="34" charset="0"/>
                <a:cs typeface="Arial" panose="020B0604020202020204" pitchFamily="34" charset="0"/>
              </a:rPr>
              <a:t>Advanced privacy-preserving methods (for example Secure Multi-Party Computation); </a:t>
            </a:r>
          </a:p>
          <a:p>
            <a:pPr marL="285750" indent="-285750" fontAlgn="t">
              <a:spcBef>
                <a:spcPts val="0"/>
              </a:spcBef>
              <a:spcAft>
                <a:spcPts val="600"/>
              </a:spcAft>
              <a:buClr>
                <a:srgbClr val="CC2A2A"/>
              </a:buClr>
              <a:buSzPct val="120000"/>
              <a:buFont typeface="Courier New" panose="02070309020205020404" pitchFamily="49" charset="0"/>
              <a:buChar char="o"/>
              <a:defRPr/>
            </a:pPr>
            <a:r>
              <a:rPr lang="en-US" dirty="0">
                <a:solidFill>
                  <a:schemeClr val="tx1">
                    <a:lumMod val="65000"/>
                    <a:lumOff val="35000"/>
                  </a:schemeClr>
                </a:solidFill>
                <a:latin typeface="Arial" panose="020B0604020202020204" pitchFamily="34" charset="0"/>
                <a:cs typeface="Arial" panose="020B0604020202020204" pitchFamily="34" charset="0"/>
              </a:rPr>
              <a:t>Solutions for full auditability and complete transparency of the processing methods applied to the data</a:t>
            </a:r>
          </a:p>
        </p:txBody>
      </p:sp>
    </p:spTree>
    <p:extLst>
      <p:ext uri="{BB962C8B-B14F-4D97-AF65-F5344CB8AC3E}">
        <p14:creationId xmlns:p14="http://schemas.microsoft.com/office/powerpoint/2010/main" val="3241913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a:xfrm>
            <a:off x="474201" y="1870020"/>
            <a:ext cx="11264002" cy="4568262"/>
          </a:xfrm>
        </p:spPr>
        <p:txBody>
          <a:bodyPr/>
          <a:lstStyle/>
          <a:p>
            <a:pPr marL="0" indent="0">
              <a:spcBef>
                <a:spcPts val="0"/>
              </a:spcBef>
              <a:spcAft>
                <a:spcPts val="1200"/>
              </a:spcAft>
              <a:buNone/>
              <a:defRPr/>
            </a:pPr>
            <a:r>
              <a:rPr lang="en-US" dirty="0"/>
              <a:t>Trusted Smart Surveys should be engaging and not addictive in nature, which could violate the trust respondents put into it. Trusted Smart Surveys offer the potential to include gamified parts or full gamification. </a:t>
            </a:r>
          </a:p>
          <a:p>
            <a:pPr marL="0" indent="0">
              <a:spcBef>
                <a:spcPts val="0"/>
              </a:spcBef>
              <a:spcAft>
                <a:spcPts val="1200"/>
              </a:spcAft>
              <a:buNone/>
              <a:defRPr/>
            </a:pPr>
            <a:r>
              <a:rPr lang="en-US" dirty="0"/>
              <a:t>To gamify a survey means to </a:t>
            </a:r>
            <a:r>
              <a:rPr lang="en-US" b="1" dirty="0">
                <a:solidFill>
                  <a:srgbClr val="CC2A2A"/>
                </a:solidFill>
              </a:rPr>
              <a:t>apply game mechanics to motivate and engage respondents in the activity</a:t>
            </a:r>
            <a:r>
              <a:rPr lang="en-US" dirty="0"/>
              <a:t>.</a:t>
            </a:r>
          </a:p>
          <a:p>
            <a:pPr marL="0" indent="0">
              <a:spcBef>
                <a:spcPts val="0"/>
              </a:spcBef>
              <a:spcAft>
                <a:spcPts val="600"/>
              </a:spcAft>
              <a:buNone/>
              <a:defRPr/>
            </a:pPr>
            <a:r>
              <a:rPr lang="en-US" dirty="0"/>
              <a:t>Especially mobile devices as a gateway for smart data and questionnaires are prone to that implementation</a:t>
            </a:r>
          </a:p>
          <a:p>
            <a:pPr marL="541338" lvl="3" indent="-363538" eaLnBrk="0" hangingPunct="0">
              <a:spcBef>
                <a:spcPts val="600"/>
              </a:spcBef>
              <a:spcAft>
                <a:spcPct val="0"/>
              </a:spcAft>
              <a:buClr>
                <a:srgbClr val="C00000"/>
              </a:buClr>
              <a:buSzTx/>
              <a:buFont typeface="Wingdings" panose="05000000000000000000" pitchFamily="2" charset="2"/>
              <a:buChar char="Ø"/>
            </a:pPr>
            <a:r>
              <a:rPr lang="en-US" sz="1800" b="0" dirty="0">
                <a:solidFill>
                  <a:schemeClr val="tx1">
                    <a:lumMod val="65000"/>
                    <a:lumOff val="35000"/>
                  </a:schemeClr>
                </a:solidFill>
              </a:rPr>
              <a:t>Incentives should </a:t>
            </a:r>
            <a:r>
              <a:rPr lang="en-US" sz="1800" dirty="0">
                <a:solidFill>
                  <a:schemeClr val="tx1">
                    <a:lumMod val="65000"/>
                    <a:lumOff val="35000"/>
                  </a:schemeClr>
                </a:solidFill>
              </a:rPr>
              <a:t>increase the benefit </a:t>
            </a:r>
            <a:r>
              <a:rPr lang="en-US" sz="1800" b="0" dirty="0">
                <a:solidFill>
                  <a:schemeClr val="tx1">
                    <a:lumMod val="65000"/>
                    <a:lumOff val="35000"/>
                  </a:schemeClr>
                </a:solidFill>
              </a:rPr>
              <a:t>and </a:t>
            </a:r>
            <a:r>
              <a:rPr lang="en-US" sz="1800" dirty="0">
                <a:solidFill>
                  <a:schemeClr val="tx1">
                    <a:lumMod val="65000"/>
                    <a:lumOff val="35000"/>
                  </a:schemeClr>
                </a:solidFill>
              </a:rPr>
              <a:t>decrease the burden </a:t>
            </a:r>
            <a:r>
              <a:rPr lang="en-US" sz="1800" b="0" dirty="0">
                <a:solidFill>
                  <a:schemeClr val="tx1">
                    <a:lumMod val="65000"/>
                    <a:lumOff val="35000"/>
                  </a:schemeClr>
                </a:solidFill>
              </a:rPr>
              <a:t>of a survey</a:t>
            </a:r>
          </a:p>
          <a:p>
            <a:pPr marL="541338" lvl="3" indent="-363538" eaLnBrk="0" hangingPunct="0">
              <a:spcBef>
                <a:spcPts val="600"/>
              </a:spcBef>
              <a:spcAft>
                <a:spcPct val="0"/>
              </a:spcAft>
              <a:buClr>
                <a:srgbClr val="C00000"/>
              </a:buClr>
              <a:buSzTx/>
              <a:buFont typeface="Wingdings" panose="05000000000000000000" pitchFamily="2" charset="2"/>
              <a:buChar char="Ø"/>
            </a:pPr>
            <a:r>
              <a:rPr lang="en-US" sz="1800" b="0" dirty="0">
                <a:solidFill>
                  <a:schemeClr val="tx1">
                    <a:lumMod val="65000"/>
                    <a:lumOff val="35000"/>
                  </a:schemeClr>
                </a:solidFill>
              </a:rPr>
              <a:t>A </a:t>
            </a:r>
            <a:r>
              <a:rPr lang="en-US" sz="1800" dirty="0">
                <a:solidFill>
                  <a:schemeClr val="tx1">
                    <a:lumMod val="65000"/>
                    <a:lumOff val="35000"/>
                  </a:schemeClr>
                </a:solidFill>
              </a:rPr>
              <a:t>smart incentive </a:t>
            </a:r>
            <a:r>
              <a:rPr lang="en-US" sz="1800" b="0" dirty="0">
                <a:solidFill>
                  <a:schemeClr val="tx1">
                    <a:lumMod val="65000"/>
                    <a:lumOff val="35000"/>
                  </a:schemeClr>
                </a:solidFill>
              </a:rPr>
              <a:t>uses the data from a survey to create such a benefit</a:t>
            </a:r>
          </a:p>
          <a:p>
            <a:pPr marL="541338" lvl="3" indent="-363538" eaLnBrk="0" hangingPunct="0">
              <a:spcBef>
                <a:spcPts val="600"/>
              </a:spcBef>
              <a:spcAft>
                <a:spcPct val="0"/>
              </a:spcAft>
              <a:buClr>
                <a:srgbClr val="C00000"/>
              </a:buClr>
              <a:buSzTx/>
              <a:buFont typeface="Wingdings" panose="05000000000000000000" pitchFamily="2" charset="2"/>
              <a:buChar char="Ø"/>
            </a:pPr>
            <a:r>
              <a:rPr lang="en-US" sz="1800" dirty="0">
                <a:solidFill>
                  <a:schemeClr val="tx1">
                    <a:lumMod val="65000"/>
                    <a:lumOff val="35000"/>
                  </a:schemeClr>
                </a:solidFill>
              </a:rPr>
              <a:t>Gamification</a:t>
            </a:r>
            <a:r>
              <a:rPr lang="en-US" sz="1800" b="0" dirty="0">
                <a:solidFill>
                  <a:schemeClr val="tx1">
                    <a:lumMod val="65000"/>
                    <a:lumOff val="35000"/>
                  </a:schemeClr>
                </a:solidFill>
              </a:rPr>
              <a:t> is a strong incentive for active participation or use of an app and game mechanics can be based on survey data. </a:t>
            </a:r>
            <a:r>
              <a:rPr lang="en-US" sz="1800" dirty="0">
                <a:solidFill>
                  <a:schemeClr val="tx1">
                    <a:lumMod val="65000"/>
                    <a:lumOff val="35000"/>
                  </a:schemeClr>
                </a:solidFill>
              </a:rPr>
              <a:t>Gamification</a:t>
            </a:r>
            <a:r>
              <a:rPr lang="en-US" sz="1800" b="0" dirty="0">
                <a:solidFill>
                  <a:schemeClr val="tx1">
                    <a:lumMod val="65000"/>
                    <a:lumOff val="35000"/>
                  </a:schemeClr>
                </a:solidFill>
              </a:rPr>
              <a:t> can provide </a:t>
            </a:r>
            <a:r>
              <a:rPr lang="en-US" sz="1800" dirty="0">
                <a:solidFill>
                  <a:schemeClr val="tx1">
                    <a:lumMod val="65000"/>
                    <a:lumOff val="35000"/>
                  </a:schemeClr>
                </a:solidFill>
              </a:rPr>
              <a:t>personalized feedback</a:t>
            </a:r>
            <a:r>
              <a:rPr lang="en-US" sz="1800" b="0" dirty="0">
                <a:solidFill>
                  <a:schemeClr val="tx1">
                    <a:lumMod val="65000"/>
                    <a:lumOff val="35000"/>
                  </a:schemeClr>
                </a:solidFill>
              </a:rPr>
              <a:t> based on respondent’s engagement</a:t>
            </a:r>
          </a:p>
          <a:p>
            <a:pPr marL="0" lvl="2">
              <a:spcBef>
                <a:spcPts val="600"/>
              </a:spcBef>
              <a:buClr>
                <a:srgbClr val="C00000"/>
              </a:buClr>
            </a:pPr>
            <a:r>
              <a:rPr lang="en-US" dirty="0">
                <a:solidFill>
                  <a:srgbClr val="CC2A2A"/>
                </a:solidFill>
              </a:rPr>
              <a:t>Implementing gamification </a:t>
            </a:r>
            <a:r>
              <a:rPr lang="en-US" b="0" dirty="0">
                <a:solidFill>
                  <a:schemeClr val="tx1">
                    <a:lumMod val="65000"/>
                    <a:lumOff val="35000"/>
                  </a:schemeClr>
                </a:solidFill>
              </a:rPr>
              <a:t>requires changes to the user </a:t>
            </a:r>
            <a:r>
              <a:rPr lang="en-US" b="0">
                <a:solidFill>
                  <a:schemeClr val="tx1">
                    <a:lumMod val="65000"/>
                    <a:lumOff val="35000"/>
                  </a:schemeClr>
                </a:solidFill>
              </a:rPr>
              <a:t>interface and/or </a:t>
            </a:r>
            <a:r>
              <a:rPr lang="en-US" b="0" dirty="0">
                <a:solidFill>
                  <a:schemeClr val="tx1">
                    <a:lumMod val="65000"/>
                    <a:lumOff val="35000"/>
                  </a:schemeClr>
                </a:solidFill>
              </a:rPr>
              <a:t>back-end systems and more time in development and testing</a:t>
            </a:r>
          </a:p>
          <a:p>
            <a:pPr marL="1895475" lvl="3" indent="-523875" eaLnBrk="0" hangingPunct="0">
              <a:spcBef>
                <a:spcPts val="1200"/>
              </a:spcBef>
              <a:spcAft>
                <a:spcPct val="0"/>
              </a:spcAft>
              <a:buClr>
                <a:srgbClr val="C00000"/>
              </a:buClr>
              <a:buSzTx/>
              <a:buFont typeface="Wingdings" panose="05000000000000000000" pitchFamily="2" charset="2"/>
              <a:buChar char="Ø"/>
            </a:pPr>
            <a:endParaRPr lang="en-US" sz="1800" b="0" dirty="0">
              <a:solidFill>
                <a:schemeClr val="tx1">
                  <a:lumMod val="65000"/>
                  <a:lumOff val="35000"/>
                </a:schemeClr>
              </a:solidFill>
            </a:endParaRPr>
          </a:p>
          <a:p>
            <a:pPr marL="0" indent="0">
              <a:spcBef>
                <a:spcPts val="0"/>
              </a:spcBef>
              <a:spcAft>
                <a:spcPts val="1200"/>
              </a:spcAft>
              <a:buNone/>
              <a:defRPr/>
            </a:pPr>
            <a:endParaRPr lang="en-US" dirty="0"/>
          </a:p>
        </p:txBody>
      </p:sp>
      <p:sp>
        <p:nvSpPr>
          <p:cNvPr id="3" name="Titolo 2"/>
          <p:cNvSpPr>
            <a:spLocks noGrp="1"/>
          </p:cNvSpPr>
          <p:nvPr>
            <p:ph type="title"/>
          </p:nvPr>
        </p:nvSpPr>
        <p:spPr/>
        <p:txBody>
          <a:bodyPr/>
          <a:lstStyle/>
          <a:p>
            <a:pPr>
              <a:spcBef>
                <a:spcPts val="0"/>
              </a:spcBef>
              <a:defRPr/>
            </a:pPr>
            <a:r>
              <a:rPr lang="en-US" dirty="0"/>
              <a:t>Incentive schemes</a:t>
            </a:r>
          </a:p>
        </p:txBody>
      </p:sp>
      <p:sp>
        <p:nvSpPr>
          <p:cNvPr id="4" name="Segnaposto piè di pagina 3"/>
          <p:cNvSpPr>
            <a:spLocks noGrp="1"/>
          </p:cNvSpPr>
          <p:nvPr>
            <p:ph type="ftr" sz="quarter" idx="10"/>
          </p:nvPr>
        </p:nvSpPr>
        <p:spPr/>
        <p:txBody>
          <a:bodyPr/>
          <a:lstStyle/>
          <a:p>
            <a:pPr>
              <a:defRPr/>
            </a:pPr>
            <a:r>
              <a:rPr lang="en-US" sz="900" dirty="0"/>
              <a:t>The Conceptual Framework for the European Platform for Trusted Smart Surveys</a:t>
            </a:r>
            <a:endParaRPr lang="en-US" dirty="0"/>
          </a:p>
        </p:txBody>
      </p:sp>
      <p:sp>
        <p:nvSpPr>
          <p:cNvPr id="5" name="Segnaposto numero diapositiva 4"/>
          <p:cNvSpPr>
            <a:spLocks noGrp="1"/>
          </p:cNvSpPr>
          <p:nvPr>
            <p:ph type="sldNum" sz="quarter" idx="11"/>
          </p:nvPr>
        </p:nvSpPr>
        <p:spPr/>
        <p:txBody>
          <a:bodyPr/>
          <a:lstStyle/>
          <a:p>
            <a:pPr>
              <a:defRPr/>
            </a:pPr>
            <a:fld id="{48B4153A-D4C5-4CEF-8992-0D8815C829E3}" type="slidenum">
              <a:rPr lang="en-US" smtClean="0"/>
              <a:pPr>
                <a:defRPr/>
              </a:pPr>
              <a:t>7</a:t>
            </a:fld>
            <a:endParaRPr lang="en-US" dirty="0"/>
          </a:p>
        </p:txBody>
      </p:sp>
    </p:spTree>
    <p:extLst>
      <p:ext uri="{BB962C8B-B14F-4D97-AF65-F5344CB8AC3E}">
        <p14:creationId xmlns:p14="http://schemas.microsoft.com/office/powerpoint/2010/main" val="2367256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a:xfrm>
            <a:off x="474200" y="1239710"/>
            <a:ext cx="11264003" cy="2548520"/>
          </a:xfrm>
        </p:spPr>
        <p:txBody>
          <a:bodyPr/>
          <a:lstStyle/>
          <a:p>
            <a:pPr marL="0" indent="0">
              <a:lnSpc>
                <a:spcPct val="150000"/>
              </a:lnSpc>
              <a:spcBef>
                <a:spcPts val="0"/>
              </a:spcBef>
              <a:spcAft>
                <a:spcPts val="600"/>
              </a:spcAft>
              <a:buNone/>
              <a:defRPr/>
            </a:pPr>
            <a:r>
              <a:rPr lang="en-US" sz="2000" dirty="0"/>
              <a:t>One of goals of the architectural task is to define the </a:t>
            </a:r>
            <a:r>
              <a:rPr lang="en-US" sz="2000" b="1" dirty="0">
                <a:solidFill>
                  <a:srgbClr val="CC2A2A"/>
                </a:solidFill>
              </a:rPr>
              <a:t>logical components of the TSS platform</a:t>
            </a:r>
            <a:r>
              <a:rPr lang="en-US" sz="2000" dirty="0"/>
              <a:t>. In this context </a:t>
            </a:r>
            <a:r>
              <a:rPr lang="en-US" sz="2000" b="1" dirty="0">
                <a:solidFill>
                  <a:srgbClr val="CC2A2A"/>
                </a:solidFill>
              </a:rPr>
              <a:t>BREAL, </a:t>
            </a:r>
            <a:r>
              <a:rPr lang="en-US" sz="2000" dirty="0"/>
              <a:t>developed in </a:t>
            </a:r>
            <a:r>
              <a:rPr lang="en-US" sz="2000" dirty="0" err="1"/>
              <a:t>ESSnet</a:t>
            </a:r>
            <a:r>
              <a:rPr lang="en-US" sz="2000" dirty="0"/>
              <a:t> Big Data II grant by work package F, is used as a reference architecture. </a:t>
            </a:r>
          </a:p>
          <a:p>
            <a:pPr marL="0" indent="0">
              <a:lnSpc>
                <a:spcPct val="150000"/>
              </a:lnSpc>
              <a:spcBef>
                <a:spcPts val="0"/>
              </a:spcBef>
              <a:buNone/>
              <a:defRPr/>
            </a:pPr>
            <a:r>
              <a:rPr lang="en-US" sz="2000" i="1" dirty="0"/>
              <a:t>   …BREAL divides business processes into different phases, i.e., acquisition and recording, data wrangling, data representation, modelling and interpretation with shape output as the last phase.</a:t>
            </a:r>
          </a:p>
        </p:txBody>
      </p:sp>
      <p:sp>
        <p:nvSpPr>
          <p:cNvPr id="3" name="Titolo 2"/>
          <p:cNvSpPr>
            <a:spLocks noGrp="1"/>
          </p:cNvSpPr>
          <p:nvPr>
            <p:ph type="title"/>
          </p:nvPr>
        </p:nvSpPr>
        <p:spPr/>
        <p:txBody>
          <a:bodyPr/>
          <a:lstStyle/>
          <a:p>
            <a:pPr>
              <a:spcBef>
                <a:spcPts val="0"/>
              </a:spcBef>
              <a:defRPr/>
            </a:pPr>
            <a:r>
              <a:rPr lang="en-US" dirty="0"/>
              <a:t>Technical infrastructure</a:t>
            </a:r>
            <a:endParaRPr lang="en-US" sz="2000" dirty="0"/>
          </a:p>
        </p:txBody>
      </p:sp>
      <p:sp>
        <p:nvSpPr>
          <p:cNvPr id="4" name="Segnaposto piè di pagina 3"/>
          <p:cNvSpPr>
            <a:spLocks noGrp="1"/>
          </p:cNvSpPr>
          <p:nvPr>
            <p:ph type="ftr" sz="quarter" idx="10"/>
          </p:nvPr>
        </p:nvSpPr>
        <p:spPr/>
        <p:txBody>
          <a:bodyPr/>
          <a:lstStyle/>
          <a:p>
            <a:pPr>
              <a:defRPr/>
            </a:pPr>
            <a:r>
              <a:rPr lang="en-US" sz="900" dirty="0"/>
              <a:t>The Conceptual Framework for the European Platform for Trusted Smart Surveys</a:t>
            </a:r>
            <a:endParaRPr lang="en-US" dirty="0"/>
          </a:p>
        </p:txBody>
      </p:sp>
      <p:sp>
        <p:nvSpPr>
          <p:cNvPr id="5" name="Segnaposto numero diapositiva 4"/>
          <p:cNvSpPr>
            <a:spLocks noGrp="1"/>
          </p:cNvSpPr>
          <p:nvPr>
            <p:ph type="sldNum" sz="quarter" idx="11"/>
          </p:nvPr>
        </p:nvSpPr>
        <p:spPr/>
        <p:txBody>
          <a:bodyPr/>
          <a:lstStyle/>
          <a:p>
            <a:pPr>
              <a:defRPr/>
            </a:pPr>
            <a:fld id="{48B4153A-D4C5-4CEF-8992-0D8815C829E3}" type="slidenum">
              <a:rPr lang="en-US" smtClean="0"/>
              <a:pPr>
                <a:defRPr/>
              </a:pPr>
              <a:t>8</a:t>
            </a:fld>
            <a:endParaRPr lang="en-US" dirty="0"/>
          </a:p>
        </p:txBody>
      </p:sp>
      <p:sp>
        <p:nvSpPr>
          <p:cNvPr id="7" name="CasellaDiTesto 6">
            <a:extLst>
              <a:ext uri="{FF2B5EF4-FFF2-40B4-BE49-F238E27FC236}">
                <a16:creationId xmlns:a16="http://schemas.microsoft.com/office/drawing/2014/main" id="{D6F36F86-5FE8-4A3B-AE96-65E81E76EF2F}"/>
              </a:ext>
            </a:extLst>
          </p:cNvPr>
          <p:cNvSpPr txBox="1"/>
          <p:nvPr/>
        </p:nvSpPr>
        <p:spPr>
          <a:xfrm>
            <a:off x="2099393" y="3891163"/>
            <a:ext cx="9013366" cy="2400657"/>
          </a:xfrm>
          <a:prstGeom prst="rect">
            <a:avLst/>
          </a:prstGeom>
          <a:noFill/>
        </p:spPr>
        <p:txBody>
          <a:bodyPr wrap="square">
            <a:spAutoFit/>
          </a:bodyPr>
          <a:lstStyle/>
          <a:p>
            <a:pPr fontAlgn="t">
              <a:spcBef>
                <a:spcPts val="600"/>
              </a:spcBef>
              <a:spcAft>
                <a:spcPts val="600"/>
              </a:spcAft>
              <a:buClr>
                <a:srgbClr val="CC2A2A"/>
              </a:buClr>
              <a:buSzPct val="120000"/>
              <a:defRPr/>
            </a:pPr>
            <a:r>
              <a:rPr lang="en-US" sz="2000" dirty="0">
                <a:solidFill>
                  <a:schemeClr val="tx1">
                    <a:lumMod val="65000"/>
                    <a:lumOff val="35000"/>
                  </a:schemeClr>
                </a:solidFill>
                <a:latin typeface="Arial" panose="020B0604020202020204" pitchFamily="34" charset="0"/>
                <a:cs typeface="Arial" panose="020B0604020202020204" pitchFamily="34" charset="0"/>
              </a:rPr>
              <a:t>Main outcome of the task:</a:t>
            </a:r>
          </a:p>
          <a:p>
            <a:pPr marL="285750" indent="-285750" fontAlgn="t">
              <a:spcBef>
                <a:spcPts val="600"/>
              </a:spcBef>
              <a:spcAft>
                <a:spcPts val="600"/>
              </a:spcAft>
              <a:buClr>
                <a:srgbClr val="CC2A2A"/>
              </a:buClr>
              <a:buSzPct val="120000"/>
              <a:buFont typeface="Courier New" panose="02070309020205020404" pitchFamily="49" charset="0"/>
              <a:buChar char="o"/>
              <a:defRPr/>
            </a:pPr>
            <a:r>
              <a:rPr lang="en-US" sz="2000" dirty="0">
                <a:solidFill>
                  <a:schemeClr val="tx1">
                    <a:lumMod val="65000"/>
                    <a:lumOff val="35000"/>
                  </a:schemeClr>
                </a:solidFill>
                <a:latin typeface="Arial" panose="020B0604020202020204" pitchFamily="34" charset="0"/>
                <a:cs typeface="Arial" panose="020B0604020202020204" pitchFamily="34" charset="0"/>
              </a:rPr>
              <a:t>Prepare a list of requirements for the technical infrastructure </a:t>
            </a:r>
          </a:p>
          <a:p>
            <a:pPr marL="285750" indent="-285750" fontAlgn="t">
              <a:spcBef>
                <a:spcPts val="600"/>
              </a:spcBef>
              <a:spcAft>
                <a:spcPts val="600"/>
              </a:spcAft>
              <a:buClr>
                <a:srgbClr val="CC2A2A"/>
              </a:buClr>
              <a:buSzPct val="120000"/>
              <a:buFont typeface="Courier New" panose="02070309020205020404" pitchFamily="49" charset="0"/>
              <a:buChar char="o"/>
              <a:defRPr/>
            </a:pPr>
            <a:r>
              <a:rPr lang="en-US" sz="2000" dirty="0">
                <a:solidFill>
                  <a:schemeClr val="tx1">
                    <a:lumMod val="65000"/>
                    <a:lumOff val="35000"/>
                  </a:schemeClr>
                </a:solidFill>
                <a:latin typeface="Arial" panose="020B0604020202020204" pitchFamily="34" charset="0"/>
                <a:cs typeface="Arial" panose="020B0604020202020204" pitchFamily="34" charset="0"/>
              </a:rPr>
              <a:t>Technical infrastructure is based on HBS / MOTUS smart surveys applications</a:t>
            </a:r>
          </a:p>
          <a:p>
            <a:pPr marL="285750" indent="-285750" fontAlgn="t">
              <a:spcBef>
                <a:spcPts val="600"/>
              </a:spcBef>
              <a:spcAft>
                <a:spcPts val="600"/>
              </a:spcAft>
              <a:buClr>
                <a:srgbClr val="CC2A2A"/>
              </a:buClr>
              <a:buSzPct val="120000"/>
              <a:buFont typeface="Courier New" panose="02070309020205020404" pitchFamily="49" charset="0"/>
              <a:buChar char="o"/>
              <a:defRPr/>
            </a:pPr>
            <a:r>
              <a:rPr lang="en-US" sz="2000" dirty="0">
                <a:solidFill>
                  <a:schemeClr val="tx1">
                    <a:lumMod val="65000"/>
                    <a:lumOff val="35000"/>
                  </a:schemeClr>
                </a:solidFill>
                <a:latin typeface="Arial" panose="020B0604020202020204" pitchFamily="34" charset="0"/>
                <a:cs typeface="Arial" panose="020B0604020202020204" pitchFamily="34" charset="0"/>
              </a:rPr>
              <a:t>Present specific use cases (i.e., HBS / MOTUS) and provide generic model based on them</a:t>
            </a:r>
          </a:p>
        </p:txBody>
      </p:sp>
      <p:pic>
        <p:nvPicPr>
          <p:cNvPr id="1030" name="Picture 6" descr="Image result for document clipart">
            <a:extLst>
              <a:ext uri="{FF2B5EF4-FFF2-40B4-BE49-F238E27FC236}">
                <a16:creationId xmlns:a16="http://schemas.microsoft.com/office/drawing/2014/main" id="{5A5839F0-2EF4-4780-BF20-F55D4C777F3C}"/>
              </a:ext>
            </a:extLst>
          </p:cNvPr>
          <p:cNvPicPr>
            <a:picLocks noChangeAspect="1" noChangeArrowheads="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saturation sat="66000"/>
                    </a14:imgEffect>
                  </a14:imgLayer>
                </a14:imgProps>
              </a:ext>
              <a:ext uri="{28A0092B-C50C-407E-A947-70E740481C1C}">
                <a14:useLocalDpi xmlns:a14="http://schemas.microsoft.com/office/drawing/2010/main" val="0"/>
              </a:ext>
            </a:extLst>
          </a:blip>
          <a:srcRect/>
          <a:stretch>
            <a:fillRect/>
          </a:stretch>
        </p:blipFill>
        <p:spPr bwMode="auto">
          <a:xfrm>
            <a:off x="898588" y="4514487"/>
            <a:ext cx="1219200"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8597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68895" y="503475"/>
            <a:ext cx="11269308" cy="384721"/>
          </a:xfrm>
        </p:spPr>
        <p:txBody>
          <a:bodyPr/>
          <a:lstStyle/>
          <a:p>
            <a:pPr>
              <a:spcBef>
                <a:spcPts val="0"/>
              </a:spcBef>
              <a:defRPr/>
            </a:pPr>
            <a:r>
              <a:rPr lang="en-US" dirty="0"/>
              <a:t>Technical infrastructure - Requirements</a:t>
            </a:r>
            <a:endParaRPr lang="en-US" sz="2000" dirty="0"/>
          </a:p>
        </p:txBody>
      </p:sp>
      <p:sp>
        <p:nvSpPr>
          <p:cNvPr id="4" name="Segnaposto piè di pagina 3"/>
          <p:cNvSpPr>
            <a:spLocks noGrp="1"/>
          </p:cNvSpPr>
          <p:nvPr>
            <p:ph type="ftr" sz="quarter" idx="10"/>
          </p:nvPr>
        </p:nvSpPr>
        <p:spPr/>
        <p:txBody>
          <a:bodyPr/>
          <a:lstStyle/>
          <a:p>
            <a:pPr>
              <a:defRPr/>
            </a:pPr>
            <a:r>
              <a:rPr lang="en-US" sz="900" dirty="0"/>
              <a:t>The Conceptual Framework for the European Platform for Trusted Smart Surveys</a:t>
            </a:r>
            <a:endParaRPr lang="en-US" dirty="0"/>
          </a:p>
        </p:txBody>
      </p:sp>
      <p:sp>
        <p:nvSpPr>
          <p:cNvPr id="5" name="Segnaposto numero diapositiva 4"/>
          <p:cNvSpPr>
            <a:spLocks noGrp="1"/>
          </p:cNvSpPr>
          <p:nvPr>
            <p:ph type="sldNum" sz="quarter" idx="11"/>
          </p:nvPr>
        </p:nvSpPr>
        <p:spPr/>
        <p:txBody>
          <a:bodyPr/>
          <a:lstStyle/>
          <a:p>
            <a:pPr>
              <a:defRPr/>
            </a:pPr>
            <a:fld id="{48B4153A-D4C5-4CEF-8992-0D8815C829E3}" type="slidenum">
              <a:rPr lang="en-US" smtClean="0"/>
              <a:pPr>
                <a:defRPr/>
              </a:pPr>
              <a:t>9</a:t>
            </a:fld>
            <a:endParaRPr lang="en-US" dirty="0"/>
          </a:p>
        </p:txBody>
      </p:sp>
      <p:graphicFrame>
        <p:nvGraphicFramePr>
          <p:cNvPr id="9" name="Content Placeholder 3">
            <a:extLst>
              <a:ext uri="{FF2B5EF4-FFF2-40B4-BE49-F238E27FC236}">
                <a16:creationId xmlns:a16="http://schemas.microsoft.com/office/drawing/2014/main" id="{D568C935-1DC0-461E-9D9D-10EDC5609E67}"/>
              </a:ext>
            </a:extLst>
          </p:cNvPr>
          <p:cNvGraphicFramePr>
            <a:graphicFrameLocks/>
          </p:cNvGraphicFramePr>
          <p:nvPr/>
        </p:nvGraphicFramePr>
        <p:xfrm>
          <a:off x="468895" y="1224837"/>
          <a:ext cx="11185040" cy="4860304"/>
        </p:xfrm>
        <a:graphic>
          <a:graphicData uri="http://schemas.openxmlformats.org/drawingml/2006/table">
            <a:tbl>
              <a:tblPr firstRow="1" firstCol="1" bandRow="1">
                <a:tableStyleId>{3B4B98B0-60AC-42C2-AFA5-B58CD77FA1E5}</a:tableStyleId>
              </a:tblPr>
              <a:tblGrid>
                <a:gridCol w="727377">
                  <a:extLst>
                    <a:ext uri="{9D8B030D-6E8A-4147-A177-3AD203B41FA5}">
                      <a16:colId xmlns:a16="http://schemas.microsoft.com/office/drawing/2014/main" val="3176013588"/>
                    </a:ext>
                  </a:extLst>
                </a:gridCol>
                <a:gridCol w="828471">
                  <a:extLst>
                    <a:ext uri="{9D8B030D-6E8A-4147-A177-3AD203B41FA5}">
                      <a16:colId xmlns:a16="http://schemas.microsoft.com/office/drawing/2014/main" val="2323924267"/>
                    </a:ext>
                  </a:extLst>
                </a:gridCol>
                <a:gridCol w="1754155">
                  <a:extLst>
                    <a:ext uri="{9D8B030D-6E8A-4147-A177-3AD203B41FA5}">
                      <a16:colId xmlns:a16="http://schemas.microsoft.com/office/drawing/2014/main" val="3762582874"/>
                    </a:ext>
                  </a:extLst>
                </a:gridCol>
                <a:gridCol w="6298163">
                  <a:extLst>
                    <a:ext uri="{9D8B030D-6E8A-4147-A177-3AD203B41FA5}">
                      <a16:colId xmlns:a16="http://schemas.microsoft.com/office/drawing/2014/main" val="2530691672"/>
                    </a:ext>
                  </a:extLst>
                </a:gridCol>
                <a:gridCol w="1576874">
                  <a:extLst>
                    <a:ext uri="{9D8B030D-6E8A-4147-A177-3AD203B41FA5}">
                      <a16:colId xmlns:a16="http://schemas.microsoft.com/office/drawing/2014/main" val="2168472439"/>
                    </a:ext>
                  </a:extLst>
                </a:gridCol>
              </a:tblGrid>
              <a:tr h="199903">
                <a:tc>
                  <a:txBody>
                    <a:bodyPr/>
                    <a:lstStyle/>
                    <a:p>
                      <a:pPr>
                        <a:lnSpc>
                          <a:spcPct val="150000"/>
                        </a:lnSpc>
                      </a:pPr>
                      <a:r>
                        <a:rPr lang="en-PL" sz="1600" dirty="0">
                          <a:effectLst/>
                          <a:latin typeface="Arial" panose="020B0604020202020204" pitchFamily="34" charset="0"/>
                          <a:cs typeface="Arial" panose="020B0604020202020204" pitchFamily="34" charset="0"/>
                        </a:rPr>
                        <a:t>#</a:t>
                      </a:r>
                      <a:endParaRPr lang="en-PL" sz="1600" dirty="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en-PL" sz="1600">
                          <a:effectLst/>
                          <a:latin typeface="Arial" panose="020B0604020202020204" pitchFamily="34" charset="0"/>
                          <a:cs typeface="Arial" panose="020B0604020202020204" pitchFamily="34" charset="0"/>
                        </a:rPr>
                        <a:t>Id</a:t>
                      </a:r>
                      <a:endParaRPr lang="en-PL" sz="160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it-IT" sz="1600" dirty="0" err="1">
                          <a:effectLst/>
                          <a:latin typeface="Arial" panose="020B0604020202020204" pitchFamily="34" charset="0"/>
                          <a:cs typeface="Arial" panose="020B0604020202020204" pitchFamily="34" charset="0"/>
                        </a:rPr>
                        <a:t>Requirement</a:t>
                      </a:r>
                      <a:endParaRPr lang="en-PL" sz="1600" dirty="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it-IT" sz="1600" dirty="0" err="1">
                          <a:effectLst/>
                          <a:latin typeface="Arial" panose="020B0604020202020204" pitchFamily="34" charset="0"/>
                          <a:cs typeface="Arial" panose="020B0604020202020204" pitchFamily="34" charset="0"/>
                        </a:rPr>
                        <a:t>Description</a:t>
                      </a:r>
                      <a:endParaRPr lang="en-PL" sz="1600" dirty="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it-IT" sz="1600" dirty="0">
                          <a:effectLst/>
                          <a:latin typeface="Arial" panose="020B0604020202020204" pitchFamily="34" charset="0"/>
                          <a:cs typeface="Arial" panose="020B0604020202020204" pitchFamily="34" charset="0"/>
                        </a:rPr>
                        <a:t>Stakeholder</a:t>
                      </a:r>
                      <a:endParaRPr lang="en-PL" sz="1600" dirty="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extLst>
                  <a:ext uri="{0D108BD9-81ED-4DB2-BD59-A6C34878D82A}">
                    <a16:rowId xmlns:a16="http://schemas.microsoft.com/office/drawing/2014/main" val="508156481"/>
                  </a:ext>
                </a:extLst>
              </a:tr>
              <a:tr h="654059">
                <a:tc>
                  <a:txBody>
                    <a:bodyPr/>
                    <a:lstStyle/>
                    <a:p>
                      <a:pPr>
                        <a:lnSpc>
                          <a:spcPct val="150000"/>
                        </a:lnSpc>
                      </a:pPr>
                      <a:r>
                        <a:rPr lang="en-US" sz="1600">
                          <a:effectLst/>
                          <a:latin typeface="Arial" panose="020B0604020202020204" pitchFamily="34" charset="0"/>
                          <a:cs typeface="Arial" panose="020B0604020202020204" pitchFamily="34" charset="0"/>
                        </a:rPr>
                        <a:t>1</a:t>
                      </a:r>
                      <a:endParaRPr lang="en-PL" sz="160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en-US" sz="1600">
                          <a:effectLst/>
                          <a:latin typeface="Arial" panose="020B0604020202020204" pitchFamily="34" charset="0"/>
                          <a:cs typeface="Arial" panose="020B0604020202020204" pitchFamily="34" charset="0"/>
                        </a:rPr>
                        <a:t>1.1.</a:t>
                      </a:r>
                      <a:endParaRPr lang="en-PL" sz="160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en-US" sz="1600" dirty="0">
                          <a:effectLst/>
                          <a:latin typeface="Arial" panose="020B0604020202020204" pitchFamily="34" charset="0"/>
                          <a:cs typeface="Arial" panose="020B0604020202020204" pitchFamily="34" charset="0"/>
                        </a:rPr>
                        <a:t>Data storage</a:t>
                      </a:r>
                      <a:endParaRPr lang="en-PL" sz="1600" dirty="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en-US" sz="1600">
                          <a:effectLst/>
                          <a:latin typeface="Arial" panose="020B0604020202020204" pitchFamily="34" charset="0"/>
                          <a:cs typeface="Arial" panose="020B0604020202020204" pitchFamily="34" charset="0"/>
                        </a:rPr>
                        <a:t>All data gathered should be stored in structured format in database or machine-readable files.</a:t>
                      </a:r>
                      <a:endParaRPr lang="en-PL" sz="160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en-US" sz="1600" dirty="0">
                          <a:effectLst/>
                          <a:latin typeface="Arial" panose="020B0604020202020204" pitchFamily="34" charset="0"/>
                          <a:cs typeface="Arial" panose="020B0604020202020204" pitchFamily="34" charset="0"/>
                        </a:rPr>
                        <a:t>NSI</a:t>
                      </a:r>
                      <a:endParaRPr lang="en-PL" sz="1600" dirty="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extLst>
                  <a:ext uri="{0D108BD9-81ED-4DB2-BD59-A6C34878D82A}">
                    <a16:rowId xmlns:a16="http://schemas.microsoft.com/office/drawing/2014/main" val="2322018965"/>
                  </a:ext>
                </a:extLst>
              </a:tr>
              <a:tr h="426981">
                <a:tc>
                  <a:txBody>
                    <a:bodyPr/>
                    <a:lstStyle/>
                    <a:p>
                      <a:pPr>
                        <a:lnSpc>
                          <a:spcPct val="150000"/>
                        </a:lnSpc>
                      </a:pPr>
                      <a:r>
                        <a:rPr lang="en-US" sz="1600">
                          <a:effectLst/>
                          <a:latin typeface="Arial" panose="020B0604020202020204" pitchFamily="34" charset="0"/>
                          <a:cs typeface="Arial" panose="020B0604020202020204" pitchFamily="34" charset="0"/>
                        </a:rPr>
                        <a:t>2</a:t>
                      </a:r>
                      <a:endParaRPr lang="en-PL" sz="160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en-US" sz="1600">
                          <a:effectLst/>
                          <a:latin typeface="Arial" panose="020B0604020202020204" pitchFamily="34" charset="0"/>
                          <a:cs typeface="Arial" panose="020B0604020202020204" pitchFamily="34" charset="0"/>
                        </a:rPr>
                        <a:t>1.2.</a:t>
                      </a:r>
                      <a:endParaRPr lang="en-PL" sz="160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en-US" sz="1600">
                          <a:effectLst/>
                          <a:latin typeface="Arial" panose="020B0604020202020204" pitchFamily="34" charset="0"/>
                          <a:cs typeface="Arial" panose="020B0604020202020204" pitchFamily="34" charset="0"/>
                        </a:rPr>
                        <a:t>Sensors</a:t>
                      </a:r>
                      <a:endParaRPr lang="en-PL" sz="160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en-US" sz="1600">
                          <a:effectLst/>
                          <a:latin typeface="Arial" panose="020B0604020202020204" pitchFamily="34" charset="0"/>
                          <a:cs typeface="Arial" panose="020B0604020202020204" pitchFamily="34" charset="0"/>
                        </a:rPr>
                        <a:t>Application should gather most of the data from sensors available in devices.</a:t>
                      </a:r>
                      <a:endParaRPr lang="en-PL" sz="160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en-US" sz="1600" dirty="0">
                          <a:effectLst/>
                          <a:latin typeface="Arial" panose="020B0604020202020204" pitchFamily="34" charset="0"/>
                          <a:cs typeface="Arial" panose="020B0604020202020204" pitchFamily="34" charset="0"/>
                        </a:rPr>
                        <a:t>Eurostat</a:t>
                      </a:r>
                      <a:endParaRPr lang="en-PL" sz="1600" dirty="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extLst>
                  <a:ext uri="{0D108BD9-81ED-4DB2-BD59-A6C34878D82A}">
                    <a16:rowId xmlns:a16="http://schemas.microsoft.com/office/drawing/2014/main" val="1430458039"/>
                  </a:ext>
                </a:extLst>
              </a:tr>
              <a:tr h="654059">
                <a:tc>
                  <a:txBody>
                    <a:bodyPr/>
                    <a:lstStyle/>
                    <a:p>
                      <a:pPr>
                        <a:lnSpc>
                          <a:spcPct val="150000"/>
                        </a:lnSpc>
                      </a:pPr>
                      <a:r>
                        <a:rPr lang="en-US" sz="1600">
                          <a:effectLst/>
                          <a:latin typeface="Arial" panose="020B0604020202020204" pitchFamily="34" charset="0"/>
                          <a:cs typeface="Arial" panose="020B0604020202020204" pitchFamily="34" charset="0"/>
                        </a:rPr>
                        <a:t>3</a:t>
                      </a:r>
                      <a:endParaRPr lang="en-PL" sz="160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en-US" sz="1600">
                          <a:effectLst/>
                          <a:latin typeface="Arial" panose="020B0604020202020204" pitchFamily="34" charset="0"/>
                          <a:cs typeface="Arial" panose="020B0604020202020204" pitchFamily="34" charset="0"/>
                        </a:rPr>
                        <a:t>1.3.</a:t>
                      </a:r>
                      <a:endParaRPr lang="en-PL" sz="160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en-US" sz="1600">
                          <a:effectLst/>
                          <a:latin typeface="Arial" panose="020B0604020202020204" pitchFamily="34" charset="0"/>
                          <a:cs typeface="Arial" panose="020B0604020202020204" pitchFamily="34" charset="0"/>
                        </a:rPr>
                        <a:t>API</a:t>
                      </a:r>
                      <a:endParaRPr lang="en-PL" sz="160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en-US" sz="1600">
                          <a:effectLst/>
                          <a:latin typeface="Arial" panose="020B0604020202020204" pitchFamily="34" charset="0"/>
                          <a:cs typeface="Arial" panose="020B0604020202020204" pitchFamily="34" charset="0"/>
                        </a:rPr>
                        <a:t>The application should transmit the data with standards, i.e. pass through JSON, SDMX etc.</a:t>
                      </a:r>
                      <a:endParaRPr lang="en-PL" sz="160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en-US" sz="1600" dirty="0">
                          <a:effectLst/>
                          <a:latin typeface="Arial" panose="020B0604020202020204" pitchFamily="34" charset="0"/>
                          <a:cs typeface="Arial" panose="020B0604020202020204" pitchFamily="34" charset="0"/>
                        </a:rPr>
                        <a:t>Eurostat</a:t>
                      </a:r>
                      <a:endParaRPr lang="en-PL" sz="1600" dirty="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extLst>
                  <a:ext uri="{0D108BD9-81ED-4DB2-BD59-A6C34878D82A}">
                    <a16:rowId xmlns:a16="http://schemas.microsoft.com/office/drawing/2014/main" val="2231647442"/>
                  </a:ext>
                </a:extLst>
              </a:tr>
              <a:tr h="654059">
                <a:tc>
                  <a:txBody>
                    <a:bodyPr/>
                    <a:lstStyle/>
                    <a:p>
                      <a:pPr>
                        <a:lnSpc>
                          <a:spcPct val="150000"/>
                        </a:lnSpc>
                      </a:pPr>
                      <a:r>
                        <a:rPr lang="en-US" sz="1600">
                          <a:effectLst/>
                          <a:latin typeface="Arial" panose="020B0604020202020204" pitchFamily="34" charset="0"/>
                          <a:cs typeface="Arial" panose="020B0604020202020204" pitchFamily="34" charset="0"/>
                        </a:rPr>
                        <a:t>4</a:t>
                      </a:r>
                      <a:endParaRPr lang="en-PL" sz="160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en-US" sz="1600">
                          <a:effectLst/>
                          <a:latin typeface="Arial" panose="020B0604020202020204" pitchFamily="34" charset="0"/>
                          <a:cs typeface="Arial" panose="020B0604020202020204" pitchFamily="34" charset="0"/>
                        </a:rPr>
                        <a:t>1.4.</a:t>
                      </a:r>
                      <a:endParaRPr lang="en-PL" sz="160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en-US" sz="1600">
                          <a:effectLst/>
                          <a:latin typeface="Arial" panose="020B0604020202020204" pitchFamily="34" charset="0"/>
                          <a:cs typeface="Arial" panose="020B0604020202020204" pitchFamily="34" charset="0"/>
                        </a:rPr>
                        <a:t>Devices</a:t>
                      </a:r>
                      <a:endParaRPr lang="en-PL" sz="160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en-US" sz="1600">
                          <a:effectLst/>
                          <a:latin typeface="Arial" panose="020B0604020202020204" pitchFamily="34" charset="0"/>
                          <a:cs typeface="Arial" panose="020B0604020202020204" pitchFamily="34" charset="0"/>
                        </a:rPr>
                        <a:t>The smart survey should use the most common devices, such as mobile phones rather than computers.</a:t>
                      </a:r>
                      <a:endParaRPr lang="en-PL" sz="160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en-US" sz="1600" dirty="0">
                          <a:effectLst/>
                          <a:latin typeface="Arial" panose="020B0604020202020204" pitchFamily="34" charset="0"/>
                          <a:cs typeface="Arial" panose="020B0604020202020204" pitchFamily="34" charset="0"/>
                        </a:rPr>
                        <a:t>Eurostat</a:t>
                      </a:r>
                      <a:endParaRPr lang="en-PL" sz="1600" dirty="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extLst>
                  <a:ext uri="{0D108BD9-81ED-4DB2-BD59-A6C34878D82A}">
                    <a16:rowId xmlns:a16="http://schemas.microsoft.com/office/drawing/2014/main" val="3401545017"/>
                  </a:ext>
                </a:extLst>
              </a:tr>
              <a:tr h="654059">
                <a:tc>
                  <a:txBody>
                    <a:bodyPr/>
                    <a:lstStyle/>
                    <a:p>
                      <a:pPr>
                        <a:lnSpc>
                          <a:spcPct val="150000"/>
                        </a:lnSpc>
                      </a:pPr>
                      <a:r>
                        <a:rPr lang="en-US" sz="1600">
                          <a:effectLst/>
                          <a:latin typeface="Arial" panose="020B0604020202020204" pitchFamily="34" charset="0"/>
                          <a:cs typeface="Arial" panose="020B0604020202020204" pitchFamily="34" charset="0"/>
                        </a:rPr>
                        <a:t>5</a:t>
                      </a:r>
                      <a:endParaRPr lang="en-PL" sz="160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en-US" sz="1600">
                          <a:effectLst/>
                          <a:latin typeface="Arial" panose="020B0604020202020204" pitchFamily="34" charset="0"/>
                          <a:cs typeface="Arial" panose="020B0604020202020204" pitchFamily="34" charset="0"/>
                        </a:rPr>
                        <a:t>1.5.</a:t>
                      </a:r>
                      <a:endParaRPr lang="en-PL" sz="160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en-US" sz="1600">
                          <a:effectLst/>
                          <a:latin typeface="Arial" panose="020B0604020202020204" pitchFamily="34" charset="0"/>
                          <a:cs typeface="Arial" panose="020B0604020202020204" pitchFamily="34" charset="0"/>
                        </a:rPr>
                        <a:t>Platforms</a:t>
                      </a:r>
                      <a:endParaRPr lang="en-PL" sz="160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en-US" sz="1600">
                          <a:effectLst/>
                          <a:latin typeface="Arial" panose="020B0604020202020204" pitchFamily="34" charset="0"/>
                          <a:cs typeface="Arial" panose="020B0604020202020204" pitchFamily="34" charset="0"/>
                        </a:rPr>
                        <a:t>The application should be available to all popular platforms of devices, e.g. Google Android, Apple iOS.</a:t>
                      </a:r>
                      <a:endParaRPr lang="en-PL" sz="160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en-US" sz="1600" dirty="0">
                          <a:effectLst/>
                          <a:latin typeface="Arial" panose="020B0604020202020204" pitchFamily="34" charset="0"/>
                          <a:cs typeface="Arial" panose="020B0604020202020204" pitchFamily="34" charset="0"/>
                        </a:rPr>
                        <a:t>Eurostat</a:t>
                      </a:r>
                      <a:endParaRPr lang="en-PL" sz="1600" dirty="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extLst>
                  <a:ext uri="{0D108BD9-81ED-4DB2-BD59-A6C34878D82A}">
                    <a16:rowId xmlns:a16="http://schemas.microsoft.com/office/drawing/2014/main" val="1910488291"/>
                  </a:ext>
                </a:extLst>
              </a:tr>
              <a:tr h="1108216">
                <a:tc>
                  <a:txBody>
                    <a:bodyPr/>
                    <a:lstStyle/>
                    <a:p>
                      <a:pPr>
                        <a:lnSpc>
                          <a:spcPct val="150000"/>
                        </a:lnSpc>
                      </a:pPr>
                      <a:r>
                        <a:rPr lang="en-US" sz="1600">
                          <a:effectLst/>
                          <a:latin typeface="Arial" panose="020B0604020202020204" pitchFamily="34" charset="0"/>
                          <a:cs typeface="Arial" panose="020B0604020202020204" pitchFamily="34" charset="0"/>
                        </a:rPr>
                        <a:t>6</a:t>
                      </a:r>
                      <a:endParaRPr lang="en-PL" sz="160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en-US" sz="1600" dirty="0">
                          <a:effectLst/>
                          <a:latin typeface="Arial" panose="020B0604020202020204" pitchFamily="34" charset="0"/>
                          <a:cs typeface="Arial" panose="020B0604020202020204" pitchFamily="34" charset="0"/>
                        </a:rPr>
                        <a:t>1.6.</a:t>
                      </a:r>
                      <a:endParaRPr lang="en-PL" sz="1600" dirty="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en-US" sz="1600">
                          <a:effectLst/>
                          <a:latin typeface="Arial" panose="020B0604020202020204" pitchFamily="34" charset="0"/>
                          <a:cs typeface="Arial" panose="020B0604020202020204" pitchFamily="34" charset="0"/>
                        </a:rPr>
                        <a:t>Alternative versions</a:t>
                      </a:r>
                      <a:endParaRPr lang="en-PL" sz="160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en-US" sz="1600" dirty="0">
                          <a:effectLst/>
                          <a:latin typeface="Arial" panose="020B0604020202020204" pitchFamily="34" charset="0"/>
                          <a:cs typeface="Arial" panose="020B0604020202020204" pitchFamily="34" charset="0"/>
                        </a:rPr>
                        <a:t>Respondents who are in the sample frame and does not have a device needed by smart surveys should have a possibility to use alternative format, e.g. paperback questionnaire.</a:t>
                      </a:r>
                      <a:endParaRPr lang="en-PL" sz="1600" dirty="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tc>
                  <a:txBody>
                    <a:bodyPr/>
                    <a:lstStyle/>
                    <a:p>
                      <a:pPr>
                        <a:lnSpc>
                          <a:spcPct val="150000"/>
                        </a:lnSpc>
                      </a:pPr>
                      <a:r>
                        <a:rPr lang="en-US" sz="1600" dirty="0">
                          <a:effectLst/>
                          <a:latin typeface="Arial" panose="020B0604020202020204" pitchFamily="34" charset="0"/>
                          <a:cs typeface="Arial" panose="020B0604020202020204" pitchFamily="34" charset="0"/>
                        </a:rPr>
                        <a:t>Eurostat</a:t>
                      </a:r>
                      <a:endParaRPr lang="en-PL" sz="1600" dirty="0">
                        <a:effectLst/>
                        <a:latin typeface="Arial" panose="020B0604020202020204" pitchFamily="34" charset="0"/>
                        <a:ea typeface="Times New Roman" panose="02020603050405020304" pitchFamily="18" charset="0"/>
                        <a:cs typeface="Arial" panose="020B0604020202020204" pitchFamily="34" charset="0"/>
                      </a:endParaRPr>
                    </a:p>
                  </a:txBody>
                  <a:tcPr marL="56770" marR="56770" marT="0" marB="0"/>
                </a:tc>
                <a:extLst>
                  <a:ext uri="{0D108BD9-81ED-4DB2-BD59-A6C34878D82A}">
                    <a16:rowId xmlns:a16="http://schemas.microsoft.com/office/drawing/2014/main" val="3906556"/>
                  </a:ext>
                </a:extLst>
              </a:tr>
            </a:tbl>
          </a:graphicData>
        </a:graphic>
      </p:graphicFrame>
      <p:sp>
        <p:nvSpPr>
          <p:cNvPr id="2" name="Rettangolo 1">
            <a:extLst>
              <a:ext uri="{FF2B5EF4-FFF2-40B4-BE49-F238E27FC236}">
                <a16:creationId xmlns:a16="http://schemas.microsoft.com/office/drawing/2014/main" id="{B6001D61-F4A2-4B43-81F3-16EDC5F1E5B1}"/>
              </a:ext>
            </a:extLst>
          </p:cNvPr>
          <p:cNvSpPr/>
          <p:nvPr/>
        </p:nvSpPr>
        <p:spPr>
          <a:xfrm>
            <a:off x="468895" y="2270772"/>
            <a:ext cx="11185040" cy="681135"/>
          </a:xfrm>
          <a:prstGeom prst="rect">
            <a:avLst/>
          </a:prstGeom>
          <a:solidFill>
            <a:srgbClr val="932338">
              <a:alpha val="15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6">
            <a:extLst>
              <a:ext uri="{FF2B5EF4-FFF2-40B4-BE49-F238E27FC236}">
                <a16:creationId xmlns:a16="http://schemas.microsoft.com/office/drawing/2014/main" id="{4AA2D5F4-72C6-47CF-9DFA-51F0CC3011EE}"/>
              </a:ext>
            </a:extLst>
          </p:cNvPr>
          <p:cNvSpPr/>
          <p:nvPr/>
        </p:nvSpPr>
        <p:spPr>
          <a:xfrm>
            <a:off x="468895" y="3650392"/>
            <a:ext cx="11185040" cy="681135"/>
          </a:xfrm>
          <a:prstGeom prst="rect">
            <a:avLst/>
          </a:prstGeom>
          <a:solidFill>
            <a:srgbClr val="932338">
              <a:alpha val="15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565789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theme/theme1.xml><?xml version="1.0" encoding="utf-8"?>
<a:theme xmlns:a="http://schemas.openxmlformats.org/drawingml/2006/main" name="elenco puntato">
  <a:themeElements>
    <a:clrScheme name="Gradazioni di grigio">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SottoCategoria xmlns="679261c3-551f-4e86-913f-177e0e529669">-</SottoCategoria>
    <Categoria xmlns="c58f2efd-82a8-4ecf-b395-8c25e928921d">Power Point</Categoria>
    <_dlc_DocId xmlns="459159c4-d20a-4ff3-9b11-fbd127bd52e5">INTRANET-14-158</_dlc_DocId>
    <_dlc_DocIdUrl xmlns="459159c4-d20a-4ff3-9b11-fbd127bd52e5">
      <Url>https://intranet.istat.it/Collaborativi/_layouts/15/DocIdRedir.aspx?ID=INTRANET-14-158</Url>
      <Description>INTRANET-14-158</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661A2BE3120D674DA36C11D6006822D4" ma:contentTypeVersion="3" ma:contentTypeDescription="Creare un nuovo documento." ma:contentTypeScope="" ma:versionID="2ad8b07f9840a1ce9cd199d874146b74">
  <xsd:schema xmlns:xsd="http://www.w3.org/2001/XMLSchema" xmlns:xs="http://www.w3.org/2001/XMLSchema" xmlns:p="http://schemas.microsoft.com/office/2006/metadata/properties" xmlns:ns2="c58f2efd-82a8-4ecf-b395-8c25e928921d" xmlns:ns3="459159c4-d20a-4ff3-9b11-fbd127bd52e5" xmlns:ns4="679261c3-551f-4e86-913f-177e0e529669" targetNamespace="http://schemas.microsoft.com/office/2006/metadata/properties" ma:root="true" ma:fieldsID="fffb0e16fb90ffea59fef1085e90ecca" ns2:_="" ns3:_="" ns4:_="">
    <xsd:import namespace="c58f2efd-82a8-4ecf-b395-8c25e928921d"/>
    <xsd:import namespace="459159c4-d20a-4ff3-9b11-fbd127bd52e5"/>
    <xsd:import namespace="679261c3-551f-4e86-913f-177e0e529669"/>
    <xsd:element name="properties">
      <xsd:complexType>
        <xsd:sequence>
          <xsd:element name="documentManagement">
            <xsd:complexType>
              <xsd:all>
                <xsd:element ref="ns2:Categoria"/>
                <xsd:element ref="ns3:_dlc_DocId" minOccurs="0"/>
                <xsd:element ref="ns3:_dlc_DocIdUrl" minOccurs="0"/>
                <xsd:element ref="ns3:_dlc_DocIdPersistId" minOccurs="0"/>
                <xsd:element ref="ns4:SottoCategori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8f2efd-82a8-4ecf-b395-8c25e928921d" elementFormDefault="qualified">
    <xsd:import namespace="http://schemas.microsoft.com/office/2006/documentManagement/types"/>
    <xsd:import namespace="http://schemas.microsoft.com/office/infopath/2007/PartnerControls"/>
    <xsd:element name="Categoria" ma:index="8" ma:displayName="Categoria" ma:default="Logo" ma:format="Dropdown" ma:internalName="Categoria">
      <xsd:simpleType>
        <xsd:restriction base="dms:Choice">
          <xsd:enumeration value="Logo"/>
          <xsd:enumeration value="Carta intestata con protocollo"/>
          <xsd:enumeration value="Carta intestata senza protocollo"/>
          <xsd:enumeration value="Power Point"/>
          <xsd:enumeration value="Libri digitali e cartacei"/>
          <xsd:enumeration value="Tavole di dati online"/>
          <xsd:enumeration value="Grafici interattivi"/>
          <xsd:enumeration value="Strumenti di comunicazione per i Censimenti permanenti"/>
          <xsd:enumeration value="Strumenti di comunicazione relativi al Censimento generale dell'Agricoltura 2020"/>
          <xsd:enumeration value="Censimenti permanenti"/>
        </xsd:restriction>
      </xsd:simpleType>
    </xsd:element>
  </xsd:schema>
  <xsd:schema xmlns:xsd="http://www.w3.org/2001/XMLSchema" xmlns:xs="http://www.w3.org/2001/XMLSchema" xmlns:dms="http://schemas.microsoft.com/office/2006/documentManagement/types" xmlns:pc="http://schemas.microsoft.com/office/infopath/2007/PartnerControls" targetNamespace="459159c4-d20a-4ff3-9b11-fbd127bd52e5" elementFormDefault="qualified">
    <xsd:import namespace="http://schemas.microsoft.com/office/2006/documentManagement/types"/>
    <xsd:import namespace="http://schemas.microsoft.com/office/infopath/2007/PartnerControls"/>
    <xsd:element name="_dlc_DocId" ma:index="9" nillable="true" ma:displayName="Valore ID documento" ma:description="Valore dell'ID documento assegnato all'elemento." ma:internalName="_dlc_DocId" ma:readOnly="true">
      <xsd:simpleType>
        <xsd:restriction base="dms:Text"/>
      </xsd:simpleType>
    </xsd:element>
    <xsd:element name="_dlc_DocIdUrl" ma:index="10" nillable="true" ma:displayName="ID documento" ma:description="Collegamento permanente al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79261c3-551f-4e86-913f-177e0e529669" elementFormDefault="qualified">
    <xsd:import namespace="http://schemas.microsoft.com/office/2006/documentManagement/types"/>
    <xsd:import namespace="http://schemas.microsoft.com/office/infopath/2007/PartnerControls"/>
    <xsd:element name="SottoCategoria" ma:index="12" nillable="true" ma:displayName="Sottocategoria" ma:default="-" ma:format="Dropdown" ma:internalName="SottoCategoria">
      <xsd:simpleType>
        <xsd:restriction base="dms:Choice">
          <xsd:enumeration value="-"/>
          <xsd:enumeration value="1- CP Generico"/>
          <xsd:enumeration value="2- CP Popolazione"/>
          <xsd:enumeration value="3- CP Imprese"/>
          <xsd:enumeration value="4- CP Istituzioni pubbliche"/>
          <xsd:enumeration value="5- CP Istituzioni non profit"/>
          <xsd:enumeration value="6- CP Agricoltura"/>
          <xsd:enumeration value="7- CP Agricoltura2020"/>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EF378BC-F4D0-4510-B4EC-07B6EFE18CF8}">
  <ds:schemaRefs>
    <ds:schemaRef ds:uri="http://schemas.microsoft.com/office/2006/documentManagement/types"/>
    <ds:schemaRef ds:uri="c58f2efd-82a8-4ecf-b395-8c25e928921d"/>
    <ds:schemaRef ds:uri="http://schemas.openxmlformats.org/package/2006/metadata/core-properties"/>
    <ds:schemaRef ds:uri="http://purl.org/dc/terms/"/>
    <ds:schemaRef ds:uri="http://purl.org/dc/elements/1.1/"/>
    <ds:schemaRef ds:uri="http://schemas.microsoft.com/office/2006/metadata/properties"/>
    <ds:schemaRef ds:uri="http://purl.org/dc/dcmitype/"/>
    <ds:schemaRef ds:uri="http://www.w3.org/XML/1998/namespace"/>
    <ds:schemaRef ds:uri="http://schemas.microsoft.com/office/infopath/2007/PartnerControls"/>
    <ds:schemaRef ds:uri="679261c3-551f-4e86-913f-177e0e529669"/>
    <ds:schemaRef ds:uri="459159c4-d20a-4ff3-9b11-fbd127bd52e5"/>
  </ds:schemaRefs>
</ds:datastoreItem>
</file>

<file path=customXml/itemProps2.xml><?xml version="1.0" encoding="utf-8"?>
<ds:datastoreItem xmlns:ds="http://schemas.openxmlformats.org/officeDocument/2006/customXml" ds:itemID="{3F66F418-6054-4EA5-BF8E-6AF3CEAE62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8f2efd-82a8-4ecf-b395-8c25e928921d"/>
    <ds:schemaRef ds:uri="459159c4-d20a-4ff3-9b11-fbd127bd52e5"/>
    <ds:schemaRef ds:uri="679261c3-551f-4e86-913f-177e0e5296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296C4F-9DE9-4B43-AA80-1FC85656CFFA}">
  <ds:schemaRefs>
    <ds:schemaRef ds:uri="http://schemas.microsoft.com/sharepoint/events"/>
  </ds:schemaRefs>
</ds:datastoreItem>
</file>

<file path=customXml/itemProps4.xml><?xml version="1.0" encoding="utf-8"?>
<ds:datastoreItem xmlns:ds="http://schemas.openxmlformats.org/officeDocument/2006/customXml" ds:itemID="{BD9C238D-4D5C-4783-820B-4854DCE45D4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Dividendi</Template>
  <TotalTime>4152</TotalTime>
  <Words>1522</Words>
  <Application>Microsoft Office PowerPoint</Application>
  <PresentationFormat>Widescreen</PresentationFormat>
  <Paragraphs>168</Paragraphs>
  <Slides>13</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13</vt:i4>
      </vt:variant>
    </vt:vector>
  </HeadingPairs>
  <TitlesOfParts>
    <vt:vector size="21" baseType="lpstr">
      <vt:lpstr>Arial</vt:lpstr>
      <vt:lpstr>Arial Narrow</vt:lpstr>
      <vt:lpstr>Calibri</vt:lpstr>
      <vt:lpstr>Courier New</vt:lpstr>
      <vt:lpstr>Gill Sans MT</vt:lpstr>
      <vt:lpstr>Wingdings</vt:lpstr>
      <vt:lpstr>Wingdings 2</vt:lpstr>
      <vt:lpstr>elenco puntato</vt:lpstr>
      <vt:lpstr>The Conceptual Framework for the European Platform for Trusted Smart Surveys</vt:lpstr>
      <vt:lpstr>Outline</vt:lpstr>
      <vt:lpstr>Main goals and activities in WP3            1/2</vt:lpstr>
      <vt:lpstr>Smart survey methodology</vt:lpstr>
      <vt:lpstr>Smart survey methodology</vt:lpstr>
      <vt:lpstr>Privacy preserving techniques</vt:lpstr>
      <vt:lpstr>Incentive schemes</vt:lpstr>
      <vt:lpstr>Technical infrastructure</vt:lpstr>
      <vt:lpstr>Technical infrastructure - Requirements</vt:lpstr>
      <vt:lpstr>Process auditability and metadata            1/2</vt:lpstr>
      <vt:lpstr>Process auditability and metadata            2/2</vt:lpstr>
      <vt:lpstr>Future work in 2021: Proofs-of-Concepts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PresentazioneStandard</dc:title>
  <dc:creator>Bruna Tabanella</dc:creator>
  <cp:lastModifiedBy>Mauro Bruno</cp:lastModifiedBy>
  <cp:revision>326</cp:revision>
  <dcterms:created xsi:type="dcterms:W3CDTF">2020-06-26T06:32:12Z</dcterms:created>
  <dcterms:modified xsi:type="dcterms:W3CDTF">2021-02-17T18:01:46Z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0x010100661A2BE3120D674DA36C11D6006822D4</vt:lpwstr>
  </property>
  <property fmtid="{D5CDD505-2E9C-101B-9397-08002B2CF9AE}" pid="3" name="_dlc_DocIdItemGuid">
    <vt:lpwstr>11205160-d5cd-44f2-bf0d-d055913f1cd1</vt:lpwstr>
  </property>
</Properties>
</file>