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65938" cy="9994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4FDE-5EF8-47E9-858C-0FE07E0297FE}" type="datetimeFigureOut">
              <a:rPr lang="fr-BE" smtClean="0"/>
              <a:t>18/02/2021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44E6-7546-49CB-997B-3CCC173042D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682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4FDE-5EF8-47E9-858C-0FE07E0297FE}" type="datetimeFigureOut">
              <a:rPr lang="fr-BE" smtClean="0"/>
              <a:t>18/02/2021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44E6-7546-49CB-997B-3CCC173042D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08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ulsah.sedefoglu@ogr.iu.edu.tr" TargetMode="External"/><Relationship Id="rId2" Type="http://schemas.openxmlformats.org/officeDocument/2006/relationships/hyperlink" Target="mailto:gmelard@ulb.ac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3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4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3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4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8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very much!</a:t>
            </a:r>
            <a:b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comments are welcome</a:t>
            </a:r>
            <a:b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gmelard@ulb.ac.be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or</a:t>
            </a:r>
            <a:b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gulsah.sedefoglu@ogr.iu.edu.tr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References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76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very much!  Your comments are welcome  gmelard@ulb.ac.be             or gulsah.sedefoglu@ogr.iu.edu.tr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2021-02-18T14:20:40Z</dcterms:created>
  <dcterms:modified xsi:type="dcterms:W3CDTF">2021-02-18T14:20:40Z</dcterms:modified>
</cp:coreProperties>
</file>